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2.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3.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28" r:id="rId1"/>
  </p:sldMasterIdLst>
  <p:notesMasterIdLst>
    <p:notesMasterId r:id="rId36"/>
  </p:notesMasterIdLst>
  <p:sldIdLst>
    <p:sldId id="462" r:id="rId2"/>
    <p:sldId id="475" r:id="rId3"/>
    <p:sldId id="455" r:id="rId4"/>
    <p:sldId id="413" r:id="rId5"/>
    <p:sldId id="478" r:id="rId6"/>
    <p:sldId id="448" r:id="rId7"/>
    <p:sldId id="439" r:id="rId8"/>
    <p:sldId id="458" r:id="rId9"/>
    <p:sldId id="434" r:id="rId10"/>
    <p:sldId id="317" r:id="rId11"/>
    <p:sldId id="268" r:id="rId12"/>
    <p:sldId id="473" r:id="rId13"/>
    <p:sldId id="460" r:id="rId14"/>
    <p:sldId id="427" r:id="rId15"/>
    <p:sldId id="290" r:id="rId16"/>
    <p:sldId id="280" r:id="rId17"/>
    <p:sldId id="401" r:id="rId18"/>
    <p:sldId id="295" r:id="rId19"/>
    <p:sldId id="315" r:id="rId20"/>
    <p:sldId id="467" r:id="rId21"/>
    <p:sldId id="311" r:id="rId22"/>
    <p:sldId id="423" r:id="rId23"/>
    <p:sldId id="465" r:id="rId24"/>
    <p:sldId id="422" r:id="rId25"/>
    <p:sldId id="424" r:id="rId26"/>
    <p:sldId id="470" r:id="rId27"/>
    <p:sldId id="420" r:id="rId28"/>
    <p:sldId id="472" r:id="rId29"/>
    <p:sldId id="471" r:id="rId30"/>
    <p:sldId id="306" r:id="rId31"/>
    <p:sldId id="474" r:id="rId32"/>
    <p:sldId id="440" r:id="rId33"/>
    <p:sldId id="446" r:id="rId34"/>
    <p:sldId id="310"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845DC"/>
    <a:srgbClr val="33F5A6"/>
    <a:srgbClr val="68F8BE"/>
    <a:srgbClr val="02FEF8"/>
    <a:srgbClr val="FA58D7"/>
    <a:srgbClr val="FFCDCD"/>
    <a:srgbClr val="FF5353"/>
    <a:srgbClr val="FF2F2F"/>
    <a:srgbClr val="FF6969"/>
    <a:srgbClr val="FFB9B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6D9F66E-5EB9-4882-86FB-DCBF35E3C3E4}" styleName="中間スタイル 4 - アクセント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8A107856-5554-42FB-B03E-39F5DBC370BA}" styleName="中間スタイル 4 - アクセント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898" autoAdjust="0"/>
    <p:restoredTop sz="62027" autoAdjust="0"/>
  </p:normalViewPr>
  <p:slideViewPr>
    <p:cSldViewPr snapToGrid="0">
      <p:cViewPr varScale="1">
        <p:scale>
          <a:sx n="70" d="100"/>
          <a:sy n="70" d="100"/>
        </p:scale>
        <p:origin x="981" y="39"/>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502094179355698"/>
          <c:y val="2.2459013076700004E-2"/>
          <c:w val="0.74278529106520519"/>
          <c:h val="0.95129162085802532"/>
        </c:manualLayout>
      </c:layout>
      <c:radarChart>
        <c:radarStyle val="marker"/>
        <c:varyColors val="0"/>
        <c:ser>
          <c:idx val="0"/>
          <c:order val="0"/>
          <c:tx>
            <c:strRef>
              <c:f>Sheet1!$B$1</c:f>
              <c:strCache>
                <c:ptCount val="1"/>
                <c:pt idx="0">
                  <c:v>X</c:v>
                </c:pt>
              </c:strCache>
            </c:strRef>
          </c:tx>
          <c:spPr>
            <a:ln w="25400" cap="rnd">
              <a:solidFill>
                <a:srgbClr val="00B0F0"/>
              </a:solidFill>
              <a:round/>
            </a:ln>
            <a:effectLst>
              <a:glow rad="63500">
                <a:srgbClr val="00B050">
                  <a:alpha val="40000"/>
                </a:srgbClr>
              </a:glow>
            </a:effectLst>
          </c:spPr>
          <c:marker>
            <c:symbol val="circle"/>
            <c:size val="10"/>
            <c:spPr>
              <a:solidFill>
                <a:srgbClr val="00B0F0"/>
              </a:solidFill>
              <a:ln w="9525">
                <a:solidFill>
                  <a:srgbClr val="00B0F0"/>
                </a:solidFill>
              </a:ln>
              <a:effectLst>
                <a:glow rad="63500">
                  <a:srgbClr val="00B050">
                    <a:alpha val="40000"/>
                  </a:srgbClr>
                </a:glow>
              </a:effectLst>
            </c:spPr>
          </c:marker>
          <c:cat>
            <c:strRef>
              <c:f>Sheet1!$A$2:$A$11</c:f>
              <c:strCache>
                <c:ptCount val="10"/>
                <c:pt idx="0">
                  <c:v>ﾁｰﾑﾜｰｸ</c:v>
                </c:pt>
                <c:pt idx="1">
                  <c:v>会合実施状況</c:v>
                </c:pt>
                <c:pt idx="2">
                  <c:v>関連部署との連携</c:v>
                </c:pt>
                <c:pt idx="3">
                  <c:v>向上意欲</c:v>
                </c:pt>
                <c:pt idx="4">
                  <c:v>5Sとﾙｰﾙ遵守</c:v>
                </c:pt>
                <c:pt idx="5">
                  <c:v>問題解決ｽﾃｯﾌﾟ</c:v>
                </c:pt>
                <c:pt idx="6">
                  <c:v>運営方法</c:v>
                </c:pt>
                <c:pt idx="7">
                  <c:v>QC手法</c:v>
                </c:pt>
                <c:pt idx="8">
                  <c:v>ﾛｰﾃｰｼｮﾝ</c:v>
                </c:pt>
                <c:pt idx="9">
                  <c:v>改善暴力</c:v>
                </c:pt>
              </c:strCache>
            </c:strRef>
          </c:cat>
          <c:val>
            <c:numRef>
              <c:f>Sheet1!$B$2:$B$11</c:f>
              <c:numCache>
                <c:formatCode>General</c:formatCode>
                <c:ptCount val="10"/>
                <c:pt idx="0">
                  <c:v>3</c:v>
                </c:pt>
                <c:pt idx="1">
                  <c:v>3.8</c:v>
                </c:pt>
                <c:pt idx="2">
                  <c:v>3.7</c:v>
                </c:pt>
                <c:pt idx="3">
                  <c:v>3.8</c:v>
                </c:pt>
                <c:pt idx="4">
                  <c:v>4.2</c:v>
                </c:pt>
                <c:pt idx="5" formatCode="0.0">
                  <c:v>3.2</c:v>
                </c:pt>
                <c:pt idx="6" formatCode="0.0">
                  <c:v>3.3</c:v>
                </c:pt>
                <c:pt idx="7" formatCode="0.0">
                  <c:v>2.7</c:v>
                </c:pt>
                <c:pt idx="8" formatCode="0.0">
                  <c:v>3.3</c:v>
                </c:pt>
                <c:pt idx="9" formatCode="0.0">
                  <c:v>3.6</c:v>
                </c:pt>
              </c:numCache>
            </c:numRef>
          </c:val>
          <c:extLst>
            <c:ext xmlns:c16="http://schemas.microsoft.com/office/drawing/2014/chart" uri="{C3380CC4-5D6E-409C-BE32-E72D297353CC}">
              <c16:uniqueId val="{00000000-16DA-4331-A22C-728AA95E3462}"/>
            </c:ext>
          </c:extLst>
        </c:ser>
        <c:dLbls>
          <c:showLegendKey val="0"/>
          <c:showVal val="0"/>
          <c:showCatName val="0"/>
          <c:showSerName val="0"/>
          <c:showPercent val="0"/>
          <c:showBubbleSize val="0"/>
        </c:dLbls>
        <c:axId val="16618200"/>
        <c:axId val="16617216"/>
      </c:radarChart>
      <c:catAx>
        <c:axId val="16618200"/>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6617216"/>
        <c:crosses val="autoZero"/>
        <c:auto val="1"/>
        <c:lblAlgn val="ctr"/>
        <c:lblOffset val="100"/>
        <c:noMultiLvlLbl val="0"/>
      </c:catAx>
      <c:valAx>
        <c:axId val="16617216"/>
        <c:scaling>
          <c:orientation val="minMax"/>
          <c:max val="5"/>
        </c:scaling>
        <c:delete val="1"/>
        <c:axPos val="l"/>
        <c:majorGridlines>
          <c:spPr>
            <a:ln w="3175" cap="flat" cmpd="sng" algn="ctr">
              <a:solidFill>
                <a:schemeClr val="tx1">
                  <a:alpha val="70000"/>
                </a:schemeClr>
              </a:solidFill>
              <a:round/>
            </a:ln>
            <a:effectLst/>
          </c:spPr>
        </c:majorGridlines>
        <c:numFmt formatCode="General" sourceLinked="1"/>
        <c:majorTickMark val="none"/>
        <c:minorTickMark val="none"/>
        <c:tickLblPos val="nextTo"/>
        <c:crossAx val="1661820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ja-JP" altLang="en-US" sz="2000" dirty="0">
                <a:solidFill>
                  <a:schemeClr val="tx1"/>
                </a:solidFill>
              </a:rPr>
              <a:t>＜</a:t>
            </a:r>
            <a:r>
              <a:rPr lang="en-US" altLang="ja-JP" sz="2000" dirty="0">
                <a:solidFill>
                  <a:schemeClr val="tx1"/>
                </a:solidFill>
              </a:rPr>
              <a:t>L</a:t>
            </a:r>
            <a:r>
              <a:rPr lang="ja-JP" altLang="en-US" sz="2000" dirty="0">
                <a:solidFill>
                  <a:schemeClr val="tx1"/>
                </a:solidFill>
              </a:rPr>
              <a:t>方向最大傾き角度＞</a:t>
            </a:r>
            <a:endParaRPr lang="en-US" altLang="ja-JP" sz="2000" dirty="0">
              <a:solidFill>
                <a:schemeClr val="tx1"/>
              </a:solidFill>
            </a:endParaRPr>
          </a:p>
        </c:rich>
      </c:tx>
      <c:layout>
        <c:manualLayout>
          <c:xMode val="edge"/>
          <c:yMode val="edge"/>
          <c:x val="0.2037903046672131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0.16025497376744333"/>
          <c:y val="0.18790013250326076"/>
          <c:w val="0.78607246829782262"/>
          <c:h val="0.62960423810267618"/>
        </c:manualLayout>
      </c:layout>
      <c:barChart>
        <c:barDir val="col"/>
        <c:grouping val="clustered"/>
        <c:varyColors val="0"/>
        <c:ser>
          <c:idx val="0"/>
          <c:order val="0"/>
          <c:tx>
            <c:strRef>
              <c:f>Sheet1!$B$1</c:f>
              <c:strCache>
                <c:ptCount val="1"/>
                <c:pt idx="0">
                  <c:v>系列 1</c:v>
                </c:pt>
              </c:strCache>
            </c:strRef>
          </c:tx>
          <c:spPr>
            <a:solidFill>
              <a:schemeClr val="bg1"/>
            </a:solidFill>
            <a:ln>
              <a:solidFill>
                <a:schemeClr val="tx1"/>
              </a:solidFill>
            </a:ln>
            <a:effectLst/>
          </c:spPr>
          <c:invertIfNegative val="0"/>
          <c:dPt>
            <c:idx val="1"/>
            <c:invertIfNegative val="0"/>
            <c:bubble3D val="0"/>
            <c:spPr>
              <a:pattFill prst="wdUpDiag">
                <a:fgClr>
                  <a:schemeClr val="tx1"/>
                </a:fgClr>
                <a:bgClr>
                  <a:schemeClr val="bg1"/>
                </a:bgClr>
              </a:pattFill>
              <a:ln>
                <a:solidFill>
                  <a:schemeClr val="tx1"/>
                </a:solidFill>
                <a:prstDash val="dash"/>
              </a:ln>
              <a:effectLst/>
            </c:spPr>
            <c:extLst>
              <c:ext xmlns:c16="http://schemas.microsoft.com/office/drawing/2014/chart" uri="{C3380CC4-5D6E-409C-BE32-E72D297353CC}">
                <c16:uniqueId val="{00000003-B499-40EF-8EE5-9E225A49214B}"/>
              </c:ext>
            </c:extLst>
          </c:dPt>
          <c:dLbls>
            <c:dLbl>
              <c:idx val="0"/>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4-B499-40EF-8EE5-9E225A49214B}"/>
                </c:ext>
              </c:extLst>
            </c:dLbl>
            <c:dLbl>
              <c:idx val="1"/>
              <c:spPr>
                <a:noFill/>
                <a:ln>
                  <a:noFill/>
                </a:ln>
                <a:effectLst/>
              </c:spPr>
              <c:txPr>
                <a:bodyPr rot="0" spcFirstLastPara="1" vertOverflow="ellipsis" vert="horz" wrap="square" lIns="38100" tIns="19050" rIns="38100" bIns="19050" anchor="ctr" anchorCtr="1">
                  <a:spAutoFit/>
                </a:bodyPr>
                <a:lstStyle/>
                <a:p>
                  <a:pPr>
                    <a:defRPr sz="40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3-B499-40EF-8EE5-9E225A49214B}"/>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現状</c:v>
                </c:pt>
                <c:pt idx="1">
                  <c:v>目標</c:v>
                </c:pt>
              </c:strCache>
            </c:strRef>
          </c:cat>
          <c:val>
            <c:numRef>
              <c:f>Sheet1!$B$2:$B$3</c:f>
              <c:numCache>
                <c:formatCode>0_ </c:formatCode>
                <c:ptCount val="2"/>
                <c:pt idx="0">
                  <c:v>2</c:v>
                </c:pt>
                <c:pt idx="1">
                  <c:v>0</c:v>
                </c:pt>
              </c:numCache>
            </c:numRef>
          </c:val>
          <c:extLst>
            <c:ext xmlns:c16="http://schemas.microsoft.com/office/drawing/2014/chart" uri="{C3380CC4-5D6E-409C-BE32-E72D297353CC}">
              <c16:uniqueId val="{00000000-B499-40EF-8EE5-9E225A49214B}"/>
            </c:ext>
          </c:extLst>
        </c:ser>
        <c:dLbls>
          <c:dLblPos val="outEnd"/>
          <c:showLegendKey val="0"/>
          <c:showVal val="1"/>
          <c:showCatName val="0"/>
          <c:showSerName val="0"/>
          <c:showPercent val="0"/>
          <c:showBubbleSize val="0"/>
        </c:dLbls>
        <c:gapWidth val="219"/>
        <c:overlap val="-27"/>
        <c:axId val="400098616"/>
        <c:axId val="406864520"/>
      </c:barChart>
      <c:catAx>
        <c:axId val="400098616"/>
        <c:scaling>
          <c:orientation val="minMax"/>
        </c:scaling>
        <c:delete val="0"/>
        <c:axPos val="b"/>
        <c:title>
          <c:tx>
            <c:rich>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ja-JP" altLang="en-US" sz="1800" dirty="0">
                    <a:solidFill>
                      <a:schemeClr val="tx1"/>
                    </a:solidFill>
                  </a:rPr>
                  <a:t>（度）</a:t>
                </a:r>
              </a:p>
            </c:rich>
          </c:tx>
          <c:layout>
            <c:manualLayout>
              <c:xMode val="edge"/>
              <c:yMode val="edge"/>
              <c:x val="1.3941881470910266E-3"/>
              <c:y val="1.8157986636722669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ja-JP"/>
            </a:p>
          </c:txPr>
        </c:title>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ja-JP"/>
          </a:p>
        </c:txPr>
        <c:crossAx val="406864520"/>
        <c:crosses val="autoZero"/>
        <c:auto val="1"/>
        <c:lblAlgn val="ctr"/>
        <c:lblOffset val="100"/>
        <c:noMultiLvlLbl val="0"/>
      </c:catAx>
      <c:valAx>
        <c:axId val="406864520"/>
        <c:scaling>
          <c:orientation val="minMax"/>
          <c:max val="3"/>
        </c:scaling>
        <c:delete val="0"/>
        <c:axPos val="l"/>
        <c:numFmt formatCode="0_ " sourceLinked="1"/>
        <c:majorTickMark val="in"/>
        <c:minorTickMark val="none"/>
        <c:tickLblPos val="nextTo"/>
        <c:spPr>
          <a:noFill/>
          <a:ln>
            <a:solidFill>
              <a:schemeClr val="tx1"/>
            </a:solidFill>
          </a:ln>
          <a:effectLst/>
        </c:spPr>
        <c:txPr>
          <a:bodyPr rot="-60000000" spcFirstLastPara="1" vertOverflow="ellipsis" vert="horz" wrap="square" anchor="ctr" anchorCtr="1"/>
          <a:lstStyle/>
          <a:p>
            <a:pPr>
              <a:defRPr sz="2400" b="0" i="0" u="none" strike="noStrike" kern="1200" baseline="0">
                <a:solidFill>
                  <a:schemeClr val="tx1"/>
                </a:solidFill>
                <a:latin typeface="+mn-lt"/>
                <a:ea typeface="+mn-ea"/>
                <a:cs typeface="+mn-cs"/>
              </a:defRPr>
            </a:pPr>
            <a:endParaRPr lang="ja-JP"/>
          </a:p>
        </c:txPr>
        <c:crossAx val="400098616"/>
        <c:crosses val="autoZero"/>
        <c:crossBetween val="between"/>
        <c:majorUnit val="1"/>
      </c:valAx>
      <c:spPr>
        <a:noFill/>
        <a:ln>
          <a:noFill/>
        </a:ln>
        <a:effectLst/>
      </c:spPr>
    </c:plotArea>
    <c:plotVisOnly val="1"/>
    <c:dispBlanksAs val="gap"/>
    <c:showDLblsOverMax val="0"/>
  </c:chart>
  <c:spPr>
    <a:solidFill>
      <a:schemeClr val="bg1">
        <a:lumMod val="95000"/>
      </a:schemeClr>
    </a:solidFill>
    <a:ln>
      <a:noFill/>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ja-JP" altLang="en-US" sz="2000" dirty="0">
                <a:solidFill>
                  <a:schemeClr val="tx1"/>
                </a:solidFill>
              </a:rPr>
              <a:t>＜ブロックゲージ作業工数＞</a:t>
            </a:r>
            <a:endParaRPr lang="en-US" altLang="ja-JP" sz="2000" dirty="0">
              <a:solidFill>
                <a:schemeClr val="tx1"/>
              </a:solidFill>
            </a:endParaRPr>
          </a:p>
        </c:rich>
      </c:tx>
      <c:layout>
        <c:manualLayout>
          <c:xMode val="edge"/>
          <c:yMode val="edge"/>
          <c:x val="0.24264639729916027"/>
          <c:y val="5.968502753933202E-3"/>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0.11928984402880728"/>
          <c:y val="0.24826121290844552"/>
          <c:w val="0.8505119450181069"/>
          <c:h val="0.56708486973710726"/>
        </c:manualLayout>
      </c:layout>
      <c:barChart>
        <c:barDir val="col"/>
        <c:grouping val="clustered"/>
        <c:varyColors val="0"/>
        <c:ser>
          <c:idx val="0"/>
          <c:order val="0"/>
          <c:tx>
            <c:strRef>
              <c:f>Sheet1!$B$1</c:f>
              <c:strCache>
                <c:ptCount val="1"/>
                <c:pt idx="0">
                  <c:v>菰田</c:v>
                </c:pt>
              </c:strCache>
            </c:strRef>
          </c:tx>
          <c:spPr>
            <a:pattFill prst="wdUpDiag">
              <a:fgClr>
                <a:schemeClr val="tx1"/>
              </a:fgClr>
              <a:bgClr>
                <a:schemeClr val="bg1">
                  <a:lumMod val="95000"/>
                </a:schemeClr>
              </a:bgClr>
            </a:pattFill>
            <a:ln>
              <a:solidFill>
                <a:schemeClr val="tx1"/>
              </a:solidFill>
            </a:ln>
            <a:effectLst/>
          </c:spPr>
          <c:invertIfNegative val="0"/>
          <c:dPt>
            <c:idx val="1"/>
            <c:invertIfNegative val="0"/>
            <c:bubble3D val="0"/>
            <c:spPr>
              <a:pattFill prst="wdUpDiag">
                <a:fgClr>
                  <a:schemeClr val="tx1"/>
                </a:fgClr>
                <a:bgClr>
                  <a:schemeClr val="bg1">
                    <a:lumMod val="95000"/>
                  </a:schemeClr>
                </a:bgClr>
              </a:pattFill>
              <a:ln>
                <a:solidFill>
                  <a:schemeClr val="tx1"/>
                </a:solidFill>
                <a:prstDash val="solid"/>
              </a:ln>
              <a:effectLst/>
            </c:spPr>
            <c:extLst>
              <c:ext xmlns:c16="http://schemas.microsoft.com/office/drawing/2014/chart" uri="{C3380CC4-5D6E-409C-BE32-E72D297353CC}">
                <c16:uniqueId val="{00000001-3FB6-41FB-BA13-857F06BB6282}"/>
              </c:ext>
            </c:extLst>
          </c:dPt>
          <c:dLbls>
            <c:dLbl>
              <c:idx val="0"/>
              <c:layout>
                <c:manualLayout>
                  <c:x val="2.2324328191530782E-3"/>
                  <c:y val="2.5107646563415589E-2"/>
                </c:manualLayout>
              </c:layout>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FB6-41FB-BA13-857F06BB6282}"/>
                </c:ext>
              </c:extLst>
            </c:dLbl>
            <c:dLbl>
              <c:idx val="1"/>
              <c:layout>
                <c:manualLayout>
                  <c:x val="0"/>
                  <c:y val="3.1881648435432307E-2"/>
                </c:manualLayout>
              </c:layout>
              <c:spPr>
                <a:noFill/>
                <a:ln>
                  <a:noFill/>
                </a:ln>
                <a:effectLst/>
              </c:spPr>
              <c:txPr>
                <a:bodyPr rot="0" spcFirstLastPara="1" vertOverflow="ellipsis" vert="horz" wrap="square" lIns="38100" tIns="19050" rIns="38100" bIns="19050" anchor="ctr" anchorCtr="1">
                  <a:spAutoFit/>
                </a:bodyPr>
                <a:lstStyle/>
                <a:p>
                  <a:pPr>
                    <a:defRPr sz="40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FB6-41FB-BA13-857F06BB6282}"/>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対策前</c:v>
                </c:pt>
                <c:pt idx="1">
                  <c:v>対策後</c:v>
                </c:pt>
              </c:strCache>
            </c:strRef>
          </c:cat>
          <c:val>
            <c:numRef>
              <c:f>Sheet1!$B$2:$B$3</c:f>
              <c:numCache>
                <c:formatCode>0_ </c:formatCode>
                <c:ptCount val="2"/>
                <c:pt idx="0">
                  <c:v>20</c:v>
                </c:pt>
                <c:pt idx="1">
                  <c:v>5</c:v>
                </c:pt>
              </c:numCache>
            </c:numRef>
          </c:val>
          <c:extLst>
            <c:ext xmlns:c16="http://schemas.microsoft.com/office/drawing/2014/chart" uri="{C3380CC4-5D6E-409C-BE32-E72D297353CC}">
              <c16:uniqueId val="{00000003-3FB6-41FB-BA13-857F06BB6282}"/>
            </c:ext>
          </c:extLst>
        </c:ser>
        <c:ser>
          <c:idx val="1"/>
          <c:order val="1"/>
          <c:tx>
            <c:strRef>
              <c:f>Sheet1!$C$1</c:f>
              <c:strCache>
                <c:ptCount val="1"/>
                <c:pt idx="0">
                  <c:v>中村</c:v>
                </c:pt>
              </c:strCache>
            </c:strRef>
          </c:tx>
          <c:spPr>
            <a:pattFill prst="pct5">
              <a:fgClr>
                <a:schemeClr val="tx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対策前</c:v>
                </c:pt>
                <c:pt idx="1">
                  <c:v>対策後</c:v>
                </c:pt>
              </c:strCache>
            </c:strRef>
          </c:cat>
          <c:val>
            <c:numRef>
              <c:f>Sheet1!$C$2:$C$3</c:f>
              <c:numCache>
                <c:formatCode>General</c:formatCode>
                <c:ptCount val="2"/>
                <c:pt idx="0">
                  <c:v>15</c:v>
                </c:pt>
                <c:pt idx="1">
                  <c:v>5</c:v>
                </c:pt>
              </c:numCache>
            </c:numRef>
          </c:val>
          <c:extLst>
            <c:ext xmlns:c16="http://schemas.microsoft.com/office/drawing/2014/chart" uri="{C3380CC4-5D6E-409C-BE32-E72D297353CC}">
              <c16:uniqueId val="{00000002-EEAB-4642-8112-4576E9FC485C}"/>
            </c:ext>
          </c:extLst>
        </c:ser>
        <c:ser>
          <c:idx val="2"/>
          <c:order val="2"/>
          <c:tx>
            <c:strRef>
              <c:f>Sheet1!$D$1</c:f>
              <c:strCache>
                <c:ptCount val="1"/>
                <c:pt idx="0">
                  <c:v>渡辺</c:v>
                </c:pt>
              </c:strCache>
            </c:strRef>
          </c:tx>
          <c:spPr>
            <a:pattFill prst="openDmnd">
              <a:fgClr>
                <a:schemeClr val="tx1"/>
              </a:fgClr>
              <a:bgClr>
                <a:schemeClr val="bg1"/>
              </a:bgClr>
            </a:patt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対策前</c:v>
                </c:pt>
                <c:pt idx="1">
                  <c:v>対策後</c:v>
                </c:pt>
              </c:strCache>
            </c:strRef>
          </c:cat>
          <c:val>
            <c:numRef>
              <c:f>Sheet1!$D$2:$D$3</c:f>
              <c:numCache>
                <c:formatCode>General</c:formatCode>
                <c:ptCount val="2"/>
                <c:pt idx="0">
                  <c:v>8</c:v>
                </c:pt>
                <c:pt idx="1">
                  <c:v>5</c:v>
                </c:pt>
              </c:numCache>
            </c:numRef>
          </c:val>
          <c:extLst>
            <c:ext xmlns:c16="http://schemas.microsoft.com/office/drawing/2014/chart" uri="{C3380CC4-5D6E-409C-BE32-E72D297353CC}">
              <c16:uniqueId val="{00000003-EEAB-4642-8112-4576E9FC485C}"/>
            </c:ext>
          </c:extLst>
        </c:ser>
        <c:dLbls>
          <c:dLblPos val="outEnd"/>
          <c:showLegendKey val="0"/>
          <c:showVal val="1"/>
          <c:showCatName val="0"/>
          <c:showSerName val="0"/>
          <c:showPercent val="0"/>
          <c:showBubbleSize val="0"/>
        </c:dLbls>
        <c:gapWidth val="219"/>
        <c:overlap val="-27"/>
        <c:axId val="400098616"/>
        <c:axId val="406864520"/>
      </c:barChart>
      <c:catAx>
        <c:axId val="400098616"/>
        <c:scaling>
          <c:orientation val="minMax"/>
        </c:scaling>
        <c:delete val="0"/>
        <c:axPos val="b"/>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ja-JP" altLang="en-US" sz="2000" dirty="0">
                    <a:solidFill>
                      <a:schemeClr val="tx1"/>
                    </a:solidFill>
                  </a:rPr>
                  <a:t>（秒）</a:t>
                </a:r>
              </a:p>
            </c:rich>
          </c:tx>
          <c:layout>
            <c:manualLayout>
              <c:xMode val="edge"/>
              <c:yMode val="edge"/>
              <c:x val="2.8394464953284699E-3"/>
              <c:y val="8.904375854869287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ja-JP"/>
            </a:p>
          </c:txPr>
        </c:title>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ja-JP"/>
          </a:p>
        </c:txPr>
        <c:crossAx val="406864520"/>
        <c:crosses val="autoZero"/>
        <c:auto val="1"/>
        <c:lblAlgn val="ctr"/>
        <c:lblOffset val="100"/>
        <c:noMultiLvlLbl val="0"/>
      </c:catAx>
      <c:valAx>
        <c:axId val="406864520"/>
        <c:scaling>
          <c:orientation val="minMax"/>
          <c:max val="30"/>
          <c:min val="0"/>
        </c:scaling>
        <c:delete val="0"/>
        <c:axPos val="l"/>
        <c:numFmt formatCode="0_ " sourceLinked="1"/>
        <c:majorTickMark val="in"/>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ja-JP"/>
          </a:p>
        </c:txPr>
        <c:crossAx val="400098616"/>
        <c:crosses val="autoZero"/>
        <c:crossBetween val="between"/>
        <c:majorUnit val="10"/>
      </c:valAx>
      <c:spPr>
        <a:noFill/>
        <a:ln>
          <a:noFill/>
        </a:ln>
        <a:effectLst/>
      </c:spPr>
    </c:plotArea>
    <c:plotVisOnly val="1"/>
    <c:dispBlanksAs val="gap"/>
    <c:showDLblsOverMax val="0"/>
  </c:chart>
  <c:spPr>
    <a:solidFill>
      <a:schemeClr val="bg1"/>
    </a:solidFill>
    <a:ln>
      <a:noFill/>
    </a:ln>
    <a:effectLst/>
  </c:spPr>
  <c:txPr>
    <a:bodyPr/>
    <a:lstStyle/>
    <a:p>
      <a:pPr>
        <a:defRPr/>
      </a:pPr>
      <a:endParaRPr lang="ja-JP"/>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chemeClr val="tx1"/>
                </a:solidFill>
                <a:latin typeface="+mn-lt"/>
                <a:ea typeface="+mn-ea"/>
                <a:cs typeface="+mn-cs"/>
              </a:defRPr>
            </a:pPr>
            <a:r>
              <a:rPr lang="ja-JP" altLang="en-US" sz="2400" dirty="0">
                <a:solidFill>
                  <a:schemeClr val="tx1"/>
                </a:solidFill>
              </a:rPr>
              <a:t>＜</a:t>
            </a:r>
            <a:r>
              <a:rPr lang="en-US" altLang="ja-JP" sz="2400" dirty="0">
                <a:solidFill>
                  <a:schemeClr val="tx1"/>
                </a:solidFill>
              </a:rPr>
              <a:t>L</a:t>
            </a:r>
            <a:r>
              <a:rPr lang="ja-JP" altLang="en-US" sz="2400" dirty="0">
                <a:solidFill>
                  <a:schemeClr val="tx1"/>
                </a:solidFill>
              </a:rPr>
              <a:t>方向最大傾き角度＞</a:t>
            </a:r>
            <a:endParaRPr lang="en-US" altLang="ja-JP" sz="2400" dirty="0">
              <a:solidFill>
                <a:schemeClr val="tx1"/>
              </a:solidFill>
            </a:endParaRPr>
          </a:p>
        </c:rich>
      </c:tx>
      <c:layout>
        <c:manualLayout>
          <c:xMode val="edge"/>
          <c:yMode val="edge"/>
          <c:x val="0.24457513628562702"/>
          <c:y val="0"/>
        </c:manualLayout>
      </c:layout>
      <c:overlay val="0"/>
      <c:spPr>
        <a:noFill/>
        <a:ln>
          <a:noFill/>
        </a:ln>
        <a:effectLst/>
      </c:spPr>
      <c:txPr>
        <a:bodyPr rot="0" spcFirstLastPara="1" vertOverflow="ellipsis" vert="horz" wrap="square" anchor="ctr" anchorCtr="1"/>
        <a:lstStyle/>
        <a:p>
          <a:pPr>
            <a:defRPr sz="2400" b="0" i="0" u="none" strike="noStrike" kern="1200" spc="0" baseline="0">
              <a:solidFill>
                <a:schemeClr val="tx1"/>
              </a:solidFill>
              <a:latin typeface="+mn-lt"/>
              <a:ea typeface="+mn-ea"/>
              <a:cs typeface="+mn-cs"/>
            </a:defRPr>
          </a:pPr>
          <a:endParaRPr lang="ja-JP"/>
        </a:p>
      </c:txPr>
    </c:title>
    <c:autoTitleDeleted val="0"/>
    <c:plotArea>
      <c:layout>
        <c:manualLayout>
          <c:layoutTarget val="inner"/>
          <c:xMode val="edge"/>
          <c:yMode val="edge"/>
          <c:x val="0.15539346746309871"/>
          <c:y val="0.18584369749393259"/>
          <c:w val="0.83020764469458075"/>
          <c:h val="0.63376449426748571"/>
        </c:manualLayout>
      </c:layout>
      <c:barChart>
        <c:barDir val="col"/>
        <c:grouping val="clustered"/>
        <c:varyColors val="0"/>
        <c:ser>
          <c:idx val="0"/>
          <c:order val="0"/>
          <c:tx>
            <c:strRef>
              <c:f>Sheet1!$B$1</c:f>
              <c:strCache>
                <c:ptCount val="1"/>
                <c:pt idx="0">
                  <c:v>系列 1</c:v>
                </c:pt>
              </c:strCache>
            </c:strRef>
          </c:tx>
          <c:spPr>
            <a:solidFill>
              <a:schemeClr val="bg1"/>
            </a:solidFill>
            <a:ln>
              <a:solidFill>
                <a:schemeClr val="tx1"/>
              </a:solidFill>
            </a:ln>
            <a:effectLst/>
          </c:spPr>
          <c:invertIfNegative val="0"/>
          <c:dPt>
            <c:idx val="1"/>
            <c:invertIfNegative val="0"/>
            <c:bubble3D val="0"/>
            <c:spPr>
              <a:pattFill prst="wdUpDiag">
                <a:fgClr>
                  <a:schemeClr val="tx1"/>
                </a:fgClr>
                <a:bgClr>
                  <a:schemeClr val="bg1"/>
                </a:bgClr>
              </a:pattFill>
              <a:ln>
                <a:solidFill>
                  <a:schemeClr val="tx1"/>
                </a:solidFill>
                <a:prstDash val="dash"/>
              </a:ln>
              <a:effectLst/>
            </c:spPr>
            <c:extLst>
              <c:ext xmlns:c16="http://schemas.microsoft.com/office/drawing/2014/chart" uri="{C3380CC4-5D6E-409C-BE32-E72D297353CC}">
                <c16:uniqueId val="{00000001-DB38-40D7-853C-879E406AE2E8}"/>
              </c:ext>
            </c:extLst>
          </c:dPt>
          <c:dLbls>
            <c:dLbl>
              <c:idx val="0"/>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2-DB38-40D7-853C-879E406AE2E8}"/>
                </c:ext>
              </c:extLst>
            </c:dLbl>
            <c:dLbl>
              <c:idx val="1"/>
              <c:spPr>
                <a:noFill/>
                <a:ln>
                  <a:noFill/>
                </a:ln>
                <a:effectLst/>
              </c:spPr>
              <c:txPr>
                <a:bodyPr rot="0" spcFirstLastPara="1" vertOverflow="ellipsis" vert="horz" wrap="square" lIns="38100" tIns="19050" rIns="38100" bIns="19050" anchor="ctr" anchorCtr="1">
                  <a:spAutoFit/>
                </a:bodyPr>
                <a:lstStyle/>
                <a:p>
                  <a:pPr>
                    <a:defRPr sz="40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1-DB38-40D7-853C-879E406AE2E8}"/>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対策前</c:v>
                </c:pt>
                <c:pt idx="1">
                  <c:v>対策後</c:v>
                </c:pt>
              </c:strCache>
            </c:strRef>
          </c:cat>
          <c:val>
            <c:numRef>
              <c:f>Sheet1!$B$2:$B$3</c:f>
              <c:numCache>
                <c:formatCode>0_ </c:formatCode>
                <c:ptCount val="2"/>
                <c:pt idx="0">
                  <c:v>2</c:v>
                </c:pt>
                <c:pt idx="1">
                  <c:v>0</c:v>
                </c:pt>
              </c:numCache>
            </c:numRef>
          </c:val>
          <c:extLst>
            <c:ext xmlns:c16="http://schemas.microsoft.com/office/drawing/2014/chart" uri="{C3380CC4-5D6E-409C-BE32-E72D297353CC}">
              <c16:uniqueId val="{00000003-DB38-40D7-853C-879E406AE2E8}"/>
            </c:ext>
          </c:extLst>
        </c:ser>
        <c:dLbls>
          <c:dLblPos val="outEnd"/>
          <c:showLegendKey val="0"/>
          <c:showVal val="1"/>
          <c:showCatName val="0"/>
          <c:showSerName val="0"/>
          <c:showPercent val="0"/>
          <c:showBubbleSize val="0"/>
        </c:dLbls>
        <c:gapWidth val="219"/>
        <c:overlap val="-27"/>
        <c:axId val="400098616"/>
        <c:axId val="406864520"/>
      </c:barChart>
      <c:catAx>
        <c:axId val="400098616"/>
        <c:scaling>
          <c:orientation val="minMax"/>
        </c:scaling>
        <c:delete val="0"/>
        <c:axPos val="b"/>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ja-JP" altLang="en-US" sz="2000" dirty="0">
                    <a:solidFill>
                      <a:schemeClr val="tx1"/>
                    </a:solidFill>
                  </a:rPr>
                  <a:t>（度）</a:t>
                </a:r>
              </a:p>
            </c:rich>
          </c:tx>
          <c:layout>
            <c:manualLayout>
              <c:xMode val="edge"/>
              <c:yMode val="edge"/>
              <c:x val="7.3513710370972751E-4"/>
              <c:y val="3.891412637312163E-3"/>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ja-JP"/>
            </a:p>
          </c:txPr>
        </c:title>
        <c:numFmt formatCode="General" sourceLinked="1"/>
        <c:majorTickMark val="in"/>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solidFill>
                <a:latin typeface="+mn-lt"/>
                <a:ea typeface="+mn-ea"/>
                <a:cs typeface="+mn-cs"/>
              </a:defRPr>
            </a:pPr>
            <a:endParaRPr lang="ja-JP"/>
          </a:p>
        </c:txPr>
        <c:crossAx val="406864520"/>
        <c:crossesAt val="0"/>
        <c:auto val="1"/>
        <c:lblAlgn val="ctr"/>
        <c:lblOffset val="100"/>
        <c:noMultiLvlLbl val="0"/>
      </c:catAx>
      <c:valAx>
        <c:axId val="406864520"/>
        <c:scaling>
          <c:orientation val="minMax"/>
          <c:max val="3"/>
        </c:scaling>
        <c:delete val="0"/>
        <c:axPos val="l"/>
        <c:numFmt formatCode="0_ " sourceLinked="1"/>
        <c:majorTickMark val="in"/>
        <c:minorTickMark val="none"/>
        <c:tickLblPos val="nextTo"/>
        <c:spPr>
          <a:noFill/>
          <a:ln>
            <a:solidFill>
              <a:schemeClr val="tx1"/>
            </a:solidFill>
          </a:ln>
          <a:effectLst/>
        </c:spPr>
        <c:txPr>
          <a:bodyPr rot="-60000000" spcFirstLastPara="1" vertOverflow="ellipsis" vert="horz" wrap="square" anchor="ctr" anchorCtr="1"/>
          <a:lstStyle/>
          <a:p>
            <a:pPr>
              <a:defRPr sz="3200" b="0" i="0" u="none" strike="noStrike" kern="1200" baseline="0">
                <a:solidFill>
                  <a:schemeClr val="tx1"/>
                </a:solidFill>
                <a:latin typeface="+mn-lt"/>
                <a:ea typeface="+mn-ea"/>
                <a:cs typeface="+mn-cs"/>
              </a:defRPr>
            </a:pPr>
            <a:endParaRPr lang="ja-JP"/>
          </a:p>
        </c:txPr>
        <c:crossAx val="400098616"/>
        <c:crosses val="autoZero"/>
        <c:crossBetween val="between"/>
        <c:majorUnit val="1"/>
      </c:valAx>
      <c:spPr>
        <a:noFill/>
        <a:ln>
          <a:noFill/>
        </a:ln>
        <a:effectLst/>
      </c:spPr>
    </c:plotArea>
    <c:plotVisOnly val="1"/>
    <c:dispBlanksAs val="gap"/>
    <c:showDLblsOverMax val="0"/>
  </c:chart>
  <c:spPr>
    <a:solidFill>
      <a:schemeClr val="bg1"/>
    </a:solidFill>
    <a:ln>
      <a:noFill/>
    </a:ln>
    <a:effectLst/>
  </c:spPr>
  <c:txPr>
    <a:bodyPr/>
    <a:lstStyle/>
    <a:p>
      <a:pPr>
        <a:defRPr/>
      </a:pPr>
      <a:endParaRPr lang="ja-JP"/>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502094179355698"/>
          <c:y val="2.2459013076700004E-2"/>
          <c:w val="0.74278529106520519"/>
          <c:h val="0.95129162085802532"/>
        </c:manualLayout>
      </c:layout>
      <c:radarChart>
        <c:radarStyle val="marker"/>
        <c:varyColors val="0"/>
        <c:ser>
          <c:idx val="0"/>
          <c:order val="0"/>
          <c:tx>
            <c:strRef>
              <c:f>Sheet1!$B$1</c:f>
              <c:strCache>
                <c:ptCount val="1"/>
                <c:pt idx="0">
                  <c:v>X</c:v>
                </c:pt>
              </c:strCache>
            </c:strRef>
          </c:tx>
          <c:spPr>
            <a:ln w="25400" cap="rnd">
              <a:solidFill>
                <a:srgbClr val="00B0F0"/>
              </a:solidFill>
              <a:round/>
            </a:ln>
            <a:effectLst>
              <a:glow rad="63500">
                <a:srgbClr val="00B050">
                  <a:alpha val="40000"/>
                </a:srgbClr>
              </a:glow>
            </a:effectLst>
          </c:spPr>
          <c:marker>
            <c:symbol val="circle"/>
            <c:size val="10"/>
            <c:spPr>
              <a:solidFill>
                <a:srgbClr val="00B0F0"/>
              </a:solidFill>
              <a:ln w="9525">
                <a:solidFill>
                  <a:srgbClr val="00B0F0"/>
                </a:solidFill>
              </a:ln>
              <a:effectLst>
                <a:glow rad="63500">
                  <a:srgbClr val="00B050">
                    <a:alpha val="40000"/>
                  </a:srgbClr>
                </a:glow>
              </a:effectLst>
            </c:spPr>
          </c:marker>
          <c:cat>
            <c:strRef>
              <c:f>Sheet1!$A$2:$A$11</c:f>
              <c:strCache>
                <c:ptCount val="10"/>
                <c:pt idx="0">
                  <c:v>ﾁｰﾑﾜｰｸ</c:v>
                </c:pt>
                <c:pt idx="1">
                  <c:v>会合実施状況</c:v>
                </c:pt>
                <c:pt idx="2">
                  <c:v>関連部署との連携</c:v>
                </c:pt>
                <c:pt idx="3">
                  <c:v>向上意欲</c:v>
                </c:pt>
                <c:pt idx="4">
                  <c:v>5Sとﾙｰﾙ遵守</c:v>
                </c:pt>
                <c:pt idx="5">
                  <c:v>問題解決ｽﾃｯﾌﾟ</c:v>
                </c:pt>
                <c:pt idx="6">
                  <c:v>運営方法</c:v>
                </c:pt>
                <c:pt idx="7">
                  <c:v>QC手法</c:v>
                </c:pt>
                <c:pt idx="8">
                  <c:v>ﾛｰﾃｰｼｮﾝ</c:v>
                </c:pt>
                <c:pt idx="9">
                  <c:v>改善暴力</c:v>
                </c:pt>
              </c:strCache>
            </c:strRef>
          </c:cat>
          <c:val>
            <c:numRef>
              <c:f>Sheet1!$B$2:$B$11</c:f>
              <c:numCache>
                <c:formatCode>General</c:formatCode>
                <c:ptCount val="10"/>
                <c:pt idx="0">
                  <c:v>3</c:v>
                </c:pt>
                <c:pt idx="1">
                  <c:v>3.8</c:v>
                </c:pt>
                <c:pt idx="2">
                  <c:v>3.7</c:v>
                </c:pt>
                <c:pt idx="3">
                  <c:v>3.8</c:v>
                </c:pt>
                <c:pt idx="4">
                  <c:v>4.2</c:v>
                </c:pt>
                <c:pt idx="5" formatCode="0.0">
                  <c:v>3.2</c:v>
                </c:pt>
                <c:pt idx="6" formatCode="0.0">
                  <c:v>3.3</c:v>
                </c:pt>
                <c:pt idx="7" formatCode="0.0">
                  <c:v>2.7</c:v>
                </c:pt>
                <c:pt idx="8" formatCode="0.0">
                  <c:v>3.3</c:v>
                </c:pt>
                <c:pt idx="9" formatCode="0.0">
                  <c:v>3.6</c:v>
                </c:pt>
              </c:numCache>
            </c:numRef>
          </c:val>
          <c:extLst>
            <c:ext xmlns:c16="http://schemas.microsoft.com/office/drawing/2014/chart" uri="{C3380CC4-5D6E-409C-BE32-E72D297353CC}">
              <c16:uniqueId val="{00000000-0215-4794-BAF7-E107D4555233}"/>
            </c:ext>
          </c:extLst>
        </c:ser>
        <c:dLbls>
          <c:showLegendKey val="0"/>
          <c:showVal val="0"/>
          <c:showCatName val="0"/>
          <c:showSerName val="0"/>
          <c:showPercent val="0"/>
          <c:showBubbleSize val="0"/>
        </c:dLbls>
        <c:axId val="16618200"/>
        <c:axId val="16617216"/>
      </c:radarChart>
      <c:catAx>
        <c:axId val="16618200"/>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6617216"/>
        <c:crosses val="autoZero"/>
        <c:auto val="1"/>
        <c:lblAlgn val="ctr"/>
        <c:lblOffset val="100"/>
        <c:noMultiLvlLbl val="0"/>
      </c:catAx>
      <c:valAx>
        <c:axId val="16617216"/>
        <c:scaling>
          <c:orientation val="minMax"/>
          <c:max val="5"/>
        </c:scaling>
        <c:delete val="1"/>
        <c:axPos val="l"/>
        <c:majorGridlines>
          <c:spPr>
            <a:ln w="3175" cap="flat" cmpd="sng" algn="ctr">
              <a:solidFill>
                <a:schemeClr val="tx1">
                  <a:alpha val="70000"/>
                </a:schemeClr>
              </a:solidFill>
              <a:round/>
            </a:ln>
            <a:effectLst/>
          </c:spPr>
        </c:majorGridlines>
        <c:numFmt formatCode="General" sourceLinked="1"/>
        <c:majorTickMark val="none"/>
        <c:minorTickMark val="none"/>
        <c:tickLblPos val="nextTo"/>
        <c:crossAx val="1661820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502094179355698"/>
          <c:y val="2.2459013076700004E-2"/>
          <c:w val="0.74278529106520519"/>
          <c:h val="0.95129162085802532"/>
        </c:manualLayout>
      </c:layout>
      <c:radarChart>
        <c:radarStyle val="marker"/>
        <c:varyColors val="0"/>
        <c:ser>
          <c:idx val="0"/>
          <c:order val="0"/>
          <c:tx>
            <c:strRef>
              <c:f>Sheet1!$B$1</c:f>
              <c:strCache>
                <c:ptCount val="1"/>
                <c:pt idx="0">
                  <c:v>X</c:v>
                </c:pt>
              </c:strCache>
            </c:strRef>
          </c:tx>
          <c:spPr>
            <a:ln w="25400" cap="rnd">
              <a:solidFill>
                <a:srgbClr val="FF2929"/>
              </a:solidFill>
              <a:round/>
            </a:ln>
            <a:effectLst/>
          </c:spPr>
          <c:marker>
            <c:symbol val="circle"/>
            <c:size val="10"/>
            <c:spPr>
              <a:solidFill>
                <a:srgbClr val="FF0000"/>
              </a:solidFill>
              <a:ln w="9525">
                <a:solidFill>
                  <a:srgbClr val="FF0000"/>
                </a:solidFill>
              </a:ln>
              <a:effectLst/>
            </c:spPr>
          </c:marker>
          <c:cat>
            <c:strRef>
              <c:f>Sheet1!$A$2:$A$11</c:f>
              <c:strCache>
                <c:ptCount val="10"/>
                <c:pt idx="0">
                  <c:v>ﾁｰﾑﾜｰｸ</c:v>
                </c:pt>
                <c:pt idx="1">
                  <c:v>会合実施状況</c:v>
                </c:pt>
                <c:pt idx="2">
                  <c:v>関連部署との連携</c:v>
                </c:pt>
                <c:pt idx="3">
                  <c:v>向上意欲</c:v>
                </c:pt>
                <c:pt idx="4">
                  <c:v>5Sとﾙｰﾙ遵守</c:v>
                </c:pt>
                <c:pt idx="5">
                  <c:v>問題解決ｽﾃｯﾌﾟ</c:v>
                </c:pt>
                <c:pt idx="6">
                  <c:v>運営方法</c:v>
                </c:pt>
                <c:pt idx="7">
                  <c:v>QC手法</c:v>
                </c:pt>
                <c:pt idx="8">
                  <c:v>ﾛｰﾃｰｼｮﾝ</c:v>
                </c:pt>
                <c:pt idx="9">
                  <c:v>改善暴力</c:v>
                </c:pt>
              </c:strCache>
            </c:strRef>
          </c:cat>
          <c:val>
            <c:numRef>
              <c:f>Sheet1!$B$2:$B$11</c:f>
              <c:numCache>
                <c:formatCode>General</c:formatCode>
                <c:ptCount val="10"/>
                <c:pt idx="0">
                  <c:v>3.8</c:v>
                </c:pt>
                <c:pt idx="1">
                  <c:v>3.8</c:v>
                </c:pt>
                <c:pt idx="2">
                  <c:v>3.7</c:v>
                </c:pt>
                <c:pt idx="3">
                  <c:v>3.9</c:v>
                </c:pt>
                <c:pt idx="4">
                  <c:v>4.2</c:v>
                </c:pt>
                <c:pt idx="5" formatCode="0.0">
                  <c:v>3.2</c:v>
                </c:pt>
                <c:pt idx="6" formatCode="0.0">
                  <c:v>3.3</c:v>
                </c:pt>
                <c:pt idx="7" formatCode="0.0">
                  <c:v>3.1</c:v>
                </c:pt>
                <c:pt idx="8" formatCode="0.0">
                  <c:v>3.3</c:v>
                </c:pt>
                <c:pt idx="9" formatCode="0.0">
                  <c:v>3.7</c:v>
                </c:pt>
              </c:numCache>
            </c:numRef>
          </c:val>
          <c:extLst>
            <c:ext xmlns:c16="http://schemas.microsoft.com/office/drawing/2014/chart" uri="{C3380CC4-5D6E-409C-BE32-E72D297353CC}">
              <c16:uniqueId val="{00000000-9219-4D1F-81BE-4C5CBB6DE573}"/>
            </c:ext>
          </c:extLst>
        </c:ser>
        <c:dLbls>
          <c:showLegendKey val="0"/>
          <c:showVal val="0"/>
          <c:showCatName val="0"/>
          <c:showSerName val="0"/>
          <c:showPercent val="0"/>
          <c:showBubbleSize val="0"/>
        </c:dLbls>
        <c:axId val="16618200"/>
        <c:axId val="16617216"/>
      </c:radarChart>
      <c:catAx>
        <c:axId val="16618200"/>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6617216"/>
        <c:crosses val="autoZero"/>
        <c:auto val="1"/>
        <c:lblAlgn val="ctr"/>
        <c:lblOffset val="100"/>
        <c:noMultiLvlLbl val="0"/>
      </c:catAx>
      <c:valAx>
        <c:axId val="16617216"/>
        <c:scaling>
          <c:orientation val="minMax"/>
          <c:max val="5"/>
        </c:scaling>
        <c:delete val="1"/>
        <c:axPos val="l"/>
        <c:majorGridlines>
          <c:spPr>
            <a:ln w="3175" cap="flat" cmpd="sng" algn="ctr">
              <a:solidFill>
                <a:schemeClr val="tx1">
                  <a:alpha val="70000"/>
                </a:schemeClr>
              </a:solidFill>
              <a:round/>
            </a:ln>
            <a:effectLst/>
          </c:spPr>
        </c:majorGridlines>
        <c:numFmt formatCode="General" sourceLinked="1"/>
        <c:majorTickMark val="none"/>
        <c:minorTickMark val="none"/>
        <c:tickLblPos val="nextTo"/>
        <c:crossAx val="16618200"/>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drawing1.xml.rels><?xml version="1.0" encoding="UTF-8" standalone="yes"?>
<Relationships xmlns="http://schemas.openxmlformats.org/package/2006/relationships"><Relationship Id="rId1" Type="http://schemas.openxmlformats.org/officeDocument/2006/relationships/image" Target="../media/image197.png"/></Relationships>
</file>

<file path=ppt/drawings/drawing1.xml><?xml version="1.0" encoding="utf-8"?>
<c:userShapes xmlns:c="http://schemas.openxmlformats.org/drawingml/2006/chart">
  <cdr:relSizeAnchor xmlns:cdr="http://schemas.openxmlformats.org/drawingml/2006/chartDrawing">
    <cdr:from>
      <cdr:x>0.39014</cdr:x>
      <cdr:y>0.19524</cdr:y>
    </cdr:from>
    <cdr:to>
      <cdr:x>0.71471</cdr:x>
      <cdr:y>0.43332</cdr:y>
    </cdr:to>
    <cdr:pic>
      <cdr:nvPicPr>
        <cdr:cNvPr id="16" name="chart">
          <a:extLst xmlns:a="http://schemas.openxmlformats.org/drawingml/2006/main">
            <a:ext uri="{FF2B5EF4-FFF2-40B4-BE49-F238E27FC236}">
              <a16:creationId xmlns:a16="http://schemas.microsoft.com/office/drawing/2014/main" id="{59E205EA-A709-5EA3-0983-5B48ABACB10D}"/>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2133971" y="544427"/>
          <a:ext cx="1775302" cy="663852"/>
        </a:xfrm>
        <a:prstGeom xmlns:a="http://schemas.openxmlformats.org/drawingml/2006/main" prst="rect">
          <a:avLst/>
        </a:prstGeom>
      </cdr:spPr>
    </cdr:pic>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FB1995-39E3-4E01-BB7D-83031F0F4409}" type="datetimeFigureOut">
              <a:rPr kumimoji="1" lang="ja-JP" altLang="en-US" smtClean="0"/>
              <a:t>2024/9/13</a:t>
            </a:fld>
            <a:endParaRPr kumimoji="1" lang="ja-JP" altLang="en-US"/>
          </a:p>
        </p:txBody>
      </p:sp>
      <p:sp>
        <p:nvSpPr>
          <p:cNvPr id="4" name="スライド イメージ プレースホルダー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A7F07B8-43AB-4731-B2DB-6811CB790865}" type="slidenum">
              <a:rPr kumimoji="1" lang="ja-JP" altLang="en-US" smtClean="0"/>
              <a:t>‹#›</a:t>
            </a:fld>
            <a:endParaRPr kumimoji="1" lang="ja-JP" altLang="en-US"/>
          </a:p>
        </p:txBody>
      </p:sp>
    </p:spTree>
    <p:extLst>
      <p:ext uri="{BB962C8B-B14F-4D97-AF65-F5344CB8AC3E}">
        <p14:creationId xmlns:p14="http://schemas.microsoft.com/office/powerpoint/2010/main" val="398779807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ただいまご紹介にあずかりました</a:t>
            </a:r>
            <a:r>
              <a:rPr kumimoji="1" lang="ja-JP" altLang="en-US" b="1" dirty="0">
                <a:solidFill>
                  <a:srgbClr val="FF0000"/>
                </a:solidFill>
              </a:rPr>
              <a:t>トヨタ車体株式会社</a:t>
            </a:r>
            <a:r>
              <a:rPr kumimoji="1" lang="ja-JP" altLang="en-US" dirty="0"/>
              <a:t>品質保証部フロンティアサークルの菰田です。●</a:t>
            </a:r>
            <a:endParaRPr kumimoji="1" lang="en-US" altLang="ja-JP" dirty="0"/>
          </a:p>
          <a:p>
            <a:r>
              <a:rPr kumimoji="1" lang="ja-JP" altLang="en-US" dirty="0"/>
              <a:t>テーマ、</a:t>
            </a:r>
            <a:r>
              <a:rPr kumimoji="1" lang="en-US" altLang="ja-JP" dirty="0"/>
              <a:t>QC</a:t>
            </a:r>
            <a:r>
              <a:rPr kumimoji="1" lang="ja-JP" altLang="en-US" dirty="0"/>
              <a:t>手法を</a:t>
            </a:r>
            <a:r>
              <a:rPr kumimoji="1" lang="ja-JP" altLang="en-US" b="1" dirty="0"/>
              <a:t>通してコミュニーケーション、</a:t>
            </a:r>
            <a:r>
              <a:rPr kumimoji="1" lang="ja-JP" altLang="en-US" dirty="0"/>
              <a:t>ブロックゲージ測定精度向上について発表します。</a:t>
            </a:r>
            <a:endParaRPr kumimoji="1" lang="en-US" altLang="ja-JP" dirty="0"/>
          </a:p>
          <a:p>
            <a:r>
              <a:rPr kumimoji="1" lang="ja-JP" altLang="en-US" dirty="0"/>
              <a:t>私たちの大切にするものは挑戦、失敗を恐れず目標に向かってチャレンジしていきます。●</a:t>
            </a:r>
            <a:endParaRPr kumimoji="1" lang="en-US" altLang="ja-JP"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1</a:t>
            </a:fld>
            <a:endParaRPr kumimoji="1" lang="ja-JP" altLang="en-US"/>
          </a:p>
        </p:txBody>
      </p:sp>
    </p:spTree>
    <p:extLst>
      <p:ext uri="{BB962C8B-B14F-4D97-AF65-F5344CB8AC3E}">
        <p14:creationId xmlns:p14="http://schemas.microsoft.com/office/powerpoint/2010/main" val="129221429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精度検査員の●</a:t>
            </a:r>
            <a:endParaRPr kumimoji="1" lang="en-US" altLang="ja-JP" dirty="0"/>
          </a:p>
          <a:p>
            <a:r>
              <a:rPr kumimoji="1" lang="ja-JP" altLang="en-US" dirty="0"/>
              <a:t>測定値をヒストグラムにした結果</a:t>
            </a:r>
            <a:endParaRPr kumimoji="1" lang="en-US" altLang="ja-JP" dirty="0"/>
          </a:p>
          <a:p>
            <a:r>
              <a:rPr kumimoji="1" lang="ja-JP" altLang="en-US" dirty="0"/>
              <a:t>私が管理幅ぎりぎりでばらつきが大きい事がわかりました●</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1" dirty="0"/>
              <a:t>手法を使ってデータを視覚化するとこんなに良く分かるんだ！</a:t>
            </a:r>
            <a:endParaRPr kumimoji="1" lang="en-US" altLang="ja-JP" b="1" dirty="0"/>
          </a:p>
          <a:p>
            <a:r>
              <a:rPr kumimoji="1" lang="en-US" altLang="ja-JP" dirty="0"/>
              <a:t>QC</a:t>
            </a:r>
            <a:r>
              <a:rPr kumimoji="1" lang="ja-JP" altLang="en-US" dirty="0"/>
              <a:t>ﾘｰﾀﾞｰから管理幅に入っていてもバラつきが大きいと</a:t>
            </a:r>
            <a:endParaRPr kumimoji="1" lang="en-US" altLang="ja-JP" dirty="0"/>
          </a:p>
          <a:p>
            <a:r>
              <a:rPr kumimoji="1" lang="ja-JP" altLang="en-US" dirty="0"/>
              <a:t>誤判定の恐れがあると教わりました。●</a:t>
            </a:r>
            <a:endParaRPr kumimoji="1" lang="en-US" altLang="ja-JP"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10</a:t>
            </a:fld>
            <a:endParaRPr kumimoji="1" lang="ja-JP" altLang="en-US"/>
          </a:p>
        </p:txBody>
      </p:sp>
    </p:spTree>
    <p:extLst>
      <p:ext uri="{BB962C8B-B14F-4D97-AF65-F5344CB8AC3E}">
        <p14:creationId xmlns:p14="http://schemas.microsoft.com/office/powerpoint/2010/main" val="15330094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b="0" dirty="0">
                <a:latin typeface="HGS創英角ｺﾞｼｯｸUB" panose="020B0900000000000000" pitchFamily="50" charset="-128"/>
                <a:ea typeface="HGS創英角ｺﾞｼｯｸUB" panose="020B0900000000000000" pitchFamily="50" charset="-128"/>
              </a:rPr>
              <a:t>作業の流れですが標準器等の準備、●</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外観検査を行います。●</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次に標準器を定盤に密着させ●</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演算ミューチェッカーを</a:t>
            </a:r>
            <a:r>
              <a:rPr kumimoji="1" lang="en-US" altLang="ja-JP" b="0" dirty="0">
                <a:latin typeface="HGS創英角ｺﾞｼｯｸUB" panose="020B0900000000000000" pitchFamily="50" charset="-128"/>
                <a:ea typeface="HGS創英角ｺﾞｼｯｸUB" panose="020B0900000000000000" pitchFamily="50" charset="-128"/>
              </a:rPr>
              <a:t>0</a:t>
            </a:r>
            <a:r>
              <a:rPr kumimoji="1" lang="ja-JP" altLang="en-US" b="0" dirty="0">
                <a:latin typeface="HGS創英角ｺﾞｼｯｸUB" panose="020B0900000000000000" pitchFamily="50" charset="-128"/>
                <a:ea typeface="HGS創英角ｺﾞｼｯｸUB" panose="020B0900000000000000" pitchFamily="50" charset="-128"/>
              </a:rPr>
              <a:t>点に調整。●</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次に被検査器側を定盤に密着させ●</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数値を読み取ります。●</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測定値の単位はマイクロメートルで●</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en-US" altLang="ja-JP" b="0" dirty="0">
                <a:latin typeface="HGS創英角ｺﾞｼｯｸUB" panose="020B0900000000000000" pitchFamily="50" charset="-128"/>
                <a:ea typeface="HGS創英角ｺﾞｼｯｸUB" panose="020B0900000000000000" pitchFamily="50" charset="-128"/>
              </a:rPr>
              <a:t>1</a:t>
            </a:r>
            <a:r>
              <a:rPr kumimoji="1" lang="ja-JP" altLang="en-US" b="0" dirty="0">
                <a:latin typeface="HGS創英角ｺﾞｼｯｸUB" panose="020B0900000000000000" pitchFamily="50" charset="-128"/>
                <a:ea typeface="HGS創英角ｺﾞｼｯｸUB" panose="020B0900000000000000" pitchFamily="50" charset="-128"/>
              </a:rPr>
              <a:t>マイクロメートルは</a:t>
            </a:r>
            <a:r>
              <a:rPr kumimoji="1" lang="en-US" altLang="ja-JP" b="0" dirty="0">
                <a:latin typeface="HGS創英角ｺﾞｼｯｸUB" panose="020B0900000000000000" pitchFamily="50" charset="-128"/>
                <a:ea typeface="HGS創英角ｺﾞｼｯｸUB" panose="020B0900000000000000" pitchFamily="50" charset="-128"/>
              </a:rPr>
              <a:t>0.001</a:t>
            </a:r>
            <a:r>
              <a:rPr kumimoji="1" lang="ja-JP" altLang="en-US" b="0" dirty="0">
                <a:latin typeface="HGS創英角ｺﾞｼｯｸUB" panose="020B0900000000000000" pitchFamily="50" charset="-128"/>
                <a:ea typeface="HGS創英角ｺﾞｼｯｸUB" panose="020B0900000000000000" pitchFamily="50" charset="-128"/>
              </a:rPr>
              <a:t>㎜となります。●</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演算ミューチェッカーがマイナス方向に振れたら標準器に比べ被検査器側が短く●</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プラス方向に振れたら長いということになります。●</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この差が規格内かを判定し、成績表を作成。●</a:t>
            </a:r>
            <a:endParaRPr kumimoji="1" lang="en-US" altLang="ja-JP" b="0" dirty="0">
              <a:latin typeface="HGS創英角ｺﾞｼｯｸUB" panose="020B0900000000000000" pitchFamily="50" charset="-128"/>
              <a:ea typeface="HGS創英角ｺﾞｼｯｸUB" panose="020B0900000000000000" pitchFamily="50" charset="-128"/>
            </a:endParaRPr>
          </a:p>
          <a:p>
            <a:r>
              <a:rPr kumimoji="1" lang="ja-JP" altLang="en-US" b="0" dirty="0">
                <a:latin typeface="HGS創英角ｺﾞｼｯｸUB" panose="020B0900000000000000" pitchFamily="50" charset="-128"/>
                <a:ea typeface="HGS創英角ｺﾞｼｯｸUB" panose="020B0900000000000000" pitchFamily="50" charset="-128"/>
              </a:rPr>
              <a:t>今回の作業はﾌﾞﾛｯｸｹﾞｰｼﾞを密着させれるかが重要になってきます。●</a:t>
            </a:r>
            <a:endParaRPr kumimoji="1" lang="en-US" altLang="ja-JP" b="0" dirty="0">
              <a:latin typeface="HGS創英角ｺﾞｼｯｸUB" panose="020B0900000000000000" pitchFamily="50" charset="-128"/>
              <a:ea typeface="HGS創英角ｺﾞｼｯｸUB" panose="020B0900000000000000" pitchFamily="50" charset="-128"/>
            </a:endParaRP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11</a:t>
            </a:fld>
            <a:endParaRPr kumimoji="1" lang="ja-JP" altLang="en-US"/>
          </a:p>
        </p:txBody>
      </p:sp>
    </p:spTree>
    <p:extLst>
      <p:ext uri="{BB962C8B-B14F-4D97-AF65-F5344CB8AC3E}">
        <p14:creationId xmlns:p14="http://schemas.microsoft.com/office/powerpoint/2010/main" val="19928402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密着とは、●</a:t>
            </a:r>
          </a:p>
          <a:p>
            <a:r>
              <a:rPr kumimoji="1" lang="ja-JP" altLang="en-US" dirty="0"/>
              <a:t>ブロックゲージを定盤上でスライドさせ空気を抜く事で</a:t>
            </a:r>
          </a:p>
          <a:p>
            <a:r>
              <a:rPr kumimoji="1" lang="ja-JP" altLang="en-US" dirty="0"/>
              <a:t>真空になりくっつく状態の事です。●</a:t>
            </a:r>
          </a:p>
          <a:p>
            <a:r>
              <a:rPr kumimoji="1" lang="ja-JP" altLang="en-US" dirty="0"/>
              <a:t>もし密着してないと空気が入った状態となり</a:t>
            </a:r>
          </a:p>
          <a:p>
            <a:r>
              <a:rPr kumimoji="1" lang="ja-JP" altLang="en-US" dirty="0"/>
              <a:t>測定値に影響がでてしまいます。●</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12</a:t>
            </a:fld>
            <a:endParaRPr kumimoji="1" lang="ja-JP" altLang="en-US"/>
          </a:p>
        </p:txBody>
      </p:sp>
    </p:spTree>
    <p:extLst>
      <p:ext uri="{BB962C8B-B14F-4D97-AF65-F5344CB8AC3E}">
        <p14:creationId xmlns:p14="http://schemas.microsoft.com/office/powerpoint/2010/main" val="30780231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まず</a:t>
            </a:r>
            <a:r>
              <a:rPr kumimoji="1" lang="en-US" altLang="ja-JP" dirty="0"/>
              <a:t>4</a:t>
            </a:r>
            <a:r>
              <a:rPr kumimoji="1" lang="ja-JP" altLang="en-US" dirty="0"/>
              <a:t>大要素で作業を確認。●</a:t>
            </a:r>
            <a:endParaRPr kumimoji="1" lang="en-US" altLang="ja-JP" dirty="0"/>
          </a:p>
          <a:p>
            <a:r>
              <a:rPr kumimoji="1" lang="ja-JP" altLang="en-US" dirty="0"/>
              <a:t>手順●</a:t>
            </a:r>
            <a:endParaRPr kumimoji="1" lang="en-US" altLang="ja-JP" dirty="0"/>
          </a:p>
          <a:p>
            <a:r>
              <a:rPr kumimoji="1" lang="ja-JP" altLang="en-US" dirty="0"/>
              <a:t>立ち回り●</a:t>
            </a:r>
            <a:endParaRPr kumimoji="1" lang="en-US" altLang="ja-JP" dirty="0"/>
          </a:p>
          <a:p>
            <a:r>
              <a:rPr kumimoji="1" lang="ja-JP" altLang="en-US" dirty="0"/>
              <a:t>品質ポイントについては問題ありませんが、●</a:t>
            </a:r>
            <a:endParaRPr kumimoji="1" lang="en-US" altLang="ja-JP" dirty="0"/>
          </a:p>
          <a:p>
            <a:r>
              <a:rPr kumimoji="1" lang="ja-JP" altLang="en-US" dirty="0"/>
              <a:t>定盤にブロックゲージを密着させる手順で</a:t>
            </a:r>
            <a:endParaRPr kumimoji="1" lang="en-US" altLang="ja-JP" dirty="0"/>
          </a:p>
          <a:p>
            <a:r>
              <a:rPr kumimoji="1" lang="ja-JP" altLang="en-US" dirty="0"/>
              <a:t>密着させにくく感じており時間にばらつきがありました。●</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598699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en-US" altLang="ja-JP" dirty="0"/>
              <a:t>QCC</a:t>
            </a:r>
            <a:r>
              <a:rPr kumimoji="1" lang="ja-JP" altLang="en-US" dirty="0"/>
              <a:t>会合にて調査内容をみんなで検討。</a:t>
            </a:r>
            <a:endParaRPr kumimoji="1" lang="en-US" altLang="ja-JP" dirty="0"/>
          </a:p>
          <a:p>
            <a:r>
              <a:rPr kumimoji="1" lang="ja-JP" altLang="en-US" dirty="0"/>
              <a:t>いろんな切り口からたくさんの意見が出たのですがうまくまとめれず。</a:t>
            </a:r>
            <a:endParaRPr kumimoji="1" lang="en-US" altLang="ja-JP" dirty="0"/>
          </a:p>
          <a:p>
            <a:r>
              <a:rPr kumimoji="1" lang="ja-JP" altLang="en-US" dirty="0"/>
              <a:t>そこで</a:t>
            </a:r>
            <a:r>
              <a:rPr kumimoji="1" lang="en-US" altLang="ja-JP" dirty="0"/>
              <a:t>QC</a:t>
            </a:r>
            <a:r>
              <a:rPr kumimoji="1" lang="ja-JP" altLang="en-US" dirty="0"/>
              <a:t>リーダーに相談、●</a:t>
            </a:r>
            <a:endParaRPr kumimoji="1" lang="en-US" altLang="ja-JP" dirty="0"/>
          </a:p>
          <a:p>
            <a:r>
              <a:rPr kumimoji="1" lang="ja-JP" altLang="en-US" b="1" dirty="0"/>
              <a:t>数値だけでなく言語ﾃﾞｰﾀを使う親和図というのがあるよ、と教わり●</a:t>
            </a:r>
            <a:endParaRPr kumimoji="1" lang="en-US" altLang="ja-JP" b="1" dirty="0"/>
          </a:p>
          <a:p>
            <a:r>
              <a:rPr kumimoji="1" lang="ja-JP" altLang="en-US" b="1" dirty="0"/>
              <a:t>出た意見を言語カード化し●</a:t>
            </a:r>
            <a:endParaRPr kumimoji="1" lang="en-US" altLang="ja-JP" b="1" dirty="0"/>
          </a:p>
          <a:p>
            <a:r>
              <a:rPr kumimoji="1" lang="ja-JP" altLang="en-US" b="1" dirty="0"/>
              <a:t>特性別にわけて調査</a:t>
            </a:r>
            <a:r>
              <a:rPr kumimoji="1" lang="ja-JP" altLang="en-US" dirty="0"/>
              <a:t>していくことにしました。●</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14</a:t>
            </a:fld>
            <a:endParaRPr kumimoji="1" lang="ja-JP" altLang="en-US"/>
          </a:p>
        </p:txBody>
      </p:sp>
    </p:spTree>
    <p:extLst>
      <p:ext uri="{BB962C8B-B14F-4D97-AF65-F5344CB8AC3E}">
        <p14:creationId xmlns:p14="http://schemas.microsoft.com/office/powerpoint/2010/main" val="31370235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まず、人・ブロックゲージ・設備にて調査した結果、●</a:t>
            </a:r>
            <a:endParaRPr kumimoji="1" lang="en-US" altLang="ja-JP" dirty="0"/>
          </a:p>
          <a:p>
            <a:r>
              <a:rPr kumimoji="1" lang="ja-JP" altLang="en-US" dirty="0"/>
              <a:t>大きな違いはありませんでした。</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334930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次に温度変化について調査すると●</a:t>
            </a:r>
            <a:endParaRPr kumimoji="1" lang="en-US" altLang="ja-JP" dirty="0"/>
          </a:p>
          <a:p>
            <a:r>
              <a:rPr kumimoji="1" lang="ja-JP" altLang="en-US" dirty="0"/>
              <a:t>持っている時間が長いと温度変化することがわかりました。●</a:t>
            </a:r>
            <a:endParaRPr kumimoji="1" lang="en-US" altLang="ja-JP" dirty="0"/>
          </a:p>
          <a:p>
            <a:r>
              <a:rPr kumimoji="1" lang="ja-JP" altLang="en-US" dirty="0"/>
              <a:t>しかし、数値への影響はありませんでした。●</a:t>
            </a:r>
            <a:endParaRPr kumimoji="1" lang="en-US" altLang="ja-JP" dirty="0"/>
          </a:p>
          <a:p>
            <a:r>
              <a:rPr kumimoji="1" lang="ja-JP" altLang="en-US" dirty="0"/>
              <a:t>次に方法について調査した結果●</a:t>
            </a:r>
            <a:endParaRPr kumimoji="1" lang="en-US" altLang="ja-JP" dirty="0"/>
          </a:p>
          <a:p>
            <a:r>
              <a:rPr kumimoji="1" lang="ja-JP" altLang="en-US" dirty="0"/>
              <a:t>密着させる為のスライド往復回数と持ち方に</a:t>
            </a:r>
            <a:endParaRPr kumimoji="1" lang="en-US" altLang="ja-JP" dirty="0"/>
          </a:p>
          <a:p>
            <a:r>
              <a:rPr kumimoji="1" lang="ja-JP" altLang="en-US" dirty="0"/>
              <a:t>違いがありました。</a:t>
            </a:r>
            <a:endParaRPr kumimoji="1" lang="en-US" altLang="ja-JP" dirty="0"/>
          </a:p>
          <a:p>
            <a:endParaRPr kumimoji="1" lang="en-US" altLang="ja-JP" dirty="0"/>
          </a:p>
          <a:p>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78409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en-US" altLang="ja-JP" dirty="0"/>
              <a:t>QCC</a:t>
            </a:r>
            <a:r>
              <a:rPr kumimoji="1" lang="ja-JP" altLang="en-US" dirty="0"/>
              <a:t>にて違いのあった項目にて話し合っていたところ</a:t>
            </a:r>
          </a:p>
          <a:p>
            <a:r>
              <a:rPr kumimoji="1" lang="ja-JP" altLang="en-US" dirty="0"/>
              <a:t>上下で持った方が傾かないから密着させやすいと意見があり、</a:t>
            </a:r>
          </a:p>
          <a:p>
            <a:r>
              <a:rPr kumimoji="1" lang="ja-JP" altLang="en-US" dirty="0"/>
              <a:t>調べたところ、●上下で持つと力点とブロックゲージの重心が近く●</a:t>
            </a:r>
          </a:p>
          <a:p>
            <a:r>
              <a:rPr kumimoji="1" lang="ja-JP" altLang="en-US" dirty="0"/>
              <a:t>動かしたときの慣性の影響を受けずらいことがわかりました。●</a:t>
            </a:r>
          </a:p>
          <a:p>
            <a:r>
              <a:rPr kumimoji="1" lang="ja-JP" altLang="en-US" dirty="0"/>
              <a:t>現地現物で確認した結果、●</a:t>
            </a:r>
          </a:p>
          <a:p>
            <a:r>
              <a:rPr kumimoji="1" lang="ja-JP" altLang="en-US" dirty="0"/>
              <a:t>下だけで持った場合、</a:t>
            </a:r>
            <a:r>
              <a:rPr kumimoji="1" lang="en-US" altLang="ja-JP" dirty="0"/>
              <a:t>L</a:t>
            </a:r>
            <a:r>
              <a:rPr kumimoji="1" lang="ja-JP" altLang="en-US" dirty="0"/>
              <a:t>方向に最大</a:t>
            </a:r>
            <a:r>
              <a:rPr kumimoji="1" lang="en-US" altLang="ja-JP" dirty="0"/>
              <a:t>4</a:t>
            </a:r>
            <a:r>
              <a:rPr kumimoji="1" lang="ja-JP" altLang="en-US" dirty="0"/>
              <a:t>度傾いており●</a:t>
            </a:r>
          </a:p>
          <a:p>
            <a:r>
              <a:rPr kumimoji="1" lang="ja-JP" altLang="en-US" dirty="0"/>
              <a:t>この傾きによって空気が入り</a:t>
            </a:r>
          </a:p>
          <a:p>
            <a:r>
              <a:rPr kumimoji="1" lang="ja-JP" altLang="en-US" dirty="0"/>
              <a:t>測定値に影響を与えているとわかりました。●</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5078114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そこで渡辺さんと同じようにできないか、教育をしてもらいました。●</a:t>
            </a:r>
            <a:endParaRPr kumimoji="1" lang="en-US" altLang="ja-JP" dirty="0"/>
          </a:p>
          <a:p>
            <a:r>
              <a:rPr kumimoji="1" lang="ja-JP" altLang="en-US" dirty="0"/>
              <a:t>結果、持ち方を変えたことにより往復回数と●</a:t>
            </a:r>
            <a:endParaRPr kumimoji="1" lang="en-US" altLang="ja-JP" dirty="0"/>
          </a:p>
          <a:p>
            <a:r>
              <a:rPr kumimoji="1" lang="ja-JP" altLang="en-US" dirty="0"/>
              <a:t>作業時間が減りましたが、●</a:t>
            </a:r>
            <a:endParaRPr kumimoji="1" lang="en-US" altLang="ja-JP" dirty="0"/>
          </a:p>
          <a:p>
            <a:r>
              <a:rPr kumimoji="1" lang="en-US" altLang="ja-JP" dirty="0"/>
              <a:t>2</a:t>
            </a:r>
            <a:r>
              <a:rPr kumimoji="1" lang="ja-JP" altLang="en-US" dirty="0"/>
              <a:t>度の傾きがあり、●</a:t>
            </a:r>
            <a:endParaRPr kumimoji="1" lang="en-US" altLang="ja-JP" dirty="0"/>
          </a:p>
          <a:p>
            <a:r>
              <a:rPr kumimoji="1" lang="ja-JP" altLang="en-US" dirty="0"/>
              <a:t>測定値も、</a:t>
            </a:r>
            <a:r>
              <a:rPr kumimoji="1" lang="en-US" altLang="ja-JP" dirty="0"/>
              <a:t>3.0</a:t>
            </a:r>
            <a:r>
              <a:rPr kumimoji="1" lang="ja-JP" altLang="en-US" dirty="0"/>
              <a:t>㎛のバラつきがあることがわかり教育では限界なので対策することに。●</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324144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目標値ですがブロックゲージ傾き角度</a:t>
            </a:r>
            <a:r>
              <a:rPr kumimoji="1" lang="en-US" altLang="ja-JP" dirty="0"/>
              <a:t>2</a:t>
            </a:r>
            <a:r>
              <a:rPr kumimoji="1" lang="ja-JP" altLang="en-US" dirty="0"/>
              <a:t>度を</a:t>
            </a:r>
            <a:r>
              <a:rPr kumimoji="1" lang="en-US" altLang="ja-JP" dirty="0"/>
              <a:t>0</a:t>
            </a:r>
            <a:r>
              <a:rPr kumimoji="1" lang="ja-JP" altLang="en-US" dirty="0"/>
              <a:t>度に設定●</a:t>
            </a:r>
            <a:endParaRPr kumimoji="1" lang="en-US" altLang="ja-JP" dirty="0"/>
          </a:p>
          <a:p>
            <a:r>
              <a:rPr kumimoji="1" lang="ja-JP" altLang="en-US" dirty="0"/>
              <a:t>ベテランのノウハウを若手に学んでもらいたい想いから●</a:t>
            </a:r>
            <a:endParaRPr kumimoji="1" lang="en-US" altLang="ja-JP" dirty="0"/>
          </a:p>
          <a:p>
            <a:r>
              <a:rPr kumimoji="1" lang="ja-JP" altLang="en-US" dirty="0"/>
              <a:t>若手とベテランでペアを組み活動。●</a:t>
            </a:r>
            <a:endParaRPr kumimoji="1" lang="en-US" altLang="ja-JP" dirty="0"/>
          </a:p>
          <a:p>
            <a:r>
              <a:rPr kumimoji="1" lang="ja-JP" altLang="en-US" dirty="0"/>
              <a:t>ベテランから手法・ノウハウを学び●</a:t>
            </a:r>
            <a:endParaRPr kumimoji="1" lang="en-US" altLang="ja-JP" dirty="0"/>
          </a:p>
          <a:p>
            <a:r>
              <a:rPr kumimoji="1" lang="ja-JP" altLang="en-US" dirty="0"/>
              <a:t>たくさんの苦労をしながらも●</a:t>
            </a:r>
            <a:endParaRPr kumimoji="1" lang="en-US" altLang="ja-JP" dirty="0"/>
          </a:p>
          <a:p>
            <a:r>
              <a:rPr kumimoji="1" lang="ja-JP" altLang="en-US" dirty="0"/>
              <a:t>最後はチーム一丸となって取り組みました。●</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039179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私たち、トヨタ車体株式会社は●</a:t>
            </a:r>
            <a:endPar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endParaRPr>
          </a:p>
          <a:p>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ミニバン、商用車、</a:t>
            </a:r>
            <a:r>
              <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rPr>
              <a:t>SUV</a:t>
            </a:r>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の領域で常に時代をリードする完成車両メーカーです●</a:t>
            </a:r>
            <a:endPar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endParaRPr>
          </a:p>
          <a:p>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愛知県に本社を置く富士松工場を始め、</a:t>
            </a:r>
            <a:endPar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endParaRPr>
          </a:p>
          <a:p>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国内に</a:t>
            </a:r>
            <a:r>
              <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rPr>
              <a:t>4</a:t>
            </a:r>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工場有り●</a:t>
            </a:r>
            <a:endParaRPr kumimoji="1" lang="en-US" altLang="ja-JP" sz="1200" dirty="0">
              <a:solidFill>
                <a:sysClr val="windowText" lastClr="000000"/>
              </a:solidFill>
              <a:latin typeface="ＭＳ Ｐゴシック" panose="020B0600070205080204" pitchFamily="50" charset="-128"/>
              <a:ea typeface="ＭＳ Ｐゴシック" panose="020B0600070205080204" pitchFamily="50" charset="-128"/>
            </a:endParaRPr>
          </a:p>
          <a:p>
            <a:r>
              <a:rPr kumimoji="1" lang="ja-JP" altLang="en-US" sz="1200" dirty="0">
                <a:solidFill>
                  <a:sysClr val="windowText" lastClr="000000"/>
                </a:solidFill>
                <a:latin typeface="ＭＳ Ｐゴシック" panose="020B0600070205080204" pitchFamily="50" charset="-128"/>
                <a:ea typeface="ＭＳ Ｐゴシック" panose="020B0600070205080204" pitchFamily="50" charset="-128"/>
              </a:rPr>
              <a:t>車の企画・開発から生産まで会社一丸となって取り組んでいます●</a:t>
            </a:r>
            <a:endParaRPr kumimoji="1" lang="ja-JP" altLang="en-US" dirty="0"/>
          </a:p>
          <a:p>
            <a:endParaRPr kumimoji="1" lang="ja-JP" altLang="en-US" dirty="0"/>
          </a:p>
        </p:txBody>
      </p:sp>
      <p:sp>
        <p:nvSpPr>
          <p:cNvPr id="4" name="スライド番号プレースホルダー 3"/>
          <p:cNvSpPr>
            <a:spLocks noGrp="1"/>
          </p:cNvSpPr>
          <p:nvPr>
            <p:ph type="sldNum" sz="quarter" idx="5"/>
          </p:nvPr>
        </p:nvSpPr>
        <p:spPr/>
        <p:txBody>
          <a:bodyPr/>
          <a:lstStyle/>
          <a:p>
            <a:fld id="{EA7F07B8-43AB-4731-B2DB-6811CB790865}" type="slidenum">
              <a:rPr kumimoji="1" lang="ja-JP" altLang="en-US" smtClean="0"/>
              <a:t>2</a:t>
            </a:fld>
            <a:endParaRPr kumimoji="1" lang="ja-JP" altLang="en-US"/>
          </a:p>
        </p:txBody>
      </p:sp>
    </p:spTree>
    <p:extLst>
      <p:ext uri="{BB962C8B-B14F-4D97-AF65-F5344CB8AC3E}">
        <p14:creationId xmlns:p14="http://schemas.microsoft.com/office/powerpoint/2010/main" val="13953025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要因解析を行った結果、方法でしっかり密着させるために①下方向に力をかけている事と</a:t>
            </a:r>
            <a:endParaRPr kumimoji="1" lang="en-US" altLang="ja-JP" dirty="0"/>
          </a:p>
          <a:p>
            <a:r>
              <a:rPr kumimoji="1" lang="ja-JP" altLang="en-US" dirty="0"/>
              <a:t>定盤で②ブロックゲージが滑ってしまうが要因としてあがり</a:t>
            </a:r>
            <a:endParaRPr kumimoji="1" lang="en-US" altLang="ja-JP" dirty="0"/>
          </a:p>
          <a:p>
            <a:r>
              <a:rPr kumimoji="1" lang="ja-JP" altLang="en-US" b="1" dirty="0"/>
              <a:t>特性要因図を介してベテランとのコミュニケーションによりノウハウを吸収する事ができ</a:t>
            </a:r>
            <a:r>
              <a:rPr kumimoji="1" lang="ja-JP" altLang="en-US" dirty="0"/>
              <a:t>ました。</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20</a:t>
            </a:fld>
            <a:endParaRPr kumimoji="1" lang="ja-JP" altLang="en-US"/>
          </a:p>
        </p:txBody>
      </p:sp>
    </p:spTree>
    <p:extLst>
      <p:ext uri="{BB962C8B-B14F-4D97-AF65-F5344CB8AC3E}">
        <p14:creationId xmlns:p14="http://schemas.microsoft.com/office/powerpoint/2010/main" val="42571109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まず、下方向にかける力を確認すると、●</a:t>
            </a:r>
          </a:p>
          <a:p>
            <a:r>
              <a:rPr kumimoji="1" lang="ja-JP" altLang="en-US" dirty="0"/>
              <a:t>私が一番強く最大</a:t>
            </a:r>
            <a:r>
              <a:rPr kumimoji="1" lang="en-US" altLang="ja-JP" dirty="0"/>
              <a:t>1.8㎏</a:t>
            </a:r>
            <a:r>
              <a:rPr kumimoji="1" lang="ja-JP" altLang="en-US" dirty="0"/>
              <a:t>かけていました。渡辺さんは</a:t>
            </a:r>
          </a:p>
          <a:p>
            <a:r>
              <a:rPr kumimoji="1" lang="en-US" altLang="ja-JP" dirty="0"/>
              <a:t>0.07㎏</a:t>
            </a:r>
            <a:r>
              <a:rPr kumimoji="1" lang="ja-JP" altLang="en-US" dirty="0"/>
              <a:t>とほとんど力をかけていませんでした。●</a:t>
            </a:r>
          </a:p>
          <a:p>
            <a:r>
              <a:rPr kumimoji="1" lang="ja-JP" altLang="en-US" dirty="0"/>
              <a:t>これにより余計な力が指に入る事で傾いてしまう●</a:t>
            </a:r>
          </a:p>
          <a:p>
            <a:r>
              <a:rPr kumimoji="1" lang="ja-JP" altLang="en-US" dirty="0"/>
              <a:t>そこで渡辺さんに訓練してもらい再度力の確認を行いましたが、●</a:t>
            </a:r>
          </a:p>
          <a:p>
            <a:r>
              <a:rPr kumimoji="1" lang="ja-JP" altLang="en-US" dirty="0"/>
              <a:t>どうしても下へ力を加えてしまうことがわかりました●</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21</a:t>
            </a:fld>
            <a:endParaRPr kumimoji="1" lang="ja-JP" altLang="en-US"/>
          </a:p>
        </p:txBody>
      </p:sp>
    </p:spTree>
    <p:extLst>
      <p:ext uri="{BB962C8B-B14F-4D97-AF65-F5344CB8AC3E}">
        <p14:creationId xmlns:p14="http://schemas.microsoft.com/office/powerpoint/2010/main" val="24638838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次になぜブロックゲージが滑って密着がはがれるのか？</a:t>
            </a:r>
            <a:endParaRPr kumimoji="1" lang="en-US" altLang="ja-JP" dirty="0"/>
          </a:p>
          <a:p>
            <a:r>
              <a:rPr kumimoji="1" lang="ja-JP" altLang="en-US" dirty="0"/>
              <a:t>定盤についてインターネットと計器メーカーへ聞き込みした結果●</a:t>
            </a:r>
            <a:endParaRPr kumimoji="1" lang="en-US" altLang="ja-JP" dirty="0"/>
          </a:p>
          <a:p>
            <a:r>
              <a:rPr kumimoji="1" lang="ja-JP" altLang="en-US" dirty="0"/>
              <a:t>鉄定盤は「平滑度を高め、摩擦抵抗を減らす」きさげ仕上げを行っており、●</a:t>
            </a:r>
            <a:endParaRPr kumimoji="1" lang="en-US" altLang="ja-JP" dirty="0"/>
          </a:p>
          <a:p>
            <a:r>
              <a:rPr kumimoji="1" lang="ja-JP" altLang="en-US" dirty="0"/>
              <a:t>仕上げをおこなっていない部分ではしっかり密着できますが●</a:t>
            </a:r>
            <a:endParaRPr kumimoji="1" lang="en-US" altLang="ja-JP" dirty="0"/>
          </a:p>
          <a:p>
            <a:r>
              <a:rPr kumimoji="1" lang="ja-JP" altLang="en-US" dirty="0"/>
              <a:t>石定盤は目に見えない極小の穴があいており●</a:t>
            </a:r>
            <a:endParaRPr kumimoji="1" lang="en-US" altLang="ja-JP" dirty="0"/>
          </a:p>
          <a:p>
            <a:r>
              <a:rPr kumimoji="1" lang="ja-JP" altLang="en-US" dirty="0"/>
              <a:t>空気がはいっているため密着しても、すぐはがれてしまい、その衝動で傾いてしまう●</a:t>
            </a:r>
            <a:endParaRPr kumimoji="1" lang="en-US" altLang="ja-JP" dirty="0"/>
          </a:p>
          <a:p>
            <a:r>
              <a:rPr kumimoji="1" lang="ja-JP" altLang="en-US" dirty="0"/>
              <a:t>要因①、②の対策案出しをすることに●</a:t>
            </a:r>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1326042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いざ対策案出しを行ってみると●</a:t>
            </a:r>
            <a:endParaRPr kumimoji="1" lang="en-US" altLang="ja-JP" dirty="0"/>
          </a:p>
          <a:p>
            <a:r>
              <a:rPr kumimoji="1" lang="ja-JP" altLang="en-US" dirty="0"/>
              <a:t>ベテラン同士で話がすすんでしまい●</a:t>
            </a:r>
            <a:endParaRPr kumimoji="1" lang="en-US" altLang="ja-JP" dirty="0"/>
          </a:p>
          <a:p>
            <a:r>
              <a:rPr kumimoji="1" lang="ja-JP" altLang="en-US" dirty="0"/>
              <a:t>意見交換できず。●</a:t>
            </a:r>
            <a:endParaRPr kumimoji="1" lang="en-US" altLang="ja-JP" dirty="0"/>
          </a:p>
          <a:p>
            <a:r>
              <a:rPr kumimoji="1" lang="ja-JP" altLang="en-US" dirty="0"/>
              <a:t>そこで</a:t>
            </a:r>
            <a:r>
              <a:rPr kumimoji="1" lang="en-US" altLang="ja-JP" dirty="0"/>
              <a:t>QC</a:t>
            </a:r>
            <a:r>
              <a:rPr kumimoji="1" lang="ja-JP" altLang="en-US" dirty="0"/>
              <a:t>リーダーが双方の意見を集約し●</a:t>
            </a:r>
            <a:endParaRPr kumimoji="1" lang="en-US" altLang="ja-JP" dirty="0"/>
          </a:p>
          <a:p>
            <a:r>
              <a:rPr kumimoji="1" lang="ja-JP" altLang="en-US" dirty="0"/>
              <a:t>アドバイザーに相談。●</a:t>
            </a:r>
            <a:endParaRPr kumimoji="1" lang="en-US" altLang="ja-JP" dirty="0"/>
          </a:p>
          <a:p>
            <a:r>
              <a:rPr kumimoji="1" lang="ja-JP" altLang="en-US" dirty="0"/>
              <a:t>ゲーム感覚でコミュニケーションを深めてみたらどう？と提案がありました。●</a:t>
            </a:r>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88437350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そこで以前研修で行った</a:t>
            </a:r>
            <a:r>
              <a:rPr kumimoji="1" lang="ja-JP" altLang="en-US" b="1" dirty="0"/>
              <a:t>少人数で問題解決する</a:t>
            </a:r>
            <a:endParaRPr kumimoji="1" lang="en-US" altLang="ja-JP" b="1" dirty="0"/>
          </a:p>
          <a:p>
            <a:r>
              <a:rPr kumimoji="1" lang="ja-JP" altLang="en-US" b="1" dirty="0"/>
              <a:t>コミュニケーションゲーム</a:t>
            </a:r>
            <a:r>
              <a:rPr kumimoji="1" lang="ja-JP" altLang="en-US" dirty="0"/>
              <a:t>を思い出し実施しました。●</a:t>
            </a:r>
            <a:endParaRPr kumimoji="1" lang="en-US" altLang="ja-JP" dirty="0"/>
          </a:p>
          <a:p>
            <a:r>
              <a:rPr kumimoji="1" lang="ja-JP" altLang="en-US" b="1" dirty="0"/>
              <a:t>役割分担や</a:t>
            </a:r>
            <a:r>
              <a:rPr kumimoji="1" lang="en-US" altLang="ja-JP" b="1" dirty="0"/>
              <a:t>QC</a:t>
            </a:r>
            <a:r>
              <a:rPr kumimoji="1" lang="ja-JP" altLang="en-US" b="1" dirty="0"/>
              <a:t>手法を用いながら話し合う事で会話が活発化、●</a:t>
            </a:r>
            <a:endParaRPr kumimoji="1" lang="en-US" altLang="ja-JP" b="1" dirty="0"/>
          </a:p>
          <a:p>
            <a:r>
              <a:rPr kumimoji="1" lang="ja-JP" altLang="en-US" b="1" dirty="0"/>
              <a:t>ベテランとの意見交換ができるようになりました●</a:t>
            </a:r>
            <a:endParaRPr kumimoji="1" lang="en-US" altLang="ja-JP" b="1" dirty="0"/>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453802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まず対策要件を洗い出し、要件に合う対策案出しを行った結果、●</a:t>
            </a:r>
          </a:p>
          <a:p>
            <a:r>
              <a:rPr kumimoji="1" lang="ja-JP" altLang="en-US" dirty="0"/>
              <a:t>ｽﾗｲﾄﾞ式専用冶具を作製することが判定○。●</a:t>
            </a:r>
          </a:p>
          <a:p>
            <a:r>
              <a:rPr kumimoji="1" lang="ja-JP" altLang="en-US" dirty="0"/>
              <a:t>構造を検討している中で中村</a:t>
            </a:r>
            <a:r>
              <a:rPr kumimoji="1" lang="en-US" altLang="ja-JP" dirty="0"/>
              <a:t>EX</a:t>
            </a:r>
            <a:r>
              <a:rPr kumimoji="1" lang="ja-JP" altLang="en-US" dirty="0"/>
              <a:t>が</a:t>
            </a:r>
          </a:p>
          <a:p>
            <a:r>
              <a:rPr kumimoji="1" lang="ja-JP" altLang="en-US" dirty="0"/>
              <a:t>「奥さんが野菜切るとき治具の付いたｽﾗｲｻｰ使ってたなー」と</a:t>
            </a:r>
          </a:p>
          <a:p>
            <a:r>
              <a:rPr kumimoji="1" lang="ja-JP" altLang="en-US" dirty="0"/>
              <a:t>話していて治具で挟み込んでるから野菜も傾かずしっかり切れてたと話しており●</a:t>
            </a:r>
          </a:p>
          <a:p>
            <a:r>
              <a:rPr kumimoji="1" lang="ja-JP" altLang="en-US" dirty="0"/>
              <a:t>ｽﾗｲｻｰを参考に検討してみることにしました。●</a:t>
            </a:r>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25</a:t>
            </a:fld>
            <a:endParaRPr kumimoji="1" lang="ja-JP" altLang="en-US"/>
          </a:p>
        </p:txBody>
      </p:sp>
    </p:spTree>
    <p:extLst>
      <p:ext uri="{BB962C8B-B14F-4D97-AF65-F5344CB8AC3E}">
        <p14:creationId xmlns:p14="http://schemas.microsoft.com/office/powerpoint/2010/main" val="16112948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次に材料について検討。●</a:t>
            </a:r>
            <a:endParaRPr kumimoji="1" lang="en-US" altLang="ja-JP" dirty="0"/>
          </a:p>
          <a:p>
            <a:r>
              <a:rPr kumimoji="1" lang="ja-JP" altLang="en-US" dirty="0"/>
              <a:t>改善で使ってるアルミパイプで作製できないか言ってみたところ●</a:t>
            </a:r>
          </a:p>
          <a:p>
            <a:r>
              <a:rPr kumimoji="1" lang="ja-JP" altLang="en-US" dirty="0"/>
              <a:t>いいじゃん！と皆から言ってもらえました●</a:t>
            </a:r>
          </a:p>
          <a:p>
            <a:r>
              <a:rPr kumimoji="1" lang="ja-JP" altLang="en-US" dirty="0"/>
              <a:t>改善はベテランに教わりながらみんなで実施。●</a:t>
            </a:r>
            <a:endParaRPr kumimoji="1" lang="en-US" altLang="ja-JP" dirty="0"/>
          </a:p>
          <a:p>
            <a:r>
              <a:rPr kumimoji="1" lang="ja-JP" altLang="en-US" dirty="0"/>
              <a:t>こちらが完成品です。●</a:t>
            </a:r>
            <a:endParaRPr kumimoji="1" lang="en-US" altLang="ja-JP" dirty="0"/>
          </a:p>
          <a:p>
            <a:r>
              <a:rPr kumimoji="1" lang="ja-JP" altLang="en-US" dirty="0"/>
              <a:t>新入社員研修の時、工程で使用していた高さを自由に変えれる</a:t>
            </a:r>
            <a:endParaRPr kumimoji="1" lang="en-US" altLang="ja-JP" dirty="0"/>
          </a:p>
          <a:p>
            <a:r>
              <a:rPr kumimoji="1" lang="ja-JP" altLang="en-US" dirty="0"/>
              <a:t>電動インパクト置き場の機構を思い出し参考に作製。●</a:t>
            </a:r>
            <a:endParaRPr kumimoji="1" lang="en-US" altLang="ja-JP" dirty="0"/>
          </a:p>
          <a:p>
            <a:r>
              <a:rPr kumimoji="1" lang="ja-JP" altLang="en-US" dirty="0"/>
              <a:t>ブロックゲージ</a:t>
            </a:r>
            <a:r>
              <a:rPr kumimoji="1" lang="en-US" altLang="ja-JP" dirty="0"/>
              <a:t>L</a:t>
            </a:r>
            <a:r>
              <a:rPr kumimoji="1" lang="ja-JP" altLang="en-US" dirty="0"/>
              <a:t>方向を挟み込む事で傾きをなくし●</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治具を押して目安線間を</a:t>
            </a:r>
            <a:r>
              <a:rPr kumimoji="1" lang="en-US" altLang="ja-JP" dirty="0"/>
              <a:t>5</a:t>
            </a:r>
            <a:r>
              <a:rPr kumimoji="1" lang="ja-JP" altLang="en-US" dirty="0"/>
              <a:t>秒かけてｽﾗｲﾄﾞさせる事で</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誰でも密着できるようになりました●</a:t>
            </a:r>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26</a:t>
            </a:fld>
            <a:endParaRPr kumimoji="1" lang="ja-JP" altLang="en-US"/>
          </a:p>
        </p:txBody>
      </p:sp>
    </p:spTree>
    <p:extLst>
      <p:ext uri="{BB962C8B-B14F-4D97-AF65-F5344CB8AC3E}">
        <p14:creationId xmlns:p14="http://schemas.microsoft.com/office/powerpoint/2010/main" val="2607681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問題点②について対策案出しを行った結果●</a:t>
            </a:r>
            <a:endParaRPr kumimoji="1" lang="en-US" altLang="ja-JP" dirty="0"/>
          </a:p>
          <a:p>
            <a:r>
              <a:rPr kumimoji="1" lang="ja-JP" altLang="en-US" dirty="0"/>
              <a:t>定盤の種類に左右されないものに変えるが判定○。●</a:t>
            </a:r>
            <a:endParaRPr kumimoji="1" lang="en-US" altLang="ja-JP" dirty="0"/>
          </a:p>
          <a:p>
            <a:r>
              <a:rPr kumimoji="1" lang="ja-JP" altLang="en-US" dirty="0"/>
              <a:t>なにか良いものはないか？と</a:t>
            </a:r>
            <a:r>
              <a:rPr kumimoji="1" lang="en-US" altLang="ja-JP" dirty="0"/>
              <a:t>QCC</a:t>
            </a:r>
            <a:r>
              <a:rPr kumimoji="1" lang="ja-JP" altLang="en-US" dirty="0"/>
              <a:t>会合で話したところ●</a:t>
            </a:r>
            <a:endParaRPr kumimoji="1" lang="en-US" altLang="ja-JP" dirty="0"/>
          </a:p>
          <a:p>
            <a:r>
              <a:rPr kumimoji="1" lang="en-US" altLang="ja-JP" dirty="0"/>
              <a:t>100㎜</a:t>
            </a:r>
            <a:r>
              <a:rPr kumimoji="1" lang="ja-JP" altLang="en-US" dirty="0"/>
              <a:t>以下のブロックゲージ検査で用いてる台座を使えないか？と意見が上がり●</a:t>
            </a:r>
            <a:endParaRPr kumimoji="1" lang="en-US" altLang="ja-JP" dirty="0"/>
          </a:p>
          <a:p>
            <a:r>
              <a:rPr kumimoji="1" lang="ja-JP" altLang="en-US" dirty="0"/>
              <a:t>実際に石定盤でやってみた結果●</a:t>
            </a:r>
            <a:endParaRPr kumimoji="1" lang="en-US" altLang="ja-JP" dirty="0"/>
          </a:p>
          <a:p>
            <a:r>
              <a:rPr kumimoji="1" lang="ja-JP" altLang="en-US" dirty="0"/>
              <a:t>ブロックゲージをスライドさせると一緒に動いてしまいました。●</a:t>
            </a:r>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27</a:t>
            </a:fld>
            <a:endParaRPr kumimoji="1" lang="ja-JP" altLang="en-US"/>
          </a:p>
        </p:txBody>
      </p:sp>
    </p:spTree>
    <p:extLst>
      <p:ext uri="{BB962C8B-B14F-4D97-AF65-F5344CB8AC3E}">
        <p14:creationId xmlns:p14="http://schemas.microsoft.com/office/powerpoint/2010/main" val="4344269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そこで枠を作成。●</a:t>
            </a:r>
            <a:endParaRPr kumimoji="1" lang="en-US" altLang="ja-JP" dirty="0"/>
          </a:p>
          <a:p>
            <a:r>
              <a:rPr kumimoji="1" lang="ja-JP" altLang="en-US" dirty="0"/>
              <a:t>次に動かない方法を検討した結果●</a:t>
            </a:r>
            <a:endParaRPr kumimoji="1" lang="en-US" altLang="ja-JP" dirty="0"/>
          </a:p>
          <a:p>
            <a:r>
              <a:rPr kumimoji="1" lang="ja-JP" altLang="en-US" dirty="0"/>
              <a:t>ゴムグリップを使うが判定〇。●</a:t>
            </a:r>
            <a:endParaRPr kumimoji="1" lang="en-US" altLang="ja-JP" dirty="0"/>
          </a:p>
          <a:p>
            <a:r>
              <a:rPr kumimoji="1" lang="ja-JP" altLang="en-US" dirty="0"/>
              <a:t>実際にやってみると台座が動くことなく問題なし</a:t>
            </a:r>
            <a:endParaRPr kumimoji="1" lang="en-US" altLang="ja-JP" dirty="0"/>
          </a:p>
          <a:p>
            <a:r>
              <a:rPr kumimoji="1" lang="ja-JP" altLang="en-US" dirty="0"/>
              <a:t>最後まで諦めずやり遂げ、●</a:t>
            </a:r>
            <a:endParaRPr kumimoji="1" lang="en-US" altLang="ja-JP" dirty="0"/>
          </a:p>
          <a:p>
            <a:r>
              <a:rPr kumimoji="1" lang="ja-JP" altLang="en-US" dirty="0"/>
              <a:t>改善能力、意欲アップになりました。●</a:t>
            </a:r>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28</a:t>
            </a:fld>
            <a:endParaRPr kumimoji="1" lang="ja-JP" altLang="en-US"/>
          </a:p>
        </p:txBody>
      </p:sp>
    </p:spTree>
    <p:extLst>
      <p:ext uri="{BB962C8B-B14F-4D97-AF65-F5344CB8AC3E}">
        <p14:creationId xmlns:p14="http://schemas.microsoft.com/office/powerpoint/2010/main" val="267979375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対策</a:t>
            </a:r>
            <a:r>
              <a:rPr kumimoji="1" lang="en-US" altLang="ja-JP" dirty="0"/>
              <a:t>1</a:t>
            </a:r>
            <a:r>
              <a:rPr kumimoji="1" lang="ja-JP" altLang="en-US" dirty="0"/>
              <a:t>と</a:t>
            </a:r>
            <a:r>
              <a:rPr kumimoji="1" lang="en-US" altLang="ja-JP" dirty="0"/>
              <a:t>2</a:t>
            </a:r>
            <a:r>
              <a:rPr kumimoji="1" lang="ja-JP" altLang="en-US" dirty="0" err="1"/>
              <a:t>の治</a:t>
            </a:r>
            <a:r>
              <a:rPr kumimoji="1" lang="ja-JP" altLang="en-US" dirty="0"/>
              <a:t>具を合体。●</a:t>
            </a:r>
            <a:endParaRPr kumimoji="1" lang="en-US" altLang="ja-JP" dirty="0"/>
          </a:p>
          <a:p>
            <a:r>
              <a:rPr kumimoji="1" lang="ja-JP" altLang="en-US" dirty="0"/>
              <a:t>一つの専用治具にしました。●</a:t>
            </a:r>
            <a:endParaRPr kumimoji="1" lang="en-US" altLang="ja-JP" dirty="0"/>
          </a:p>
          <a:p>
            <a:r>
              <a:rPr kumimoji="1" lang="ja-JP" altLang="en-US" dirty="0"/>
              <a:t>ブロックゲージを挟み込むだけのセットしやすい構造で</a:t>
            </a:r>
            <a:endParaRPr kumimoji="1" lang="en-US" altLang="ja-JP" dirty="0"/>
          </a:p>
          <a:p>
            <a:r>
              <a:rPr kumimoji="1" lang="ja-JP" altLang="en-US" dirty="0"/>
              <a:t>対策要件も満足しており問題なし。●</a:t>
            </a:r>
            <a:endParaRPr kumimoji="1" lang="en-US" altLang="ja-JP" dirty="0"/>
          </a:p>
          <a:p>
            <a:r>
              <a:rPr kumimoji="1" lang="ja-JP" altLang="en-US" dirty="0"/>
              <a:t>あとはスライドさせることで密着。</a:t>
            </a:r>
            <a:endParaRPr kumimoji="1" lang="en-US" altLang="ja-JP" dirty="0"/>
          </a:p>
          <a:p>
            <a:r>
              <a:rPr kumimoji="1" lang="ja-JP" altLang="en-US" dirty="0"/>
              <a:t>密着が容易になり工数も低減。●</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29</a:t>
            </a:fld>
            <a:endParaRPr kumimoji="1" lang="ja-JP" altLang="en-US"/>
          </a:p>
        </p:txBody>
      </p:sp>
    </p:spTree>
    <p:extLst>
      <p:ext uri="{BB962C8B-B14F-4D97-AF65-F5344CB8AC3E}">
        <p14:creationId xmlns:p14="http://schemas.microsoft.com/office/powerpoint/2010/main" val="3136518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私は品質保証部　品質監査室　計測機器グループに所属しており●</a:t>
            </a:r>
            <a:endParaRPr kumimoji="1" lang="en-US" altLang="ja-JP" dirty="0"/>
          </a:p>
          <a:p>
            <a:r>
              <a:rPr kumimoji="1" lang="ja-JP" altLang="en-US" b="1" dirty="0"/>
              <a:t>認証から生産までに関わる全ての</a:t>
            </a:r>
            <a:r>
              <a:rPr kumimoji="1" lang="ja-JP" altLang="en-US" dirty="0"/>
              <a:t>計測機器の精度検査を行っています。●</a:t>
            </a:r>
            <a:endParaRPr kumimoji="1" lang="en-US" altLang="ja-JP" dirty="0"/>
          </a:p>
          <a:p>
            <a:r>
              <a:rPr kumimoji="1" lang="ja-JP" altLang="en-US" dirty="0"/>
              <a:t>精度検査の流れですが、●</a:t>
            </a:r>
            <a:endParaRPr kumimoji="1" lang="en-US" altLang="ja-JP" dirty="0"/>
          </a:p>
          <a:p>
            <a:r>
              <a:rPr kumimoji="1" lang="ja-JP" altLang="en-US" dirty="0"/>
              <a:t>各使用部署からお預かりした計測機器を精度検査し●</a:t>
            </a:r>
            <a:endParaRPr kumimoji="1" lang="en-US" altLang="ja-JP" dirty="0"/>
          </a:p>
          <a:p>
            <a:r>
              <a:rPr kumimoji="1" lang="ja-JP" altLang="en-US" dirty="0"/>
              <a:t>合否判定を行い結果をフィードバック。●</a:t>
            </a:r>
            <a:endParaRPr kumimoji="1" lang="en-US" altLang="ja-JP" dirty="0"/>
          </a:p>
          <a:p>
            <a:r>
              <a:rPr kumimoji="1" lang="ja-JP" altLang="en-US" dirty="0"/>
              <a:t>正しい精度検査結果を提供するのが私たちの仕事です。●</a:t>
            </a:r>
            <a:endParaRPr kumimoji="1" lang="en-US" altLang="ja-JP" dirty="0"/>
          </a:p>
          <a:p>
            <a:endParaRPr kumimoji="1" lang="en-US" altLang="ja-JP" dirty="0"/>
          </a:p>
          <a:p>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8270546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結果の確認ですが対策</a:t>
            </a:r>
            <a:r>
              <a:rPr kumimoji="1" lang="en-US" altLang="ja-JP" dirty="0"/>
              <a:t>1</a:t>
            </a:r>
            <a:r>
              <a:rPr kumimoji="1" lang="ja-JP" altLang="en-US" dirty="0"/>
              <a:t>で</a:t>
            </a:r>
            <a:r>
              <a:rPr kumimoji="1" lang="en-US" altLang="ja-JP" dirty="0"/>
              <a:t>L</a:t>
            </a:r>
            <a:r>
              <a:rPr kumimoji="1" lang="ja-JP" altLang="en-US" dirty="0"/>
              <a:t>方向に最大傾き角度</a:t>
            </a:r>
            <a:r>
              <a:rPr kumimoji="1" lang="en-US" altLang="ja-JP" dirty="0"/>
              <a:t>2</a:t>
            </a:r>
            <a:r>
              <a:rPr kumimoji="1" lang="ja-JP" altLang="en-US" dirty="0"/>
              <a:t>度が●</a:t>
            </a:r>
            <a:endParaRPr kumimoji="1" lang="en-US" altLang="ja-JP" dirty="0"/>
          </a:p>
          <a:p>
            <a:r>
              <a:rPr kumimoji="1" lang="ja-JP" altLang="en-US" dirty="0"/>
              <a:t>専用冶具作製により傾きなく判定〇。●</a:t>
            </a:r>
            <a:endParaRPr kumimoji="1" lang="en-US" altLang="ja-JP" dirty="0"/>
          </a:p>
          <a:p>
            <a:r>
              <a:rPr kumimoji="1" lang="ja-JP" altLang="en-US" dirty="0"/>
              <a:t>対策</a:t>
            </a:r>
            <a:r>
              <a:rPr kumimoji="1" lang="en-US" altLang="ja-JP" dirty="0"/>
              <a:t>2</a:t>
            </a:r>
            <a:r>
              <a:rPr kumimoji="1" lang="ja-JP" altLang="en-US" dirty="0"/>
              <a:t>の石定盤で密着がはがれてしまっていたのが●</a:t>
            </a:r>
            <a:endParaRPr kumimoji="1" lang="en-US" altLang="ja-JP" dirty="0"/>
          </a:p>
          <a:p>
            <a:r>
              <a:rPr kumimoji="1" lang="ja-JP" altLang="en-US" dirty="0"/>
              <a:t>専用台座を使うことで密着でき判定〇。●</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30</a:t>
            </a:fld>
            <a:endParaRPr kumimoji="1" lang="ja-JP" altLang="en-US"/>
          </a:p>
        </p:txBody>
      </p:sp>
    </p:spTree>
    <p:extLst>
      <p:ext uri="{BB962C8B-B14F-4D97-AF65-F5344CB8AC3E}">
        <p14:creationId xmlns:p14="http://schemas.microsoft.com/office/powerpoint/2010/main" val="32302322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評価ですが、</a:t>
            </a:r>
            <a:r>
              <a:rPr kumimoji="1" lang="en-US" altLang="ja-JP" dirty="0"/>
              <a:t>L</a:t>
            </a:r>
            <a:r>
              <a:rPr kumimoji="1" lang="ja-JP" altLang="en-US" dirty="0"/>
              <a:t>方向最大傾き角度</a:t>
            </a:r>
            <a:r>
              <a:rPr kumimoji="1" lang="en-US" altLang="ja-JP" dirty="0"/>
              <a:t>2</a:t>
            </a:r>
            <a:r>
              <a:rPr kumimoji="1" lang="ja-JP" altLang="en-US" dirty="0"/>
              <a:t>度が</a:t>
            </a:r>
            <a:r>
              <a:rPr kumimoji="1" lang="en-US" altLang="ja-JP" dirty="0"/>
              <a:t>0</a:t>
            </a:r>
            <a:r>
              <a:rPr kumimoji="1" lang="ja-JP" altLang="en-US" dirty="0"/>
              <a:t>度になり</a:t>
            </a:r>
            <a:endParaRPr kumimoji="1" lang="en-US" altLang="ja-JP" dirty="0"/>
          </a:p>
          <a:p>
            <a:r>
              <a:rPr kumimoji="1" lang="ja-JP" altLang="en-US" dirty="0"/>
              <a:t>目標達成。●</a:t>
            </a:r>
            <a:endParaRPr kumimoji="1" lang="en-US" altLang="ja-JP" dirty="0"/>
          </a:p>
          <a:p>
            <a:r>
              <a:rPr kumimoji="1" lang="ja-JP" altLang="en-US" dirty="0"/>
              <a:t>バラつきも</a:t>
            </a:r>
            <a:endParaRPr kumimoji="1" lang="en-US" altLang="ja-JP" dirty="0"/>
          </a:p>
          <a:p>
            <a:r>
              <a:rPr kumimoji="1" lang="ja-JP" altLang="en-US" dirty="0"/>
              <a:t>最大</a:t>
            </a:r>
            <a:r>
              <a:rPr kumimoji="1" lang="en-US" altLang="ja-JP" dirty="0"/>
              <a:t>1.0</a:t>
            </a:r>
            <a:r>
              <a:rPr kumimoji="1" lang="ja-JP" altLang="en-US" dirty="0"/>
              <a:t>㎛になり、私だけでなくベテランも精度向上●</a:t>
            </a:r>
            <a:endParaRPr kumimoji="1" lang="en-US" altLang="ja-JP" dirty="0"/>
          </a:p>
          <a:p>
            <a:r>
              <a:rPr kumimoji="1" lang="ja-JP" altLang="en-US" dirty="0"/>
              <a:t>また誰が作業しても５秒で密着させれるようになりました●</a:t>
            </a:r>
            <a:endParaRPr kumimoji="1" lang="en-US" altLang="ja-JP" dirty="0"/>
          </a:p>
          <a:p>
            <a:r>
              <a:rPr kumimoji="1" lang="ja-JP" altLang="en-US" dirty="0"/>
              <a:t>アドバイザーから「ありがとう」と言われ挑戦してよかったと達成感を味わうことができました。●</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31</a:t>
            </a:fld>
            <a:endParaRPr kumimoji="1" lang="ja-JP" altLang="en-US"/>
          </a:p>
        </p:txBody>
      </p:sp>
    </p:spTree>
    <p:extLst>
      <p:ext uri="{BB962C8B-B14F-4D97-AF65-F5344CB8AC3E}">
        <p14:creationId xmlns:p14="http://schemas.microsoft.com/office/powerpoint/2010/main" val="4327058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サークルの成長ですが、●</a:t>
            </a:r>
            <a:endParaRPr kumimoji="1" lang="en-US" altLang="ja-JP" dirty="0"/>
          </a:p>
          <a:p>
            <a:r>
              <a:rPr kumimoji="1" lang="ja-JP" altLang="en-US" dirty="0"/>
              <a:t>私菰田の</a:t>
            </a:r>
            <a:r>
              <a:rPr kumimoji="1" lang="en-US" altLang="ja-JP" dirty="0"/>
              <a:t>QC</a:t>
            </a:r>
            <a:r>
              <a:rPr kumimoji="1" lang="ja-JP" altLang="en-US" dirty="0"/>
              <a:t>手法の向上。ともに学んだ宮﨑くんも向上。</a:t>
            </a:r>
            <a:endParaRPr kumimoji="1" lang="en-US" altLang="ja-JP" dirty="0"/>
          </a:p>
          <a:p>
            <a:r>
              <a:rPr kumimoji="1" lang="ja-JP" altLang="en-US" dirty="0"/>
              <a:t>全員参加のコミュニケーションゲーム実施によりチームワーク向上</a:t>
            </a:r>
            <a:endParaRPr kumimoji="1" lang="en-US" altLang="ja-JP" dirty="0"/>
          </a:p>
          <a:p>
            <a:r>
              <a:rPr kumimoji="1" lang="ja-JP" altLang="en-US" dirty="0"/>
              <a:t>改善を最後までやり遂げ、改善能力と向上意欲がアップ●</a:t>
            </a:r>
            <a:endParaRPr kumimoji="1" lang="en-US" altLang="ja-JP" dirty="0"/>
          </a:p>
          <a:p>
            <a:r>
              <a:rPr kumimoji="1" lang="ja-JP" altLang="en-US" dirty="0"/>
              <a:t>サークルレベルは</a:t>
            </a:r>
            <a:r>
              <a:rPr kumimoji="1" lang="en-US" altLang="ja-JP" dirty="0"/>
              <a:t>A</a:t>
            </a:r>
            <a:r>
              <a:rPr kumimoji="1" lang="ja-JP" altLang="en-US" dirty="0"/>
              <a:t>ゾーンへ一歩前進。●</a:t>
            </a:r>
            <a:endParaRPr kumimoji="1" lang="en-US" altLang="ja-JP" dirty="0"/>
          </a:p>
          <a:p>
            <a:r>
              <a:rPr kumimoji="1" lang="ja-JP" altLang="en-US" dirty="0"/>
              <a:t>問題解決に遅さがあるので、</a:t>
            </a:r>
            <a:endParaRPr kumimoji="1" lang="en-US" altLang="ja-JP" dirty="0"/>
          </a:p>
          <a:p>
            <a:r>
              <a:rPr kumimoji="1" lang="ja-JP" altLang="en-US" dirty="0"/>
              <a:t>スピード感のある</a:t>
            </a:r>
            <a:r>
              <a:rPr kumimoji="1" lang="en-US" altLang="ja-JP" dirty="0"/>
              <a:t>QC</a:t>
            </a:r>
            <a:r>
              <a:rPr kumimoji="1" lang="ja-JP" altLang="en-US" dirty="0"/>
              <a:t>サークルを目指していきます。</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32</a:t>
            </a:fld>
            <a:endParaRPr kumimoji="1" lang="ja-JP" altLang="en-US"/>
          </a:p>
        </p:txBody>
      </p:sp>
    </p:spTree>
    <p:extLst>
      <p:ext uri="{BB962C8B-B14F-4D97-AF65-F5344CB8AC3E}">
        <p14:creationId xmlns:p14="http://schemas.microsoft.com/office/powerpoint/2010/main" val="34166565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標準化と維持・管理はこのようになっており●</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振り返りとして、</a:t>
            </a:r>
            <a:r>
              <a:rPr kumimoji="1" lang="en-US" altLang="ja-JP" dirty="0"/>
              <a:t>QC</a:t>
            </a:r>
            <a:r>
              <a:rPr kumimoji="1" lang="ja-JP" altLang="en-US" dirty="0"/>
              <a:t>手法を学ぶ意味がとても良く理解でき</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勉強になった●</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今回の</a:t>
            </a:r>
            <a:r>
              <a:rPr kumimoji="1" lang="en-US" altLang="ja-JP" dirty="0"/>
              <a:t>QC</a:t>
            </a:r>
            <a:r>
              <a:rPr kumimoji="1" lang="ja-JP" altLang="en-US" dirty="0"/>
              <a:t>を通してチームワークが向上し</a:t>
            </a:r>
            <a:r>
              <a:rPr kumimoji="1" lang="en-US" altLang="ja-JP" dirty="0"/>
              <a:t>QC</a:t>
            </a:r>
            <a:r>
              <a:rPr kumimoji="1" lang="ja-JP" altLang="en-US" dirty="0"/>
              <a:t>の枠を超え●</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ピンチの時にも助け合えるチームになりました。●</a:t>
            </a:r>
            <a:endParaRPr kumimoji="1" lang="en-US" altLang="ja-JP" dirty="0"/>
          </a:p>
          <a:p>
            <a:r>
              <a:rPr kumimoji="1" lang="ja-JP" altLang="en-US" dirty="0"/>
              <a:t>また手法の勉強をして</a:t>
            </a:r>
            <a:r>
              <a:rPr kumimoji="1" lang="en-US" altLang="ja-JP" dirty="0"/>
              <a:t>QC</a:t>
            </a:r>
            <a:r>
              <a:rPr kumimoji="1" lang="ja-JP" altLang="en-US" dirty="0"/>
              <a:t>検定</a:t>
            </a:r>
            <a:r>
              <a:rPr kumimoji="1" lang="en-US" altLang="ja-JP" dirty="0"/>
              <a:t>3</a:t>
            </a:r>
            <a:r>
              <a:rPr kumimoji="1" lang="ja-JP" altLang="en-US" dirty="0"/>
              <a:t>級にも挑戦し合格しました●</a:t>
            </a:r>
            <a:endParaRPr kumimoji="1" lang="en-US" altLang="ja-JP" dirty="0"/>
          </a:p>
          <a:p>
            <a:r>
              <a:rPr kumimoji="1" lang="ja-JP" altLang="en-US" dirty="0"/>
              <a:t>後輩の宮﨑くんからも</a:t>
            </a:r>
            <a:endParaRPr kumimoji="1" lang="en-US" altLang="ja-JP" dirty="0"/>
          </a:p>
          <a:p>
            <a:r>
              <a:rPr kumimoji="1" lang="ja-JP" altLang="en-US" dirty="0"/>
              <a:t>「僕も先輩のようになりたい」と</a:t>
            </a:r>
            <a:endParaRPr kumimoji="1" lang="en-US" altLang="ja-JP" dirty="0"/>
          </a:p>
          <a:p>
            <a:r>
              <a:rPr kumimoji="1" lang="ja-JP" altLang="en-US" dirty="0"/>
              <a:t>次回テーマリーダーへ立候補</a:t>
            </a:r>
            <a:endParaRPr kumimoji="1" lang="en-US" altLang="ja-JP" dirty="0"/>
          </a:p>
          <a:p>
            <a:r>
              <a:rPr kumimoji="1" lang="ja-JP" altLang="en-US" dirty="0"/>
              <a:t>サークル一丸となり、これからも挑戦し続けます！●</a:t>
            </a:r>
            <a:endParaRPr kumimoji="1" lang="en-US" altLang="ja-JP" dirty="0"/>
          </a:p>
          <a:p>
            <a:endParaRPr kumimoji="1" lang="ja-JP" altLang="en-US" dirty="0"/>
          </a:p>
          <a:p>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9536754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以上で発表をおわります。</a:t>
            </a:r>
            <a:endParaRPr kumimoji="1" lang="en-US" altLang="ja-JP" dirty="0"/>
          </a:p>
          <a:p>
            <a:r>
              <a:rPr kumimoji="1" lang="ja-JP" altLang="en-US" dirty="0"/>
              <a:t>ご清聴、ありがとうございました。</a:t>
            </a:r>
          </a:p>
        </p:txBody>
      </p:sp>
      <p:sp>
        <p:nvSpPr>
          <p:cNvPr id="4" name="スライド番号プレースホルダー 3"/>
          <p:cNvSpPr>
            <a:spLocks noGrp="1"/>
          </p:cNvSpPr>
          <p:nvPr>
            <p:ph type="sldNum" sz="quarter" idx="10"/>
          </p:nvPr>
        </p:nvSpPr>
        <p:spPr/>
        <p:txBody>
          <a:bodyPr/>
          <a:lstStyle/>
          <a:p>
            <a:fld id="{EA7F07B8-43AB-4731-B2DB-6811CB790865}" type="slidenum">
              <a:rPr kumimoji="1" lang="ja-JP" altLang="en-US" smtClean="0"/>
              <a:t>34</a:t>
            </a:fld>
            <a:endParaRPr kumimoji="1" lang="ja-JP" altLang="en-US"/>
          </a:p>
        </p:txBody>
      </p:sp>
    </p:spTree>
    <p:extLst>
      <p:ext uri="{BB962C8B-B14F-4D97-AF65-F5344CB8AC3E}">
        <p14:creationId xmlns:p14="http://schemas.microsoft.com/office/powerpoint/2010/main" val="38152188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私たちフロンティアサークルは仕事が異なる</a:t>
            </a:r>
            <a:r>
              <a:rPr kumimoji="1" lang="en-US" altLang="ja-JP" dirty="0"/>
              <a:t>2</a:t>
            </a:r>
            <a:r>
              <a:rPr kumimoji="1" lang="ja-JP" altLang="en-US" dirty="0" err="1"/>
              <a:t>つの</a:t>
            </a:r>
            <a:r>
              <a:rPr kumimoji="1" lang="ja-JP" altLang="en-US" dirty="0"/>
              <a:t>組の合同サークルです。●</a:t>
            </a:r>
            <a:endParaRPr kumimoji="1" lang="en-US" altLang="ja-JP" dirty="0"/>
          </a:p>
          <a:p>
            <a:r>
              <a:rPr kumimoji="1" lang="ja-JP" altLang="en-US" dirty="0"/>
              <a:t>新</a:t>
            </a:r>
            <a:r>
              <a:rPr kumimoji="1" lang="en-US" altLang="ja-JP" dirty="0"/>
              <a:t>QC</a:t>
            </a:r>
            <a:r>
              <a:rPr kumimoji="1" lang="ja-JP" altLang="en-US" dirty="0"/>
              <a:t>リーダ田中さんの下活動しており、●</a:t>
            </a:r>
            <a:endParaRPr kumimoji="1" lang="en-US" altLang="ja-JP" dirty="0"/>
          </a:p>
          <a:p>
            <a:r>
              <a:rPr kumimoji="1" lang="ja-JP" altLang="en-US" dirty="0"/>
              <a:t>メンバー数</a:t>
            </a:r>
            <a:r>
              <a:rPr kumimoji="1" lang="en-US" altLang="ja-JP" dirty="0"/>
              <a:t>8</a:t>
            </a:r>
            <a:r>
              <a:rPr kumimoji="1" lang="ja-JP" altLang="en-US" dirty="0"/>
              <a:t>人、平均年齢</a:t>
            </a:r>
            <a:r>
              <a:rPr kumimoji="1" lang="en-US" altLang="ja-JP" dirty="0"/>
              <a:t>43</a:t>
            </a:r>
            <a:r>
              <a:rPr kumimoji="1" lang="ja-JP" altLang="en-US" dirty="0"/>
              <a:t>歳●</a:t>
            </a:r>
            <a:endParaRPr kumimoji="1" lang="en-US" altLang="ja-JP" dirty="0"/>
          </a:p>
          <a:p>
            <a:r>
              <a:rPr kumimoji="1" lang="ja-JP" altLang="en-US" dirty="0"/>
              <a:t>ベテランの多いサークルです。●</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312946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サークルレベルは現状</a:t>
            </a:r>
            <a:r>
              <a:rPr kumimoji="1" lang="en-US" altLang="ja-JP" dirty="0"/>
              <a:t>B</a:t>
            </a:r>
            <a:r>
              <a:rPr kumimoji="1" lang="ja-JP" altLang="en-US" dirty="0"/>
              <a:t>ゾーンで</a:t>
            </a:r>
            <a:r>
              <a:rPr kumimoji="1" lang="en-US" altLang="ja-JP" dirty="0"/>
              <a:t>A</a:t>
            </a:r>
            <a:r>
              <a:rPr kumimoji="1" lang="ja-JP" altLang="en-US" dirty="0"/>
              <a:t>ゾーンを目標に進めています。●</a:t>
            </a:r>
            <a:endParaRPr kumimoji="1" lang="en-US" altLang="ja-JP" dirty="0"/>
          </a:p>
          <a:p>
            <a:r>
              <a:rPr kumimoji="1" lang="ja-JP" altLang="en-US" dirty="0"/>
              <a:t>能力別に見てみるとチームワークとＱＣ手法が弱く、</a:t>
            </a:r>
            <a:endParaRPr kumimoji="1" lang="en-US" altLang="ja-JP" dirty="0"/>
          </a:p>
          <a:p>
            <a:r>
              <a:rPr kumimoji="1" lang="ja-JP" altLang="en-US" b="1" dirty="0"/>
              <a:t>Ａゾーンを目指すにはベテランと僕たち若手が●</a:t>
            </a:r>
            <a:endParaRPr kumimoji="1" lang="en-US" altLang="ja-JP" b="1" dirty="0"/>
          </a:p>
          <a:p>
            <a:r>
              <a:rPr kumimoji="1" lang="ja-JP" altLang="en-US" b="1" dirty="0"/>
              <a:t>今まで以上に助け合えるチームにならなければならない！</a:t>
            </a:r>
            <a:endParaRPr kumimoji="1" lang="en-US" altLang="ja-JP" b="1" dirty="0"/>
          </a:p>
          <a:p>
            <a:r>
              <a:rPr kumimoji="1" lang="ja-JP" altLang="en-US" b="1" dirty="0"/>
              <a:t>そこで</a:t>
            </a:r>
            <a:r>
              <a:rPr kumimoji="1" lang="en-US" altLang="ja-JP" b="1" dirty="0"/>
              <a:t>QC</a:t>
            </a:r>
            <a:r>
              <a:rPr kumimoji="1" lang="ja-JP" altLang="en-US" b="1" dirty="0"/>
              <a:t>リーダーより●</a:t>
            </a:r>
            <a:endParaRPr kumimoji="1" lang="en-US" altLang="ja-JP" b="1" dirty="0"/>
          </a:p>
          <a:p>
            <a:r>
              <a:rPr kumimoji="1" lang="ja-JP" altLang="en-US" b="1" dirty="0"/>
              <a:t>若手</a:t>
            </a:r>
            <a:r>
              <a:rPr kumimoji="1" lang="en-US" altLang="ja-JP" b="1" dirty="0"/>
              <a:t>×</a:t>
            </a:r>
            <a:r>
              <a:rPr kumimoji="1" lang="ja-JP" altLang="en-US" b="1" dirty="0"/>
              <a:t>ベテランの距離感を縮めコミュニケーションを図る架け橋となりﾁｰﾑﾜｰｸを更に高める事で●</a:t>
            </a:r>
            <a:endParaRPr kumimoji="1" lang="en-US" altLang="ja-JP" b="1" dirty="0"/>
          </a:p>
          <a:p>
            <a:r>
              <a:rPr kumimoji="1" lang="ja-JP" altLang="en-US" dirty="0"/>
              <a:t>僕たち若手の</a:t>
            </a:r>
            <a:r>
              <a:rPr kumimoji="1" lang="en-US" altLang="ja-JP" dirty="0"/>
              <a:t>QC</a:t>
            </a:r>
            <a:r>
              <a:rPr kumimoji="1" lang="ja-JP" altLang="en-US" dirty="0"/>
              <a:t>手法の知識習得を促進したい想いがありました。●</a:t>
            </a:r>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768190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職場を取り巻く環境ですが●</a:t>
            </a:r>
            <a:endParaRPr kumimoji="1" lang="en-US" altLang="ja-JP" dirty="0"/>
          </a:p>
          <a:p>
            <a:r>
              <a:rPr kumimoji="1" lang="ja-JP" altLang="en-US" dirty="0"/>
              <a:t>当社は</a:t>
            </a:r>
            <a:r>
              <a:rPr kumimoji="1" lang="en-US" altLang="ja-JP" dirty="0"/>
              <a:t>SDG</a:t>
            </a:r>
            <a:r>
              <a:rPr kumimoji="1" lang="ja-JP" altLang="en-US" dirty="0"/>
              <a:t>ｓへの積極的な取り組みや</a:t>
            </a:r>
            <a:endParaRPr kumimoji="1" lang="en-US" altLang="ja-JP" dirty="0"/>
          </a:p>
          <a:p>
            <a:r>
              <a:rPr kumimoji="1" lang="ja-JP" altLang="en-US" dirty="0"/>
              <a:t>脱炭素社会に向けた車両開発を行っている一方で●</a:t>
            </a:r>
            <a:endParaRPr kumimoji="1" lang="en-US" altLang="ja-JP" dirty="0"/>
          </a:p>
          <a:p>
            <a:r>
              <a:rPr kumimoji="1" lang="ja-JP" altLang="en-US" dirty="0"/>
              <a:t>直近の自動車業界全体では、</a:t>
            </a:r>
            <a:r>
              <a:rPr kumimoji="1" lang="ja-JP" altLang="en-US" b="1" dirty="0"/>
              <a:t>品質保証に関わる問題が相次いで発覚</a:t>
            </a:r>
            <a:r>
              <a:rPr kumimoji="1" lang="ja-JP" altLang="en-US" dirty="0"/>
              <a:t>。●</a:t>
            </a:r>
            <a:endParaRPr kumimoji="1" lang="en-US" altLang="ja-JP" dirty="0"/>
          </a:p>
          <a:p>
            <a:r>
              <a:rPr kumimoji="1" lang="ja-JP" altLang="en-US" dirty="0"/>
              <a:t>自職場は正しい良否判定を行うことを方針としており●</a:t>
            </a:r>
            <a:endParaRPr kumimoji="1" lang="en-US" altLang="ja-JP" dirty="0"/>
          </a:p>
          <a:p>
            <a:r>
              <a:rPr kumimoji="1" lang="ja-JP" altLang="en-US" dirty="0"/>
              <a:t>もし誤った結果を流してしまうと、車両の出荷停止になり●</a:t>
            </a:r>
            <a:endParaRPr kumimoji="1" lang="en-US" altLang="ja-JP" dirty="0"/>
          </a:p>
          <a:p>
            <a:r>
              <a:rPr kumimoji="1" lang="ja-JP" altLang="en-US" dirty="0"/>
              <a:t>楽しみに待っているお客様へ車両をお届けできず、●</a:t>
            </a:r>
            <a:endParaRPr kumimoji="1" lang="en-US" altLang="ja-JP" dirty="0"/>
          </a:p>
          <a:p>
            <a:r>
              <a:rPr kumimoji="1" lang="ja-JP" altLang="en-US" dirty="0"/>
              <a:t>会社の信用がなくなってしまう為●</a:t>
            </a:r>
            <a:endParaRPr kumimoji="1" lang="en-US" altLang="ja-JP" dirty="0"/>
          </a:p>
          <a:p>
            <a:r>
              <a:rPr kumimoji="1" lang="ja-JP" altLang="en-US" b="1" dirty="0"/>
              <a:t>常に</a:t>
            </a:r>
            <a:r>
              <a:rPr kumimoji="1" lang="ja-JP" altLang="en-US" dirty="0"/>
              <a:t>自分事として考動する必要があります。●</a:t>
            </a:r>
            <a:endParaRPr kumimoji="1" lang="en-US" altLang="ja-JP" dirty="0"/>
          </a:p>
          <a:p>
            <a:endParaRPr kumimoji="1" lang="en-US" altLang="ja-JP" dirty="0"/>
          </a:p>
          <a:p>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396516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そんな中、</a:t>
            </a:r>
            <a:r>
              <a:rPr kumimoji="1" lang="ja-JP" altLang="en-US" b="1" dirty="0"/>
              <a:t>ベテランの</a:t>
            </a:r>
            <a:r>
              <a:rPr kumimoji="1" lang="ja-JP" altLang="en-US" dirty="0"/>
              <a:t>定年退職により●</a:t>
            </a:r>
            <a:endParaRPr kumimoji="1" lang="en-US" altLang="ja-JP" dirty="0"/>
          </a:p>
          <a:p>
            <a:r>
              <a:rPr kumimoji="1" lang="ja-JP" altLang="en-US" b="1" dirty="0"/>
              <a:t>ノウハウを持った</a:t>
            </a:r>
            <a:r>
              <a:rPr kumimoji="1" lang="ja-JP" altLang="en-US" dirty="0"/>
              <a:t>技能員が減少、●</a:t>
            </a:r>
            <a:endParaRPr kumimoji="1" lang="en-US" altLang="ja-JP" dirty="0"/>
          </a:p>
          <a:p>
            <a:r>
              <a:rPr kumimoji="1" lang="ja-JP" altLang="en-US" dirty="0"/>
              <a:t>若手への</a:t>
            </a:r>
            <a:r>
              <a:rPr kumimoji="1" lang="ja-JP" altLang="en-US" strike="noStrike" baseline="0" dirty="0"/>
              <a:t>人財育成</a:t>
            </a:r>
            <a:r>
              <a:rPr kumimoji="1" lang="ja-JP" altLang="en-US" dirty="0"/>
              <a:t>が職場課題となっています●</a:t>
            </a:r>
            <a:endParaRPr kumimoji="1" lang="en-US" altLang="ja-JP" dirty="0"/>
          </a:p>
          <a:p>
            <a:r>
              <a:rPr kumimoji="1" lang="ja-JP" altLang="en-US" dirty="0"/>
              <a:t>中川部長の、「挑戦は成長の源泉」を</a:t>
            </a:r>
            <a:endParaRPr kumimoji="1" lang="en-US" altLang="ja-JP" dirty="0"/>
          </a:p>
          <a:p>
            <a:r>
              <a:rPr kumimoji="1" lang="ja-JP" altLang="en-US" dirty="0"/>
              <a:t>合言葉に取り組んでおり、●</a:t>
            </a:r>
            <a:endParaRPr kumimoji="1" lang="en-US" altLang="ja-JP" dirty="0"/>
          </a:p>
          <a:p>
            <a:r>
              <a:rPr kumimoji="1" lang="ja-JP" altLang="en-US" dirty="0"/>
              <a:t>私も先輩達のような頼れる先輩になりたく●</a:t>
            </a:r>
            <a:endParaRPr kumimoji="1" lang="en-US" altLang="ja-JP" dirty="0"/>
          </a:p>
          <a:p>
            <a:r>
              <a:rPr kumimoji="1" lang="ja-JP" altLang="en-US" dirty="0"/>
              <a:t>何事にもチャレンジしたい思いがありました。●</a:t>
            </a:r>
            <a:endParaRPr kumimoji="1" lang="en-US" altLang="ja-JP" dirty="0"/>
          </a:p>
          <a:p>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572265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b="1" dirty="0"/>
              <a:t>そこで、精度検査に於ける困り事の中から●</a:t>
            </a:r>
            <a:endParaRPr kumimoji="1" lang="en-US" altLang="ja-JP" b="1" dirty="0"/>
          </a:p>
          <a:p>
            <a:r>
              <a:rPr kumimoji="1" lang="ja-JP" altLang="en-US" b="1" dirty="0"/>
              <a:t>精度保証の起点となる●</a:t>
            </a:r>
            <a:endParaRPr kumimoji="1" lang="en-US" altLang="ja-JP" b="1" dirty="0"/>
          </a:p>
          <a:p>
            <a:r>
              <a:rPr kumimoji="1" lang="ja-JP" altLang="en-US" b="1" dirty="0"/>
              <a:t>ブロックゲージ検査のやりにくさに着目。●</a:t>
            </a:r>
            <a:endParaRPr kumimoji="1" lang="en-US" altLang="ja-JP" b="1" dirty="0"/>
          </a:p>
          <a:p>
            <a:r>
              <a:rPr kumimoji="1" lang="ja-JP" altLang="en-US" dirty="0"/>
              <a:t>他のﾒﾝﾊﾞｰも「やりにくい」と声が上がりテーマとして取り上げることにしました。●</a:t>
            </a:r>
            <a:endParaRPr kumimoji="1" lang="en-US" altLang="ja-JP" dirty="0"/>
          </a:p>
          <a:p>
            <a:r>
              <a:rPr kumimoji="1" lang="ja-JP" altLang="en-US" dirty="0"/>
              <a:t>そこで</a:t>
            </a:r>
            <a:r>
              <a:rPr kumimoji="1" lang="ja-JP" altLang="en-US" b="1" dirty="0"/>
              <a:t>ノウハウの吸収とＱＣ手法の勉強の為に</a:t>
            </a:r>
            <a:r>
              <a:rPr kumimoji="1" lang="ja-JP" altLang="en-US" dirty="0"/>
              <a:t>テーマリーダーに自ら手をあげ初挑戦●</a:t>
            </a:r>
            <a:endParaRPr kumimoji="1" lang="en-US" altLang="ja-JP" dirty="0"/>
          </a:p>
          <a:p>
            <a:r>
              <a:rPr kumimoji="1" lang="ja-JP" altLang="en-US" dirty="0"/>
              <a:t>そんな姿を見ていた</a:t>
            </a:r>
            <a:r>
              <a:rPr kumimoji="1" lang="en-US" altLang="ja-JP" dirty="0"/>
              <a:t>QC</a:t>
            </a:r>
            <a:r>
              <a:rPr kumimoji="1" lang="ja-JP" altLang="en-US" dirty="0"/>
              <a:t>リーダー田中さんも</a:t>
            </a:r>
            <a:endParaRPr kumimoji="1" lang="en-US" altLang="ja-JP" dirty="0"/>
          </a:p>
          <a:p>
            <a:r>
              <a:rPr kumimoji="1" lang="ja-JP" altLang="en-US" dirty="0"/>
              <a:t>「若手を育てるチャンス！」とやる気満々●</a:t>
            </a:r>
            <a:endParaRPr kumimoji="1" lang="en-US" altLang="ja-JP" dirty="0"/>
          </a:p>
          <a:p>
            <a:r>
              <a:rPr kumimoji="1" lang="ja-JP" altLang="en-US" dirty="0"/>
              <a:t>まずブロックゲージについてですが、長さの基準として用いられる計測機器であり●</a:t>
            </a:r>
            <a:endParaRPr kumimoji="1" lang="en-US" altLang="ja-JP" dirty="0"/>
          </a:p>
          <a:p>
            <a:r>
              <a:rPr kumimoji="1" lang="ja-JP" altLang="en-US" dirty="0"/>
              <a:t>三次元測定機等の基点調整の際にブロックゲージが使われています●</a:t>
            </a:r>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397960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85800" y="1143000"/>
            <a:ext cx="5486400" cy="3086100"/>
          </a:xfrm>
        </p:spPr>
      </p:sp>
      <p:sp>
        <p:nvSpPr>
          <p:cNvPr id="3" name="ノート プレースホルダー 2"/>
          <p:cNvSpPr>
            <a:spLocks noGrp="1"/>
          </p:cNvSpPr>
          <p:nvPr>
            <p:ph type="body" idx="1"/>
          </p:nvPr>
        </p:nvSpPr>
        <p:spPr/>
        <p:txBody>
          <a:bodyPr/>
          <a:lstStyle/>
          <a:p>
            <a:r>
              <a:rPr kumimoji="1" lang="ja-JP" altLang="en-US" dirty="0"/>
              <a:t>次にブロックゲージ精度検査についてですが●</a:t>
            </a:r>
            <a:endParaRPr kumimoji="1" lang="en-US" altLang="ja-JP" dirty="0"/>
          </a:p>
          <a:p>
            <a:r>
              <a:rPr kumimoji="1" lang="ja-JP" altLang="en-US" dirty="0"/>
              <a:t>基準となる標準器と被検査機器との差がどれだけあるかを検査しています。●</a:t>
            </a:r>
            <a:endParaRPr kumimoji="1" lang="en-US" altLang="ja-JP" dirty="0"/>
          </a:p>
          <a:p>
            <a:r>
              <a:rPr kumimoji="1" lang="ja-JP" altLang="en-US" dirty="0"/>
              <a:t>ブロックゲージの長さによって測定方法が変わり●</a:t>
            </a:r>
            <a:endParaRPr kumimoji="1" lang="en-US" altLang="ja-JP" dirty="0"/>
          </a:p>
          <a:p>
            <a:r>
              <a:rPr kumimoji="1" lang="ja-JP" altLang="en-US" dirty="0"/>
              <a:t>今回定盤上にブロックゲージを接地する方法で発生●</a:t>
            </a:r>
            <a:endParaRPr kumimoji="1" lang="en-US" altLang="ja-JP" dirty="0"/>
          </a:p>
          <a:p>
            <a:r>
              <a:rPr kumimoji="1" lang="ja-JP" altLang="en-US" dirty="0"/>
              <a:t>測定値を見てみると●</a:t>
            </a:r>
            <a:endParaRPr kumimoji="1" lang="en-US" altLang="ja-JP" dirty="0"/>
          </a:p>
          <a:p>
            <a:r>
              <a:rPr kumimoji="1" lang="ja-JP" altLang="en-US" dirty="0"/>
              <a:t>石定盤で長さ</a:t>
            </a:r>
            <a:r>
              <a:rPr kumimoji="1" lang="en-US" altLang="ja-JP" dirty="0"/>
              <a:t>300</a:t>
            </a:r>
            <a:r>
              <a:rPr kumimoji="1" lang="ja-JP" altLang="en-US" dirty="0"/>
              <a:t>㎜以上のブロックゲージでばらつきが大きくなっていました●</a:t>
            </a:r>
            <a:endParaRPr kumimoji="1" lang="en-US" altLang="ja-JP" dirty="0"/>
          </a:p>
          <a:p>
            <a:r>
              <a:rPr kumimoji="1" lang="ja-JP" altLang="en-US" dirty="0"/>
              <a:t>ベテランはどうなのかなー？と話していると●</a:t>
            </a:r>
            <a:endParaRPr kumimoji="1" lang="en-US" altLang="ja-JP" dirty="0"/>
          </a:p>
          <a:p>
            <a:r>
              <a:rPr kumimoji="1" lang="en-US" altLang="ja-JP" dirty="0"/>
              <a:t>QC</a:t>
            </a:r>
            <a:r>
              <a:rPr kumimoji="1" lang="ja-JP" altLang="en-US" dirty="0"/>
              <a:t>リーダーから</a:t>
            </a:r>
            <a:r>
              <a:rPr kumimoji="1" lang="ja-JP" altLang="en-US" b="1" dirty="0"/>
              <a:t>ヒストグラムで比較するとわかりやすいよ</a:t>
            </a:r>
            <a:r>
              <a:rPr kumimoji="1" lang="ja-JP" altLang="en-US" dirty="0"/>
              <a:t>と●</a:t>
            </a:r>
            <a:endParaRPr kumimoji="1" lang="en-US" altLang="ja-JP" dirty="0"/>
          </a:p>
          <a:p>
            <a:r>
              <a:rPr kumimoji="1" lang="ja-JP" altLang="en-US" dirty="0"/>
              <a:t>教えてもらい作成してみることに。●</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7F07B8-43AB-4731-B2DB-6811CB790865}"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532120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4530"/>
            <a:ext cx="9144000" cy="2387600"/>
          </a:xfrm>
        </p:spPr>
        <p:txBody>
          <a:bodyPr anchor="b">
            <a:normAutofit/>
          </a:bodyPr>
          <a:lstStyle>
            <a:lvl1pPr algn="ctr">
              <a:defRPr sz="4500"/>
            </a:lvl1pPr>
          </a:lstStyle>
          <a:p>
            <a:r>
              <a:rPr lang="ja-JP" altLang="en-US"/>
              <a:t>マスター タイトルの書式設定</a:t>
            </a:r>
            <a:endParaRPr lang="en-US" dirty="0"/>
          </a:p>
        </p:txBody>
      </p:sp>
      <p:sp>
        <p:nvSpPr>
          <p:cNvPr id="3" name="Subtitle 2"/>
          <p:cNvSpPr>
            <a:spLocks noGrp="1"/>
          </p:cNvSpPr>
          <p:nvPr>
            <p:ph type="subTitle" idx="1"/>
          </p:nvPr>
        </p:nvSpPr>
        <p:spPr>
          <a:xfrm>
            <a:off x="1524000" y="3602038"/>
            <a:ext cx="9144000" cy="1655762"/>
          </a:xfrm>
        </p:spPr>
        <p:txBody>
          <a:bodyPr>
            <a:normAutofit/>
          </a:bodyPr>
          <a:lstStyle>
            <a:lvl1pPr marL="0" indent="0" algn="ctr">
              <a:buNone/>
              <a:defRPr sz="1800">
                <a:solidFill>
                  <a:schemeClr val="tx1">
                    <a:lumMod val="75000"/>
                    <a:lumOff val="25000"/>
                  </a:schemeClr>
                </a:solidFill>
              </a:defRPr>
            </a:lvl1pPr>
            <a:lvl2pPr marL="342891" indent="0" algn="ctr">
              <a:buNone/>
              <a:defRPr sz="2100"/>
            </a:lvl2pPr>
            <a:lvl3pPr marL="685783" indent="0" algn="ctr">
              <a:buNone/>
              <a:defRPr sz="1800"/>
            </a:lvl3pPr>
            <a:lvl4pPr marL="1028674" indent="0" algn="ctr">
              <a:buNone/>
              <a:defRPr sz="1500"/>
            </a:lvl4pPr>
            <a:lvl5pPr marL="1371566" indent="0" algn="ctr">
              <a:buNone/>
              <a:defRPr sz="1500"/>
            </a:lvl5pPr>
            <a:lvl6pPr marL="1714457" indent="0" algn="ctr">
              <a:buNone/>
              <a:defRPr sz="1500"/>
            </a:lvl6pPr>
            <a:lvl7pPr marL="2057349" indent="0" algn="ctr">
              <a:buNone/>
              <a:defRPr sz="1500"/>
            </a:lvl7pPr>
            <a:lvl8pPr marL="2400240" indent="0" algn="ctr">
              <a:buNone/>
              <a:defRPr sz="1500"/>
            </a:lvl8pPr>
            <a:lvl9pPr marL="2743131" indent="0" algn="ctr">
              <a:buNone/>
              <a:defRPr sz="15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17976914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28084770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0362"/>
            <a:ext cx="2628900" cy="5811838"/>
          </a:xfrm>
        </p:spPr>
        <p:txBody>
          <a:bodyPr vert="eaVert"/>
          <a:lstStyle/>
          <a:p>
            <a:r>
              <a:rPr lang="ja-JP" altLang="en-US"/>
              <a:t>マスター タイトルの書式設定</a:t>
            </a:r>
            <a:endParaRPr lang="en-US"/>
          </a:p>
        </p:txBody>
      </p:sp>
      <p:sp>
        <p:nvSpPr>
          <p:cNvPr id="3" name="Vertical Text Placeholder 2"/>
          <p:cNvSpPr>
            <a:spLocks noGrp="1"/>
          </p:cNvSpPr>
          <p:nvPr>
            <p:ph type="body" orient="vert" idx="1"/>
          </p:nvPr>
        </p:nvSpPr>
        <p:spPr>
          <a:xfrm>
            <a:off x="838203" y="360374"/>
            <a:ext cx="7734300" cy="5811837"/>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16134821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1959583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831851" y="1712423"/>
            <a:ext cx="10515600" cy="2851208"/>
          </a:xfrm>
        </p:spPr>
        <p:txBody>
          <a:bodyPr anchor="b">
            <a:normAutofit/>
          </a:bodyPr>
          <a:lstStyle>
            <a:lvl1pPr>
              <a:defRPr sz="4500" b="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831851" y="4552645"/>
            <a:ext cx="10515600" cy="1500187"/>
          </a:xfrm>
        </p:spPr>
        <p:txBody>
          <a:bodyPr anchor="t">
            <a:normAutofit/>
          </a:bodyPr>
          <a:lstStyle>
            <a:lvl1pPr marL="0" indent="0">
              <a:buNone/>
              <a:defRPr sz="1800">
                <a:solidFill>
                  <a:schemeClr val="tx1">
                    <a:lumMod val="75000"/>
                    <a:lumOff val="25000"/>
                  </a:schemeClr>
                </a:solidFill>
              </a:defRPr>
            </a:lvl1pPr>
            <a:lvl2pPr marL="342891" indent="0">
              <a:buNone/>
              <a:defRPr sz="1351">
                <a:solidFill>
                  <a:schemeClr val="tx1">
                    <a:tint val="75000"/>
                  </a:schemeClr>
                </a:solidFill>
              </a:defRPr>
            </a:lvl2pPr>
            <a:lvl3pPr marL="685783" indent="0">
              <a:buNone/>
              <a:defRPr sz="1200">
                <a:solidFill>
                  <a:schemeClr val="tx1">
                    <a:tint val="75000"/>
                  </a:schemeClr>
                </a:solidFill>
              </a:defRPr>
            </a:lvl3pPr>
            <a:lvl4pPr marL="1028674" indent="0">
              <a:buNone/>
              <a:defRPr sz="1051">
                <a:solidFill>
                  <a:schemeClr val="tx1">
                    <a:tint val="75000"/>
                  </a:schemeClr>
                </a:solidFill>
              </a:defRPr>
            </a:lvl4pPr>
            <a:lvl5pPr marL="1371566" indent="0">
              <a:buNone/>
              <a:defRPr sz="1051">
                <a:solidFill>
                  <a:schemeClr val="tx1">
                    <a:tint val="75000"/>
                  </a:schemeClr>
                </a:solidFill>
              </a:defRPr>
            </a:lvl5pPr>
            <a:lvl6pPr marL="1714457" indent="0">
              <a:buNone/>
              <a:defRPr sz="1051">
                <a:solidFill>
                  <a:schemeClr val="tx1">
                    <a:tint val="75000"/>
                  </a:schemeClr>
                </a:solidFill>
              </a:defRPr>
            </a:lvl6pPr>
            <a:lvl7pPr marL="2057349" indent="0">
              <a:buNone/>
              <a:defRPr sz="1051">
                <a:solidFill>
                  <a:schemeClr val="tx1">
                    <a:tint val="75000"/>
                  </a:schemeClr>
                </a:solidFill>
              </a:defRPr>
            </a:lvl7pPr>
            <a:lvl8pPr marL="2400240" indent="0">
              <a:buNone/>
              <a:defRPr sz="1051">
                <a:solidFill>
                  <a:schemeClr val="tx1">
                    <a:tint val="75000"/>
                  </a:schemeClr>
                </a:solidFill>
              </a:defRPr>
            </a:lvl8pPr>
            <a:lvl9pPr marL="2743131" indent="0">
              <a:buNone/>
              <a:defRPr sz="1051">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3068472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845127" y="1828803"/>
            <a:ext cx="5181600" cy="4351337"/>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6172200" y="1828803"/>
            <a:ext cx="5181600" cy="4351337"/>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40153140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45127" y="1681852"/>
            <a:ext cx="5156200" cy="825699"/>
          </a:xfrm>
        </p:spPr>
        <p:txBody>
          <a:bodyPr anchor="b">
            <a:normAutofit/>
          </a:bodyPr>
          <a:lstStyle>
            <a:lvl1pPr marL="0" indent="0">
              <a:spcBef>
                <a:spcPts val="0"/>
              </a:spcBef>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ja-JP" altLang="en-US"/>
              <a:t>マスター テキストの書式設定</a:t>
            </a:r>
          </a:p>
        </p:txBody>
      </p:sp>
      <p:sp>
        <p:nvSpPr>
          <p:cNvPr id="4" name="Content Placeholder 3"/>
          <p:cNvSpPr>
            <a:spLocks noGrp="1"/>
          </p:cNvSpPr>
          <p:nvPr>
            <p:ph sz="half" idx="2"/>
          </p:nvPr>
        </p:nvSpPr>
        <p:spPr>
          <a:xfrm>
            <a:off x="845127" y="2507562"/>
            <a:ext cx="5156200" cy="368052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6172208" y="1681851"/>
            <a:ext cx="5181601" cy="825698"/>
          </a:xfrm>
        </p:spPr>
        <p:txBody>
          <a:bodyPr anchor="b"/>
          <a:lstStyle>
            <a:lvl1pPr marL="0" indent="0">
              <a:spcBef>
                <a:spcPts val="0"/>
              </a:spcBef>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ja-JP" altLang="en-US"/>
              <a:t>マスター テキストの書式設定</a:t>
            </a:r>
          </a:p>
        </p:txBody>
      </p:sp>
      <p:sp>
        <p:nvSpPr>
          <p:cNvPr id="6" name="Content Placeholder 5"/>
          <p:cNvSpPr>
            <a:spLocks noGrp="1"/>
          </p:cNvSpPr>
          <p:nvPr>
            <p:ph sz="quarter" idx="4"/>
          </p:nvPr>
        </p:nvSpPr>
        <p:spPr>
          <a:xfrm>
            <a:off x="6172208" y="2507562"/>
            <a:ext cx="5181601" cy="368052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7" name="Date Placeholder 6"/>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
        <p:nvSpPr>
          <p:cNvPr id="10" name="Title 9"/>
          <p:cNvSpPr>
            <a:spLocks noGrp="1"/>
          </p:cNvSpPr>
          <p:nvPr>
            <p:ph type="title"/>
          </p:nvPr>
        </p:nvSpPr>
        <p:spPr/>
        <p:txBody>
          <a:bodyPr/>
          <a:lstStyle/>
          <a:p>
            <a:r>
              <a:rPr lang="ja-JP" altLang="en-US"/>
              <a:t>マスター タイトルの書式設定</a:t>
            </a:r>
            <a:endParaRPr lang="en-US" dirty="0"/>
          </a:p>
        </p:txBody>
      </p:sp>
    </p:spTree>
    <p:extLst>
      <p:ext uri="{BB962C8B-B14F-4D97-AF65-F5344CB8AC3E}">
        <p14:creationId xmlns:p14="http://schemas.microsoft.com/office/powerpoint/2010/main" val="8209708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タイトルのみ">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
        <p:nvSpPr>
          <p:cNvPr id="6" name="Title 5"/>
          <p:cNvSpPr>
            <a:spLocks noGrp="1"/>
          </p:cNvSpPr>
          <p:nvPr>
            <p:ph type="title"/>
          </p:nvPr>
        </p:nvSpPr>
        <p:spPr/>
        <p:txBody>
          <a:bodyPr/>
          <a:lstStyle/>
          <a:p>
            <a:r>
              <a:rPr lang="ja-JP" altLang="en-US"/>
              <a:t>マスター タイトルの書式設定</a:t>
            </a:r>
            <a:endParaRPr lang="en-US"/>
          </a:p>
        </p:txBody>
      </p:sp>
    </p:spTree>
    <p:extLst>
      <p:ext uri="{BB962C8B-B14F-4D97-AF65-F5344CB8AC3E}">
        <p14:creationId xmlns:p14="http://schemas.microsoft.com/office/powerpoint/2010/main" val="25005997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6972615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841248" y="457212"/>
            <a:ext cx="3931920" cy="1600197"/>
          </a:xfrm>
        </p:spPr>
        <p:txBody>
          <a:bodyPr anchor="b">
            <a:normAutofit/>
          </a:bodyPr>
          <a:lstStyle>
            <a:lvl1pPr>
              <a:defRPr sz="2400" b="0"/>
            </a:lvl1pPr>
          </a:lstStyle>
          <a:p>
            <a:r>
              <a:rPr lang="ja-JP" altLang="en-US"/>
              <a:t>マスター タイトルの書式設定</a:t>
            </a:r>
            <a:endParaRPr lang="en-US" dirty="0"/>
          </a:p>
        </p:txBody>
      </p:sp>
      <p:sp>
        <p:nvSpPr>
          <p:cNvPr id="3" name="Content Placeholder 2"/>
          <p:cNvSpPr>
            <a:spLocks noGrp="1"/>
          </p:cNvSpPr>
          <p:nvPr>
            <p:ph idx="1"/>
          </p:nvPr>
        </p:nvSpPr>
        <p:spPr>
          <a:xfrm>
            <a:off x="5181600" y="990600"/>
            <a:ext cx="6172200" cy="48768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841248" y="2057399"/>
            <a:ext cx="3931920" cy="3810001"/>
          </a:xfrm>
        </p:spPr>
        <p:txBody>
          <a:bodyPr>
            <a:normAutofit/>
          </a:bodyPr>
          <a:lstStyle>
            <a:lvl1pPr marL="0" indent="0">
              <a:lnSpc>
                <a:spcPct val="90000"/>
              </a:lnSpc>
              <a:buNone/>
              <a:defRPr sz="1200"/>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13742101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841248" y="457200"/>
            <a:ext cx="3931920" cy="1600200"/>
          </a:xfrm>
        </p:spPr>
        <p:txBody>
          <a:bodyPr anchor="b">
            <a:normAutofit/>
          </a:bodyPr>
          <a:lstStyle>
            <a:lvl1pPr>
              <a:defRPr sz="2400" b="0"/>
            </a:lvl1pPr>
          </a:lstStyle>
          <a:p>
            <a:r>
              <a:rPr lang="ja-JP" altLang="en-US"/>
              <a:t>マスター タイトルの書式設定</a:t>
            </a:r>
            <a:endParaRPr lang="en-US" dirty="0"/>
          </a:p>
        </p:txBody>
      </p:sp>
      <p:sp>
        <p:nvSpPr>
          <p:cNvPr id="3" name="Picture Placeholder 2"/>
          <p:cNvSpPr>
            <a:spLocks noGrp="1"/>
          </p:cNvSpPr>
          <p:nvPr>
            <p:ph type="pic" idx="1"/>
          </p:nvPr>
        </p:nvSpPr>
        <p:spPr>
          <a:xfrm>
            <a:off x="5181600" y="990600"/>
            <a:ext cx="6172200" cy="4876800"/>
          </a:xfrm>
        </p:spPr>
        <p:txBody>
          <a:bodyPr/>
          <a:lstStyle>
            <a:lvl1pPr marL="0" indent="0">
              <a:buNone/>
              <a:defRPr sz="24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ja-JP" altLang="en-US"/>
              <a:t>図を追加</a:t>
            </a:r>
            <a:endParaRPr lang="en-US" dirty="0"/>
          </a:p>
        </p:txBody>
      </p:sp>
      <p:sp>
        <p:nvSpPr>
          <p:cNvPr id="4" name="Text Placeholder 3"/>
          <p:cNvSpPr>
            <a:spLocks noGrp="1"/>
          </p:cNvSpPr>
          <p:nvPr>
            <p:ph type="body" sz="half" idx="2"/>
          </p:nvPr>
        </p:nvSpPr>
        <p:spPr>
          <a:xfrm>
            <a:off x="841248" y="2057400"/>
            <a:ext cx="3931920" cy="3810000"/>
          </a:xfrm>
        </p:spPr>
        <p:txBody>
          <a:bodyPr>
            <a:normAutofit/>
          </a:bodyPr>
          <a:lstStyle>
            <a:lvl1pPr marL="0" indent="0">
              <a:lnSpc>
                <a:spcPct val="90000"/>
              </a:lnSpc>
              <a:buNone/>
              <a:defRPr sz="1200"/>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FAFA29F5-01F9-4338-BAD9-6E5099791975}" type="datetimeFigureOut">
              <a:rPr kumimoji="1" lang="ja-JP" altLang="en-US" smtClean="0"/>
              <a:t>2024/9/13</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25377739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F6FDFE"/>
            </a:gs>
            <a:gs pos="22000">
              <a:srgbClr val="CCFFCC"/>
            </a:gs>
            <a:gs pos="51000">
              <a:srgbClr val="66FF66"/>
            </a:gs>
            <a:gs pos="84000">
              <a:srgbClr val="CCFFCC"/>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45127" y="365760"/>
            <a:ext cx="10515600" cy="1325562"/>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845127" y="1828803"/>
            <a:ext cx="10515600" cy="4351337"/>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838200" y="6356362"/>
            <a:ext cx="2743200" cy="365125"/>
          </a:xfrm>
          <a:prstGeom prst="rect">
            <a:avLst/>
          </a:prstGeom>
        </p:spPr>
        <p:txBody>
          <a:bodyPr vert="horz" lIns="91440" tIns="45720" rIns="91440" bIns="45720" rtlCol="0" anchor="ctr"/>
          <a:lstStyle>
            <a:lvl1pPr algn="l">
              <a:defRPr sz="825">
                <a:solidFill>
                  <a:schemeClr val="tx1">
                    <a:lumMod val="65000"/>
                    <a:lumOff val="35000"/>
                  </a:schemeClr>
                </a:solidFill>
              </a:defRPr>
            </a:lvl1pPr>
          </a:lstStyle>
          <a:p>
            <a:fld id="{FAFA29F5-01F9-4338-BAD9-6E5099791975}" type="datetimeFigureOut">
              <a:rPr kumimoji="1" lang="ja-JP" altLang="en-US" smtClean="0"/>
              <a:t>2024/9/13</a:t>
            </a:fld>
            <a:endParaRPr kumimoji="1" lang="ja-JP" altLang="en-US"/>
          </a:p>
        </p:txBody>
      </p:sp>
      <p:sp>
        <p:nvSpPr>
          <p:cNvPr id="5" name="Footer Placeholder 4"/>
          <p:cNvSpPr>
            <a:spLocks noGrp="1"/>
          </p:cNvSpPr>
          <p:nvPr>
            <p:ph type="ftr" sz="quarter" idx="3"/>
          </p:nvPr>
        </p:nvSpPr>
        <p:spPr>
          <a:xfrm>
            <a:off x="4038600" y="6356362"/>
            <a:ext cx="4114800" cy="365125"/>
          </a:xfrm>
          <a:prstGeom prst="rect">
            <a:avLst/>
          </a:prstGeom>
        </p:spPr>
        <p:txBody>
          <a:bodyPr vert="horz" lIns="91440" tIns="45720" rIns="91440" bIns="45720" rtlCol="0" anchor="ctr"/>
          <a:lstStyle>
            <a:lvl1pPr algn="ctr">
              <a:defRPr sz="825">
                <a:solidFill>
                  <a:schemeClr val="tx1">
                    <a:lumMod val="65000"/>
                    <a:lumOff val="35000"/>
                  </a:schemeClr>
                </a:solidFill>
              </a:defRPr>
            </a:lvl1pPr>
          </a:lstStyle>
          <a:p>
            <a:endParaRPr kumimoji="1" lang="ja-JP" altLang="en-US"/>
          </a:p>
        </p:txBody>
      </p:sp>
      <p:sp>
        <p:nvSpPr>
          <p:cNvPr id="6" name="Slide Number Placeholder 5"/>
          <p:cNvSpPr>
            <a:spLocks noGrp="1"/>
          </p:cNvSpPr>
          <p:nvPr>
            <p:ph type="sldNum" sz="quarter" idx="4"/>
          </p:nvPr>
        </p:nvSpPr>
        <p:spPr>
          <a:xfrm>
            <a:off x="8617527" y="6356362"/>
            <a:ext cx="2743200" cy="365125"/>
          </a:xfrm>
          <a:prstGeom prst="rect">
            <a:avLst/>
          </a:prstGeom>
        </p:spPr>
        <p:txBody>
          <a:bodyPr vert="horz" lIns="91440" tIns="45720" rIns="91440" bIns="45720" rtlCol="0" anchor="ctr"/>
          <a:lstStyle>
            <a:lvl1pPr algn="r">
              <a:defRPr sz="825">
                <a:solidFill>
                  <a:schemeClr val="tx1">
                    <a:tint val="75000"/>
                  </a:schemeClr>
                </a:solidFill>
              </a:defRPr>
            </a:lvl1pPr>
          </a:lstStyle>
          <a:p>
            <a:fld id="{546B2826-4338-4755-877D-A2C039B3FDF9}" type="slidenum">
              <a:rPr kumimoji="1" lang="ja-JP" altLang="en-US" smtClean="0"/>
              <a:t>‹#›</a:t>
            </a:fld>
            <a:endParaRPr kumimoji="1" lang="ja-JP" altLang="en-US"/>
          </a:p>
        </p:txBody>
      </p:sp>
    </p:spTree>
    <p:extLst>
      <p:ext uri="{BB962C8B-B14F-4D97-AF65-F5344CB8AC3E}">
        <p14:creationId xmlns:p14="http://schemas.microsoft.com/office/powerpoint/2010/main" val="609967432"/>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l" defTabSz="685783"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1"/>
        </a:spcBef>
        <a:buFont typeface="Wingdings 2" pitchFamily="18" charset="2"/>
        <a:buChar char=""/>
        <a:defRPr kumimoji="1" sz="2100" kern="1200">
          <a:solidFill>
            <a:schemeClr val="tx1"/>
          </a:solidFill>
          <a:latin typeface="+mn-lt"/>
          <a:ea typeface="+mn-ea"/>
          <a:cs typeface="+mn-cs"/>
        </a:defRPr>
      </a:lvl1pPr>
      <a:lvl2pPr marL="514338" indent="-171446" algn="l" defTabSz="685783"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29" indent="-171446" algn="l" defTabSz="685783"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21" indent="-171446" algn="l" defTabSz="685783" rtl="0" eaLnBrk="1" latinLnBrk="0" hangingPunct="1">
        <a:lnSpc>
          <a:spcPct val="90000"/>
        </a:lnSpc>
        <a:spcBef>
          <a:spcPts val="375"/>
        </a:spcBef>
        <a:buFont typeface="Wingdings 2" pitchFamily="18" charset="2"/>
        <a:buChar char=""/>
        <a:defRPr kumimoji="1" sz="1351"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Wingdings 2" pitchFamily="18" charset="2"/>
        <a:buChar char=""/>
        <a:defRPr kumimoji="1" sz="1351" kern="1200">
          <a:solidFill>
            <a:schemeClr val="tx1"/>
          </a:solidFill>
          <a:latin typeface="+mn-lt"/>
          <a:ea typeface="+mn-ea"/>
          <a:cs typeface="+mn-cs"/>
        </a:defRPr>
      </a:lvl5pPr>
      <a:lvl6pPr marL="1885904" indent="-171446" algn="l" defTabSz="685783" rtl="0" eaLnBrk="1" latinLnBrk="0" hangingPunct="1">
        <a:spcBef>
          <a:spcPct val="20000"/>
        </a:spcBef>
        <a:buFont typeface="Wingdings 2" pitchFamily="18" charset="2"/>
        <a:buChar char=""/>
        <a:defRPr kumimoji="1" sz="1351" kern="1200">
          <a:solidFill>
            <a:schemeClr val="tx1"/>
          </a:solidFill>
          <a:latin typeface="+mn-lt"/>
          <a:ea typeface="+mn-ea"/>
          <a:cs typeface="+mn-cs"/>
        </a:defRPr>
      </a:lvl6pPr>
      <a:lvl7pPr marL="2228795" indent="-171446" algn="l" defTabSz="685783" rtl="0" eaLnBrk="1" latinLnBrk="0" hangingPunct="1">
        <a:spcBef>
          <a:spcPct val="20000"/>
        </a:spcBef>
        <a:buFont typeface="Wingdings 2" pitchFamily="18" charset="2"/>
        <a:buChar char=""/>
        <a:defRPr kumimoji="1" sz="1351" kern="1200">
          <a:solidFill>
            <a:schemeClr val="tx1"/>
          </a:solidFill>
          <a:latin typeface="+mn-lt"/>
          <a:ea typeface="+mn-ea"/>
          <a:cs typeface="+mn-cs"/>
        </a:defRPr>
      </a:lvl7pPr>
      <a:lvl8pPr marL="2571686" indent="-171446" algn="l" defTabSz="685783" rtl="0" eaLnBrk="1" latinLnBrk="0" hangingPunct="1">
        <a:spcBef>
          <a:spcPct val="20000"/>
        </a:spcBef>
        <a:buFont typeface="Wingdings 2" pitchFamily="18" charset="2"/>
        <a:buChar char=""/>
        <a:defRPr kumimoji="1" sz="1351" kern="1200">
          <a:solidFill>
            <a:schemeClr val="tx1"/>
          </a:solidFill>
          <a:latin typeface="+mn-lt"/>
          <a:ea typeface="+mn-ea"/>
          <a:cs typeface="+mn-cs"/>
        </a:defRPr>
      </a:lvl8pPr>
      <a:lvl9pPr marL="2914578" indent="-171446" algn="l" defTabSz="685783" rtl="0" eaLnBrk="1" latinLnBrk="0" hangingPunct="1">
        <a:spcBef>
          <a:spcPct val="20000"/>
        </a:spcBef>
        <a:buFont typeface="Wingdings 2" pitchFamily="18" charset="2"/>
        <a:buChar char=""/>
        <a:defRPr kumimoji="1" sz="1351" kern="1200">
          <a:solidFill>
            <a:schemeClr val="tx1"/>
          </a:solidFill>
          <a:latin typeface="+mn-lt"/>
          <a:ea typeface="+mn-ea"/>
          <a:cs typeface="+mn-cs"/>
        </a:defRPr>
      </a:lvl9pPr>
    </p:bodyStyle>
    <p:otherStyle>
      <a:defPPr>
        <a:defRPr lang="en-US"/>
      </a:defPPr>
      <a:lvl1pPr marL="0" algn="l" defTabSz="685783" rtl="0" eaLnBrk="1" latinLnBrk="0" hangingPunct="1">
        <a:defRPr kumimoji="1" sz="1351" kern="1200">
          <a:solidFill>
            <a:schemeClr val="tx1"/>
          </a:solidFill>
          <a:latin typeface="+mn-lt"/>
          <a:ea typeface="+mn-ea"/>
          <a:cs typeface="+mn-cs"/>
        </a:defRPr>
      </a:lvl1pPr>
      <a:lvl2pPr marL="342891" algn="l" defTabSz="685783" rtl="0" eaLnBrk="1" latinLnBrk="0" hangingPunct="1">
        <a:defRPr kumimoji="1" sz="1351" kern="1200">
          <a:solidFill>
            <a:schemeClr val="tx1"/>
          </a:solidFill>
          <a:latin typeface="+mn-lt"/>
          <a:ea typeface="+mn-ea"/>
          <a:cs typeface="+mn-cs"/>
        </a:defRPr>
      </a:lvl2pPr>
      <a:lvl3pPr marL="685783" algn="l" defTabSz="685783" rtl="0" eaLnBrk="1" latinLnBrk="0" hangingPunct="1">
        <a:defRPr kumimoji="1" sz="1351" kern="1200">
          <a:solidFill>
            <a:schemeClr val="tx1"/>
          </a:solidFill>
          <a:latin typeface="+mn-lt"/>
          <a:ea typeface="+mn-ea"/>
          <a:cs typeface="+mn-cs"/>
        </a:defRPr>
      </a:lvl3pPr>
      <a:lvl4pPr marL="1028674" algn="l" defTabSz="685783" rtl="0" eaLnBrk="1" latinLnBrk="0" hangingPunct="1">
        <a:defRPr kumimoji="1" sz="1351" kern="1200">
          <a:solidFill>
            <a:schemeClr val="tx1"/>
          </a:solidFill>
          <a:latin typeface="+mn-lt"/>
          <a:ea typeface="+mn-ea"/>
          <a:cs typeface="+mn-cs"/>
        </a:defRPr>
      </a:lvl4pPr>
      <a:lvl5pPr marL="1371566" algn="l" defTabSz="685783" rtl="0" eaLnBrk="1" latinLnBrk="0" hangingPunct="1">
        <a:defRPr kumimoji="1" sz="1351" kern="1200">
          <a:solidFill>
            <a:schemeClr val="tx1"/>
          </a:solidFill>
          <a:latin typeface="+mn-lt"/>
          <a:ea typeface="+mn-ea"/>
          <a:cs typeface="+mn-cs"/>
        </a:defRPr>
      </a:lvl5pPr>
      <a:lvl6pPr marL="1714457" algn="l" defTabSz="685783" rtl="0" eaLnBrk="1" latinLnBrk="0" hangingPunct="1">
        <a:defRPr kumimoji="1" sz="1351" kern="1200">
          <a:solidFill>
            <a:schemeClr val="tx1"/>
          </a:solidFill>
          <a:latin typeface="+mn-lt"/>
          <a:ea typeface="+mn-ea"/>
          <a:cs typeface="+mn-cs"/>
        </a:defRPr>
      </a:lvl6pPr>
      <a:lvl7pPr marL="2057349" algn="l" defTabSz="685783" rtl="0" eaLnBrk="1" latinLnBrk="0" hangingPunct="1">
        <a:defRPr kumimoji="1" sz="1351" kern="1200">
          <a:solidFill>
            <a:schemeClr val="tx1"/>
          </a:solidFill>
          <a:latin typeface="+mn-lt"/>
          <a:ea typeface="+mn-ea"/>
          <a:cs typeface="+mn-cs"/>
        </a:defRPr>
      </a:lvl7pPr>
      <a:lvl8pPr marL="2400240" algn="l" defTabSz="685783" rtl="0" eaLnBrk="1" latinLnBrk="0" hangingPunct="1">
        <a:defRPr kumimoji="1" sz="1351" kern="1200">
          <a:solidFill>
            <a:schemeClr val="tx1"/>
          </a:solidFill>
          <a:latin typeface="+mn-lt"/>
          <a:ea typeface="+mn-ea"/>
          <a:cs typeface="+mn-cs"/>
        </a:defRPr>
      </a:lvl8pPr>
      <a:lvl9pPr marL="2743131" algn="l" defTabSz="685783" rtl="0" eaLnBrk="1" latinLnBrk="0" hangingPunct="1">
        <a:defRPr kumimoji="1" sz="135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microsoft.com/office/2007/relationships/hdphoto" Target="../media/hdphoto2.wdp"/><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2.png"/><Relationship Id="rId9"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openxmlformats.org/officeDocument/2006/relationships/image" Target="../media/image72.png"/><Relationship Id="rId13" Type="http://schemas.openxmlformats.org/officeDocument/2006/relationships/image" Target="../media/image7.png"/><Relationship Id="rId18" Type="http://schemas.openxmlformats.org/officeDocument/2006/relationships/image" Target="../media/image80.png"/><Relationship Id="rId3" Type="http://schemas.openxmlformats.org/officeDocument/2006/relationships/image" Target="../media/image67.png"/><Relationship Id="rId7" Type="http://schemas.openxmlformats.org/officeDocument/2006/relationships/image" Target="../media/image71.png"/><Relationship Id="rId12" Type="http://schemas.openxmlformats.org/officeDocument/2006/relationships/image" Target="../media/image75.emf"/><Relationship Id="rId17" Type="http://schemas.openxmlformats.org/officeDocument/2006/relationships/image" Target="../media/image79.png"/><Relationship Id="rId2" Type="http://schemas.openxmlformats.org/officeDocument/2006/relationships/notesSlide" Target="../notesSlides/notesSlide10.xml"/><Relationship Id="rId16" Type="http://schemas.openxmlformats.org/officeDocument/2006/relationships/image" Target="../media/image78.png"/><Relationship Id="rId1" Type="http://schemas.openxmlformats.org/officeDocument/2006/relationships/slideLayout" Target="../slideLayouts/slideLayout2.xml"/><Relationship Id="rId6" Type="http://schemas.openxmlformats.org/officeDocument/2006/relationships/image" Target="../media/image70.png"/><Relationship Id="rId11" Type="http://schemas.openxmlformats.org/officeDocument/2006/relationships/image" Target="../media/image74.emf"/><Relationship Id="rId5" Type="http://schemas.openxmlformats.org/officeDocument/2006/relationships/image" Target="../media/image69.png"/><Relationship Id="rId15" Type="http://schemas.openxmlformats.org/officeDocument/2006/relationships/image" Target="../media/image77.png"/><Relationship Id="rId10" Type="http://schemas.openxmlformats.org/officeDocument/2006/relationships/image" Target="../media/image3.png"/><Relationship Id="rId4" Type="http://schemas.openxmlformats.org/officeDocument/2006/relationships/image" Target="../media/image68.emf"/><Relationship Id="rId9" Type="http://schemas.openxmlformats.org/officeDocument/2006/relationships/image" Target="../media/image73.emf"/><Relationship Id="rId14" Type="http://schemas.openxmlformats.org/officeDocument/2006/relationships/image" Target="../media/image76.png"/></Relationships>
</file>

<file path=ppt/slides/_rels/slide1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82.emf"/><Relationship Id="rId7" Type="http://schemas.openxmlformats.org/officeDocument/2006/relationships/image" Target="../media/image86.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85.emf"/><Relationship Id="rId5" Type="http://schemas.openxmlformats.org/officeDocument/2006/relationships/image" Target="../media/image84.emf"/><Relationship Id="rId4" Type="http://schemas.openxmlformats.org/officeDocument/2006/relationships/image" Target="../media/image83.emf"/></Relationships>
</file>

<file path=ppt/slides/_rels/slide14.xml.rels><?xml version="1.0" encoding="UTF-8" standalone="yes"?>
<Relationships xmlns="http://schemas.openxmlformats.org/package/2006/relationships"><Relationship Id="rId8" Type="http://schemas.microsoft.com/office/2007/relationships/hdphoto" Target="../media/hdphoto19.wdp"/><Relationship Id="rId3" Type="http://schemas.openxmlformats.org/officeDocument/2006/relationships/image" Target="../media/image87.png"/><Relationship Id="rId7" Type="http://schemas.openxmlformats.org/officeDocument/2006/relationships/image" Target="../media/image88.png"/><Relationship Id="rId12"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71.png"/><Relationship Id="rId5" Type="http://schemas.openxmlformats.org/officeDocument/2006/relationships/image" Target="../media/image2.png"/><Relationship Id="rId10" Type="http://schemas.openxmlformats.org/officeDocument/2006/relationships/image" Target="../media/image70.png"/><Relationship Id="rId4" Type="http://schemas.openxmlformats.org/officeDocument/2006/relationships/image" Target="../media/image3.png"/><Relationship Id="rId9" Type="http://schemas.openxmlformats.org/officeDocument/2006/relationships/image" Target="../media/image69.png"/></Relationships>
</file>

<file path=ppt/slides/_rels/slide1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89.png"/><Relationship Id="rId4" Type="http://schemas.microsoft.com/office/2007/relationships/hdphoto" Target="../media/hdphoto19.wdp"/></Relationships>
</file>

<file path=ppt/slides/_rels/slide16.xml.rels><?xml version="1.0" encoding="UTF-8" standalone="yes"?>
<Relationships xmlns="http://schemas.openxmlformats.org/package/2006/relationships"><Relationship Id="rId8" Type="http://schemas.openxmlformats.org/officeDocument/2006/relationships/image" Target="../media/image93.emf"/><Relationship Id="rId13" Type="http://schemas.openxmlformats.org/officeDocument/2006/relationships/image" Target="../media/image98.png"/><Relationship Id="rId3" Type="http://schemas.openxmlformats.org/officeDocument/2006/relationships/image" Target="../media/image88.png"/><Relationship Id="rId7" Type="http://schemas.openxmlformats.org/officeDocument/2006/relationships/image" Target="../media/image92.png"/><Relationship Id="rId12" Type="http://schemas.openxmlformats.org/officeDocument/2006/relationships/image" Target="../media/image97.emf"/><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91.png"/><Relationship Id="rId11" Type="http://schemas.openxmlformats.org/officeDocument/2006/relationships/image" Target="../media/image96.png"/><Relationship Id="rId5" Type="http://schemas.openxmlformats.org/officeDocument/2006/relationships/image" Target="../media/image90.png"/><Relationship Id="rId10" Type="http://schemas.openxmlformats.org/officeDocument/2006/relationships/image" Target="../media/image95.emf"/><Relationship Id="rId4" Type="http://schemas.microsoft.com/office/2007/relationships/hdphoto" Target="../media/hdphoto19.wdp"/><Relationship Id="rId9" Type="http://schemas.openxmlformats.org/officeDocument/2006/relationships/image" Target="../media/image94.emf"/><Relationship Id="rId14" Type="http://schemas.openxmlformats.org/officeDocument/2006/relationships/image" Target="../media/image7.png"/></Relationships>
</file>

<file path=ppt/slides/_rels/slide1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slideLayout" Target="../slideLayouts/slideLayout2.xml"/><Relationship Id="rId7" Type="http://schemas.openxmlformats.org/officeDocument/2006/relationships/image" Target="../media/image101.png"/><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100.emf"/><Relationship Id="rId5" Type="http://schemas.openxmlformats.org/officeDocument/2006/relationships/image" Target="../media/image99.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8" Type="http://schemas.openxmlformats.org/officeDocument/2006/relationships/image" Target="../media/image106.emf"/><Relationship Id="rId13" Type="http://schemas.openxmlformats.org/officeDocument/2006/relationships/image" Target="../media/image111.png"/><Relationship Id="rId3" Type="http://schemas.openxmlformats.org/officeDocument/2006/relationships/image" Target="../media/image102.emf"/><Relationship Id="rId7" Type="http://schemas.openxmlformats.org/officeDocument/2006/relationships/image" Target="../media/image105.emf"/><Relationship Id="rId12" Type="http://schemas.openxmlformats.org/officeDocument/2006/relationships/image" Target="../media/image110.emf"/><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4.emf"/><Relationship Id="rId11" Type="http://schemas.openxmlformats.org/officeDocument/2006/relationships/image" Target="../media/image109.emf"/><Relationship Id="rId5" Type="http://schemas.openxmlformats.org/officeDocument/2006/relationships/image" Target="../media/image103.png"/><Relationship Id="rId10" Type="http://schemas.openxmlformats.org/officeDocument/2006/relationships/image" Target="../media/image108.emf"/><Relationship Id="rId4" Type="http://schemas.openxmlformats.org/officeDocument/2006/relationships/image" Target="../media/image3.png"/><Relationship Id="rId9" Type="http://schemas.openxmlformats.org/officeDocument/2006/relationships/image" Target="../media/image107.emf"/><Relationship Id="rId14" Type="http://schemas.openxmlformats.org/officeDocument/2006/relationships/image" Target="../media/image7.png"/></Relationships>
</file>

<file path=ppt/slides/_rels/slide19.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116.png"/><Relationship Id="rId3" Type="http://schemas.openxmlformats.org/officeDocument/2006/relationships/chart" Target="../charts/chart2.xml"/><Relationship Id="rId7" Type="http://schemas.openxmlformats.org/officeDocument/2006/relationships/image" Target="../media/image3.png"/><Relationship Id="rId12" Type="http://schemas.openxmlformats.org/officeDocument/2006/relationships/image" Target="../media/image115.png"/><Relationship Id="rId2" Type="http://schemas.openxmlformats.org/officeDocument/2006/relationships/notesSlide" Target="../notesSlides/notesSlide19.xml"/><Relationship Id="rId16" Type="http://schemas.openxmlformats.org/officeDocument/2006/relationships/image" Target="../media/image119.png"/><Relationship Id="rId1" Type="http://schemas.openxmlformats.org/officeDocument/2006/relationships/slideLayout" Target="../slideLayouts/slideLayout2.xml"/><Relationship Id="rId6" Type="http://schemas.openxmlformats.org/officeDocument/2006/relationships/image" Target="../media/image2.png"/><Relationship Id="rId11" Type="http://schemas.openxmlformats.org/officeDocument/2006/relationships/image" Target="../media/image114.png"/><Relationship Id="rId5" Type="http://schemas.openxmlformats.org/officeDocument/2006/relationships/image" Target="../media/image7.png"/><Relationship Id="rId15" Type="http://schemas.openxmlformats.org/officeDocument/2006/relationships/image" Target="../media/image118.png"/><Relationship Id="rId10" Type="http://schemas.openxmlformats.org/officeDocument/2006/relationships/image" Target="../media/image113.png"/><Relationship Id="rId4" Type="http://schemas.openxmlformats.org/officeDocument/2006/relationships/image" Target="../media/image112.emf"/><Relationship Id="rId9" Type="http://schemas.openxmlformats.org/officeDocument/2006/relationships/image" Target="../media/image4.png"/><Relationship Id="rId14" Type="http://schemas.openxmlformats.org/officeDocument/2006/relationships/image" Target="../media/image117.png"/></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13" Type="http://schemas.microsoft.com/office/2007/relationships/hdphoto" Target="../media/hdphoto6.wdp"/><Relationship Id="rId18" Type="http://schemas.openxmlformats.org/officeDocument/2006/relationships/image" Target="../media/image17.png"/><Relationship Id="rId3" Type="http://schemas.openxmlformats.org/officeDocument/2006/relationships/image" Target="../media/image6.png"/><Relationship Id="rId21" Type="http://schemas.microsoft.com/office/2007/relationships/hdphoto" Target="../media/hdphoto7.wdp"/><Relationship Id="rId7" Type="http://schemas.microsoft.com/office/2007/relationships/hdphoto" Target="../media/hdphoto4.wdp"/><Relationship Id="rId12" Type="http://schemas.openxmlformats.org/officeDocument/2006/relationships/image" Target="../media/image12.png"/><Relationship Id="rId17" Type="http://schemas.openxmlformats.org/officeDocument/2006/relationships/image" Target="../media/image16.png"/><Relationship Id="rId2" Type="http://schemas.openxmlformats.org/officeDocument/2006/relationships/notesSlide" Target="../notesSlides/notesSlide2.xml"/><Relationship Id="rId16" Type="http://schemas.openxmlformats.org/officeDocument/2006/relationships/image" Target="../media/image15.jpeg"/><Relationship Id="rId20" Type="http://schemas.openxmlformats.org/officeDocument/2006/relationships/image" Target="../media/image19.png"/><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7.png"/><Relationship Id="rId15" Type="http://schemas.openxmlformats.org/officeDocument/2006/relationships/image" Target="../media/image14.jpeg"/><Relationship Id="rId10" Type="http://schemas.microsoft.com/office/2007/relationships/hdphoto" Target="../media/hdphoto5.wdp"/><Relationship Id="rId19" Type="http://schemas.openxmlformats.org/officeDocument/2006/relationships/image" Target="../media/image18.png"/><Relationship Id="rId4" Type="http://schemas.microsoft.com/office/2007/relationships/hdphoto" Target="../media/hdphoto3.wdp"/><Relationship Id="rId9" Type="http://schemas.openxmlformats.org/officeDocument/2006/relationships/image" Target="../media/image10.png"/><Relationship Id="rId1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121.png"/><Relationship Id="rId4" Type="http://schemas.openxmlformats.org/officeDocument/2006/relationships/image" Target="../media/image120.png"/></Relationships>
</file>

<file path=ppt/slides/_rels/slide21.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122.png"/><Relationship Id="rId7" Type="http://schemas.openxmlformats.org/officeDocument/2006/relationships/image" Target="../media/image125.png"/><Relationship Id="rId12"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3.png"/><Relationship Id="rId11" Type="http://schemas.microsoft.com/office/2007/relationships/hdphoto" Target="../media/hdphoto20.wdp"/><Relationship Id="rId5" Type="http://schemas.openxmlformats.org/officeDocument/2006/relationships/image" Target="../media/image124.png"/><Relationship Id="rId10" Type="http://schemas.openxmlformats.org/officeDocument/2006/relationships/image" Target="../media/image128.png"/><Relationship Id="rId4" Type="http://schemas.openxmlformats.org/officeDocument/2006/relationships/image" Target="../media/image123.png"/><Relationship Id="rId9" Type="http://schemas.openxmlformats.org/officeDocument/2006/relationships/image" Target="../media/image127.png"/></Relationships>
</file>

<file path=ppt/slides/_rels/slide22.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2.png"/><Relationship Id="rId3" Type="http://schemas.openxmlformats.org/officeDocument/2006/relationships/image" Target="../media/image129.png"/><Relationship Id="rId7" Type="http://schemas.openxmlformats.org/officeDocument/2006/relationships/image" Target="../media/image132.png"/><Relationship Id="rId12"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microsoft.com/office/2007/relationships/hdphoto" Target="../media/hdphoto21.wdp"/><Relationship Id="rId11" Type="http://schemas.openxmlformats.org/officeDocument/2006/relationships/image" Target="../media/image136.png"/><Relationship Id="rId5" Type="http://schemas.openxmlformats.org/officeDocument/2006/relationships/image" Target="../media/image131.png"/><Relationship Id="rId15" Type="http://schemas.openxmlformats.org/officeDocument/2006/relationships/image" Target="../media/image7.png"/><Relationship Id="rId10" Type="http://schemas.openxmlformats.org/officeDocument/2006/relationships/image" Target="../media/image135.png"/><Relationship Id="rId4" Type="http://schemas.openxmlformats.org/officeDocument/2006/relationships/image" Target="../media/image130.png"/><Relationship Id="rId9" Type="http://schemas.openxmlformats.org/officeDocument/2006/relationships/image" Target="../media/image134.png"/><Relationship Id="rId14" Type="http://schemas.openxmlformats.org/officeDocument/2006/relationships/image" Target="../media/image124.png"/></Relationships>
</file>

<file path=ppt/slides/_rels/slide23.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42.png"/><Relationship Id="rId3" Type="http://schemas.openxmlformats.org/officeDocument/2006/relationships/image" Target="../media/image137.png"/><Relationship Id="rId7" Type="http://schemas.openxmlformats.org/officeDocument/2006/relationships/image" Target="../media/image7.png"/><Relationship Id="rId12" Type="http://schemas.microsoft.com/office/2007/relationships/hdphoto" Target="../media/hdphoto22.wdp"/><Relationship Id="rId17" Type="http://schemas.openxmlformats.org/officeDocument/2006/relationships/image" Target="../media/image146.png"/><Relationship Id="rId2" Type="http://schemas.openxmlformats.org/officeDocument/2006/relationships/notesSlide" Target="../notesSlides/notesSlide23.xml"/><Relationship Id="rId16" Type="http://schemas.openxmlformats.org/officeDocument/2006/relationships/image" Target="../media/image145.png"/><Relationship Id="rId1" Type="http://schemas.openxmlformats.org/officeDocument/2006/relationships/slideLayout" Target="../slideLayouts/slideLayout2.xml"/><Relationship Id="rId6" Type="http://schemas.openxmlformats.org/officeDocument/2006/relationships/image" Target="../media/image140.png"/><Relationship Id="rId11" Type="http://schemas.openxmlformats.org/officeDocument/2006/relationships/image" Target="../media/image141.png"/><Relationship Id="rId5" Type="http://schemas.openxmlformats.org/officeDocument/2006/relationships/image" Target="../media/image139.png"/><Relationship Id="rId15" Type="http://schemas.openxmlformats.org/officeDocument/2006/relationships/image" Target="../media/image144.png"/><Relationship Id="rId10" Type="http://schemas.openxmlformats.org/officeDocument/2006/relationships/image" Target="../media/image121.png"/><Relationship Id="rId4" Type="http://schemas.openxmlformats.org/officeDocument/2006/relationships/image" Target="../media/image138.png"/><Relationship Id="rId9" Type="http://schemas.openxmlformats.org/officeDocument/2006/relationships/image" Target="../media/image3.png"/><Relationship Id="rId14" Type="http://schemas.openxmlformats.org/officeDocument/2006/relationships/image" Target="../media/image143.png"/></Relationships>
</file>

<file path=ppt/slides/_rels/slide24.xml.rels><?xml version="1.0" encoding="UTF-8" standalone="yes"?>
<Relationships xmlns="http://schemas.openxmlformats.org/package/2006/relationships"><Relationship Id="rId8" Type="http://schemas.openxmlformats.org/officeDocument/2006/relationships/image" Target="../media/image151.JPG"/><Relationship Id="rId3" Type="http://schemas.openxmlformats.org/officeDocument/2006/relationships/image" Target="../media/image121.png"/><Relationship Id="rId7" Type="http://schemas.openxmlformats.org/officeDocument/2006/relationships/image" Target="../media/image150.JP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149.JPG"/><Relationship Id="rId11" Type="http://schemas.openxmlformats.org/officeDocument/2006/relationships/image" Target="../media/image153.png"/><Relationship Id="rId5" Type="http://schemas.openxmlformats.org/officeDocument/2006/relationships/image" Target="../media/image148.JPG"/><Relationship Id="rId10" Type="http://schemas.openxmlformats.org/officeDocument/2006/relationships/image" Target="../media/image152.png"/><Relationship Id="rId4" Type="http://schemas.openxmlformats.org/officeDocument/2006/relationships/image" Target="../media/image147.png"/><Relationship Id="rId9" Type="http://schemas.openxmlformats.org/officeDocument/2006/relationships/image" Target="../media/image7.png"/></Relationships>
</file>

<file path=ppt/slides/_rels/slide25.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59.png"/><Relationship Id="rId18" Type="http://schemas.openxmlformats.org/officeDocument/2006/relationships/image" Target="../media/image7.png"/><Relationship Id="rId3" Type="http://schemas.openxmlformats.org/officeDocument/2006/relationships/image" Target="../media/image154.emf"/><Relationship Id="rId7" Type="http://schemas.openxmlformats.org/officeDocument/2006/relationships/image" Target="../media/image3.png"/><Relationship Id="rId12" Type="http://schemas.openxmlformats.org/officeDocument/2006/relationships/image" Target="../media/image158.jpeg"/><Relationship Id="rId17" Type="http://schemas.openxmlformats.org/officeDocument/2006/relationships/image" Target="../media/image162.emf"/><Relationship Id="rId2" Type="http://schemas.openxmlformats.org/officeDocument/2006/relationships/notesSlide" Target="../notesSlides/notesSlide25.xml"/><Relationship Id="rId16" Type="http://schemas.openxmlformats.org/officeDocument/2006/relationships/image" Target="../media/image161.emf"/><Relationship Id="rId1" Type="http://schemas.openxmlformats.org/officeDocument/2006/relationships/slideLayout" Target="../slideLayouts/slideLayout2.xml"/><Relationship Id="rId6" Type="http://schemas.openxmlformats.org/officeDocument/2006/relationships/image" Target="../media/image156.png"/><Relationship Id="rId11" Type="http://schemas.openxmlformats.org/officeDocument/2006/relationships/image" Target="../media/image157.png"/><Relationship Id="rId5" Type="http://schemas.openxmlformats.org/officeDocument/2006/relationships/image" Target="../media/image87.png"/><Relationship Id="rId15" Type="http://schemas.openxmlformats.org/officeDocument/2006/relationships/image" Target="../media/image160.png"/><Relationship Id="rId10" Type="http://schemas.openxmlformats.org/officeDocument/2006/relationships/image" Target="../media/image56.png"/><Relationship Id="rId4" Type="http://schemas.openxmlformats.org/officeDocument/2006/relationships/image" Target="../media/image155.emf"/><Relationship Id="rId9" Type="http://schemas.openxmlformats.org/officeDocument/2006/relationships/image" Target="../media/image55.png"/><Relationship Id="rId14" Type="http://schemas.microsoft.com/office/2007/relationships/hdphoto" Target="../media/hdphoto23.wdp"/></Relationships>
</file>

<file path=ppt/slides/_rels/slide26.xml.rels><?xml version="1.0" encoding="UTF-8" standalone="yes"?>
<Relationships xmlns="http://schemas.openxmlformats.org/package/2006/relationships"><Relationship Id="rId8" Type="http://schemas.microsoft.com/office/2007/relationships/hdphoto" Target="../media/hdphoto24.wdp"/><Relationship Id="rId13" Type="http://schemas.openxmlformats.org/officeDocument/2006/relationships/image" Target="../media/image168.png"/><Relationship Id="rId18" Type="http://schemas.microsoft.com/office/2007/relationships/hdphoto" Target="../media/hdphoto25.wdp"/><Relationship Id="rId3" Type="http://schemas.openxmlformats.org/officeDocument/2006/relationships/image" Target="../media/image87.png"/><Relationship Id="rId21" Type="http://schemas.openxmlformats.org/officeDocument/2006/relationships/image" Target="../media/image174.png"/><Relationship Id="rId7" Type="http://schemas.openxmlformats.org/officeDocument/2006/relationships/image" Target="../media/image163.png"/><Relationship Id="rId12" Type="http://schemas.openxmlformats.org/officeDocument/2006/relationships/image" Target="../media/image167.png"/><Relationship Id="rId17" Type="http://schemas.openxmlformats.org/officeDocument/2006/relationships/image" Target="../media/image171.png"/><Relationship Id="rId25" Type="http://schemas.openxmlformats.org/officeDocument/2006/relationships/image" Target="../media/image178.emf"/><Relationship Id="rId2" Type="http://schemas.openxmlformats.org/officeDocument/2006/relationships/notesSlide" Target="../notesSlides/notesSlide26.xml"/><Relationship Id="rId16" Type="http://schemas.openxmlformats.org/officeDocument/2006/relationships/image" Target="../media/image7.png"/><Relationship Id="rId20" Type="http://schemas.openxmlformats.org/officeDocument/2006/relationships/image" Target="../media/image173.png"/><Relationship Id="rId1" Type="http://schemas.openxmlformats.org/officeDocument/2006/relationships/slideLayout" Target="../slideLayouts/slideLayout2.xml"/><Relationship Id="rId6" Type="http://schemas.openxmlformats.org/officeDocument/2006/relationships/image" Target="../media/image2.png"/><Relationship Id="rId11" Type="http://schemas.openxmlformats.org/officeDocument/2006/relationships/image" Target="../media/image166.png"/><Relationship Id="rId24" Type="http://schemas.openxmlformats.org/officeDocument/2006/relationships/image" Target="../media/image177.png"/><Relationship Id="rId5" Type="http://schemas.openxmlformats.org/officeDocument/2006/relationships/image" Target="../media/image3.png"/><Relationship Id="rId15" Type="http://schemas.openxmlformats.org/officeDocument/2006/relationships/image" Target="../media/image170.png"/><Relationship Id="rId23" Type="http://schemas.openxmlformats.org/officeDocument/2006/relationships/image" Target="../media/image176.jpeg"/><Relationship Id="rId10" Type="http://schemas.openxmlformats.org/officeDocument/2006/relationships/image" Target="../media/image165.png"/><Relationship Id="rId19" Type="http://schemas.openxmlformats.org/officeDocument/2006/relationships/image" Target="../media/image172.png"/><Relationship Id="rId4" Type="http://schemas.openxmlformats.org/officeDocument/2006/relationships/image" Target="../media/image156.png"/><Relationship Id="rId9" Type="http://schemas.openxmlformats.org/officeDocument/2006/relationships/image" Target="../media/image164.png"/><Relationship Id="rId14" Type="http://schemas.openxmlformats.org/officeDocument/2006/relationships/image" Target="../media/image169.png"/><Relationship Id="rId22" Type="http://schemas.openxmlformats.org/officeDocument/2006/relationships/image" Target="../media/image175.png"/></Relationships>
</file>

<file path=ppt/slides/_rels/slide27.xml.rels><?xml version="1.0" encoding="UTF-8" standalone="yes"?>
<Relationships xmlns="http://schemas.openxmlformats.org/package/2006/relationships"><Relationship Id="rId8" Type="http://schemas.openxmlformats.org/officeDocument/2006/relationships/image" Target="../media/image180.png"/><Relationship Id="rId3" Type="http://schemas.openxmlformats.org/officeDocument/2006/relationships/image" Target="../media/image179.emf"/><Relationship Id="rId7" Type="http://schemas.openxmlformats.org/officeDocument/2006/relationships/image" Target="../media/image53.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2.png"/><Relationship Id="rId5" Type="http://schemas.openxmlformats.org/officeDocument/2006/relationships/image" Target="../media/image3.png"/><Relationship Id="rId10" Type="http://schemas.openxmlformats.org/officeDocument/2006/relationships/image" Target="../media/image7.png"/><Relationship Id="rId4" Type="http://schemas.openxmlformats.org/officeDocument/2006/relationships/image" Target="../media/image87.png"/><Relationship Id="rId9" Type="http://schemas.openxmlformats.org/officeDocument/2006/relationships/image" Target="../media/image181.png"/></Relationships>
</file>

<file path=ppt/slides/_rels/slide2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2.jpeg"/><Relationship Id="rId7" Type="http://schemas.openxmlformats.org/officeDocument/2006/relationships/image" Target="../media/image185.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180.png"/><Relationship Id="rId11" Type="http://schemas.openxmlformats.org/officeDocument/2006/relationships/image" Target="../media/image187.JPG"/><Relationship Id="rId5" Type="http://schemas.openxmlformats.org/officeDocument/2006/relationships/image" Target="../media/image184.emf"/><Relationship Id="rId10" Type="http://schemas.openxmlformats.org/officeDocument/2006/relationships/image" Target="../media/image186.jpeg"/><Relationship Id="rId4" Type="http://schemas.openxmlformats.org/officeDocument/2006/relationships/image" Target="../media/image183.png"/><Relationship Id="rId9" Type="http://schemas.openxmlformats.org/officeDocument/2006/relationships/image" Target="../media/image121.png"/></Relationships>
</file>

<file path=ppt/slides/_rels/slide2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slideLayout" Target="../slideLayouts/slideLayout2.xml"/><Relationship Id="rId7" Type="http://schemas.openxmlformats.org/officeDocument/2006/relationships/image" Target="../media/image190.emf"/><Relationship Id="rId12" Type="http://schemas.openxmlformats.org/officeDocument/2006/relationships/image" Target="../media/image192.pn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89.emf"/><Relationship Id="rId11" Type="http://schemas.openxmlformats.org/officeDocument/2006/relationships/image" Target="../media/image176.jpeg"/><Relationship Id="rId5" Type="http://schemas.openxmlformats.org/officeDocument/2006/relationships/image" Target="../media/image188.emf"/><Relationship Id="rId10" Type="http://schemas.openxmlformats.org/officeDocument/2006/relationships/image" Target="../media/image175.png"/><Relationship Id="rId4" Type="http://schemas.openxmlformats.org/officeDocument/2006/relationships/notesSlide" Target="../notesSlides/notesSlide29.xml"/><Relationship Id="rId9" Type="http://schemas.openxmlformats.org/officeDocument/2006/relationships/image" Target="../media/image191.png"/></Relationships>
</file>

<file path=ppt/slides/_rels/slide3.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20.png"/><Relationship Id="rId7" Type="http://schemas.openxmlformats.org/officeDocument/2006/relationships/image" Target="../media/image3.png"/><Relationship Id="rId12" Type="http://schemas.microsoft.com/office/2007/relationships/hdphoto" Target="../media/hdphoto10.wdp"/><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2.png"/><Relationship Id="rId11" Type="http://schemas.openxmlformats.org/officeDocument/2006/relationships/image" Target="../media/image24.png"/><Relationship Id="rId5" Type="http://schemas.openxmlformats.org/officeDocument/2006/relationships/image" Target="../media/image7.png"/><Relationship Id="rId10" Type="http://schemas.microsoft.com/office/2007/relationships/hdphoto" Target="../media/hdphoto9.wdp"/><Relationship Id="rId4" Type="http://schemas.openxmlformats.org/officeDocument/2006/relationships/image" Target="../media/image21.png"/><Relationship Id="rId9" Type="http://schemas.openxmlformats.org/officeDocument/2006/relationships/image" Target="../media/image23.png"/></Relationships>
</file>

<file path=ppt/slides/_rels/slide30.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132.png"/><Relationship Id="rId7" Type="http://schemas.openxmlformats.org/officeDocument/2006/relationships/image" Target="../media/image194.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193.jpeg"/><Relationship Id="rId11" Type="http://schemas.openxmlformats.org/officeDocument/2006/relationships/image" Target="../media/image195.png"/><Relationship Id="rId5" Type="http://schemas.openxmlformats.org/officeDocument/2006/relationships/image" Target="../media/image134.png"/><Relationship Id="rId10" Type="http://schemas.openxmlformats.org/officeDocument/2006/relationships/image" Target="../media/image7.png"/><Relationship Id="rId4" Type="http://schemas.openxmlformats.org/officeDocument/2006/relationships/image" Target="../media/image133.png"/><Relationship Id="rId9" Type="http://schemas.openxmlformats.org/officeDocument/2006/relationships/image" Target="../media/image99.png"/></Relationships>
</file>

<file path=ppt/slides/_rels/slide31.xml.rels><?xml version="1.0" encoding="UTF-8" standalone="yes"?>
<Relationships xmlns="http://schemas.openxmlformats.org/package/2006/relationships"><Relationship Id="rId8" Type="http://schemas.openxmlformats.org/officeDocument/2006/relationships/image" Target="../media/image200.png"/><Relationship Id="rId13" Type="http://schemas.openxmlformats.org/officeDocument/2006/relationships/image" Target="../media/image204.png"/><Relationship Id="rId3" Type="http://schemas.openxmlformats.org/officeDocument/2006/relationships/image" Target="../media/image196.png"/><Relationship Id="rId7" Type="http://schemas.openxmlformats.org/officeDocument/2006/relationships/image" Target="../media/image199.png"/><Relationship Id="rId12" Type="http://schemas.openxmlformats.org/officeDocument/2006/relationships/image" Target="../media/image203.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198.png"/><Relationship Id="rId11" Type="http://schemas.openxmlformats.org/officeDocument/2006/relationships/image" Target="../media/image7.png"/><Relationship Id="rId5" Type="http://schemas.openxmlformats.org/officeDocument/2006/relationships/chart" Target="../charts/chart4.xml"/><Relationship Id="rId15" Type="http://schemas.openxmlformats.org/officeDocument/2006/relationships/image" Target="../media/image206.png"/><Relationship Id="rId10" Type="http://schemas.openxmlformats.org/officeDocument/2006/relationships/image" Target="../media/image202.png"/><Relationship Id="rId4" Type="http://schemas.openxmlformats.org/officeDocument/2006/relationships/chart" Target="../charts/chart3.xml"/><Relationship Id="rId9" Type="http://schemas.openxmlformats.org/officeDocument/2006/relationships/image" Target="../media/image201.png"/><Relationship Id="rId14" Type="http://schemas.openxmlformats.org/officeDocument/2006/relationships/image" Target="../media/image205.png"/></Relationships>
</file>

<file path=ppt/slides/_rels/slide32.xml.rels><?xml version="1.0" encoding="UTF-8" standalone="yes"?>
<Relationships xmlns="http://schemas.openxmlformats.org/package/2006/relationships"><Relationship Id="rId8" Type="http://schemas.openxmlformats.org/officeDocument/2006/relationships/image" Target="../media/image208.emf"/><Relationship Id="rId3" Type="http://schemas.openxmlformats.org/officeDocument/2006/relationships/image" Target="../media/image26.png"/><Relationship Id="rId7" Type="http://schemas.openxmlformats.org/officeDocument/2006/relationships/image" Target="../media/image207.emf"/><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chart" Target="../charts/chart6.xml"/><Relationship Id="rId10" Type="http://schemas.openxmlformats.org/officeDocument/2006/relationships/image" Target="../media/image209.png"/><Relationship Id="rId4" Type="http://schemas.openxmlformats.org/officeDocument/2006/relationships/chart" Target="../charts/chart5.xml"/><Relationship Id="rId9" Type="http://schemas.openxmlformats.org/officeDocument/2006/relationships/image" Target="../media/image7.png"/></Relationships>
</file>

<file path=ppt/slides/_rels/slide33.xml.rels><?xml version="1.0" encoding="UTF-8" standalone="yes"?>
<Relationships xmlns="http://schemas.openxmlformats.org/package/2006/relationships"><Relationship Id="rId8" Type="http://schemas.openxmlformats.org/officeDocument/2006/relationships/image" Target="../media/image214.emf"/><Relationship Id="rId3" Type="http://schemas.openxmlformats.org/officeDocument/2006/relationships/image" Target="../media/image7.png"/><Relationship Id="rId7" Type="http://schemas.openxmlformats.org/officeDocument/2006/relationships/image" Target="../media/image213.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212.png"/><Relationship Id="rId5" Type="http://schemas.openxmlformats.org/officeDocument/2006/relationships/image" Target="../media/image211.png"/><Relationship Id="rId4" Type="http://schemas.openxmlformats.org/officeDocument/2006/relationships/image" Target="../media/image210.png"/></Relationships>
</file>

<file path=ppt/slides/_rels/slide3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25.png"/><Relationship Id="rId7"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microsoft.com/office/2007/relationships/hdphoto" Target="../media/hdphoto2.wdp"/><Relationship Id="rId5" Type="http://schemas.openxmlformats.org/officeDocument/2006/relationships/image" Target="../media/image3.png"/><Relationship Id="rId4" Type="http://schemas.openxmlformats.org/officeDocument/2006/relationships/image" Target="../media/image1.png"/><Relationship Id="rId9" Type="http://schemas.openxmlformats.org/officeDocument/2006/relationships/image" Target="../media/image7.png"/></Relationships>
</file>

<file path=ppt/slides/_rels/slide5.xml.rels><?xml version="1.0" encoding="UTF-8" standalone="yes"?>
<Relationships xmlns="http://schemas.openxmlformats.org/package/2006/relationships"><Relationship Id="rId8" Type="http://schemas.openxmlformats.org/officeDocument/2006/relationships/image" Target="../media/image29.emf"/><Relationship Id="rId13" Type="http://schemas.openxmlformats.org/officeDocument/2006/relationships/image" Target="../media/image32.png"/><Relationship Id="rId3" Type="http://schemas.openxmlformats.org/officeDocument/2006/relationships/image" Target="../media/image26.png"/><Relationship Id="rId7" Type="http://schemas.openxmlformats.org/officeDocument/2006/relationships/image" Target="../media/image28.emf"/><Relationship Id="rId12" Type="http://schemas.openxmlformats.org/officeDocument/2006/relationships/image" Target="../media/image31.png"/><Relationship Id="rId2" Type="http://schemas.openxmlformats.org/officeDocument/2006/relationships/notesSlide" Target="../notesSlides/notesSlide5.xml"/><Relationship Id="rId16" Type="http://schemas.openxmlformats.org/officeDocument/2006/relationships/image" Target="../media/image34.png"/><Relationship Id="rId1" Type="http://schemas.openxmlformats.org/officeDocument/2006/relationships/slideLayout" Target="../slideLayouts/slideLayout2.xml"/><Relationship Id="rId6" Type="http://schemas.openxmlformats.org/officeDocument/2006/relationships/image" Target="../media/image7.png"/><Relationship Id="rId11" Type="http://schemas.openxmlformats.org/officeDocument/2006/relationships/image" Target="../media/image30.png"/><Relationship Id="rId5" Type="http://schemas.openxmlformats.org/officeDocument/2006/relationships/image" Target="../media/image27.png"/><Relationship Id="rId15" Type="http://schemas.openxmlformats.org/officeDocument/2006/relationships/image" Target="../media/image33.png"/><Relationship Id="rId10" Type="http://schemas.microsoft.com/office/2007/relationships/hdphoto" Target="../media/hdphoto2.wdp"/><Relationship Id="rId4" Type="http://schemas.openxmlformats.org/officeDocument/2006/relationships/chart" Target="../charts/chart1.xml"/><Relationship Id="rId9" Type="http://schemas.openxmlformats.org/officeDocument/2006/relationships/image" Target="../media/image3.png"/><Relationship Id="rId14" Type="http://schemas.microsoft.com/office/2007/relationships/hdphoto" Target="../media/hdphoto11.wdp"/></Relationships>
</file>

<file path=ppt/slides/_rels/slide6.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39.png"/><Relationship Id="rId18" Type="http://schemas.openxmlformats.org/officeDocument/2006/relationships/image" Target="../media/image44.jpeg"/><Relationship Id="rId3" Type="http://schemas.openxmlformats.org/officeDocument/2006/relationships/image" Target="../media/image35.png"/><Relationship Id="rId21" Type="http://schemas.microsoft.com/office/2007/relationships/hdphoto" Target="../media/hdphoto16.wdp"/><Relationship Id="rId7" Type="http://schemas.openxmlformats.org/officeDocument/2006/relationships/image" Target="../media/image22.png"/><Relationship Id="rId12" Type="http://schemas.microsoft.com/office/2007/relationships/hdphoto" Target="../media/hdphoto15.wdp"/><Relationship Id="rId17" Type="http://schemas.openxmlformats.org/officeDocument/2006/relationships/image" Target="../media/image43.png"/><Relationship Id="rId2" Type="http://schemas.openxmlformats.org/officeDocument/2006/relationships/notesSlide" Target="../notesSlides/notesSlide6.xml"/><Relationship Id="rId16" Type="http://schemas.openxmlformats.org/officeDocument/2006/relationships/image" Target="../media/image42.png"/><Relationship Id="rId20" Type="http://schemas.openxmlformats.org/officeDocument/2006/relationships/image" Target="../media/image46.png"/><Relationship Id="rId1" Type="http://schemas.openxmlformats.org/officeDocument/2006/relationships/slideLayout" Target="../slideLayouts/slideLayout2.xml"/><Relationship Id="rId6" Type="http://schemas.microsoft.com/office/2007/relationships/hdphoto" Target="../media/hdphoto13.wdp"/><Relationship Id="rId11" Type="http://schemas.openxmlformats.org/officeDocument/2006/relationships/image" Target="../media/image38.png"/><Relationship Id="rId5" Type="http://schemas.openxmlformats.org/officeDocument/2006/relationships/image" Target="../media/image36.png"/><Relationship Id="rId15" Type="http://schemas.openxmlformats.org/officeDocument/2006/relationships/image" Target="../media/image41.png"/><Relationship Id="rId10" Type="http://schemas.microsoft.com/office/2007/relationships/hdphoto" Target="../media/hdphoto14.wdp"/><Relationship Id="rId19" Type="http://schemas.openxmlformats.org/officeDocument/2006/relationships/image" Target="../media/image45.jpeg"/><Relationship Id="rId4" Type="http://schemas.microsoft.com/office/2007/relationships/hdphoto" Target="../media/hdphoto12.wdp"/><Relationship Id="rId9" Type="http://schemas.openxmlformats.org/officeDocument/2006/relationships/image" Target="../media/image37.png"/><Relationship Id="rId14" Type="http://schemas.openxmlformats.org/officeDocument/2006/relationships/image" Target="../media/image40.png"/><Relationship Id="rId22" Type="http://schemas.openxmlformats.org/officeDocument/2006/relationships/image" Target="../media/image7.png"/></Relationships>
</file>

<file path=ppt/slides/_rels/slide7.xml.rels><?xml version="1.0" encoding="UTF-8" standalone="yes"?>
<Relationships xmlns="http://schemas.openxmlformats.org/package/2006/relationships"><Relationship Id="rId8" Type="http://schemas.openxmlformats.org/officeDocument/2006/relationships/image" Target="../media/image3.png"/><Relationship Id="rId13" Type="http://schemas.openxmlformats.org/officeDocument/2006/relationships/image" Target="../media/image7.png"/><Relationship Id="rId3" Type="http://schemas.openxmlformats.org/officeDocument/2006/relationships/image" Target="../media/image47.png"/><Relationship Id="rId7" Type="http://schemas.openxmlformats.org/officeDocument/2006/relationships/image" Target="../media/image51.png"/><Relationship Id="rId12" Type="http://schemas.openxmlformats.org/officeDocument/2006/relationships/image" Target="../media/image54.JP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50.png"/><Relationship Id="rId11" Type="http://schemas.openxmlformats.org/officeDocument/2006/relationships/image" Target="../media/image53.png"/><Relationship Id="rId5" Type="http://schemas.openxmlformats.org/officeDocument/2006/relationships/image" Target="../media/image49.png"/><Relationship Id="rId10" Type="http://schemas.openxmlformats.org/officeDocument/2006/relationships/image" Target="../media/image52.png"/><Relationship Id="rId4" Type="http://schemas.openxmlformats.org/officeDocument/2006/relationships/image" Target="../media/image48.png"/><Relationship Id="rId9" Type="http://schemas.microsoft.com/office/2007/relationships/hdphoto" Target="../media/hdphoto2.wdp"/></Relationships>
</file>

<file path=ppt/slides/_rels/slide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62.png"/><Relationship Id="rId3" Type="http://schemas.openxmlformats.org/officeDocument/2006/relationships/image" Target="../media/image55.png"/><Relationship Id="rId7" Type="http://schemas.microsoft.com/office/2007/relationships/hdphoto" Target="../media/hdphoto17.wdp"/><Relationship Id="rId12" Type="http://schemas.microsoft.com/office/2007/relationships/hdphoto" Target="../media/hdphoto18.wdp"/><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8.png"/><Relationship Id="rId11" Type="http://schemas.openxmlformats.org/officeDocument/2006/relationships/image" Target="../media/image61.png"/><Relationship Id="rId5" Type="http://schemas.openxmlformats.org/officeDocument/2006/relationships/image" Target="../media/image57.png"/><Relationship Id="rId10" Type="http://schemas.openxmlformats.org/officeDocument/2006/relationships/image" Target="../media/image60.png"/><Relationship Id="rId4" Type="http://schemas.openxmlformats.org/officeDocument/2006/relationships/image" Target="../media/image56.png"/><Relationship Id="rId9" Type="http://schemas.openxmlformats.org/officeDocument/2006/relationships/image" Target="../media/image59.png"/></Relationships>
</file>

<file path=ppt/slides/_rels/slide9.xml.rels><?xml version="1.0" encoding="UTF-8" standalone="yes"?>
<Relationships xmlns="http://schemas.openxmlformats.org/package/2006/relationships"><Relationship Id="rId3" Type="http://schemas.openxmlformats.org/officeDocument/2006/relationships/image" Target="../media/image63.emf"/><Relationship Id="rId7"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01130" y="1493516"/>
            <a:ext cx="11229356" cy="1107996"/>
          </a:xfrm>
          <a:prstGeom prst="rect">
            <a:avLst/>
          </a:prstGeom>
          <a:noFill/>
        </p:spPr>
        <p:txBody>
          <a:bodyPr spcFirstLastPara="1" wrap="none" lIns="91440" tIns="45720" rIns="91440" bIns="45720" numCol="1">
            <a:spAutoFit/>
          </a:bodyPr>
          <a:lstStyle/>
          <a:p>
            <a:pPr algn="ctr"/>
            <a:r>
              <a:rPr lang="ja-JP" altLang="en-US" sz="6600" b="1" dirty="0">
                <a:ln w="9525">
                  <a:solidFill>
                    <a:schemeClr val="tx1"/>
                  </a:solidFill>
                  <a:prstDash val="solid"/>
                </a:ln>
                <a:solidFill>
                  <a:schemeClr val="bg1">
                    <a:lumMod val="65000"/>
                  </a:schemeClr>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ブロックゲージ</a:t>
            </a:r>
            <a:r>
              <a:rPr lang="ja-JP" altLang="en-US" sz="6600" b="1" dirty="0">
                <a:ln w="9525">
                  <a:solidFill>
                    <a:schemeClr val="tx1"/>
                  </a:solidFill>
                  <a:prstDash val="solid"/>
                </a:ln>
                <a:solidFill>
                  <a:srgbClr val="00B0F0"/>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測定精度</a:t>
            </a:r>
            <a:r>
              <a:rPr lang="ja-JP" altLang="en-US" sz="6600" b="1" dirty="0">
                <a:ln w="9525">
                  <a:solidFill>
                    <a:schemeClr val="tx1"/>
                  </a:solidFill>
                  <a:prstDash val="solid"/>
                </a:ln>
                <a:solidFill>
                  <a:srgbClr val="FD5970"/>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向上</a:t>
            </a:r>
          </a:p>
        </p:txBody>
      </p:sp>
      <p:sp>
        <p:nvSpPr>
          <p:cNvPr id="14" name="テキスト ボックス 13"/>
          <p:cNvSpPr txBox="1"/>
          <p:nvPr/>
        </p:nvSpPr>
        <p:spPr>
          <a:xfrm>
            <a:off x="3700824" y="9739720"/>
            <a:ext cx="3416320" cy="954107"/>
          </a:xfrm>
          <a:prstGeom prst="rect">
            <a:avLst/>
          </a:prstGeom>
          <a:noFill/>
        </p:spPr>
        <p:txBody>
          <a:bodyPr wrap="none" rtlCol="0">
            <a:spAutoFit/>
          </a:bodyPr>
          <a:lstStyle/>
          <a:p>
            <a:pPr algn="ctr"/>
            <a:r>
              <a:rPr kumimoji="1" lang="ja-JP" altLang="en-US" sz="2800" dirty="0">
                <a:latin typeface="HG創英角ﾎﾟｯﾌﾟ体" panose="040B0A09000000000000" pitchFamily="49" charset="-128"/>
                <a:ea typeface="HG創英角ﾎﾟｯﾌﾟ体" panose="040B0A09000000000000" pitchFamily="49" charset="-128"/>
              </a:rPr>
              <a:t>夢を持ち目標を掲げ</a:t>
            </a:r>
            <a:endParaRPr kumimoji="1" lang="en-US" altLang="ja-JP" sz="2800" dirty="0">
              <a:latin typeface="HG創英角ﾎﾟｯﾌﾟ体" panose="040B0A09000000000000" pitchFamily="49" charset="-128"/>
              <a:ea typeface="HG創英角ﾎﾟｯﾌﾟ体" panose="040B0A09000000000000" pitchFamily="49" charset="-128"/>
            </a:endParaRPr>
          </a:p>
          <a:p>
            <a:pPr algn="ctr"/>
            <a:r>
              <a:rPr kumimoji="1" lang="ja-JP" altLang="en-US" sz="2800" dirty="0">
                <a:latin typeface="HG創英角ﾎﾟｯﾌﾟ体" panose="040B0A09000000000000" pitchFamily="49" charset="-128"/>
                <a:ea typeface="HG創英角ﾎﾟｯﾌﾟ体" panose="040B0A09000000000000" pitchFamily="49" charset="-128"/>
              </a:rPr>
              <a:t>積極果敢に挑戦する</a:t>
            </a:r>
          </a:p>
        </p:txBody>
      </p:sp>
      <p:graphicFrame>
        <p:nvGraphicFramePr>
          <p:cNvPr id="3" name="表 2"/>
          <p:cNvGraphicFramePr>
            <a:graphicFrameLocks noGrp="1"/>
          </p:cNvGraphicFramePr>
          <p:nvPr/>
        </p:nvGraphicFramePr>
        <p:xfrm>
          <a:off x="4533906" y="3698110"/>
          <a:ext cx="7586560" cy="3055116"/>
        </p:xfrm>
        <a:graphic>
          <a:graphicData uri="http://schemas.openxmlformats.org/drawingml/2006/table">
            <a:tbl>
              <a:tblPr firstRow="1" bandRow="1">
                <a:tableStyleId>{5C22544A-7EE6-4342-B048-85BDC9FD1C3A}</a:tableStyleId>
              </a:tblPr>
              <a:tblGrid>
                <a:gridCol w="1517312">
                  <a:extLst>
                    <a:ext uri="{9D8B030D-6E8A-4147-A177-3AD203B41FA5}">
                      <a16:colId xmlns:a16="http://schemas.microsoft.com/office/drawing/2014/main" val="410456735"/>
                    </a:ext>
                  </a:extLst>
                </a:gridCol>
                <a:gridCol w="1517312">
                  <a:extLst>
                    <a:ext uri="{9D8B030D-6E8A-4147-A177-3AD203B41FA5}">
                      <a16:colId xmlns:a16="http://schemas.microsoft.com/office/drawing/2014/main" val="2649036909"/>
                    </a:ext>
                  </a:extLst>
                </a:gridCol>
                <a:gridCol w="1517312">
                  <a:extLst>
                    <a:ext uri="{9D8B030D-6E8A-4147-A177-3AD203B41FA5}">
                      <a16:colId xmlns:a16="http://schemas.microsoft.com/office/drawing/2014/main" val="3722660347"/>
                    </a:ext>
                  </a:extLst>
                </a:gridCol>
                <a:gridCol w="1517312">
                  <a:extLst>
                    <a:ext uri="{9D8B030D-6E8A-4147-A177-3AD203B41FA5}">
                      <a16:colId xmlns:a16="http://schemas.microsoft.com/office/drawing/2014/main" val="141995883"/>
                    </a:ext>
                  </a:extLst>
                </a:gridCol>
                <a:gridCol w="1517312">
                  <a:extLst>
                    <a:ext uri="{9D8B030D-6E8A-4147-A177-3AD203B41FA5}">
                      <a16:colId xmlns:a16="http://schemas.microsoft.com/office/drawing/2014/main" val="1694349202"/>
                    </a:ext>
                  </a:extLst>
                </a:gridCol>
              </a:tblGrid>
              <a:tr h="1607255">
                <a:tc>
                  <a:txBody>
                    <a:bodyPr/>
                    <a:lstStyle/>
                    <a:p>
                      <a:pPr algn="ctr"/>
                      <a:r>
                        <a:rPr kumimoji="1" lang="ja-JP" altLang="en-US" sz="1100" dirty="0">
                          <a:solidFill>
                            <a:schemeClr val="tx1"/>
                          </a:solidFill>
                          <a:latin typeface="+mj-ea"/>
                          <a:ea typeface="+mj-ea"/>
                        </a:rPr>
                        <a:t>菰田</a:t>
                      </a:r>
                    </a:p>
                  </a:txBody>
                  <a:tcPr anchor="b">
                    <a:solidFill>
                      <a:srgbClr val="D2DEEF"/>
                    </a:solidFill>
                  </a:tcPr>
                </a:tc>
                <a:tc>
                  <a:txBody>
                    <a:bodyPr/>
                    <a:lstStyle/>
                    <a:p>
                      <a:pPr algn="ctr"/>
                      <a:r>
                        <a:rPr kumimoji="1" lang="ja-JP" altLang="en-US" sz="1100" dirty="0">
                          <a:solidFill>
                            <a:schemeClr val="tx1"/>
                          </a:solidFill>
                          <a:latin typeface="+mj-ea"/>
                          <a:ea typeface="+mj-ea"/>
                        </a:rPr>
                        <a:t>田中</a:t>
                      </a:r>
                    </a:p>
                  </a:txBody>
                  <a:tcPr anchor="b">
                    <a:solidFill>
                      <a:srgbClr val="D2DEEF"/>
                    </a:solidFill>
                  </a:tcPr>
                </a:tc>
                <a:tc>
                  <a:txBody>
                    <a:bodyPr/>
                    <a:lstStyle/>
                    <a:p>
                      <a:pPr algn="ctr"/>
                      <a:r>
                        <a:rPr kumimoji="1" lang="ja-JP" altLang="en-US" sz="1100" dirty="0">
                          <a:solidFill>
                            <a:schemeClr val="tx1"/>
                          </a:solidFill>
                          <a:latin typeface="+mj-ea"/>
                          <a:ea typeface="+mj-ea"/>
                        </a:rPr>
                        <a:t>出来ＧＬ</a:t>
                      </a:r>
                    </a:p>
                  </a:txBody>
                  <a:tcPr anchor="b">
                    <a:solidFill>
                      <a:srgbClr val="D2DEEF"/>
                    </a:solidFill>
                  </a:tcPr>
                </a:tc>
                <a:tc>
                  <a:txBody>
                    <a:bodyPr/>
                    <a:lstStyle/>
                    <a:p>
                      <a:pPr algn="ctr"/>
                      <a:r>
                        <a:rPr kumimoji="1" lang="ja-JP" altLang="en-US" sz="1100" dirty="0">
                          <a:solidFill>
                            <a:schemeClr val="tx1"/>
                          </a:solidFill>
                          <a:latin typeface="+mj-ea"/>
                          <a:ea typeface="+mj-ea"/>
                        </a:rPr>
                        <a:t>山口</a:t>
                      </a:r>
                      <a:r>
                        <a:rPr kumimoji="1" lang="en-US" altLang="ja-JP" sz="1100" dirty="0">
                          <a:solidFill>
                            <a:schemeClr val="tx1"/>
                          </a:solidFill>
                          <a:latin typeface="+mj-ea"/>
                          <a:ea typeface="+mj-ea"/>
                        </a:rPr>
                        <a:t>EX</a:t>
                      </a:r>
                      <a:endParaRPr kumimoji="1" lang="ja-JP" altLang="en-US" sz="1100" dirty="0">
                        <a:solidFill>
                          <a:schemeClr val="tx1"/>
                        </a:solidFill>
                        <a:latin typeface="+mj-ea"/>
                        <a:ea typeface="+mj-ea"/>
                      </a:endParaRPr>
                    </a:p>
                  </a:txBody>
                  <a:tcPr anchor="b">
                    <a:solidFill>
                      <a:srgbClr val="D2DEEF"/>
                    </a:solidFill>
                  </a:tcPr>
                </a:tc>
                <a:tc>
                  <a:txBody>
                    <a:bodyPr/>
                    <a:lstStyle/>
                    <a:p>
                      <a:pPr algn="ctr"/>
                      <a:r>
                        <a:rPr kumimoji="1" lang="ja-JP" altLang="en-US" sz="1100" dirty="0">
                          <a:solidFill>
                            <a:schemeClr val="tx1"/>
                          </a:solidFill>
                          <a:latin typeface="+mj-ea"/>
                          <a:ea typeface="+mj-ea"/>
                        </a:rPr>
                        <a:t>倉嶋</a:t>
                      </a:r>
                      <a:r>
                        <a:rPr kumimoji="1" lang="en-US" altLang="ja-JP" sz="1100" dirty="0">
                          <a:solidFill>
                            <a:schemeClr val="tx1"/>
                          </a:solidFill>
                          <a:latin typeface="+mj-ea"/>
                          <a:ea typeface="+mj-ea"/>
                        </a:rPr>
                        <a:t>GL</a:t>
                      </a:r>
                      <a:endParaRPr kumimoji="1" lang="ja-JP" altLang="en-US" sz="1100" dirty="0">
                        <a:solidFill>
                          <a:schemeClr val="tx1"/>
                        </a:solidFill>
                        <a:latin typeface="+mj-ea"/>
                        <a:ea typeface="+mj-ea"/>
                      </a:endParaRPr>
                    </a:p>
                  </a:txBody>
                  <a:tcPr anchor="b">
                    <a:solidFill>
                      <a:srgbClr val="D2DEEF"/>
                    </a:solidFill>
                  </a:tcPr>
                </a:tc>
                <a:extLst>
                  <a:ext uri="{0D108BD9-81ED-4DB2-BD59-A6C34878D82A}">
                    <a16:rowId xmlns:a16="http://schemas.microsoft.com/office/drawing/2014/main" val="1077334897"/>
                  </a:ext>
                </a:extLst>
              </a:tr>
              <a:tr h="1447861">
                <a:tc>
                  <a:txBody>
                    <a:bodyPr/>
                    <a:lstStyle/>
                    <a:p>
                      <a:pPr algn="ctr"/>
                      <a:r>
                        <a:rPr kumimoji="1" lang="ja-JP" altLang="en-US" sz="1100" b="1">
                          <a:solidFill>
                            <a:schemeClr val="tx1"/>
                          </a:solidFill>
                          <a:latin typeface="+mj-ea"/>
                          <a:ea typeface="+mj-ea"/>
                        </a:rPr>
                        <a:t>中村</a:t>
                      </a:r>
                      <a:r>
                        <a:rPr kumimoji="1" lang="en-US" altLang="ja-JP" sz="1100" b="1">
                          <a:solidFill>
                            <a:schemeClr val="tx1"/>
                          </a:solidFill>
                          <a:latin typeface="+mj-ea"/>
                          <a:ea typeface="+mj-ea"/>
                        </a:rPr>
                        <a:t>EX</a:t>
                      </a:r>
                      <a:endParaRPr kumimoji="1" lang="ja-JP" altLang="en-US" sz="1100" b="1" dirty="0">
                        <a:solidFill>
                          <a:schemeClr val="tx1"/>
                        </a:solidFill>
                        <a:latin typeface="+mj-ea"/>
                        <a:ea typeface="+mj-ea"/>
                      </a:endParaRPr>
                    </a:p>
                  </a:txBody>
                  <a:tcPr anchor="b"/>
                </a:tc>
                <a:tc>
                  <a:txBody>
                    <a:bodyPr/>
                    <a:lstStyle/>
                    <a:p>
                      <a:pPr algn="ctr"/>
                      <a:r>
                        <a:rPr kumimoji="1" lang="ja-JP" altLang="en-US" sz="1100" b="1" dirty="0">
                          <a:solidFill>
                            <a:schemeClr val="tx1"/>
                          </a:solidFill>
                          <a:latin typeface="+mj-ea"/>
                          <a:ea typeface="+mj-ea"/>
                        </a:rPr>
                        <a:t>渡辺</a:t>
                      </a:r>
                    </a:p>
                  </a:txBody>
                  <a:tcPr anchor="b"/>
                </a:tc>
                <a:tc>
                  <a:txBody>
                    <a:bodyPr/>
                    <a:lstStyle/>
                    <a:p>
                      <a:pPr algn="ctr"/>
                      <a:r>
                        <a:rPr kumimoji="1" lang="ja-JP" altLang="en-US" sz="1100" b="1" dirty="0">
                          <a:solidFill>
                            <a:schemeClr val="tx1"/>
                          </a:solidFill>
                          <a:latin typeface="+mj-ea"/>
                          <a:ea typeface="+mj-ea"/>
                        </a:rPr>
                        <a:t>下村</a:t>
                      </a:r>
                    </a:p>
                  </a:txBody>
                  <a:tcPr anchor="b"/>
                </a:tc>
                <a:tc>
                  <a:txBody>
                    <a:bodyPr/>
                    <a:lstStyle/>
                    <a:p>
                      <a:pPr algn="ctr"/>
                      <a:r>
                        <a:rPr kumimoji="1" lang="ja-JP" altLang="en-US" sz="1100" b="1" dirty="0">
                          <a:solidFill>
                            <a:schemeClr val="tx1"/>
                          </a:solidFill>
                          <a:latin typeface="+mj-ea"/>
                          <a:ea typeface="+mj-ea"/>
                        </a:rPr>
                        <a:t>宮﨑</a:t>
                      </a:r>
                    </a:p>
                  </a:txBody>
                  <a:tcPr anchor="b"/>
                </a:tc>
                <a:tc>
                  <a:txBody>
                    <a:bodyPr/>
                    <a:lstStyle/>
                    <a:p>
                      <a:pPr algn="ctr"/>
                      <a:endParaRPr kumimoji="1" lang="ja-JP" altLang="en-US" sz="1100" b="1" dirty="0">
                        <a:solidFill>
                          <a:schemeClr val="tx1"/>
                        </a:solidFill>
                        <a:latin typeface="+mj-ea"/>
                        <a:ea typeface="+mj-ea"/>
                      </a:endParaRPr>
                    </a:p>
                  </a:txBody>
                  <a:tcPr anchor="b"/>
                </a:tc>
                <a:extLst>
                  <a:ext uri="{0D108BD9-81ED-4DB2-BD59-A6C34878D82A}">
                    <a16:rowId xmlns:a16="http://schemas.microsoft.com/office/drawing/2014/main" val="2796550421"/>
                  </a:ext>
                </a:extLst>
              </a:tr>
            </a:tbl>
          </a:graphicData>
        </a:graphic>
      </p:graphicFrame>
      <p:sp>
        <p:nvSpPr>
          <p:cNvPr id="15" name="正方形/長方形 14"/>
          <p:cNvSpPr/>
          <p:nvPr/>
        </p:nvSpPr>
        <p:spPr>
          <a:xfrm>
            <a:off x="-198769" y="0"/>
            <a:ext cx="2501006" cy="646331"/>
          </a:xfrm>
          <a:prstGeom prst="rect">
            <a:avLst/>
          </a:prstGeom>
          <a:noFill/>
        </p:spPr>
        <p:txBody>
          <a:bodyPr wrap="none" lIns="91440" tIns="45720" rIns="91440" bIns="45720">
            <a:spAutoFit/>
          </a:bodyPr>
          <a:lstStyle/>
          <a:p>
            <a:pPr algn="ctr"/>
            <a:r>
              <a:rPr lang="en-US" altLang="ja-JP" sz="36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a:t>
            </a:r>
            <a:r>
              <a:rPr lang="ja-JP" altLang="en-US" sz="36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テーマ</a:t>
            </a:r>
            <a:r>
              <a:rPr lang="en-US" altLang="ja-JP" sz="36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a:t>
            </a:r>
            <a:endParaRPr lang="ja-JP" altLang="en-US" sz="36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endParaRPr>
          </a:p>
        </p:txBody>
      </p:sp>
      <p:sp>
        <p:nvSpPr>
          <p:cNvPr id="16" name="正方形/長方形 15"/>
          <p:cNvSpPr/>
          <p:nvPr/>
        </p:nvSpPr>
        <p:spPr>
          <a:xfrm>
            <a:off x="1181928" y="623297"/>
            <a:ext cx="4808564" cy="769441"/>
          </a:xfrm>
          <a:prstGeom prst="rect">
            <a:avLst/>
          </a:prstGeom>
          <a:noFill/>
        </p:spPr>
        <p:txBody>
          <a:bodyPr wrap="square" lIns="91440" tIns="45720" rIns="91440" bIns="45720">
            <a:spAutoFit/>
          </a:bodyPr>
          <a:lstStyle/>
          <a:p>
            <a:r>
              <a:rPr lang="ja-JP" altLang="en-US" sz="4400" b="1" dirty="0">
                <a:ln w="9525">
                  <a:solidFill>
                    <a:schemeClr val="tx1"/>
                  </a:solidFill>
                  <a:prstDash val="solid"/>
                </a:ln>
                <a:solidFill>
                  <a:srgbClr val="FFFF00"/>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ＱＣ手法を通して</a:t>
            </a:r>
          </a:p>
        </p:txBody>
      </p:sp>
      <p:sp>
        <p:nvSpPr>
          <p:cNvPr id="17" name="正方形/長方形 16"/>
          <p:cNvSpPr/>
          <p:nvPr/>
        </p:nvSpPr>
        <p:spPr>
          <a:xfrm>
            <a:off x="8357809" y="3096213"/>
            <a:ext cx="3791423" cy="523220"/>
          </a:xfrm>
          <a:prstGeom prst="rect">
            <a:avLst/>
          </a:prstGeom>
          <a:noFill/>
        </p:spPr>
        <p:txBody>
          <a:bodyPr wrap="none" lIns="91440" tIns="45720" rIns="91440" bIns="45720">
            <a:spAutoFit/>
          </a:bodyPr>
          <a:lstStyle/>
          <a:p>
            <a:pPr algn="ctr"/>
            <a:r>
              <a:rPr lang="ja-JP" altLang="en-US" sz="2800" b="1" u="sng" dirty="0">
                <a:ln w="9525">
                  <a:solidFill>
                    <a:schemeClr val="tx1"/>
                  </a:solidFill>
                  <a:prstDash val="solid"/>
                </a:ln>
                <a:solidFill>
                  <a:srgbClr val="FFC000"/>
                </a:solidFill>
                <a:effectLst>
                  <a:outerShdw blurRad="12700" dist="38100" dir="2700000" algn="tl" rotWithShape="0">
                    <a:schemeClr val="accent5">
                      <a:lumMod val="60000"/>
                      <a:lumOff val="40000"/>
                    </a:schemeClr>
                  </a:outerShdw>
                </a:effectLst>
                <a:latin typeface="HG創英角ﾎﾟｯﾌﾟ体" panose="040B0A09000000000000" pitchFamily="49" charset="-128"/>
                <a:ea typeface="HG創英角ﾎﾟｯﾌﾟ体" panose="040B0A09000000000000" pitchFamily="49" charset="-128"/>
              </a:rPr>
              <a:t>フロンティアサークル</a:t>
            </a:r>
          </a:p>
        </p:txBody>
      </p:sp>
      <p:sp>
        <p:nvSpPr>
          <p:cNvPr id="18" name="正方形/長方形 17"/>
          <p:cNvSpPr/>
          <p:nvPr/>
        </p:nvSpPr>
        <p:spPr>
          <a:xfrm>
            <a:off x="4412450" y="3251790"/>
            <a:ext cx="1733168" cy="400110"/>
          </a:xfrm>
          <a:prstGeom prst="rect">
            <a:avLst/>
          </a:prstGeom>
          <a:noFill/>
        </p:spPr>
        <p:txBody>
          <a:bodyPr wrap="none" lIns="91440" tIns="45720" rIns="91440" bIns="45720">
            <a:spAutoFit/>
          </a:bodyPr>
          <a:lstStyle/>
          <a:p>
            <a:pPr algn="ctr"/>
            <a:r>
              <a:rPr lang="ja-JP" altLang="en-US" sz="2000" b="1" u="sng" dirty="0">
                <a:ln w="9525">
                  <a:solidFill>
                    <a:schemeClr val="bg1">
                      <a:lumMod val="95000"/>
                    </a:schemeClr>
                  </a:solidFill>
                  <a:prstDash val="solid"/>
                </a:ln>
                <a:effectLst>
                  <a:outerShdw blurRad="12700" dist="38100" dir="2700000" algn="tl" rotWithShape="0">
                    <a:schemeClr val="accent5">
                      <a:lumMod val="60000"/>
                      <a:lumOff val="40000"/>
                    </a:schemeClr>
                  </a:outerShdw>
                </a:effectLst>
                <a:latin typeface="HG創英角ﾎﾟｯﾌﾟ体" panose="040B0A09000000000000" pitchFamily="49" charset="-128"/>
                <a:ea typeface="HG創英角ﾎﾟｯﾌﾟ体" panose="040B0A09000000000000" pitchFamily="49" charset="-128"/>
              </a:rPr>
              <a:t>＜メンバー＞</a:t>
            </a:r>
          </a:p>
        </p:txBody>
      </p:sp>
      <p:grpSp>
        <p:nvGrpSpPr>
          <p:cNvPr id="58" name="グループ化 57"/>
          <p:cNvGrpSpPr>
            <a:grpSpLocks/>
          </p:cNvGrpSpPr>
          <p:nvPr/>
        </p:nvGrpSpPr>
        <p:grpSpPr bwMode="auto">
          <a:xfrm rot="21381663">
            <a:off x="9391592" y="5490456"/>
            <a:ext cx="830419" cy="1019296"/>
            <a:chOff x="-3200" y="0"/>
            <a:chExt cx="3035240" cy="4034433"/>
          </a:xfrm>
        </p:grpSpPr>
        <p:grpSp>
          <p:nvGrpSpPr>
            <p:cNvPr id="59" name="グループ化 58"/>
            <p:cNvGrpSpPr/>
            <p:nvPr/>
          </p:nvGrpSpPr>
          <p:grpSpPr>
            <a:xfrm>
              <a:off x="-3200" y="717909"/>
              <a:ext cx="3035240" cy="3316524"/>
              <a:chOff x="-3200" y="717909"/>
              <a:chExt cx="3008915" cy="3400827"/>
            </a:xfrm>
            <a:solidFill>
              <a:srgbClr val="70AD47">
                <a:lumMod val="60000"/>
                <a:lumOff val="40000"/>
              </a:srgbClr>
            </a:solidFill>
          </p:grpSpPr>
          <p:grpSp>
            <p:nvGrpSpPr>
              <p:cNvPr id="89" name="グループ化 88"/>
              <p:cNvGrpSpPr/>
              <p:nvPr/>
            </p:nvGrpSpPr>
            <p:grpSpPr bwMode="auto">
              <a:xfrm>
                <a:off x="-3200" y="717909"/>
                <a:ext cx="3008915" cy="3400827"/>
                <a:chOff x="-3200" y="717909"/>
                <a:chExt cx="15978188" cy="17287875"/>
              </a:xfrm>
              <a:grpFill/>
            </p:grpSpPr>
            <p:sp>
              <p:nvSpPr>
                <p:cNvPr id="92" name="フリーフォーム 91"/>
                <p:cNvSpPr/>
                <p:nvPr/>
              </p:nvSpPr>
              <p:spPr bwMode="auto">
                <a:xfrm>
                  <a:off x="-320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sp>
              <p:nvSpPr>
                <p:cNvPr id="93" name="フリーフォーム 92"/>
                <p:cNvSpPr/>
                <p:nvPr/>
              </p:nvSpPr>
              <p:spPr bwMode="auto">
                <a:xfrm>
                  <a:off x="17694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sp>
              <p:nvSpPr>
                <p:cNvPr id="94" name="フリーフォーム 93"/>
                <p:cNvSpPr/>
                <p:nvPr/>
              </p:nvSpPr>
              <p:spPr bwMode="auto">
                <a:xfrm>
                  <a:off x="75163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sp>
              <p:nvSpPr>
                <p:cNvPr id="95" name="フリーフォーム 94"/>
                <p:cNvSpPr/>
                <p:nvPr/>
              </p:nvSpPr>
              <p:spPr bwMode="auto">
                <a:xfrm>
                  <a:off x="1431245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sp>
              <p:nvSpPr>
                <p:cNvPr id="96" name="フリーフォーム 95"/>
                <p:cNvSpPr/>
                <p:nvPr/>
              </p:nvSpPr>
              <p:spPr bwMode="auto">
                <a:xfrm>
                  <a:off x="1403209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grpSp>
          <p:sp>
            <p:nvSpPr>
              <p:cNvPr id="90" name="フリーフォーム 89"/>
              <p:cNvSpPr/>
              <p:nvPr/>
            </p:nvSpPr>
            <p:spPr bwMode="auto">
              <a:xfrm>
                <a:off x="42638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sp>
            <p:nvSpPr>
              <p:cNvPr id="91" name="フリーフォーム 90"/>
              <p:cNvSpPr/>
              <p:nvPr/>
            </p:nvSpPr>
            <p:spPr bwMode="auto">
              <a:xfrm>
                <a:off x="255167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panose="020F0502020204030204"/>
                  <a:ea typeface="游ゴシック" panose="020B0400000000000000" pitchFamily="50" charset="-128"/>
                </a:endParaRPr>
              </a:p>
            </p:txBody>
          </p:sp>
        </p:grpSp>
        <p:sp>
          <p:nvSpPr>
            <p:cNvPr id="60" name="フリーフォーム 59"/>
            <p:cNvSpPr>
              <a:spLocks/>
            </p:cNvSpPr>
            <p:nvPr/>
          </p:nvSpPr>
          <p:spPr bwMode="auto">
            <a:xfrm>
              <a:off x="16690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grpSp>
          <p:nvGrpSpPr>
            <p:cNvPr id="61" name="グループ化 60"/>
            <p:cNvGrpSpPr>
              <a:grpSpLocks/>
            </p:cNvGrpSpPr>
            <p:nvPr/>
          </p:nvGrpSpPr>
          <p:grpSpPr bwMode="auto">
            <a:xfrm>
              <a:off x="65171" y="0"/>
              <a:ext cx="2780825" cy="1885356"/>
              <a:chOff x="65171" y="0"/>
              <a:chExt cx="1481058" cy="835598"/>
            </a:xfrm>
          </p:grpSpPr>
          <p:sp>
            <p:nvSpPr>
              <p:cNvPr id="82" name="Freeform 667"/>
              <p:cNvSpPr>
                <a:spLocks/>
              </p:cNvSpPr>
              <p:nvPr/>
            </p:nvSpPr>
            <p:spPr bwMode="auto">
              <a:xfrm>
                <a:off x="10374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a:defRPr/>
                </a:pPr>
                <a:endParaRPr lang="ja-JP" altLang="en-US" kern="0">
                  <a:solidFill>
                    <a:sysClr val="windowText" lastClr="000000"/>
                  </a:solidFill>
                </a:endParaRPr>
              </a:p>
            </p:txBody>
          </p:sp>
          <p:sp>
            <p:nvSpPr>
              <p:cNvPr id="83" name="Freeform 668"/>
              <p:cNvSpPr>
                <a:spLocks/>
              </p:cNvSpPr>
              <p:nvPr/>
            </p:nvSpPr>
            <p:spPr bwMode="auto">
              <a:xfrm>
                <a:off x="6517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a:defRPr/>
                </a:pPr>
                <a:endParaRPr lang="ja-JP" altLang="en-US" kern="0">
                  <a:solidFill>
                    <a:sysClr val="windowText" lastClr="000000"/>
                  </a:solidFill>
                </a:endParaRPr>
              </a:p>
            </p:txBody>
          </p:sp>
          <p:grpSp>
            <p:nvGrpSpPr>
              <p:cNvPr id="84" name="Group 670"/>
              <p:cNvGrpSpPr>
                <a:grpSpLocks/>
              </p:cNvGrpSpPr>
              <p:nvPr/>
            </p:nvGrpSpPr>
            <p:grpSpPr bwMode="auto">
              <a:xfrm>
                <a:off x="635995" y="110233"/>
                <a:ext cx="316268" cy="168519"/>
                <a:chOff x="635995" y="110233"/>
                <a:chExt cx="47" cy="21"/>
              </a:xfrm>
            </p:grpSpPr>
            <p:sp>
              <p:nvSpPr>
                <p:cNvPr id="86" name="Freeform 671"/>
                <p:cNvSpPr>
                  <a:spLocks/>
                </p:cNvSpPr>
                <p:nvPr/>
              </p:nvSpPr>
              <p:spPr bwMode="auto">
                <a:xfrm>
                  <a:off x="63599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a:defRPr/>
                  </a:pPr>
                  <a:endParaRPr lang="ja-JP" altLang="en-US" kern="0">
                    <a:solidFill>
                      <a:sysClr val="windowText" lastClr="000000"/>
                    </a:solidFill>
                  </a:endParaRPr>
                </a:p>
              </p:txBody>
            </p:sp>
            <p:sp>
              <p:nvSpPr>
                <p:cNvPr id="87" name="Freeform 672"/>
                <p:cNvSpPr>
                  <a:spLocks/>
                </p:cNvSpPr>
                <p:nvPr/>
              </p:nvSpPr>
              <p:spPr bwMode="auto">
                <a:xfrm>
                  <a:off x="63601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a:defRPr/>
                  </a:pPr>
                  <a:endParaRPr lang="ja-JP" altLang="en-US" kern="0">
                    <a:solidFill>
                      <a:sysClr val="windowText" lastClr="000000"/>
                    </a:solidFill>
                  </a:endParaRPr>
                </a:p>
              </p:txBody>
            </p:sp>
            <p:sp>
              <p:nvSpPr>
                <p:cNvPr id="88" name="Freeform 673"/>
                <p:cNvSpPr>
                  <a:spLocks/>
                </p:cNvSpPr>
                <p:nvPr/>
              </p:nvSpPr>
              <p:spPr bwMode="auto">
                <a:xfrm>
                  <a:off x="63601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a:defRPr/>
                  </a:pPr>
                  <a:endParaRPr lang="ja-JP" altLang="en-US" kern="0">
                    <a:solidFill>
                      <a:sysClr val="windowText" lastClr="000000"/>
                    </a:solidFill>
                  </a:endParaRPr>
                </a:p>
              </p:txBody>
            </p:sp>
          </p:grpSp>
          <p:sp>
            <p:nvSpPr>
              <p:cNvPr id="85" name="WordArt 674"/>
              <p:cNvSpPr>
                <a:spLocks noChangeArrowheads="1" noChangeShapeType="1" noTextEdit="1"/>
              </p:cNvSpPr>
              <p:nvPr/>
            </p:nvSpPr>
            <p:spPr bwMode="auto">
              <a:xfrm>
                <a:off x="48532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sp>
          <p:nvSpPr>
            <p:cNvPr id="62" name="フリーフォーム 61"/>
            <p:cNvSpPr>
              <a:spLocks/>
            </p:cNvSpPr>
            <p:nvPr/>
          </p:nvSpPr>
          <p:spPr bwMode="auto">
            <a:xfrm>
              <a:off x="60980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63" name="フリーフォーム 62"/>
            <p:cNvSpPr>
              <a:spLocks/>
            </p:cNvSpPr>
            <p:nvPr/>
          </p:nvSpPr>
          <p:spPr bwMode="auto">
            <a:xfrm>
              <a:off x="169806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64" name="フリーフォーム 63"/>
            <p:cNvSpPr>
              <a:spLocks/>
            </p:cNvSpPr>
            <p:nvPr/>
          </p:nvSpPr>
          <p:spPr bwMode="auto">
            <a:xfrm>
              <a:off x="269036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grpSp>
          <p:nvGrpSpPr>
            <p:cNvPr id="65" name="グループ化 64"/>
            <p:cNvGrpSpPr>
              <a:grpSpLocks/>
            </p:cNvGrpSpPr>
            <p:nvPr/>
          </p:nvGrpSpPr>
          <p:grpSpPr bwMode="auto">
            <a:xfrm>
              <a:off x="791220" y="2177259"/>
              <a:ext cx="507485" cy="146029"/>
              <a:chOff x="791220" y="2177259"/>
              <a:chExt cx="500094" cy="146029"/>
            </a:xfrm>
          </p:grpSpPr>
          <p:sp>
            <p:nvSpPr>
              <p:cNvPr id="80" name="フリーフォーム 79"/>
              <p:cNvSpPr>
                <a:spLocks/>
              </p:cNvSpPr>
              <p:nvPr/>
            </p:nvSpPr>
            <p:spPr bwMode="auto">
              <a:xfrm>
                <a:off x="79122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81" name="フリーフォーム 80"/>
              <p:cNvSpPr>
                <a:spLocks/>
              </p:cNvSpPr>
              <p:nvPr/>
            </p:nvSpPr>
            <p:spPr bwMode="auto">
              <a:xfrm>
                <a:off x="99839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grpSp>
        <p:sp>
          <p:nvSpPr>
            <p:cNvPr id="66" name="フリーフォーム 65"/>
            <p:cNvSpPr>
              <a:spLocks/>
            </p:cNvSpPr>
            <p:nvPr/>
          </p:nvSpPr>
          <p:spPr bwMode="auto">
            <a:xfrm rot="-282255">
              <a:off x="180249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67" name="フリーフォーム 66"/>
            <p:cNvSpPr>
              <a:spLocks/>
            </p:cNvSpPr>
            <p:nvPr/>
          </p:nvSpPr>
          <p:spPr bwMode="auto">
            <a:xfrm rot="-282255">
              <a:off x="192500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68" name="フリーフォーム 67"/>
            <p:cNvSpPr>
              <a:spLocks/>
            </p:cNvSpPr>
            <p:nvPr/>
          </p:nvSpPr>
          <p:spPr bwMode="auto">
            <a:xfrm>
              <a:off x="88106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69" name="フリーフォーム 68"/>
            <p:cNvSpPr>
              <a:spLocks/>
            </p:cNvSpPr>
            <p:nvPr/>
          </p:nvSpPr>
          <p:spPr bwMode="auto">
            <a:xfrm rot="20719184" flipH="1">
              <a:off x="209850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grpSp>
          <p:nvGrpSpPr>
            <p:cNvPr id="70" name="グループ化 69"/>
            <p:cNvGrpSpPr>
              <a:grpSpLocks/>
            </p:cNvGrpSpPr>
            <p:nvPr/>
          </p:nvGrpSpPr>
          <p:grpSpPr bwMode="auto">
            <a:xfrm>
              <a:off x="1177899" y="3170376"/>
              <a:ext cx="826204" cy="211671"/>
              <a:chOff x="1177899" y="3170376"/>
              <a:chExt cx="818814" cy="272055"/>
            </a:xfrm>
          </p:grpSpPr>
          <p:sp>
            <p:nvSpPr>
              <p:cNvPr id="78" name="フリーフォーム 77"/>
              <p:cNvSpPr>
                <a:spLocks/>
              </p:cNvSpPr>
              <p:nvPr/>
            </p:nvSpPr>
            <p:spPr bwMode="auto">
              <a:xfrm>
                <a:off x="117789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9" name="フリーフォーム 78"/>
              <p:cNvSpPr>
                <a:spLocks/>
              </p:cNvSpPr>
              <p:nvPr/>
            </p:nvSpPr>
            <p:spPr bwMode="auto">
              <a:xfrm>
                <a:off x="120547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grpSp>
        <p:sp>
          <p:nvSpPr>
            <p:cNvPr id="71" name="フリーフォーム 70"/>
            <p:cNvSpPr>
              <a:spLocks/>
            </p:cNvSpPr>
            <p:nvPr/>
          </p:nvSpPr>
          <p:spPr bwMode="auto">
            <a:xfrm rot="-274453" flipH="1" flipV="1">
              <a:off x="150450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2" name="フリーフォーム 71"/>
            <p:cNvSpPr>
              <a:spLocks/>
            </p:cNvSpPr>
            <p:nvPr/>
          </p:nvSpPr>
          <p:spPr bwMode="auto">
            <a:xfrm rot="-198861">
              <a:off x="128131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3" name="フリーフォーム 72"/>
            <p:cNvSpPr>
              <a:spLocks/>
            </p:cNvSpPr>
            <p:nvPr/>
          </p:nvSpPr>
          <p:spPr bwMode="auto">
            <a:xfrm>
              <a:off x="143868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4" name="フリーフォーム 73"/>
            <p:cNvSpPr>
              <a:spLocks/>
            </p:cNvSpPr>
            <p:nvPr/>
          </p:nvSpPr>
          <p:spPr bwMode="auto">
            <a:xfrm flipH="1">
              <a:off x="162090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5" name="フリーフォーム 74"/>
            <p:cNvSpPr>
              <a:spLocks/>
            </p:cNvSpPr>
            <p:nvPr/>
          </p:nvSpPr>
          <p:spPr bwMode="auto">
            <a:xfrm>
              <a:off x="78463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sp>
          <p:nvSpPr>
            <p:cNvPr id="76" name="フリーフォーム 75"/>
            <p:cNvSpPr>
              <a:spLocks/>
            </p:cNvSpPr>
            <p:nvPr/>
          </p:nvSpPr>
          <p:spPr bwMode="auto">
            <a:xfrm rot="21103942" flipH="1">
              <a:off x="190858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a:defRPr/>
              </a:pPr>
              <a:endParaRPr lang="ja-JP" altLang="en-US" kern="0">
                <a:solidFill>
                  <a:sysClr val="windowText" lastClr="000000"/>
                </a:solidFill>
              </a:endParaRPr>
            </a:p>
          </p:txBody>
        </p:sp>
        <p:sp>
          <p:nvSpPr>
            <p:cNvPr id="77" name="フリーフォーム 76"/>
            <p:cNvSpPr>
              <a:spLocks/>
            </p:cNvSpPr>
            <p:nvPr/>
          </p:nvSpPr>
          <p:spPr bwMode="auto">
            <a:xfrm rot="21253654" flipH="1">
              <a:off x="182286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a:defRPr/>
              </a:pPr>
              <a:endParaRPr lang="ja-JP" altLang="en-US" kern="0">
                <a:solidFill>
                  <a:sysClr val="windowText" lastClr="000000"/>
                </a:solidFill>
              </a:endParaRPr>
            </a:p>
          </p:txBody>
        </p:sp>
      </p:grpSp>
      <p:grpSp>
        <p:nvGrpSpPr>
          <p:cNvPr id="102" name="グループ化 101"/>
          <p:cNvGrpSpPr>
            <a:grpSpLocks/>
          </p:cNvGrpSpPr>
          <p:nvPr/>
        </p:nvGrpSpPr>
        <p:grpSpPr bwMode="auto">
          <a:xfrm>
            <a:off x="4722312" y="3850736"/>
            <a:ext cx="1041645" cy="1246531"/>
            <a:chOff x="0" y="0"/>
            <a:chExt cx="3258656" cy="4113120"/>
          </a:xfrm>
        </p:grpSpPr>
        <p:pic>
          <p:nvPicPr>
            <p:cNvPr id="103" name="図 10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356" y="1507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グループ化 103"/>
            <p:cNvGrpSpPr>
              <a:grpSpLocks/>
            </p:cNvGrpSpPr>
            <p:nvPr/>
          </p:nvGrpSpPr>
          <p:grpSpPr bwMode="auto">
            <a:xfrm>
              <a:off x="0" y="0"/>
              <a:ext cx="3258656" cy="2208120"/>
              <a:chOff x="0" y="0"/>
              <a:chExt cx="1481058" cy="835598"/>
            </a:xfrm>
          </p:grpSpPr>
          <p:sp>
            <p:nvSpPr>
              <p:cNvPr id="105" name="Freeform 667"/>
              <p:cNvSpPr>
                <a:spLocks/>
              </p:cNvSpPr>
              <p:nvPr/>
            </p:nvSpPr>
            <p:spPr bwMode="auto">
              <a:xfrm>
                <a:off x="38569"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06" name="Freeform 668"/>
              <p:cNvSpPr>
                <a:spLocks/>
              </p:cNvSpPr>
              <p:nvPr/>
            </p:nvSpPr>
            <p:spPr bwMode="auto">
              <a:xfrm>
                <a:off x="0"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07" name="Group 670"/>
              <p:cNvGrpSpPr>
                <a:grpSpLocks/>
              </p:cNvGrpSpPr>
              <p:nvPr/>
            </p:nvGrpSpPr>
            <p:grpSpPr bwMode="auto">
              <a:xfrm>
                <a:off x="570824" y="110233"/>
                <a:ext cx="316268" cy="168519"/>
                <a:chOff x="570824" y="110233"/>
                <a:chExt cx="47" cy="21"/>
              </a:xfrm>
            </p:grpSpPr>
            <p:sp>
              <p:nvSpPr>
                <p:cNvPr id="109" name="Freeform 671"/>
                <p:cNvSpPr>
                  <a:spLocks/>
                </p:cNvSpPr>
                <p:nvPr/>
              </p:nvSpPr>
              <p:spPr bwMode="auto">
                <a:xfrm>
                  <a:off x="570824"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10" name="Freeform 672"/>
                <p:cNvSpPr>
                  <a:spLocks/>
                </p:cNvSpPr>
                <p:nvPr/>
              </p:nvSpPr>
              <p:spPr bwMode="auto">
                <a:xfrm>
                  <a:off x="570846"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11" name="Freeform 673"/>
                <p:cNvSpPr>
                  <a:spLocks/>
                </p:cNvSpPr>
                <p:nvPr/>
              </p:nvSpPr>
              <p:spPr bwMode="auto">
                <a:xfrm>
                  <a:off x="570847"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08" name="WordArt 674"/>
              <p:cNvSpPr>
                <a:spLocks noChangeArrowheads="1" noChangeShapeType="1" noTextEdit="1"/>
              </p:cNvSpPr>
              <p:nvPr/>
            </p:nvSpPr>
            <p:spPr bwMode="auto">
              <a:xfrm>
                <a:off x="424450" y="349937"/>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grpSp>
      <p:grpSp>
        <p:nvGrpSpPr>
          <p:cNvPr id="9" name="グループ化 8"/>
          <p:cNvGrpSpPr/>
          <p:nvPr/>
        </p:nvGrpSpPr>
        <p:grpSpPr>
          <a:xfrm>
            <a:off x="6254483" y="3827539"/>
            <a:ext cx="1218603" cy="1258370"/>
            <a:chOff x="5778320" y="3875207"/>
            <a:chExt cx="1218603" cy="1258370"/>
          </a:xfrm>
        </p:grpSpPr>
        <p:sp>
          <p:nvSpPr>
            <p:cNvPr id="98" name="正方形/長方形 97"/>
            <p:cNvSpPr/>
            <p:nvPr/>
          </p:nvSpPr>
          <p:spPr>
            <a:xfrm rot="21052238">
              <a:off x="5778320" y="3875207"/>
              <a:ext cx="1218603" cy="584775"/>
            </a:xfrm>
            <a:prstGeom prst="rect">
              <a:avLst/>
            </a:prstGeom>
            <a:noFill/>
          </p:spPr>
          <p:txBody>
            <a:bodyPr spcFirstLastPara="1" wrap="none" lIns="91440" tIns="45720" rIns="91440" bIns="45720" numCol="1">
              <a:prstTxWarp prst="textArchUp">
                <a:avLst/>
              </a:prstTxWarp>
              <a:spAutoFit/>
            </a:bodyPr>
            <a:lstStyle/>
            <a:p>
              <a:r>
                <a:rPr lang="ja-JP" altLang="en-US" sz="1400" b="1" dirty="0">
                  <a:ln w="9525">
                    <a:solidFill>
                      <a:schemeClr val="bg1"/>
                    </a:solidFill>
                    <a:prstDash val="solid"/>
                  </a:ln>
                  <a:solidFill>
                    <a:srgbClr val="1E03BD"/>
                  </a:solidFill>
                  <a:effectLst>
                    <a:outerShdw blurRad="38100" dist="38100" dir="2700000" algn="tl">
                      <a:srgbClr val="000000">
                        <a:alpha val="43137"/>
                      </a:srgbClr>
                    </a:outerShdw>
                  </a:effectLst>
                  <a:latin typeface="HG創英角ﾎﾟｯﾌﾟ体" panose="040B0A09000000000000" pitchFamily="49" charset="-128"/>
                  <a:ea typeface="HG創英角ﾎﾟｯﾌﾟ体" panose="040B0A09000000000000" pitchFamily="49" charset="-128"/>
                </a:rPr>
                <a:t>ＱＣリーダー</a:t>
              </a:r>
            </a:p>
          </p:txBody>
        </p:sp>
        <p:grpSp>
          <p:nvGrpSpPr>
            <p:cNvPr id="112" name="Group 406"/>
            <p:cNvGrpSpPr>
              <a:grpSpLocks/>
            </p:cNvGrpSpPr>
            <p:nvPr/>
          </p:nvGrpSpPr>
          <p:grpSpPr bwMode="auto">
            <a:xfrm rot="256280" flipH="1">
              <a:off x="5889579" y="4199621"/>
              <a:ext cx="1065135" cy="933956"/>
              <a:chOff x="0" y="0"/>
              <a:chExt cx="263" cy="302"/>
            </a:xfrm>
          </p:grpSpPr>
          <p:sp>
            <p:nvSpPr>
              <p:cNvPr id="113" name="Freeform 407"/>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4" name="Freeform 408"/>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5" name="Freeform 409"/>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6" name="Freeform 410"/>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7" name="Freeform 411"/>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8" name="Freeform 412"/>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19" name="Freeform 413"/>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0" name="Freeform 414"/>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1" name="Freeform 415"/>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2" name="Freeform 416"/>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3" name="Freeform 417"/>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4" name="Freeform 418"/>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5" name="Freeform 419"/>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6" name="Freeform 420"/>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27" name="WordArt 421"/>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latin typeface="ＭＳ Ｐゴシック"/>
                    <a:ea typeface="ＭＳ Ｐゴシック"/>
                  </a:rPr>
                  <a:t>TOYOTA AUTO BODY</a:t>
                </a:r>
                <a:endParaRPr lang="ja-JP" altLang="en-US" sz="3600" kern="1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latin typeface="ＭＳ Ｐゴシック"/>
                  <a:ea typeface="ＭＳ Ｐゴシック"/>
                </a:endParaRPr>
              </a:p>
            </p:txBody>
          </p:sp>
          <p:grpSp>
            <p:nvGrpSpPr>
              <p:cNvPr id="128" name="Group 422"/>
              <p:cNvGrpSpPr>
                <a:grpSpLocks/>
              </p:cNvGrpSpPr>
              <p:nvPr/>
            </p:nvGrpSpPr>
            <p:grpSpPr bwMode="auto">
              <a:xfrm>
                <a:off x="131" y="22"/>
                <a:ext cx="39" cy="24"/>
                <a:chOff x="131" y="22"/>
                <a:chExt cx="47" cy="21"/>
              </a:xfrm>
            </p:grpSpPr>
            <p:sp>
              <p:nvSpPr>
                <p:cNvPr id="129" name="Freeform 423"/>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30" name="Freeform 424"/>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131" name="Freeform 425"/>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grpSp>
        </p:grpSp>
      </p:grpSp>
      <p:grpSp>
        <p:nvGrpSpPr>
          <p:cNvPr id="197" name="グループ化 196"/>
          <p:cNvGrpSpPr/>
          <p:nvPr/>
        </p:nvGrpSpPr>
        <p:grpSpPr>
          <a:xfrm flipH="1">
            <a:off x="9348024" y="4063167"/>
            <a:ext cx="962532" cy="984225"/>
            <a:chOff x="0" y="0"/>
            <a:chExt cx="1117607" cy="1302741"/>
          </a:xfrm>
        </p:grpSpPr>
        <p:sp>
          <p:nvSpPr>
            <p:cNvPr id="198" name="Freeform 236"/>
            <p:cNvSpPr>
              <a:spLocks/>
            </p:cNvSpPr>
            <p:nvPr/>
          </p:nvSpPr>
          <p:spPr bwMode="auto">
            <a:xfrm flipH="1">
              <a:off x="134747" y="356868"/>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99" name="Freeform 237"/>
            <p:cNvSpPr>
              <a:spLocks/>
            </p:cNvSpPr>
            <p:nvPr/>
          </p:nvSpPr>
          <p:spPr bwMode="auto">
            <a:xfrm flipH="1">
              <a:off x="626177" y="661765"/>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0" name="Freeform 238"/>
            <p:cNvSpPr>
              <a:spLocks/>
            </p:cNvSpPr>
            <p:nvPr/>
          </p:nvSpPr>
          <p:spPr bwMode="auto">
            <a:xfrm flipH="1">
              <a:off x="289310" y="668694"/>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1" name="Freeform 239"/>
            <p:cNvSpPr>
              <a:spLocks/>
            </p:cNvSpPr>
            <p:nvPr/>
          </p:nvSpPr>
          <p:spPr bwMode="auto">
            <a:xfrm flipH="1">
              <a:off x="79263" y="654835"/>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2" name="Freeform 240"/>
            <p:cNvSpPr>
              <a:spLocks/>
            </p:cNvSpPr>
            <p:nvPr/>
          </p:nvSpPr>
          <p:spPr bwMode="auto">
            <a:xfrm flipH="1">
              <a:off x="967007" y="616723"/>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3" name="Freeform 241"/>
            <p:cNvSpPr>
              <a:spLocks/>
            </p:cNvSpPr>
            <p:nvPr/>
          </p:nvSpPr>
          <p:spPr bwMode="auto">
            <a:xfrm flipH="1">
              <a:off x="59447" y="512781"/>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4" name="Freeform 242"/>
            <p:cNvSpPr>
              <a:spLocks/>
            </p:cNvSpPr>
            <p:nvPr/>
          </p:nvSpPr>
          <p:spPr bwMode="auto">
            <a:xfrm flipH="1">
              <a:off x="947192" y="502387"/>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5" name="Freeform 243"/>
            <p:cNvSpPr>
              <a:spLocks/>
            </p:cNvSpPr>
            <p:nvPr/>
          </p:nvSpPr>
          <p:spPr bwMode="auto">
            <a:xfrm flipH="1">
              <a:off x="233826" y="547428"/>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6" name="Freeform 244"/>
            <p:cNvSpPr>
              <a:spLocks/>
            </p:cNvSpPr>
            <p:nvPr/>
          </p:nvSpPr>
          <p:spPr bwMode="auto">
            <a:xfrm flipH="1">
              <a:off x="602398" y="540499"/>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7" name="Freeform 245"/>
            <p:cNvSpPr>
              <a:spLocks/>
            </p:cNvSpPr>
            <p:nvPr/>
          </p:nvSpPr>
          <p:spPr bwMode="auto">
            <a:xfrm flipH="1">
              <a:off x="154563" y="765707"/>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8" name="Freeform 246"/>
            <p:cNvSpPr>
              <a:spLocks/>
            </p:cNvSpPr>
            <p:nvPr/>
          </p:nvSpPr>
          <p:spPr bwMode="auto">
            <a:xfrm flipH="1">
              <a:off x="79263" y="654835"/>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09" name="Freeform 247"/>
            <p:cNvSpPr>
              <a:spLocks/>
            </p:cNvSpPr>
            <p:nvPr/>
          </p:nvSpPr>
          <p:spPr bwMode="auto">
            <a:xfrm flipH="1">
              <a:off x="967007" y="620188"/>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0" name="Freeform 248"/>
            <p:cNvSpPr>
              <a:spLocks/>
            </p:cNvSpPr>
            <p:nvPr/>
          </p:nvSpPr>
          <p:spPr bwMode="auto">
            <a:xfrm flipH="1">
              <a:off x="1022492" y="637512"/>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1" name="Freeform 249"/>
            <p:cNvSpPr>
              <a:spLocks/>
            </p:cNvSpPr>
            <p:nvPr/>
          </p:nvSpPr>
          <p:spPr bwMode="auto">
            <a:xfrm flipH="1">
              <a:off x="994749" y="744918"/>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2" name="Freeform 250"/>
            <p:cNvSpPr>
              <a:spLocks/>
            </p:cNvSpPr>
            <p:nvPr/>
          </p:nvSpPr>
          <p:spPr bwMode="auto">
            <a:xfrm flipH="1">
              <a:off x="114931" y="720665"/>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3" name="Freeform 251"/>
            <p:cNvSpPr>
              <a:spLocks/>
            </p:cNvSpPr>
            <p:nvPr/>
          </p:nvSpPr>
          <p:spPr bwMode="auto">
            <a:xfrm flipH="1">
              <a:off x="396315" y="1029027"/>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4" name="Freeform 252"/>
            <p:cNvSpPr>
              <a:spLocks/>
            </p:cNvSpPr>
            <p:nvPr/>
          </p:nvSpPr>
          <p:spPr bwMode="auto">
            <a:xfrm flipH="1">
              <a:off x="428020" y="1060209"/>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5" name="Freeform 253"/>
            <p:cNvSpPr>
              <a:spLocks/>
            </p:cNvSpPr>
            <p:nvPr/>
          </p:nvSpPr>
          <p:spPr bwMode="auto">
            <a:xfrm flipH="1">
              <a:off x="408204" y="1067139"/>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6" name="Freeform 254"/>
            <p:cNvSpPr>
              <a:spLocks/>
            </p:cNvSpPr>
            <p:nvPr/>
          </p:nvSpPr>
          <p:spPr bwMode="auto">
            <a:xfrm flipH="1">
              <a:off x="253641" y="647906"/>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7" name="Freeform 255"/>
            <p:cNvSpPr>
              <a:spLocks/>
            </p:cNvSpPr>
            <p:nvPr/>
          </p:nvSpPr>
          <p:spPr bwMode="auto">
            <a:xfrm flipH="1">
              <a:off x="618251" y="644441"/>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8" name="Freeform 256"/>
            <p:cNvSpPr>
              <a:spLocks/>
            </p:cNvSpPr>
            <p:nvPr/>
          </p:nvSpPr>
          <p:spPr bwMode="auto">
            <a:xfrm flipH="1">
              <a:off x="626177" y="699877"/>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9" name="Freeform 257"/>
            <p:cNvSpPr>
              <a:spLocks/>
            </p:cNvSpPr>
            <p:nvPr/>
          </p:nvSpPr>
          <p:spPr bwMode="auto">
            <a:xfrm flipH="1">
              <a:off x="634103" y="661765"/>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0" name="Freeform 258"/>
            <p:cNvSpPr>
              <a:spLocks/>
            </p:cNvSpPr>
            <p:nvPr/>
          </p:nvSpPr>
          <p:spPr bwMode="auto">
            <a:xfrm flipH="1">
              <a:off x="281383" y="668694"/>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1" name="Freeform 259"/>
            <p:cNvSpPr>
              <a:spLocks/>
            </p:cNvSpPr>
            <p:nvPr/>
          </p:nvSpPr>
          <p:spPr bwMode="auto">
            <a:xfrm flipH="1">
              <a:off x="297236" y="699877"/>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2" name="Freeform 260"/>
            <p:cNvSpPr>
              <a:spLocks/>
            </p:cNvSpPr>
            <p:nvPr/>
          </p:nvSpPr>
          <p:spPr bwMode="auto">
            <a:xfrm flipH="1">
              <a:off x="285346" y="734524"/>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3" name="Freeform 261"/>
            <p:cNvSpPr>
              <a:spLocks/>
            </p:cNvSpPr>
            <p:nvPr/>
          </p:nvSpPr>
          <p:spPr bwMode="auto">
            <a:xfrm flipH="1">
              <a:off x="634103" y="734524"/>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4" name="Freeform 262"/>
            <p:cNvSpPr>
              <a:spLocks/>
            </p:cNvSpPr>
            <p:nvPr/>
          </p:nvSpPr>
          <p:spPr bwMode="auto">
            <a:xfrm flipH="1">
              <a:off x="693550" y="893902"/>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5" name="Freeform 263"/>
            <p:cNvSpPr>
              <a:spLocks/>
            </p:cNvSpPr>
            <p:nvPr/>
          </p:nvSpPr>
          <p:spPr bwMode="auto">
            <a:xfrm flipH="1">
              <a:off x="317052" y="886973"/>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6" name="Freeform 264"/>
            <p:cNvSpPr>
              <a:spLocks/>
            </p:cNvSpPr>
            <p:nvPr/>
          </p:nvSpPr>
          <p:spPr bwMode="auto">
            <a:xfrm flipH="1">
              <a:off x="574656" y="675624"/>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7" name="Freeform 265"/>
            <p:cNvSpPr>
              <a:spLocks/>
            </p:cNvSpPr>
            <p:nvPr/>
          </p:nvSpPr>
          <p:spPr bwMode="auto">
            <a:xfrm flipH="1">
              <a:off x="487467" y="686018"/>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8" name="Freeform 266"/>
            <p:cNvSpPr>
              <a:spLocks/>
            </p:cNvSpPr>
            <p:nvPr/>
          </p:nvSpPr>
          <p:spPr bwMode="auto">
            <a:xfrm flipH="1">
              <a:off x="459725" y="762242"/>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9" name="Freeform 267"/>
            <p:cNvSpPr>
              <a:spLocks/>
            </p:cNvSpPr>
            <p:nvPr/>
          </p:nvSpPr>
          <p:spPr bwMode="auto">
            <a:xfrm flipH="1">
              <a:off x="412167" y="862719"/>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0" name="Freeform 268"/>
            <p:cNvSpPr>
              <a:spLocks/>
            </p:cNvSpPr>
            <p:nvPr/>
          </p:nvSpPr>
          <p:spPr bwMode="auto">
            <a:xfrm flipH="1">
              <a:off x="634103" y="852325"/>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1" name="Freeform 269"/>
            <p:cNvSpPr>
              <a:spLocks/>
            </p:cNvSpPr>
            <p:nvPr/>
          </p:nvSpPr>
          <p:spPr bwMode="auto">
            <a:xfrm flipH="1">
              <a:off x="447835" y="900832"/>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2" name="Freeform 270"/>
            <p:cNvSpPr>
              <a:spLocks/>
            </p:cNvSpPr>
            <p:nvPr/>
          </p:nvSpPr>
          <p:spPr bwMode="auto">
            <a:xfrm flipH="1">
              <a:off x="602398" y="741454"/>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3" name="Freeform 271"/>
            <p:cNvSpPr>
              <a:spLocks/>
            </p:cNvSpPr>
            <p:nvPr/>
          </p:nvSpPr>
          <p:spPr bwMode="auto">
            <a:xfrm flipH="1">
              <a:off x="424057" y="547428"/>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4" name="Freeform 272"/>
            <p:cNvSpPr>
              <a:spLocks/>
            </p:cNvSpPr>
            <p:nvPr/>
          </p:nvSpPr>
          <p:spPr bwMode="auto">
            <a:xfrm flipH="1">
              <a:off x="225899" y="547428"/>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5" name="Freeform 273"/>
            <p:cNvSpPr>
              <a:spLocks/>
            </p:cNvSpPr>
            <p:nvPr/>
          </p:nvSpPr>
          <p:spPr bwMode="auto">
            <a:xfrm flipH="1">
              <a:off x="229862" y="589005"/>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6" name="Freeform 274"/>
            <p:cNvSpPr>
              <a:spLocks/>
            </p:cNvSpPr>
            <p:nvPr/>
          </p:nvSpPr>
          <p:spPr bwMode="auto">
            <a:xfrm flipH="1">
              <a:off x="602398" y="540499"/>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7" name="Freeform 275"/>
            <p:cNvSpPr>
              <a:spLocks/>
            </p:cNvSpPr>
            <p:nvPr/>
          </p:nvSpPr>
          <p:spPr bwMode="auto">
            <a:xfrm flipH="1">
              <a:off x="602398" y="571682"/>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8" name="Freeform 276"/>
            <p:cNvSpPr>
              <a:spLocks/>
            </p:cNvSpPr>
            <p:nvPr/>
          </p:nvSpPr>
          <p:spPr bwMode="auto">
            <a:xfrm flipH="1">
              <a:off x="590509" y="502387"/>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9" name="Freeform 277"/>
            <p:cNvSpPr>
              <a:spLocks/>
            </p:cNvSpPr>
            <p:nvPr/>
          </p:nvSpPr>
          <p:spPr bwMode="auto">
            <a:xfrm flipH="1">
              <a:off x="352720" y="485063"/>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0" name="Freeform 278"/>
            <p:cNvSpPr>
              <a:spLocks/>
            </p:cNvSpPr>
            <p:nvPr/>
          </p:nvSpPr>
          <p:spPr bwMode="auto">
            <a:xfrm flipH="1">
              <a:off x="780740" y="963197"/>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1" name="Freeform 279"/>
            <p:cNvSpPr>
              <a:spLocks/>
            </p:cNvSpPr>
            <p:nvPr/>
          </p:nvSpPr>
          <p:spPr bwMode="auto">
            <a:xfrm flipH="1">
              <a:off x="749034" y="1015168"/>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2" name="Freeform 280"/>
            <p:cNvSpPr>
              <a:spLocks/>
            </p:cNvSpPr>
            <p:nvPr/>
          </p:nvSpPr>
          <p:spPr bwMode="auto">
            <a:xfrm flipH="1">
              <a:off x="321015" y="1022097"/>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3" name="Freeform 281"/>
            <p:cNvSpPr>
              <a:spLocks/>
            </p:cNvSpPr>
            <p:nvPr/>
          </p:nvSpPr>
          <p:spPr bwMode="auto">
            <a:xfrm flipH="1">
              <a:off x="947192" y="502387"/>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4" name="Freeform 282"/>
            <p:cNvSpPr>
              <a:spLocks/>
            </p:cNvSpPr>
            <p:nvPr/>
          </p:nvSpPr>
          <p:spPr bwMode="auto">
            <a:xfrm flipH="1">
              <a:off x="150600" y="571682"/>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5" name="Freeform 283"/>
            <p:cNvSpPr>
              <a:spLocks/>
            </p:cNvSpPr>
            <p:nvPr/>
          </p:nvSpPr>
          <p:spPr bwMode="auto">
            <a:xfrm flipH="1">
              <a:off x="103042" y="620188"/>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6" name="Freeform 284"/>
            <p:cNvSpPr>
              <a:spLocks/>
            </p:cNvSpPr>
            <p:nvPr/>
          </p:nvSpPr>
          <p:spPr bwMode="auto">
            <a:xfrm flipH="1">
              <a:off x="19816" y="561287"/>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7" name="Freeform 285"/>
            <p:cNvSpPr>
              <a:spLocks/>
            </p:cNvSpPr>
            <p:nvPr/>
          </p:nvSpPr>
          <p:spPr bwMode="auto">
            <a:xfrm flipH="1">
              <a:off x="257604" y="758777"/>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8" name="Freeform 286"/>
            <p:cNvSpPr>
              <a:spLocks/>
            </p:cNvSpPr>
            <p:nvPr/>
          </p:nvSpPr>
          <p:spPr bwMode="auto">
            <a:xfrm flipH="1">
              <a:off x="206084" y="717200"/>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9" name="Freeform 287"/>
            <p:cNvSpPr>
              <a:spLocks/>
            </p:cNvSpPr>
            <p:nvPr/>
          </p:nvSpPr>
          <p:spPr bwMode="auto">
            <a:xfrm flipH="1">
              <a:off x="792629" y="762242"/>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0" name="Freeform 288"/>
            <p:cNvSpPr>
              <a:spLocks/>
            </p:cNvSpPr>
            <p:nvPr/>
          </p:nvSpPr>
          <p:spPr bwMode="auto">
            <a:xfrm flipH="1">
              <a:off x="852076" y="686018"/>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251" name="Group 289"/>
            <p:cNvGrpSpPr>
              <a:grpSpLocks/>
            </p:cNvGrpSpPr>
            <p:nvPr/>
          </p:nvGrpSpPr>
          <p:grpSpPr bwMode="auto">
            <a:xfrm flipH="1">
              <a:off x="0" y="0"/>
              <a:ext cx="1117607" cy="665229"/>
              <a:chOff x="0" y="0"/>
              <a:chExt cx="243" cy="166"/>
            </a:xfrm>
          </p:grpSpPr>
          <p:sp>
            <p:nvSpPr>
              <p:cNvPr id="255" name="Freeform 290"/>
              <p:cNvSpPr>
                <a:spLocks/>
              </p:cNvSpPr>
              <p:nvPr/>
            </p:nvSpPr>
            <p:spPr bwMode="auto">
              <a:xfrm>
                <a:off x="0" y="0"/>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ysClr val="window" lastClr="FFFFFF">
                  <a:lumMod val="95000"/>
                  <a:alpha val="80000"/>
                </a:sys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256" name="Group 291"/>
              <p:cNvGrpSpPr>
                <a:grpSpLocks/>
              </p:cNvGrpSpPr>
              <p:nvPr/>
            </p:nvGrpSpPr>
            <p:grpSpPr bwMode="auto">
              <a:xfrm>
                <a:off x="106" y="25"/>
                <a:ext cx="47" cy="28"/>
                <a:chOff x="106" y="25"/>
                <a:chExt cx="47" cy="21"/>
              </a:xfrm>
            </p:grpSpPr>
            <p:sp>
              <p:nvSpPr>
                <p:cNvPr id="259" name="Freeform 292"/>
                <p:cNvSpPr>
                  <a:spLocks/>
                </p:cNvSpPr>
                <p:nvPr/>
              </p:nvSpPr>
              <p:spPr bwMode="auto">
                <a:xfrm>
                  <a:off x="106" y="25"/>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0" name="Freeform 293"/>
                <p:cNvSpPr>
                  <a:spLocks/>
                </p:cNvSpPr>
                <p:nvPr/>
              </p:nvSpPr>
              <p:spPr bwMode="auto">
                <a:xfrm>
                  <a:off x="128" y="35"/>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1" name="Freeform 294"/>
                <p:cNvSpPr>
                  <a:spLocks/>
                </p:cNvSpPr>
                <p:nvPr/>
              </p:nvSpPr>
              <p:spPr bwMode="auto">
                <a:xfrm>
                  <a:off x="129" y="29"/>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257" name="WordArt 295"/>
              <p:cNvSpPr>
                <a:spLocks noChangeArrowheads="1" noChangeShapeType="1" noTextEdit="1"/>
              </p:cNvSpPr>
              <p:nvPr/>
            </p:nvSpPr>
            <p:spPr bwMode="auto">
              <a:xfrm flipH="1">
                <a:off x="74" y="72"/>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sp>
            <p:nvSpPr>
              <p:cNvPr id="258" name="Freeform 296"/>
              <p:cNvSpPr>
                <a:spLocks/>
              </p:cNvSpPr>
              <p:nvPr/>
            </p:nvSpPr>
            <p:spPr bwMode="auto">
              <a:xfrm>
                <a:off x="8" y="82"/>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252" name="Oval 297"/>
            <p:cNvSpPr>
              <a:spLocks noChangeArrowheads="1"/>
            </p:cNvSpPr>
            <p:nvPr/>
          </p:nvSpPr>
          <p:spPr bwMode="auto">
            <a:xfrm flipH="1">
              <a:off x="685624"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3" name="Oval 298"/>
            <p:cNvSpPr>
              <a:spLocks noChangeArrowheads="1"/>
            </p:cNvSpPr>
            <p:nvPr/>
          </p:nvSpPr>
          <p:spPr bwMode="auto">
            <a:xfrm flipH="1">
              <a:off x="336867"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4" name="Freeform 301"/>
            <p:cNvSpPr>
              <a:spLocks/>
            </p:cNvSpPr>
            <p:nvPr/>
          </p:nvSpPr>
          <p:spPr bwMode="auto">
            <a:xfrm>
              <a:off x="881138" y="351629"/>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pic>
        <p:nvPicPr>
          <p:cNvPr id="263" name="図 262"/>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2913" b="100000" l="0" r="100000">
                        <a14:foregroundMark x1="66337" y1="16505" x2="15842" y2="41748"/>
                        <a14:foregroundMark x1="24752" y1="25243" x2="12871" y2="39806"/>
                        <a14:foregroundMark x1="89109" y1="98058" x2="34653" y2="99029"/>
                        <a14:backgroundMark x1="97030" y1="95146" x2="77228" y2="99029"/>
                        <a14:backgroundMark x1="76238" y1="95146" x2="71287" y2="99029"/>
                        <a14:backgroundMark x1="92079" y1="97087" x2="87129" y2="99029"/>
                        <a14:backgroundMark x1="89109" y1="99029" x2="67327" y2="99029"/>
                      </a14:backgroundRemoval>
                    </a14:imgEffect>
                  </a14:imgLayer>
                </a14:imgProps>
              </a:ext>
              <a:ext uri="{28A0092B-C50C-407E-A947-70E740481C1C}">
                <a14:useLocalDpi xmlns:a14="http://schemas.microsoft.com/office/drawing/2010/main" val="0"/>
              </a:ext>
            </a:extLst>
          </a:blip>
          <a:srcRect l="8435" t="6587" r="6636"/>
          <a:stretch/>
        </p:blipFill>
        <p:spPr bwMode="auto">
          <a:xfrm rot="20965398" flipH="1">
            <a:off x="10915838" y="4087002"/>
            <a:ext cx="915869" cy="985457"/>
          </a:xfrm>
          <a:prstGeom prst="rect">
            <a:avLst/>
          </a:prstGeom>
          <a:noFill/>
          <a:extLst>
            <a:ext uri="{909E8E84-426E-40DD-AFC4-6F175D3DCCD1}">
              <a14:hiddenFill xmlns:a14="http://schemas.microsoft.com/office/drawing/2010/main">
                <a:solidFill>
                  <a:srgbClr val="FFFFFF"/>
                </a:solidFill>
              </a14:hiddenFill>
            </a:ext>
          </a:extLst>
        </p:spPr>
      </p:pic>
      <p:grpSp>
        <p:nvGrpSpPr>
          <p:cNvPr id="305" name="グループ化 304"/>
          <p:cNvGrpSpPr/>
          <p:nvPr/>
        </p:nvGrpSpPr>
        <p:grpSpPr>
          <a:xfrm>
            <a:off x="6112285" y="5500353"/>
            <a:ext cx="1252444" cy="1021135"/>
            <a:chOff x="4369861" y="5373812"/>
            <a:chExt cx="930011" cy="758250"/>
          </a:xfrm>
        </p:grpSpPr>
        <p:pic>
          <p:nvPicPr>
            <p:cNvPr id="264" name="図 263"/>
            <p:cNvPicPr>
              <a:picLocks noChangeAspect="1"/>
            </p:cNvPicPr>
            <p:nvPr/>
          </p:nvPicPr>
          <p:blipFill>
            <a:blip r:embed="rId6">
              <a:extLst>
                <a:ext uri="{BEBA8EAE-BF5A-486C-A8C5-ECC9F3942E4B}">
                  <a14:imgProps xmlns:a14="http://schemas.microsoft.com/office/drawing/2010/main">
                    <a14:imgLayer r:embed="rId7">
                      <a14:imgEffect>
                        <a14:backgroundRemoval t="0" b="100000" l="0" r="100000">
                          <a14:foregroundMark x1="18706" y1="32931" x2="65963" y2="24310"/>
                          <a14:foregroundMark x1="38397" y1="39138" x2="88467" y2="38448"/>
                          <a14:foregroundMark x1="13783" y1="28966" x2="18143" y2="22241"/>
                          <a14:foregroundMark x1="18706" y1="18793" x2="34599" y2="8793"/>
                          <a14:foregroundMark x1="51055" y1="5345" x2="59353" y2="6034"/>
                          <a14:foregroundMark x1="47820" y1="3966" x2="61041" y2="5345"/>
                          <a14:foregroundMark x1="61041" y1="6034" x2="71449" y2="15517"/>
                          <a14:foregroundMark x1="58228" y1="21552" x2="68636" y2="22241"/>
                          <a14:foregroundMark x1="57665" y1="16207" x2="69198" y2="22241"/>
                          <a14:foregroundMark x1="57665" y1="18793" x2="68073" y2="22931"/>
                          <a14:foregroundMark x1="82982" y1="40345" x2="90577" y2="40345"/>
                          <a14:foregroundMark x1="79044" y1="43103" x2="92827" y2="42414"/>
                          <a14:foregroundMark x1="93952" y1="40345" x2="95640" y2="43103"/>
                          <a14:foregroundMark x1="50492" y1="44483" x2="72011" y2="40345"/>
                          <a14:foregroundMark x1="46695" y1="47069" x2="67089" y2="53793"/>
                          <a14:foregroundMark x1="15893" y1="61897" x2="17018" y2="68621"/>
                          <a14:foregroundMark x1="74684" y1="22931" x2="75246" y2="31034"/>
                        </a14:backgroundRemoval>
                      </a14:imgEffect>
                    </a14:imgLayer>
                  </a14:imgProps>
                </a:ext>
              </a:extLst>
            </a:blip>
            <a:stretch>
              <a:fillRect/>
            </a:stretch>
          </p:blipFill>
          <p:spPr>
            <a:xfrm>
              <a:off x="4369861" y="5373812"/>
              <a:ext cx="930011" cy="758250"/>
            </a:xfrm>
            <a:prstGeom prst="rect">
              <a:avLst/>
            </a:prstGeom>
          </p:spPr>
        </p:pic>
        <p:sp>
          <p:nvSpPr>
            <p:cNvPr id="304" name="フリーフォーム 303"/>
            <p:cNvSpPr/>
            <p:nvPr/>
          </p:nvSpPr>
          <p:spPr>
            <a:xfrm>
              <a:off x="4700587" y="6034088"/>
              <a:ext cx="300038" cy="76200"/>
            </a:xfrm>
            <a:custGeom>
              <a:avLst/>
              <a:gdLst>
                <a:gd name="connsiteX0" fmla="*/ 0 w 300038"/>
                <a:gd name="connsiteY0" fmla="*/ 0 h 76200"/>
                <a:gd name="connsiteX1" fmla="*/ 123825 w 300038"/>
                <a:gd name="connsiteY1" fmla="*/ 47625 h 76200"/>
                <a:gd name="connsiteX2" fmla="*/ 195263 w 300038"/>
                <a:gd name="connsiteY2" fmla="*/ 61913 h 76200"/>
                <a:gd name="connsiteX3" fmla="*/ 252413 w 300038"/>
                <a:gd name="connsiteY3" fmla="*/ 66675 h 76200"/>
                <a:gd name="connsiteX4" fmla="*/ 300038 w 300038"/>
                <a:gd name="connsiteY4" fmla="*/ 762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038" h="76200">
                  <a:moveTo>
                    <a:pt x="0" y="0"/>
                  </a:moveTo>
                  <a:lnTo>
                    <a:pt x="123825" y="47625"/>
                  </a:lnTo>
                  <a:lnTo>
                    <a:pt x="195263" y="61913"/>
                  </a:lnTo>
                  <a:lnTo>
                    <a:pt x="252413" y="66675"/>
                  </a:lnTo>
                  <a:lnTo>
                    <a:pt x="300038" y="76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8" name="グループ化 337"/>
          <p:cNvGrpSpPr/>
          <p:nvPr/>
        </p:nvGrpSpPr>
        <p:grpSpPr>
          <a:xfrm>
            <a:off x="7871997" y="5553120"/>
            <a:ext cx="860508" cy="944540"/>
            <a:chOff x="1" y="-1"/>
            <a:chExt cx="725786" cy="1019741"/>
          </a:xfrm>
        </p:grpSpPr>
        <p:grpSp>
          <p:nvGrpSpPr>
            <p:cNvPr id="339" name="グループ化 338"/>
            <p:cNvGrpSpPr/>
            <p:nvPr/>
          </p:nvGrpSpPr>
          <p:grpSpPr>
            <a:xfrm>
              <a:off x="1" y="-1"/>
              <a:ext cx="725786" cy="1019741"/>
              <a:chOff x="0" y="0"/>
              <a:chExt cx="2686615" cy="3774705"/>
            </a:xfrm>
          </p:grpSpPr>
          <p:grpSp>
            <p:nvGrpSpPr>
              <p:cNvPr id="346" name="グループ化 345"/>
              <p:cNvGrpSpPr/>
              <p:nvPr/>
            </p:nvGrpSpPr>
            <p:grpSpPr>
              <a:xfrm>
                <a:off x="0" y="0"/>
                <a:ext cx="2686615" cy="3774705"/>
                <a:chOff x="0" y="0"/>
                <a:chExt cx="2714625" cy="3819525"/>
              </a:xfrm>
            </p:grpSpPr>
            <p:sp>
              <p:nvSpPr>
                <p:cNvPr id="353" name="フリーフォーム 352"/>
                <p:cNvSpPr/>
                <p:nvPr/>
              </p:nvSpPr>
              <p:spPr>
                <a:xfrm>
                  <a:off x="2328863" y="1990725"/>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4" name="フリーフォーム 353"/>
                <p:cNvSpPr/>
                <p:nvPr/>
              </p:nvSpPr>
              <p:spPr>
                <a:xfrm>
                  <a:off x="66675" y="1962150"/>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5" name="フリーフォーム 354"/>
                <p:cNvSpPr/>
                <p:nvPr/>
              </p:nvSpPr>
              <p:spPr>
                <a:xfrm>
                  <a:off x="85725" y="1171575"/>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6" name="フリーフォーム 355"/>
                <p:cNvSpPr/>
                <p:nvPr/>
              </p:nvSpPr>
              <p:spPr>
                <a:xfrm>
                  <a:off x="2262188" y="1371600"/>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7" name="フリーフォーム 356"/>
                <p:cNvSpPr/>
                <p:nvPr/>
              </p:nvSpPr>
              <p:spPr>
                <a:xfrm>
                  <a:off x="123825" y="704850"/>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8" name="フリーフォーム 357"/>
                <p:cNvSpPr/>
                <p:nvPr/>
              </p:nvSpPr>
              <p:spPr>
                <a:xfrm>
                  <a:off x="604838" y="1447800"/>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9" name="フリーフォーム 358"/>
                <p:cNvSpPr/>
                <p:nvPr/>
              </p:nvSpPr>
              <p:spPr>
                <a:xfrm>
                  <a:off x="1828800" y="1524000"/>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0" name="フリーフォーム 359"/>
                <p:cNvSpPr/>
                <p:nvPr/>
              </p:nvSpPr>
              <p:spPr>
                <a:xfrm>
                  <a:off x="1023938" y="2143125"/>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1" name="フリーフォーム 360"/>
                <p:cNvSpPr/>
                <p:nvPr/>
              </p:nvSpPr>
              <p:spPr>
                <a:xfrm>
                  <a:off x="1628775" y="2143125"/>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2" name="フリーフォーム 361"/>
                <p:cNvSpPr/>
                <p:nvPr/>
              </p:nvSpPr>
              <p:spPr>
                <a:xfrm>
                  <a:off x="709613" y="3457575"/>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3" name="フリーフォーム 362"/>
                <p:cNvSpPr/>
                <p:nvPr/>
              </p:nvSpPr>
              <p:spPr>
                <a:xfrm>
                  <a:off x="1800225" y="3419475"/>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4" name="フリーフォーム 363"/>
                <p:cNvSpPr/>
                <p:nvPr/>
              </p:nvSpPr>
              <p:spPr>
                <a:xfrm>
                  <a:off x="642938" y="2486025"/>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5" name="フリーフォーム 364"/>
                <p:cNvSpPr/>
                <p:nvPr/>
              </p:nvSpPr>
              <p:spPr>
                <a:xfrm>
                  <a:off x="1866900" y="2524125"/>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6" name="フリーフォーム 365"/>
                <p:cNvSpPr/>
                <p:nvPr/>
              </p:nvSpPr>
              <p:spPr>
                <a:xfrm>
                  <a:off x="862013" y="2886075"/>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7" name="フリーフォーム 366"/>
                <p:cNvSpPr/>
                <p:nvPr/>
              </p:nvSpPr>
              <p:spPr>
                <a:xfrm>
                  <a:off x="852488" y="3000375"/>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8" name="フリーフォーム 367"/>
                <p:cNvSpPr/>
                <p:nvPr/>
              </p:nvSpPr>
              <p:spPr>
                <a:xfrm>
                  <a:off x="266700" y="0"/>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69" name="フリーフォーム 368"/>
                <p:cNvSpPr/>
                <p:nvPr/>
              </p:nvSpPr>
              <p:spPr>
                <a:xfrm>
                  <a:off x="0" y="838200"/>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sp>
            <p:nvSpPr>
              <p:cNvPr id="347" name="フリーフォーム 346"/>
              <p:cNvSpPr/>
              <p:nvPr/>
            </p:nvSpPr>
            <p:spPr>
              <a:xfrm>
                <a:off x="1139389" y="2497470"/>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48" name="フリーフォーム 347"/>
              <p:cNvSpPr/>
              <p:nvPr/>
            </p:nvSpPr>
            <p:spPr>
              <a:xfrm>
                <a:off x="1523591" y="2513799"/>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49" name="フリーフォーム 348"/>
              <p:cNvSpPr/>
              <p:nvPr/>
            </p:nvSpPr>
            <p:spPr>
              <a:xfrm>
                <a:off x="551561" y="1786057"/>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0" name="フリーフォーム 349"/>
              <p:cNvSpPr/>
              <p:nvPr/>
            </p:nvSpPr>
            <p:spPr>
              <a:xfrm>
                <a:off x="1757634" y="1851371"/>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1" name="フリーフォーム 350"/>
              <p:cNvSpPr/>
              <p:nvPr/>
            </p:nvSpPr>
            <p:spPr>
              <a:xfrm>
                <a:off x="763832" y="1786057"/>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352" name="フリーフォーム 351"/>
              <p:cNvSpPr/>
              <p:nvPr/>
            </p:nvSpPr>
            <p:spPr>
              <a:xfrm>
                <a:off x="1904591" y="1851371"/>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grpSp>
          <p:nvGrpSpPr>
            <p:cNvPr id="340" name="グループ化 339"/>
            <p:cNvGrpSpPr/>
            <p:nvPr/>
          </p:nvGrpSpPr>
          <p:grpSpPr>
            <a:xfrm>
              <a:off x="239640" y="80079"/>
              <a:ext cx="260134" cy="153645"/>
              <a:chOff x="239640" y="80079"/>
              <a:chExt cx="260134" cy="153645"/>
            </a:xfrm>
          </p:grpSpPr>
          <p:sp>
            <p:nvSpPr>
              <p:cNvPr id="341" name="WordArt 959"/>
              <p:cNvSpPr>
                <a:spLocks noChangeArrowheads="1" noChangeShapeType="1" noTextEdit="1"/>
              </p:cNvSpPr>
              <p:nvPr/>
            </p:nvSpPr>
            <p:spPr bwMode="auto">
              <a:xfrm rot="165087">
                <a:off x="239640" y="181227"/>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nvGrpSpPr>
              <p:cNvPr id="342" name="グループ化 341"/>
              <p:cNvGrpSpPr/>
              <p:nvPr/>
            </p:nvGrpSpPr>
            <p:grpSpPr>
              <a:xfrm rot="660974">
                <a:off x="304802" y="80079"/>
                <a:ext cx="130961" cy="61289"/>
                <a:chOff x="304802" y="80079"/>
                <a:chExt cx="138770" cy="66943"/>
              </a:xfrm>
            </p:grpSpPr>
            <p:sp>
              <p:nvSpPr>
                <p:cNvPr id="343" name="Freeform 956"/>
                <p:cNvSpPr>
                  <a:spLocks/>
                </p:cNvSpPr>
                <p:nvPr/>
              </p:nvSpPr>
              <p:spPr bwMode="auto">
                <a:xfrm rot="21031234">
                  <a:off x="304802" y="80079"/>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344" name="Freeform 957"/>
                <p:cNvSpPr>
                  <a:spLocks/>
                </p:cNvSpPr>
                <p:nvPr/>
              </p:nvSpPr>
              <p:spPr bwMode="auto">
                <a:xfrm rot="21031234">
                  <a:off x="362918" y="117782"/>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sp>
              <p:nvSpPr>
                <p:cNvPr id="345" name="Freeform 958"/>
                <p:cNvSpPr>
                  <a:spLocks/>
                </p:cNvSpPr>
                <p:nvPr/>
              </p:nvSpPr>
              <p:spPr bwMode="auto">
                <a:xfrm rot="21031234">
                  <a:off x="364193" y="95391"/>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latin typeface="Calibri" panose="020F0502020204030204"/>
                    <a:ea typeface="游ゴシック" panose="020B0400000000000000" pitchFamily="50" charset="-128"/>
                  </a:endParaRPr>
                </a:p>
              </p:txBody>
            </p:sp>
          </p:grpSp>
        </p:grpSp>
      </p:grpSp>
      <p:grpSp>
        <p:nvGrpSpPr>
          <p:cNvPr id="370" name="グループ化 369"/>
          <p:cNvGrpSpPr/>
          <p:nvPr/>
        </p:nvGrpSpPr>
        <p:grpSpPr>
          <a:xfrm>
            <a:off x="4819359" y="5547226"/>
            <a:ext cx="935008" cy="944939"/>
            <a:chOff x="0" y="0"/>
            <a:chExt cx="885825" cy="1204916"/>
          </a:xfrm>
        </p:grpSpPr>
        <p:sp>
          <p:nvSpPr>
            <p:cNvPr id="371" name="Freeform 927"/>
            <p:cNvSpPr>
              <a:spLocks/>
            </p:cNvSpPr>
            <p:nvPr/>
          </p:nvSpPr>
          <p:spPr bwMode="auto">
            <a:xfrm>
              <a:off x="0"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2" name="Freeform 928"/>
            <p:cNvSpPr>
              <a:spLocks/>
            </p:cNvSpPr>
            <p:nvPr/>
          </p:nvSpPr>
          <p:spPr bwMode="auto">
            <a:xfrm>
              <a:off x="608582"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3" name="Freeform 929"/>
            <p:cNvSpPr>
              <a:spLocks/>
            </p:cNvSpPr>
            <p:nvPr/>
          </p:nvSpPr>
          <p:spPr bwMode="auto">
            <a:xfrm>
              <a:off x="380927"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4" name="Freeform 930"/>
            <p:cNvSpPr>
              <a:spLocks/>
            </p:cNvSpPr>
            <p:nvPr/>
          </p:nvSpPr>
          <p:spPr bwMode="auto">
            <a:xfrm>
              <a:off x="419245"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5" name="Freeform 931"/>
            <p:cNvSpPr>
              <a:spLocks/>
            </p:cNvSpPr>
            <p:nvPr/>
          </p:nvSpPr>
          <p:spPr bwMode="auto">
            <a:xfrm>
              <a:off x="565756"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6" name="Freeform 932"/>
            <p:cNvSpPr>
              <a:spLocks/>
            </p:cNvSpPr>
            <p:nvPr/>
          </p:nvSpPr>
          <p:spPr bwMode="auto">
            <a:xfrm>
              <a:off x="250195"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7" name="Freeform 933"/>
            <p:cNvSpPr>
              <a:spLocks/>
            </p:cNvSpPr>
            <p:nvPr/>
          </p:nvSpPr>
          <p:spPr bwMode="auto">
            <a:xfrm>
              <a:off x="545470"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8" name="Freeform 934"/>
            <p:cNvSpPr>
              <a:spLocks/>
            </p:cNvSpPr>
            <p:nvPr/>
          </p:nvSpPr>
          <p:spPr bwMode="auto">
            <a:xfrm>
              <a:off x="110446"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9" name="Freeform 935"/>
            <p:cNvSpPr>
              <a:spLocks/>
            </p:cNvSpPr>
            <p:nvPr/>
          </p:nvSpPr>
          <p:spPr bwMode="auto">
            <a:xfrm>
              <a:off x="196099"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0" name="Freeform 936"/>
            <p:cNvSpPr>
              <a:spLocks/>
            </p:cNvSpPr>
            <p:nvPr/>
          </p:nvSpPr>
          <p:spPr bwMode="auto">
            <a:xfrm>
              <a:off x="414737"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1" name="Freeform 937"/>
            <p:cNvSpPr>
              <a:spLocks/>
            </p:cNvSpPr>
            <p:nvPr/>
          </p:nvSpPr>
          <p:spPr bwMode="auto">
            <a:xfrm>
              <a:off x="520676"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2" name="Freeform 938"/>
            <p:cNvSpPr>
              <a:spLocks/>
            </p:cNvSpPr>
            <p:nvPr/>
          </p:nvSpPr>
          <p:spPr bwMode="auto">
            <a:xfrm>
              <a:off x="737060"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3" name="Freeform 939"/>
            <p:cNvSpPr>
              <a:spLocks/>
            </p:cNvSpPr>
            <p:nvPr/>
          </p:nvSpPr>
          <p:spPr bwMode="auto">
            <a:xfrm>
              <a:off x="367403"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4" name="Freeform 940"/>
            <p:cNvSpPr>
              <a:spLocks/>
            </p:cNvSpPr>
            <p:nvPr/>
          </p:nvSpPr>
          <p:spPr bwMode="auto">
            <a:xfrm>
              <a:off x="376419"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5" name="Freeform 941"/>
            <p:cNvSpPr>
              <a:spLocks/>
            </p:cNvSpPr>
            <p:nvPr/>
          </p:nvSpPr>
          <p:spPr bwMode="auto">
            <a:xfrm>
              <a:off x="376419"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6" name="Freeform 942"/>
            <p:cNvSpPr>
              <a:spLocks/>
            </p:cNvSpPr>
            <p:nvPr/>
          </p:nvSpPr>
          <p:spPr bwMode="auto">
            <a:xfrm>
              <a:off x="389943"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7" name="Freeform 943"/>
            <p:cNvSpPr>
              <a:spLocks/>
            </p:cNvSpPr>
            <p:nvPr/>
          </p:nvSpPr>
          <p:spPr bwMode="auto">
            <a:xfrm>
              <a:off x="759601"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8" name="Freeform 944"/>
            <p:cNvSpPr>
              <a:spLocks/>
            </p:cNvSpPr>
            <p:nvPr/>
          </p:nvSpPr>
          <p:spPr bwMode="auto">
            <a:xfrm>
              <a:off x="38318"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9" name="Freeform 945"/>
            <p:cNvSpPr>
              <a:spLocks/>
            </p:cNvSpPr>
            <p:nvPr/>
          </p:nvSpPr>
          <p:spPr bwMode="auto">
            <a:xfrm>
              <a:off x="72128"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0" name="Freeform 946"/>
            <p:cNvSpPr>
              <a:spLocks/>
            </p:cNvSpPr>
            <p:nvPr/>
          </p:nvSpPr>
          <p:spPr bwMode="auto">
            <a:xfrm>
              <a:off x="56350"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1" name="Freeform 947"/>
            <p:cNvSpPr>
              <a:spLocks/>
            </p:cNvSpPr>
            <p:nvPr/>
          </p:nvSpPr>
          <p:spPr bwMode="auto">
            <a:xfrm>
              <a:off x="259211"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2" name="Freeform 948"/>
            <p:cNvSpPr>
              <a:spLocks/>
            </p:cNvSpPr>
            <p:nvPr/>
          </p:nvSpPr>
          <p:spPr bwMode="auto">
            <a:xfrm>
              <a:off x="306545"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3" name="Freeform 949"/>
            <p:cNvSpPr>
              <a:spLocks/>
            </p:cNvSpPr>
            <p:nvPr/>
          </p:nvSpPr>
          <p:spPr bwMode="auto">
            <a:xfrm>
              <a:off x="297529"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4" name="Freeform 950"/>
            <p:cNvSpPr>
              <a:spLocks/>
            </p:cNvSpPr>
            <p:nvPr/>
          </p:nvSpPr>
          <p:spPr bwMode="auto">
            <a:xfrm>
              <a:off x="554486"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5" name="Freeform 951"/>
            <p:cNvSpPr>
              <a:spLocks/>
            </p:cNvSpPr>
            <p:nvPr/>
          </p:nvSpPr>
          <p:spPr bwMode="auto">
            <a:xfrm>
              <a:off x="586042"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6" name="Freeform 952"/>
            <p:cNvSpPr>
              <a:spLocks/>
            </p:cNvSpPr>
            <p:nvPr/>
          </p:nvSpPr>
          <p:spPr bwMode="auto">
            <a:xfrm>
              <a:off x="24794"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7" name="Freeform 953"/>
            <p:cNvSpPr>
              <a:spLocks/>
            </p:cNvSpPr>
            <p:nvPr/>
          </p:nvSpPr>
          <p:spPr bwMode="auto">
            <a:xfrm>
              <a:off x="162289"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8" name="Freeform 954"/>
            <p:cNvSpPr>
              <a:spLocks/>
            </p:cNvSpPr>
            <p:nvPr/>
          </p:nvSpPr>
          <p:spPr bwMode="auto">
            <a:xfrm>
              <a:off x="734806"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nvGrpSpPr>
            <p:cNvPr id="399" name="Group 955"/>
            <p:cNvGrpSpPr>
              <a:grpSpLocks/>
            </p:cNvGrpSpPr>
            <p:nvPr/>
          </p:nvGrpSpPr>
          <p:grpSpPr bwMode="auto">
            <a:xfrm rot="156919">
              <a:off x="209803" y="77795"/>
              <a:ext cx="448549" cy="274543"/>
              <a:chOff x="209803" y="77795"/>
              <a:chExt cx="92" cy="53"/>
            </a:xfrm>
          </p:grpSpPr>
          <p:sp>
            <p:nvSpPr>
              <p:cNvPr id="401" name="Freeform 956"/>
              <p:cNvSpPr>
                <a:spLocks/>
              </p:cNvSpPr>
              <p:nvPr/>
            </p:nvSpPr>
            <p:spPr bwMode="auto">
              <a:xfrm rot="20874315">
                <a:off x="209830"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02" name="Freeform 957"/>
              <p:cNvSpPr>
                <a:spLocks/>
              </p:cNvSpPr>
              <p:nvPr/>
            </p:nvSpPr>
            <p:spPr bwMode="auto">
              <a:xfrm rot="20874315">
                <a:off x="209844"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03" name="Freeform 958"/>
              <p:cNvSpPr>
                <a:spLocks/>
              </p:cNvSpPr>
              <p:nvPr/>
            </p:nvSpPr>
            <p:spPr bwMode="auto">
              <a:xfrm rot="20874315">
                <a:off x="209844"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04" name="WordArt 959"/>
              <p:cNvSpPr>
                <a:spLocks noChangeArrowheads="1" noChangeShapeType="1" noTextEdit="1"/>
              </p:cNvSpPr>
              <p:nvPr/>
            </p:nvSpPr>
            <p:spPr bwMode="auto">
              <a:xfrm rot="21134871">
                <a:off x="209803"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sp>
          <p:nvSpPr>
            <p:cNvPr id="400" name="Freeform 960"/>
            <p:cNvSpPr>
              <a:spLocks/>
            </p:cNvSpPr>
            <p:nvPr/>
          </p:nvSpPr>
          <p:spPr bwMode="auto">
            <a:xfrm>
              <a:off x="108192"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sp>
        <p:nvSpPr>
          <p:cNvPr id="99" name="正方形/長方形 98"/>
          <p:cNvSpPr/>
          <p:nvPr/>
        </p:nvSpPr>
        <p:spPr>
          <a:xfrm rot="20663730">
            <a:off x="4613489" y="3801172"/>
            <a:ext cx="1218603" cy="584775"/>
          </a:xfrm>
          <a:prstGeom prst="rect">
            <a:avLst/>
          </a:prstGeom>
          <a:noFill/>
        </p:spPr>
        <p:txBody>
          <a:bodyPr spcFirstLastPara="1" wrap="none" lIns="91440" tIns="45720" rIns="91440" bIns="45720" numCol="1">
            <a:prstTxWarp prst="textArchUp">
              <a:avLst/>
            </a:prstTxWarp>
            <a:spAutoFit/>
          </a:bodyPr>
          <a:lstStyle/>
          <a:p>
            <a:r>
              <a:rPr lang="ja-JP" altLang="en-US" sz="1400" b="1" dirty="0">
                <a:ln w="9525">
                  <a:solidFill>
                    <a:schemeClr val="tx1"/>
                  </a:solidFill>
                  <a:prstDash val="solid"/>
                </a:ln>
                <a:solidFill>
                  <a:srgbClr val="FFFF00"/>
                </a:solidFill>
                <a:effectLst>
                  <a:outerShdw blurRad="38100" dist="38100" dir="2700000" algn="tl">
                    <a:srgbClr val="000000">
                      <a:alpha val="43137"/>
                    </a:srgbClr>
                  </a:outerShdw>
                </a:effectLst>
                <a:latin typeface="HG創英角ﾎﾟｯﾌﾟ体" panose="040B0A09000000000000" pitchFamily="49" charset="-128"/>
                <a:ea typeface="HG創英角ﾎﾟｯﾌﾟ体" panose="040B0A09000000000000" pitchFamily="49" charset="-128"/>
              </a:rPr>
              <a:t>テーマリーダー</a:t>
            </a:r>
          </a:p>
        </p:txBody>
      </p:sp>
      <p:grpSp>
        <p:nvGrpSpPr>
          <p:cNvPr id="20" name="グループ化 19"/>
          <p:cNvGrpSpPr/>
          <p:nvPr/>
        </p:nvGrpSpPr>
        <p:grpSpPr>
          <a:xfrm>
            <a:off x="7715269" y="3804858"/>
            <a:ext cx="1218603" cy="1270552"/>
            <a:chOff x="9239343" y="3826976"/>
            <a:chExt cx="1218603" cy="1270552"/>
          </a:xfrm>
        </p:grpSpPr>
        <p:sp>
          <p:nvSpPr>
            <p:cNvPr id="101" name="正方形/長方形 100"/>
            <p:cNvSpPr/>
            <p:nvPr/>
          </p:nvSpPr>
          <p:spPr>
            <a:xfrm rot="21052238">
              <a:off x="9239343" y="3826976"/>
              <a:ext cx="1218603" cy="584775"/>
            </a:xfrm>
            <a:prstGeom prst="rect">
              <a:avLst/>
            </a:prstGeom>
            <a:noFill/>
          </p:spPr>
          <p:txBody>
            <a:bodyPr spcFirstLastPara="1" wrap="none" lIns="91440" tIns="45720" rIns="91440" bIns="45720" numCol="1">
              <a:prstTxWarp prst="textArchUp">
                <a:avLst/>
              </a:prstTxWarp>
              <a:spAutoFit/>
            </a:bodyPr>
            <a:lstStyle/>
            <a:p>
              <a:r>
                <a:rPr lang="ja-JP" altLang="en-US" sz="1400" b="1" dirty="0">
                  <a:ln w="9525">
                    <a:solidFill>
                      <a:schemeClr val="bg1"/>
                    </a:solidFill>
                    <a:prstDash val="solid"/>
                  </a:ln>
                  <a:solidFill>
                    <a:srgbClr val="FF0000"/>
                  </a:solidFill>
                  <a:effectLst>
                    <a:outerShdw blurRad="38100" dist="38100" dir="2700000" algn="tl">
                      <a:srgbClr val="000000">
                        <a:alpha val="43137"/>
                      </a:srgbClr>
                    </a:outerShdw>
                  </a:effectLst>
                  <a:latin typeface="HG創英角ﾎﾟｯﾌﾟ体" panose="040B0A09000000000000" pitchFamily="49" charset="-128"/>
                  <a:ea typeface="HG創英角ﾎﾟｯﾌﾟ体" panose="040B0A09000000000000" pitchFamily="49" charset="-128"/>
                </a:rPr>
                <a:t>アドバイザー</a:t>
              </a:r>
            </a:p>
          </p:txBody>
        </p:sp>
        <p:pic>
          <p:nvPicPr>
            <p:cNvPr id="19" name="図 18"/>
            <p:cNvPicPr>
              <a:picLocks noChangeAspect="1"/>
            </p:cNvPicPr>
            <p:nvPr/>
          </p:nvPicPr>
          <p:blipFill>
            <a:blip r:embed="rId8"/>
            <a:stretch>
              <a:fillRect/>
            </a:stretch>
          </p:blipFill>
          <p:spPr>
            <a:xfrm flipH="1">
              <a:off x="9366462" y="4025293"/>
              <a:ext cx="934959" cy="1072235"/>
            </a:xfrm>
            <a:prstGeom prst="rect">
              <a:avLst/>
            </a:prstGeom>
          </p:spPr>
        </p:pic>
      </p:grpSp>
      <p:sp>
        <p:nvSpPr>
          <p:cNvPr id="6" name="Rectangle 7">
            <a:extLst>
              <a:ext uri="{FF2B5EF4-FFF2-40B4-BE49-F238E27FC236}">
                <a16:creationId xmlns:a16="http://schemas.microsoft.com/office/drawing/2014/main" id="{2872F0B7-2A5F-64AC-0510-1CF19E484D61}"/>
              </a:ext>
            </a:extLst>
          </p:cNvPr>
          <p:cNvSpPr>
            <a:spLocks noChangeArrowheads="1"/>
          </p:cNvSpPr>
          <p:nvPr/>
        </p:nvSpPr>
        <p:spPr bwMode="auto">
          <a:xfrm>
            <a:off x="8005621" y="9376028"/>
            <a:ext cx="3913539"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spcBef>
                <a:spcPct val="0"/>
              </a:spcBef>
            </a:pPr>
            <a:r>
              <a:rPr lang="ja-JP" altLang="en-US" sz="2600" dirty="0">
                <a:latin typeface="HGP創英角ﾎﾟｯﾌﾟ体" panose="040B0A00000000000000" pitchFamily="50" charset="-128"/>
                <a:ea typeface="HGP創英角ﾎﾟｯﾌﾟ体" panose="040B0A00000000000000" pitchFamily="50" charset="-128"/>
              </a:rPr>
              <a:t>目標に向かって突き進め！</a:t>
            </a:r>
            <a:endParaRPr lang="en-US" altLang="ja-JP" sz="2600" dirty="0">
              <a:latin typeface="HGP創英角ﾎﾟｯﾌﾟ体" panose="040B0A00000000000000" pitchFamily="50" charset="-128"/>
              <a:ea typeface="HGP創英角ﾎﾟｯﾌﾟ体" panose="040B0A00000000000000" pitchFamily="50" charset="-128"/>
            </a:endParaRPr>
          </a:p>
        </p:txBody>
      </p:sp>
      <p:sp>
        <p:nvSpPr>
          <p:cNvPr id="23" name="Rectangle 7">
            <a:extLst>
              <a:ext uri="{FF2B5EF4-FFF2-40B4-BE49-F238E27FC236}">
                <a16:creationId xmlns:a16="http://schemas.microsoft.com/office/drawing/2014/main" id="{40ADF95F-82CC-442F-11D3-9D42EDAE5795}"/>
              </a:ext>
            </a:extLst>
          </p:cNvPr>
          <p:cNvSpPr>
            <a:spLocks noChangeArrowheads="1"/>
          </p:cNvSpPr>
          <p:nvPr/>
        </p:nvSpPr>
        <p:spPr bwMode="auto">
          <a:xfrm>
            <a:off x="475740" y="6979162"/>
            <a:ext cx="6627549"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spcBef>
                <a:spcPct val="0"/>
              </a:spcBef>
            </a:pPr>
            <a:r>
              <a:rPr lang="ja-JP" altLang="en-US" sz="2800" dirty="0">
                <a:latin typeface="HGP創英角ﾎﾟｯﾌﾟ体" panose="040B0A00000000000000" pitchFamily="50" charset="-128"/>
                <a:ea typeface="HGP創英角ﾎﾟｯﾌﾟ体" panose="040B0A00000000000000" pitchFamily="50" charset="-128"/>
              </a:rPr>
              <a:t>失敗を恐れずチャレンジ！</a:t>
            </a: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r>
              <a:rPr lang="ja-JP" altLang="en-US" sz="2800" dirty="0">
                <a:latin typeface="HGP創英角ﾎﾟｯﾌﾟ体" panose="040B0A00000000000000" pitchFamily="50" charset="-128"/>
                <a:ea typeface="HGP創英角ﾎﾟｯﾌﾟ体" panose="040B0A00000000000000" pitchFamily="50" charset="-128"/>
              </a:rPr>
              <a:t>目標に向かって突き進め！！</a:t>
            </a: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r>
              <a:rPr lang="ja-JP" altLang="en-US" sz="2800" dirty="0">
                <a:latin typeface="HGP創英角ﾎﾟｯﾌﾟ体" panose="040B0A00000000000000" pitchFamily="50" charset="-128"/>
                <a:ea typeface="HGP創英角ﾎﾟｯﾌﾟ体" panose="040B0A00000000000000" pitchFamily="50" charset="-128"/>
              </a:rPr>
              <a:t>積極果敢にチャレンジ！！</a:t>
            </a: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r>
              <a:rPr lang="ja-JP" altLang="en-US" sz="2800" dirty="0">
                <a:latin typeface="HGP創英角ﾎﾟｯﾌﾟ体" panose="040B0A00000000000000" pitchFamily="50" charset="-128"/>
                <a:ea typeface="HGP創英角ﾎﾟｯﾌﾟ体" panose="040B0A00000000000000" pitchFamily="50" charset="-128"/>
              </a:rPr>
              <a:t>失敗は成功の糧</a:t>
            </a: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endParaRPr lang="en-US" altLang="ja-JP" sz="2800" dirty="0">
              <a:latin typeface="HGP創英角ﾎﾟｯﾌﾟ体" panose="040B0A00000000000000" pitchFamily="50" charset="-128"/>
              <a:ea typeface="HGP創英角ﾎﾟｯﾌﾟ体" panose="040B0A00000000000000" pitchFamily="50" charset="-128"/>
            </a:endParaRPr>
          </a:p>
          <a:p>
            <a:pPr>
              <a:spcBef>
                <a:spcPct val="0"/>
              </a:spcBef>
            </a:pPr>
            <a:r>
              <a:rPr lang="ja-JP" altLang="en-US" sz="2800" dirty="0">
                <a:latin typeface="HGP創英角ﾎﾟｯﾌﾟ体" panose="040B0A00000000000000" pitchFamily="50" charset="-128"/>
                <a:ea typeface="HGP創英角ﾎﾟｯﾌﾟ体" panose="040B0A00000000000000" pitchFamily="50" charset="-128"/>
              </a:rPr>
              <a:t>強い意志を持ち</a:t>
            </a:r>
          </a:p>
        </p:txBody>
      </p:sp>
      <p:grpSp>
        <p:nvGrpSpPr>
          <p:cNvPr id="30" name="グループ化 29">
            <a:extLst>
              <a:ext uri="{FF2B5EF4-FFF2-40B4-BE49-F238E27FC236}">
                <a16:creationId xmlns:a16="http://schemas.microsoft.com/office/drawing/2014/main" id="{87A84604-CE24-5068-2561-6F8404C32772}"/>
              </a:ext>
            </a:extLst>
          </p:cNvPr>
          <p:cNvGrpSpPr/>
          <p:nvPr/>
        </p:nvGrpSpPr>
        <p:grpSpPr>
          <a:xfrm>
            <a:off x="76993" y="3698111"/>
            <a:ext cx="4247464" cy="3217922"/>
            <a:chOff x="76993" y="3698111"/>
            <a:chExt cx="4247464" cy="3217922"/>
          </a:xfrm>
        </p:grpSpPr>
        <p:grpSp>
          <p:nvGrpSpPr>
            <p:cNvPr id="8" name="グループ化 7"/>
            <p:cNvGrpSpPr/>
            <p:nvPr/>
          </p:nvGrpSpPr>
          <p:grpSpPr>
            <a:xfrm>
              <a:off x="118753" y="3698111"/>
              <a:ext cx="4096552" cy="3076044"/>
              <a:chOff x="675791" y="4161451"/>
              <a:chExt cx="3635912" cy="2674035"/>
            </a:xfrm>
          </p:grpSpPr>
          <p:sp>
            <p:nvSpPr>
              <p:cNvPr id="10" name="角丸四角形 9"/>
              <p:cNvSpPr/>
              <p:nvPr/>
            </p:nvSpPr>
            <p:spPr>
              <a:xfrm>
                <a:off x="680992" y="4168931"/>
                <a:ext cx="3606800" cy="2666555"/>
              </a:xfrm>
              <a:prstGeom prst="round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1" name="図 10"/>
              <p:cNvPicPr>
                <a:picLocks noChangeAspect="1"/>
              </p:cNvPicPr>
              <p:nvPr/>
            </p:nvPicPr>
            <p:blipFill rotWithShape="1">
              <a:blip r:embed="rId9"/>
              <a:srcRect b="73456"/>
              <a:stretch/>
            </p:blipFill>
            <p:spPr>
              <a:xfrm>
                <a:off x="675791" y="4161451"/>
                <a:ext cx="3635912" cy="692809"/>
              </a:xfrm>
              <a:prstGeom prst="rect">
                <a:avLst/>
              </a:prstGeom>
            </p:spPr>
          </p:pic>
        </p:grpSp>
        <p:sp>
          <p:nvSpPr>
            <p:cNvPr id="12" name="テキスト ボックス 11"/>
            <p:cNvSpPr txBox="1"/>
            <p:nvPr/>
          </p:nvSpPr>
          <p:spPr>
            <a:xfrm>
              <a:off x="251331" y="3832401"/>
              <a:ext cx="3852337" cy="492443"/>
            </a:xfrm>
            <a:prstGeom prst="rect">
              <a:avLst/>
            </a:prstGeom>
            <a:noFill/>
          </p:spPr>
          <p:txBody>
            <a:bodyPr wrap="none" rtlCol="0">
              <a:spAutoFit/>
            </a:bodyPr>
            <a:lstStyle/>
            <a:p>
              <a:r>
                <a:rPr kumimoji="1" lang="ja-JP" altLang="en-US" sz="2600" dirty="0">
                  <a:solidFill>
                    <a:schemeClr val="bg1"/>
                  </a:solidFill>
                  <a:latin typeface="HGS創英角ｺﾞｼｯｸUB" panose="020B0900000000000000" pitchFamily="50" charset="-128"/>
                  <a:ea typeface="HGS創英角ｺﾞｼｯｸUB" panose="020B0900000000000000" pitchFamily="50" charset="-128"/>
                </a:rPr>
                <a:t>私たちの大切にするもの</a:t>
              </a:r>
            </a:p>
          </p:txBody>
        </p:sp>
        <p:grpSp>
          <p:nvGrpSpPr>
            <p:cNvPr id="22" name="グループ化 21">
              <a:extLst>
                <a:ext uri="{FF2B5EF4-FFF2-40B4-BE49-F238E27FC236}">
                  <a16:creationId xmlns:a16="http://schemas.microsoft.com/office/drawing/2014/main" id="{65C15444-1BD6-82CA-3609-F53FDD67B9EF}"/>
                </a:ext>
              </a:extLst>
            </p:cNvPr>
            <p:cNvGrpSpPr/>
            <p:nvPr/>
          </p:nvGrpSpPr>
          <p:grpSpPr>
            <a:xfrm>
              <a:off x="614806" y="4845481"/>
              <a:ext cx="2915046" cy="833643"/>
              <a:chOff x="-2313915" y="7822338"/>
              <a:chExt cx="2915046" cy="833643"/>
            </a:xfrm>
          </p:grpSpPr>
          <p:sp>
            <p:nvSpPr>
              <p:cNvPr id="4" name="正方形/長方形 3">
                <a:extLst>
                  <a:ext uri="{FF2B5EF4-FFF2-40B4-BE49-F238E27FC236}">
                    <a16:creationId xmlns:a16="http://schemas.microsoft.com/office/drawing/2014/main" id="{72A012F3-0B1A-046C-7A1F-CC995C86BF7F}"/>
                  </a:ext>
                </a:extLst>
              </p:cNvPr>
              <p:cNvSpPr/>
              <p:nvPr/>
            </p:nvSpPr>
            <p:spPr>
              <a:xfrm>
                <a:off x="-2313915" y="7822338"/>
                <a:ext cx="2915046" cy="769441"/>
              </a:xfrm>
              <a:prstGeom prst="rect">
                <a:avLst/>
              </a:prstGeom>
              <a:noFill/>
            </p:spPr>
            <p:txBody>
              <a:bodyPr wrap="none" lIns="91440" tIns="45720" rIns="91440" bIns="45720">
                <a:prstTxWarp prst="textArchDownPour">
                  <a:avLst/>
                </a:prstTxWarp>
                <a:spAutoFit/>
              </a:bodyPr>
              <a:lstStyle/>
              <a:p>
                <a:pPr algn="ctr"/>
                <a:r>
                  <a:rPr lang="en-US" altLang="ja-JP" sz="4400" b="1" dirty="0">
                    <a:ln w="9525">
                      <a:solidFill>
                        <a:schemeClr val="bg1"/>
                      </a:solidFill>
                      <a:prstDash val="solid"/>
                    </a:ln>
                    <a:solidFill>
                      <a:srgbClr val="00B0F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Challenge</a:t>
                </a:r>
                <a:endParaRPr lang="ja-JP" altLang="en-US" sz="4400" b="1" dirty="0">
                  <a:ln w="9525">
                    <a:solidFill>
                      <a:schemeClr val="bg1"/>
                    </a:solidFill>
                    <a:prstDash val="solid"/>
                  </a:ln>
                  <a:solidFill>
                    <a:srgbClr val="00B0F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endParaRPr>
              </a:p>
            </p:txBody>
          </p:sp>
          <p:sp>
            <p:nvSpPr>
              <p:cNvPr id="5" name="正方形/長方形 4">
                <a:extLst>
                  <a:ext uri="{FF2B5EF4-FFF2-40B4-BE49-F238E27FC236}">
                    <a16:creationId xmlns:a16="http://schemas.microsoft.com/office/drawing/2014/main" id="{FF84AF11-9505-4463-47CD-0D11E68C4F4C}"/>
                  </a:ext>
                </a:extLst>
              </p:cNvPr>
              <p:cNvSpPr/>
              <p:nvPr/>
            </p:nvSpPr>
            <p:spPr>
              <a:xfrm>
                <a:off x="-2151652" y="8056047"/>
                <a:ext cx="2596818" cy="599934"/>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正方形/長方形 20">
              <a:extLst>
                <a:ext uri="{FF2B5EF4-FFF2-40B4-BE49-F238E27FC236}">
                  <a16:creationId xmlns:a16="http://schemas.microsoft.com/office/drawing/2014/main" id="{1F810F50-6F47-92E6-067A-C80AB10B04FB}"/>
                </a:ext>
              </a:extLst>
            </p:cNvPr>
            <p:cNvSpPr/>
            <p:nvPr/>
          </p:nvSpPr>
          <p:spPr>
            <a:xfrm>
              <a:off x="1173255" y="4561726"/>
              <a:ext cx="1883850" cy="769441"/>
            </a:xfrm>
            <a:prstGeom prst="rect">
              <a:avLst/>
            </a:prstGeom>
            <a:noFill/>
          </p:spPr>
          <p:txBody>
            <a:bodyPr wrap="none" lIns="91440" tIns="45720" rIns="91440" bIns="45720">
              <a:spAutoFit/>
            </a:bodyPr>
            <a:lstStyle/>
            <a:p>
              <a:pPr algn="ctr"/>
              <a:r>
                <a:rPr lang="en-US" altLang="ja-JP" sz="44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r>
                <a:rPr lang="ja-JP" altLang="en-US" sz="44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挑戦</a:t>
              </a:r>
              <a:r>
                <a:rPr lang="en-US" altLang="ja-JP" sz="44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endParaRPr lang="ja-JP" altLang="en-US" sz="44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endParaRPr>
            </a:p>
          </p:txBody>
        </p:sp>
        <p:sp>
          <p:nvSpPr>
            <p:cNvPr id="24" name="Rectangle 7">
              <a:extLst>
                <a:ext uri="{FF2B5EF4-FFF2-40B4-BE49-F238E27FC236}">
                  <a16:creationId xmlns:a16="http://schemas.microsoft.com/office/drawing/2014/main" id="{3B39FE22-48AE-C290-8863-3547AC81BAAC}"/>
                </a:ext>
              </a:extLst>
            </p:cNvPr>
            <p:cNvSpPr>
              <a:spLocks noChangeArrowheads="1"/>
            </p:cNvSpPr>
            <p:nvPr/>
          </p:nvSpPr>
          <p:spPr bwMode="auto">
            <a:xfrm>
              <a:off x="76993" y="5623371"/>
              <a:ext cx="4247464" cy="1292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a:spcBef>
                  <a:spcPct val="0"/>
                </a:spcBef>
              </a:pPr>
              <a:r>
                <a:rPr lang="ja-JP" altLang="en-US" sz="2600" dirty="0">
                  <a:latin typeface="HGP創英角ﾎﾟｯﾌﾟ体" panose="040B0A00000000000000" pitchFamily="50" charset="-128"/>
                  <a:ea typeface="HGP創英角ﾎﾟｯﾌﾟ体" panose="040B0A00000000000000" pitchFamily="50" charset="-128"/>
                </a:rPr>
                <a:t>失敗を恐れずチャレンジ</a:t>
              </a:r>
              <a:endParaRPr lang="en-US" altLang="ja-JP" sz="2600" dirty="0">
                <a:latin typeface="HGP創英角ﾎﾟｯﾌﾟ体" panose="040B0A00000000000000" pitchFamily="50" charset="-128"/>
                <a:ea typeface="HGP創英角ﾎﾟｯﾌﾟ体" panose="040B0A00000000000000" pitchFamily="50" charset="-128"/>
              </a:endParaRPr>
            </a:p>
            <a:p>
              <a:pPr algn="ctr">
                <a:spcBef>
                  <a:spcPct val="0"/>
                </a:spcBef>
              </a:pPr>
              <a:r>
                <a:rPr lang="ja-JP" altLang="en-US" sz="2600" dirty="0">
                  <a:latin typeface="HGP創英角ﾎﾟｯﾌﾟ体" panose="040B0A00000000000000" pitchFamily="50" charset="-128"/>
                  <a:ea typeface="HGP創英角ﾎﾟｯﾌﾟ体" panose="040B0A00000000000000" pitchFamily="50" charset="-128"/>
                </a:rPr>
                <a:t>目標に向かって突き進め！</a:t>
              </a:r>
            </a:p>
            <a:p>
              <a:pPr algn="ctr">
                <a:spcBef>
                  <a:spcPct val="0"/>
                </a:spcBef>
              </a:pPr>
              <a:endParaRPr lang="en-US" altLang="ja-JP" sz="2600" dirty="0">
                <a:latin typeface="HGP創英角ﾎﾟｯﾌﾟ体" panose="040B0A00000000000000" pitchFamily="50" charset="-128"/>
                <a:ea typeface="HGP創英角ﾎﾟｯﾌﾟ体" panose="040B0A00000000000000" pitchFamily="50" charset="-128"/>
              </a:endParaRPr>
            </a:p>
          </p:txBody>
        </p:sp>
      </p:grpSp>
      <p:sp>
        <p:nvSpPr>
          <p:cNvPr id="25" name="Rectangle 7">
            <a:extLst>
              <a:ext uri="{FF2B5EF4-FFF2-40B4-BE49-F238E27FC236}">
                <a16:creationId xmlns:a16="http://schemas.microsoft.com/office/drawing/2014/main" id="{FBAD8ED2-DF94-48A0-624E-E5A45E6EB1A3}"/>
              </a:ext>
            </a:extLst>
          </p:cNvPr>
          <p:cNvSpPr>
            <a:spLocks noChangeArrowheads="1"/>
          </p:cNvSpPr>
          <p:nvPr/>
        </p:nvSpPr>
        <p:spPr bwMode="auto">
          <a:xfrm>
            <a:off x="7726939" y="8767143"/>
            <a:ext cx="498539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spcBef>
                <a:spcPct val="0"/>
              </a:spcBef>
            </a:pPr>
            <a:r>
              <a:rPr lang="ja-JP" altLang="en-US" sz="2600" dirty="0">
                <a:latin typeface="HGP創英角ﾎﾟｯﾌﾟ体" panose="040B0A00000000000000" pitchFamily="50" charset="-128"/>
                <a:ea typeface="HGP創英角ﾎﾟｯﾌﾟ体" panose="040B0A00000000000000" pitchFamily="50" charset="-128"/>
              </a:rPr>
              <a:t>目標に向かって積極果敢に取組む</a:t>
            </a:r>
            <a:endParaRPr lang="en-US" altLang="ja-JP" sz="2600" dirty="0">
              <a:latin typeface="HGP創英角ﾎﾟｯﾌﾟ体" panose="040B0A00000000000000" pitchFamily="50" charset="-128"/>
              <a:ea typeface="HGP創英角ﾎﾟｯﾌﾟ体" panose="040B0A00000000000000" pitchFamily="50" charset="-128"/>
            </a:endParaRPr>
          </a:p>
        </p:txBody>
      </p:sp>
      <p:sp>
        <p:nvSpPr>
          <p:cNvPr id="13" name="四角形: 角を丸くする 12">
            <a:extLst>
              <a:ext uri="{FF2B5EF4-FFF2-40B4-BE49-F238E27FC236}">
                <a16:creationId xmlns:a16="http://schemas.microsoft.com/office/drawing/2014/main" id="{45BA3173-C73B-EFF3-5EDF-8ED1ECDCF36D}"/>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7" name="正方形/長方形 6">
            <a:extLst>
              <a:ext uri="{FF2B5EF4-FFF2-40B4-BE49-F238E27FC236}">
                <a16:creationId xmlns:a16="http://schemas.microsoft.com/office/drawing/2014/main" id="{4027C895-C0E5-E7E2-2B1D-DBA410D1F6A9}"/>
              </a:ext>
            </a:extLst>
          </p:cNvPr>
          <p:cNvSpPr/>
          <p:nvPr/>
        </p:nvSpPr>
        <p:spPr>
          <a:xfrm>
            <a:off x="5729383" y="612691"/>
            <a:ext cx="5464960" cy="769441"/>
          </a:xfrm>
          <a:prstGeom prst="rect">
            <a:avLst/>
          </a:prstGeom>
          <a:noFill/>
        </p:spPr>
        <p:txBody>
          <a:bodyPr wrap="square" lIns="91440" tIns="45720" rIns="91440" bIns="45720">
            <a:spAutoFit/>
          </a:bodyPr>
          <a:lstStyle/>
          <a:p>
            <a:r>
              <a:rPr lang="ja-JP" altLang="en-US" sz="4400" b="1" dirty="0">
                <a:ln w="9525">
                  <a:solidFill>
                    <a:schemeClr val="tx1"/>
                  </a:solidFill>
                  <a:prstDash val="solid"/>
                </a:ln>
                <a:solidFill>
                  <a:srgbClr val="FFFF00"/>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コミュニケーション</a:t>
            </a:r>
          </a:p>
        </p:txBody>
      </p:sp>
    </p:spTree>
    <p:extLst>
      <p:ext uri="{BB962C8B-B14F-4D97-AF65-F5344CB8AC3E}">
        <p14:creationId xmlns:p14="http://schemas.microsoft.com/office/powerpoint/2010/main" val="332076488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図 54">
            <a:extLst>
              <a:ext uri="{FF2B5EF4-FFF2-40B4-BE49-F238E27FC236}">
                <a16:creationId xmlns:a16="http://schemas.microsoft.com/office/drawing/2014/main" id="{FF5CB949-8BE4-A4C5-AB93-C4596B1D0240}"/>
              </a:ext>
            </a:extLst>
          </p:cNvPr>
          <p:cNvPicPr>
            <a:picLocks noChangeAspect="1"/>
          </p:cNvPicPr>
          <p:nvPr/>
        </p:nvPicPr>
        <p:blipFill>
          <a:blip r:embed="rId3"/>
          <a:stretch>
            <a:fillRect/>
          </a:stretch>
        </p:blipFill>
        <p:spPr>
          <a:xfrm>
            <a:off x="19888" y="501163"/>
            <a:ext cx="6650584" cy="3664118"/>
          </a:xfrm>
          <a:prstGeom prst="rect">
            <a:avLst/>
          </a:prstGeom>
        </p:spPr>
      </p:pic>
      <p:grpSp>
        <p:nvGrpSpPr>
          <p:cNvPr id="65" name="グループ化 64">
            <a:extLst>
              <a:ext uri="{FF2B5EF4-FFF2-40B4-BE49-F238E27FC236}">
                <a16:creationId xmlns:a16="http://schemas.microsoft.com/office/drawing/2014/main" id="{7EACB110-5CE5-AACE-E3B1-98CFCEB59293}"/>
              </a:ext>
            </a:extLst>
          </p:cNvPr>
          <p:cNvGrpSpPr/>
          <p:nvPr/>
        </p:nvGrpSpPr>
        <p:grpSpPr>
          <a:xfrm>
            <a:off x="7855" y="4183229"/>
            <a:ext cx="6994883" cy="2610642"/>
            <a:chOff x="7855" y="4183229"/>
            <a:chExt cx="6994883" cy="2610642"/>
          </a:xfrm>
        </p:grpSpPr>
        <p:grpSp>
          <p:nvGrpSpPr>
            <p:cNvPr id="62" name="グループ化 61">
              <a:extLst>
                <a:ext uri="{FF2B5EF4-FFF2-40B4-BE49-F238E27FC236}">
                  <a16:creationId xmlns:a16="http://schemas.microsoft.com/office/drawing/2014/main" id="{5536447B-75EA-BAE7-36E7-D43F1F7C2911}"/>
                </a:ext>
              </a:extLst>
            </p:cNvPr>
            <p:cNvGrpSpPr/>
            <p:nvPr/>
          </p:nvGrpSpPr>
          <p:grpSpPr>
            <a:xfrm>
              <a:off x="7855" y="4183229"/>
              <a:ext cx="6994883" cy="2610642"/>
              <a:chOff x="7855" y="4183229"/>
              <a:chExt cx="6994883" cy="2610642"/>
            </a:xfrm>
          </p:grpSpPr>
          <p:pic>
            <p:nvPicPr>
              <p:cNvPr id="35" name="図 34">
                <a:extLst>
                  <a:ext uri="{FF2B5EF4-FFF2-40B4-BE49-F238E27FC236}">
                    <a16:creationId xmlns:a16="http://schemas.microsoft.com/office/drawing/2014/main" id="{2AB53366-EE95-AE17-E2DA-BFCCF7BD751E}"/>
                  </a:ext>
                </a:extLst>
              </p:cNvPr>
              <p:cNvPicPr>
                <a:picLocks noChangeAspect="1"/>
              </p:cNvPicPr>
              <p:nvPr/>
            </p:nvPicPr>
            <p:blipFill>
              <a:blip r:embed="rId4"/>
              <a:stretch>
                <a:fillRect/>
              </a:stretch>
            </p:blipFill>
            <p:spPr>
              <a:xfrm>
                <a:off x="7855" y="4183229"/>
                <a:ext cx="6994883" cy="2610642"/>
              </a:xfrm>
              <a:prstGeom prst="rect">
                <a:avLst/>
              </a:prstGeom>
            </p:spPr>
          </p:pic>
          <p:grpSp>
            <p:nvGrpSpPr>
              <p:cNvPr id="288" name="グループ化 287"/>
              <p:cNvGrpSpPr/>
              <p:nvPr/>
            </p:nvGrpSpPr>
            <p:grpSpPr>
              <a:xfrm>
                <a:off x="329457" y="5019295"/>
                <a:ext cx="2892647" cy="1520708"/>
                <a:chOff x="36062" y="1"/>
                <a:chExt cx="2862956" cy="1488136"/>
              </a:xfrm>
              <a:pattFill prst="wdUpDiag">
                <a:fgClr>
                  <a:srgbClr val="FF9F9F"/>
                </a:fgClr>
                <a:bgClr>
                  <a:schemeClr val="bg2">
                    <a:lumMod val="75000"/>
                  </a:schemeClr>
                </a:bgClr>
              </a:pattFill>
            </p:grpSpPr>
            <p:sp>
              <p:nvSpPr>
                <p:cNvPr id="289" name="正方形/長方形 288"/>
                <p:cNvSpPr/>
                <p:nvPr/>
              </p:nvSpPr>
              <p:spPr bwMode="auto">
                <a:xfrm>
                  <a:off x="36062" y="1363264"/>
                  <a:ext cx="228687" cy="124871"/>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0" name="正方形/長方形 289"/>
                <p:cNvSpPr/>
                <p:nvPr/>
              </p:nvSpPr>
              <p:spPr bwMode="auto">
                <a:xfrm>
                  <a:off x="253605" y="1363264"/>
                  <a:ext cx="221562" cy="124871"/>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1" name="正方形/長方形 290"/>
                <p:cNvSpPr/>
                <p:nvPr/>
              </p:nvSpPr>
              <p:spPr bwMode="auto">
                <a:xfrm>
                  <a:off x="475168" y="1363264"/>
                  <a:ext cx="238125" cy="124871"/>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2" name="正方形/長方形 291"/>
                <p:cNvSpPr/>
                <p:nvPr/>
              </p:nvSpPr>
              <p:spPr bwMode="auto">
                <a:xfrm>
                  <a:off x="704634" y="1255568"/>
                  <a:ext cx="237585" cy="232567"/>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3" name="正方形/長方形 292"/>
                <p:cNvSpPr/>
                <p:nvPr/>
              </p:nvSpPr>
              <p:spPr bwMode="auto">
                <a:xfrm>
                  <a:off x="942219" y="1255568"/>
                  <a:ext cx="237583" cy="232567"/>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4" name="正方形/長方形 293"/>
                <p:cNvSpPr/>
                <p:nvPr/>
              </p:nvSpPr>
              <p:spPr bwMode="auto">
                <a:xfrm>
                  <a:off x="1179803" y="1027183"/>
                  <a:ext cx="238125" cy="460953"/>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5" name="正方形/長方形 294"/>
                <p:cNvSpPr/>
                <p:nvPr/>
              </p:nvSpPr>
              <p:spPr bwMode="auto">
                <a:xfrm>
                  <a:off x="1413598" y="682985"/>
                  <a:ext cx="241915" cy="805152"/>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6" name="正方形/長方形 295"/>
                <p:cNvSpPr/>
                <p:nvPr/>
              </p:nvSpPr>
              <p:spPr bwMode="auto">
                <a:xfrm>
                  <a:off x="1651181" y="1"/>
                  <a:ext cx="241915" cy="1488136"/>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7" name="正方形/長方形 296"/>
                <p:cNvSpPr/>
                <p:nvPr/>
              </p:nvSpPr>
              <p:spPr bwMode="auto">
                <a:xfrm>
                  <a:off x="1893095" y="571499"/>
                  <a:ext cx="233796" cy="916637"/>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8" name="正方形/長方形 297"/>
                <p:cNvSpPr/>
                <p:nvPr/>
              </p:nvSpPr>
              <p:spPr bwMode="auto">
                <a:xfrm>
                  <a:off x="2126892" y="1131093"/>
                  <a:ext cx="237584" cy="357044"/>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299" name="正方形/長方形 298"/>
                <p:cNvSpPr/>
                <p:nvPr/>
              </p:nvSpPr>
              <p:spPr bwMode="auto">
                <a:xfrm>
                  <a:off x="2364477" y="1362721"/>
                  <a:ext cx="269147" cy="125414"/>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sp>
              <p:nvSpPr>
                <p:cNvPr id="300" name="正方形/長方形 299"/>
                <p:cNvSpPr/>
                <p:nvPr/>
              </p:nvSpPr>
              <p:spPr bwMode="auto">
                <a:xfrm>
                  <a:off x="2633620" y="1362723"/>
                  <a:ext cx="265398" cy="125414"/>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endParaRPr kumimoji="1" lang="ja-JP" altLang="en-US" sz="1100"/>
                </a:p>
              </p:txBody>
            </p:sp>
          </p:grpSp>
          <p:sp>
            <p:nvSpPr>
              <p:cNvPr id="8" name="テキスト ボックス 36">
                <a:extLst>
                  <a:ext uri="{FF2B5EF4-FFF2-40B4-BE49-F238E27FC236}">
                    <a16:creationId xmlns:a16="http://schemas.microsoft.com/office/drawing/2014/main" id="{E63C6BFA-1AE9-1315-7528-C272D6E03C79}"/>
                  </a:ext>
                </a:extLst>
              </p:cNvPr>
              <p:cNvSpPr txBox="1"/>
              <p:nvPr/>
            </p:nvSpPr>
            <p:spPr>
              <a:xfrm>
                <a:off x="627356" y="4506654"/>
                <a:ext cx="2449197" cy="359073"/>
              </a:xfrm>
              <a:prstGeom prst="rect">
                <a:avLst/>
              </a:prstGeom>
              <a:solidFill>
                <a:schemeClr val="bg1"/>
              </a:solidFill>
              <a:ln>
                <a:solidFill>
                  <a:schemeClr val="tx1"/>
                </a:solid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1600" dirty="0">
                    <a:solidFill>
                      <a:srgbClr val="FF0000"/>
                    </a:solidFill>
                    <a:latin typeface="HGP創英角ﾎﾟｯﾌﾟ体" panose="040B0A00000000000000" pitchFamily="50" charset="-128"/>
                    <a:ea typeface="HGP創英角ﾎﾟｯﾌﾟ体" panose="040B0A00000000000000" pitchFamily="50" charset="-128"/>
                  </a:rPr>
                  <a:t>規格外</a:t>
                </a:r>
                <a:r>
                  <a:rPr kumimoji="1" lang="ja-JP" altLang="en-US" sz="1600" dirty="0">
                    <a:latin typeface="HGP創英角ﾎﾟｯﾌﾟ体" panose="040B0A00000000000000" pitchFamily="50" charset="-128"/>
                    <a:ea typeface="HGP創英角ﾎﾟｯﾌﾟ体" panose="040B0A00000000000000" pitchFamily="50" charset="-128"/>
                  </a:rPr>
                  <a:t>のﾌﾞﾛｯｸｹﾞｰｼﾞ納入</a:t>
                </a:r>
              </a:p>
            </p:txBody>
          </p:sp>
          <p:grpSp>
            <p:nvGrpSpPr>
              <p:cNvPr id="10" name="グループ化 9">
                <a:extLst>
                  <a:ext uri="{FF2B5EF4-FFF2-40B4-BE49-F238E27FC236}">
                    <a16:creationId xmlns:a16="http://schemas.microsoft.com/office/drawing/2014/main" id="{0C3120B4-54C2-1074-4597-04F3CA458710}"/>
                  </a:ext>
                </a:extLst>
              </p:cNvPr>
              <p:cNvGrpSpPr/>
              <p:nvPr/>
            </p:nvGrpSpPr>
            <p:grpSpPr>
              <a:xfrm>
                <a:off x="2741630" y="5050441"/>
                <a:ext cx="2838285" cy="1489560"/>
                <a:chOff x="0" y="0"/>
                <a:chExt cx="2828925" cy="1485900"/>
              </a:xfrm>
              <a:pattFill prst="wdUpDiag">
                <a:fgClr>
                  <a:srgbClr val="FF0000"/>
                </a:fgClr>
                <a:bgClr>
                  <a:schemeClr val="tx1">
                    <a:lumMod val="50000"/>
                    <a:lumOff val="50000"/>
                  </a:schemeClr>
                </a:bgClr>
              </a:pattFill>
            </p:grpSpPr>
            <p:sp>
              <p:nvSpPr>
                <p:cNvPr id="13" name="正方形/長方形 12">
                  <a:extLst>
                    <a:ext uri="{FF2B5EF4-FFF2-40B4-BE49-F238E27FC236}">
                      <a16:creationId xmlns:a16="http://schemas.microsoft.com/office/drawing/2014/main" id="{8A0C21BA-A42F-B989-C383-D10A5D8B8D1E}"/>
                    </a:ext>
                  </a:extLst>
                </p:cNvPr>
                <p:cNvSpPr/>
                <p:nvPr/>
              </p:nvSpPr>
              <p:spPr bwMode="auto">
                <a:xfrm>
                  <a:off x="0" y="1362075"/>
                  <a:ext cx="238125" cy="1238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 name="正方形/長方形 23">
                  <a:extLst>
                    <a:ext uri="{FF2B5EF4-FFF2-40B4-BE49-F238E27FC236}">
                      <a16:creationId xmlns:a16="http://schemas.microsoft.com/office/drawing/2014/main" id="{1EFF522A-4EA0-CCF1-5865-EF84BE2112BB}"/>
                    </a:ext>
                  </a:extLst>
                </p:cNvPr>
                <p:cNvSpPr/>
                <p:nvPr/>
              </p:nvSpPr>
              <p:spPr bwMode="auto">
                <a:xfrm>
                  <a:off x="238125" y="1362075"/>
                  <a:ext cx="238125" cy="1238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 name="正方形/長方形 24">
                  <a:extLst>
                    <a:ext uri="{FF2B5EF4-FFF2-40B4-BE49-F238E27FC236}">
                      <a16:creationId xmlns:a16="http://schemas.microsoft.com/office/drawing/2014/main" id="{BEF3F7E2-F659-4C55-4F35-A134A5FB2569}"/>
                    </a:ext>
                  </a:extLst>
                </p:cNvPr>
                <p:cNvSpPr/>
                <p:nvPr/>
              </p:nvSpPr>
              <p:spPr bwMode="auto">
                <a:xfrm>
                  <a:off x="476250" y="1362075"/>
                  <a:ext cx="238125" cy="1238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 name="正方形/長方形 25">
                  <a:extLst>
                    <a:ext uri="{FF2B5EF4-FFF2-40B4-BE49-F238E27FC236}">
                      <a16:creationId xmlns:a16="http://schemas.microsoft.com/office/drawing/2014/main" id="{52790297-F268-2FC9-A3FA-0BB175849C28}"/>
                    </a:ext>
                  </a:extLst>
                </p:cNvPr>
                <p:cNvSpPr/>
                <p:nvPr/>
              </p:nvSpPr>
              <p:spPr bwMode="auto">
                <a:xfrm>
                  <a:off x="704850" y="1257300"/>
                  <a:ext cx="238125" cy="2286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 name="正方形/長方形 26">
                  <a:extLst>
                    <a:ext uri="{FF2B5EF4-FFF2-40B4-BE49-F238E27FC236}">
                      <a16:creationId xmlns:a16="http://schemas.microsoft.com/office/drawing/2014/main" id="{71B23991-36FF-1BFA-615B-629F309C44E4}"/>
                    </a:ext>
                  </a:extLst>
                </p:cNvPr>
                <p:cNvSpPr/>
                <p:nvPr/>
              </p:nvSpPr>
              <p:spPr bwMode="auto">
                <a:xfrm>
                  <a:off x="942975" y="1257300"/>
                  <a:ext cx="238125" cy="2286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8" name="正方形/長方形 27">
                  <a:extLst>
                    <a:ext uri="{FF2B5EF4-FFF2-40B4-BE49-F238E27FC236}">
                      <a16:creationId xmlns:a16="http://schemas.microsoft.com/office/drawing/2014/main" id="{3963B170-BA2F-6392-1CE9-01BB1EA69EDA}"/>
                    </a:ext>
                  </a:extLst>
                </p:cNvPr>
                <p:cNvSpPr/>
                <p:nvPr/>
              </p:nvSpPr>
              <p:spPr bwMode="auto">
                <a:xfrm>
                  <a:off x="1181100" y="1028700"/>
                  <a:ext cx="238125" cy="4572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 name="正方形/長方形 28">
                  <a:extLst>
                    <a:ext uri="{FF2B5EF4-FFF2-40B4-BE49-F238E27FC236}">
                      <a16:creationId xmlns:a16="http://schemas.microsoft.com/office/drawing/2014/main" id="{D9F0E5B2-8D86-91D8-A575-200F7091ADF4}"/>
                    </a:ext>
                  </a:extLst>
                </p:cNvPr>
                <p:cNvSpPr/>
                <p:nvPr/>
              </p:nvSpPr>
              <p:spPr bwMode="auto">
                <a:xfrm>
                  <a:off x="1409700" y="685800"/>
                  <a:ext cx="247650" cy="8001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 name="正方形/長方形 29">
                  <a:extLst>
                    <a:ext uri="{FF2B5EF4-FFF2-40B4-BE49-F238E27FC236}">
                      <a16:creationId xmlns:a16="http://schemas.microsoft.com/office/drawing/2014/main" id="{22CBB36F-0026-3D1C-1B64-87B2A2A23070}"/>
                    </a:ext>
                  </a:extLst>
                </p:cNvPr>
                <p:cNvSpPr/>
                <p:nvPr/>
              </p:nvSpPr>
              <p:spPr bwMode="auto">
                <a:xfrm>
                  <a:off x="1647825" y="0"/>
                  <a:ext cx="247650" cy="14859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 name="正方形/長方形 30">
                  <a:extLst>
                    <a:ext uri="{FF2B5EF4-FFF2-40B4-BE49-F238E27FC236}">
                      <a16:creationId xmlns:a16="http://schemas.microsoft.com/office/drawing/2014/main" id="{DAAC0F6F-3633-9C75-FFEF-7435D965272D}"/>
                    </a:ext>
                  </a:extLst>
                </p:cNvPr>
                <p:cNvSpPr/>
                <p:nvPr/>
              </p:nvSpPr>
              <p:spPr bwMode="auto">
                <a:xfrm>
                  <a:off x="1895475" y="571500"/>
                  <a:ext cx="228600" cy="914400"/>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 name="正方形/長方形 31">
                  <a:extLst>
                    <a:ext uri="{FF2B5EF4-FFF2-40B4-BE49-F238E27FC236}">
                      <a16:creationId xmlns:a16="http://schemas.microsoft.com/office/drawing/2014/main" id="{CC43B0A7-1DD2-143F-99C2-0DD11B409882}"/>
                    </a:ext>
                  </a:extLst>
                </p:cNvPr>
                <p:cNvSpPr/>
                <p:nvPr/>
              </p:nvSpPr>
              <p:spPr bwMode="auto">
                <a:xfrm>
                  <a:off x="2124075" y="1133475"/>
                  <a:ext cx="238125" cy="3524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 name="正方形/長方形 32">
                  <a:extLst>
                    <a:ext uri="{FF2B5EF4-FFF2-40B4-BE49-F238E27FC236}">
                      <a16:creationId xmlns:a16="http://schemas.microsoft.com/office/drawing/2014/main" id="{B123D53E-94DB-7BEA-D549-DB60114E1320}"/>
                    </a:ext>
                  </a:extLst>
                </p:cNvPr>
                <p:cNvSpPr/>
                <p:nvPr/>
              </p:nvSpPr>
              <p:spPr bwMode="auto">
                <a:xfrm>
                  <a:off x="2362200" y="1362075"/>
                  <a:ext cx="228600" cy="1238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 name="正方形/長方形 33">
                  <a:extLst>
                    <a:ext uri="{FF2B5EF4-FFF2-40B4-BE49-F238E27FC236}">
                      <a16:creationId xmlns:a16="http://schemas.microsoft.com/office/drawing/2014/main" id="{AEC45C57-EBA3-3A0C-8858-D9E8CA05A337}"/>
                    </a:ext>
                  </a:extLst>
                </p:cNvPr>
                <p:cNvSpPr/>
                <p:nvPr/>
              </p:nvSpPr>
              <p:spPr bwMode="auto">
                <a:xfrm>
                  <a:off x="2590800" y="1362075"/>
                  <a:ext cx="238125" cy="123825"/>
                </a:xfrm>
                <a:prstGeom prst="rect">
                  <a:avLst/>
                </a:prstGeom>
                <a:grp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39" name="Line 1"/>
              <p:cNvSpPr>
                <a:spLocks noChangeShapeType="1"/>
              </p:cNvSpPr>
              <p:nvPr/>
            </p:nvSpPr>
            <p:spPr bwMode="auto">
              <a:xfrm flipV="1">
                <a:off x="1843589" y="4893992"/>
                <a:ext cx="0" cy="1639554"/>
              </a:xfrm>
              <a:prstGeom prst="line">
                <a:avLst/>
              </a:prstGeom>
              <a:noFill/>
              <a:ln w="44450">
                <a:solidFill>
                  <a:srgbClr val="FF00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36" name="テキスト ボックス 36">
              <a:extLst>
                <a:ext uri="{FF2B5EF4-FFF2-40B4-BE49-F238E27FC236}">
                  <a16:creationId xmlns:a16="http://schemas.microsoft.com/office/drawing/2014/main" id="{5AA734B6-9378-2A76-D3BC-D51A83FFC864}"/>
                </a:ext>
              </a:extLst>
            </p:cNvPr>
            <p:cNvSpPr txBox="1"/>
            <p:nvPr/>
          </p:nvSpPr>
          <p:spPr>
            <a:xfrm>
              <a:off x="788003" y="5257185"/>
              <a:ext cx="498855" cy="4001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2000" dirty="0">
                  <a:solidFill>
                    <a:srgbClr val="FF0000"/>
                  </a:solidFill>
                  <a:latin typeface="HGP創英角ﾎﾟｯﾌﾟ体" panose="040B0A00000000000000" pitchFamily="50" charset="-128"/>
                  <a:ea typeface="HGP創英角ﾎﾟｯﾌﾟ体" panose="040B0A00000000000000" pitchFamily="50" charset="-128"/>
                </a:rPr>
                <a:t>NG</a:t>
              </a:r>
              <a:endParaRPr kumimoji="1" lang="ja-JP" altLang="en-US" sz="1600" dirty="0">
                <a:latin typeface="HGP創英角ﾎﾟｯﾌﾟ体" panose="040B0A00000000000000" pitchFamily="50" charset="-128"/>
                <a:ea typeface="HGP創英角ﾎﾟｯﾌﾟ体" panose="040B0A00000000000000" pitchFamily="50" charset="-128"/>
              </a:endParaRPr>
            </a:p>
          </p:txBody>
        </p:sp>
        <p:sp>
          <p:nvSpPr>
            <p:cNvPr id="37" name="テキスト ボックス 36">
              <a:extLst>
                <a:ext uri="{FF2B5EF4-FFF2-40B4-BE49-F238E27FC236}">
                  <a16:creationId xmlns:a16="http://schemas.microsoft.com/office/drawing/2014/main" id="{67232E0A-84C1-D18F-1ABF-FA6E2668CB0A}"/>
                </a:ext>
              </a:extLst>
            </p:cNvPr>
            <p:cNvSpPr txBox="1"/>
            <p:nvPr/>
          </p:nvSpPr>
          <p:spPr>
            <a:xfrm>
              <a:off x="4030095" y="4416903"/>
              <a:ext cx="562975" cy="461665"/>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2400" dirty="0">
                  <a:ln>
                    <a:solidFill>
                      <a:schemeClr val="tx1"/>
                    </a:solidFill>
                  </a:ln>
                  <a:solidFill>
                    <a:srgbClr val="00B0F0"/>
                  </a:solidFill>
                  <a:latin typeface="HGP創英角ﾎﾟｯﾌﾟ体" panose="040B0A00000000000000" pitchFamily="50" charset="-128"/>
                  <a:ea typeface="HGP創英角ﾎﾟｯﾌﾟ体" panose="040B0A00000000000000" pitchFamily="50" charset="-128"/>
                </a:rPr>
                <a:t>OK</a:t>
              </a:r>
              <a:endParaRPr kumimoji="1" lang="ja-JP" altLang="en-US" sz="1800" dirty="0">
                <a:ln>
                  <a:solidFill>
                    <a:schemeClr val="tx1"/>
                  </a:solidFill>
                </a:ln>
                <a:solidFill>
                  <a:srgbClr val="00B0F0"/>
                </a:solidFill>
                <a:latin typeface="HGP創英角ﾎﾟｯﾌﾟ体" panose="040B0A00000000000000" pitchFamily="50" charset="-128"/>
                <a:ea typeface="HGP創英角ﾎﾟｯﾌﾟ体" panose="040B0A00000000000000" pitchFamily="50" charset="-128"/>
              </a:endParaRPr>
            </a:p>
          </p:txBody>
        </p:sp>
      </p:grpSp>
      <p:grpSp>
        <p:nvGrpSpPr>
          <p:cNvPr id="64" name="グループ化 63">
            <a:extLst>
              <a:ext uri="{FF2B5EF4-FFF2-40B4-BE49-F238E27FC236}">
                <a16:creationId xmlns:a16="http://schemas.microsoft.com/office/drawing/2014/main" id="{B66625B4-74A2-C763-06C0-ED3E53C6FB95}"/>
              </a:ext>
            </a:extLst>
          </p:cNvPr>
          <p:cNvGrpSpPr/>
          <p:nvPr/>
        </p:nvGrpSpPr>
        <p:grpSpPr>
          <a:xfrm>
            <a:off x="8880529" y="4155814"/>
            <a:ext cx="3366142" cy="2693860"/>
            <a:chOff x="8880529" y="4155814"/>
            <a:chExt cx="3366142" cy="2693860"/>
          </a:xfrm>
        </p:grpSpPr>
        <p:pic>
          <p:nvPicPr>
            <p:cNvPr id="49" name="図 48">
              <a:extLst>
                <a:ext uri="{FF2B5EF4-FFF2-40B4-BE49-F238E27FC236}">
                  <a16:creationId xmlns:a16="http://schemas.microsoft.com/office/drawing/2014/main" id="{CE516B99-B927-5F65-6C29-18417D5DCE0D}"/>
                </a:ext>
              </a:extLst>
            </p:cNvPr>
            <p:cNvPicPr>
              <a:picLocks noChangeAspect="1"/>
            </p:cNvPicPr>
            <p:nvPr/>
          </p:nvPicPr>
          <p:blipFill rotWithShape="1">
            <a:blip r:embed="rId5"/>
            <a:srcRect b="14725"/>
            <a:stretch/>
          </p:blipFill>
          <p:spPr>
            <a:xfrm>
              <a:off x="9760231" y="4903484"/>
              <a:ext cx="2486440" cy="1890554"/>
            </a:xfrm>
            <a:prstGeom prst="rect">
              <a:avLst/>
            </a:prstGeom>
          </p:spPr>
        </p:pic>
        <p:sp>
          <p:nvSpPr>
            <p:cNvPr id="50" name="額縁 516">
              <a:extLst>
                <a:ext uri="{FF2B5EF4-FFF2-40B4-BE49-F238E27FC236}">
                  <a16:creationId xmlns:a16="http://schemas.microsoft.com/office/drawing/2014/main" id="{81FE13CD-7316-0D05-0BA6-2BB29E569366}"/>
                </a:ext>
              </a:extLst>
            </p:cNvPr>
            <p:cNvSpPr/>
            <p:nvPr/>
          </p:nvSpPr>
          <p:spPr>
            <a:xfrm>
              <a:off x="11462097" y="6437139"/>
              <a:ext cx="712299" cy="412535"/>
            </a:xfrm>
            <a:prstGeom prst="bevel">
              <a:avLst>
                <a:gd name="adj" fmla="val 6301"/>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田中</a:t>
              </a:r>
            </a:p>
          </p:txBody>
        </p:sp>
        <p:sp>
          <p:nvSpPr>
            <p:cNvPr id="311" name="角丸四角形吹き出し 310"/>
            <p:cNvSpPr/>
            <p:nvPr/>
          </p:nvSpPr>
          <p:spPr>
            <a:xfrm>
              <a:off x="8880529" y="4155814"/>
              <a:ext cx="3201278" cy="851977"/>
            </a:xfrm>
            <a:prstGeom prst="wedgeRoundRectCallout">
              <a:avLst>
                <a:gd name="adj1" fmla="val -5181"/>
                <a:gd name="adj2" fmla="val 81319"/>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ばらつき幅が大きい</a:t>
              </a:r>
              <a:r>
                <a:rPr kumimoji="1" lang="ja-JP" altLang="en-US" sz="2400" dirty="0">
                  <a:solidFill>
                    <a:schemeClr val="tx1"/>
                  </a:solidFill>
                  <a:latin typeface="HGP創英角ﾎﾟｯﾌﾟ体" panose="040B0A00000000000000" pitchFamily="50" charset="-128"/>
                  <a:ea typeface="HGP創英角ﾎﾟｯﾌﾟ体" panose="040B0A00000000000000" pitchFamily="50" charset="-128"/>
                </a:rPr>
                <a:t>と</a:t>
              </a:r>
              <a:endParaRPr kumimoji="1" lang="en-US" altLang="ja-JP" sz="24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400" dirty="0">
                  <a:solidFill>
                    <a:schemeClr val="tx1"/>
                  </a:solidFill>
                  <a:latin typeface="HGP創英角ﾎﾟｯﾌﾟ体" panose="040B0A00000000000000" pitchFamily="50" charset="-128"/>
                  <a:ea typeface="HGP創英角ﾎﾟｯﾌﾟ体" panose="040B0A00000000000000" pitchFamily="50" charset="-128"/>
                </a:rPr>
                <a:t>誤判定の恐れがある</a:t>
              </a:r>
            </a:p>
          </p:txBody>
        </p:sp>
      </p:grpSp>
      <p:grpSp>
        <p:nvGrpSpPr>
          <p:cNvPr id="66" name="グループ化 65">
            <a:extLst>
              <a:ext uri="{FF2B5EF4-FFF2-40B4-BE49-F238E27FC236}">
                <a16:creationId xmlns:a16="http://schemas.microsoft.com/office/drawing/2014/main" id="{B9A1ACEF-A4EF-A4BD-2D72-B58C4804C3A1}"/>
              </a:ext>
            </a:extLst>
          </p:cNvPr>
          <p:cNvGrpSpPr/>
          <p:nvPr/>
        </p:nvGrpSpPr>
        <p:grpSpPr>
          <a:xfrm>
            <a:off x="6844407" y="4543484"/>
            <a:ext cx="3573735" cy="2321072"/>
            <a:chOff x="6844407" y="4543484"/>
            <a:chExt cx="3573735" cy="2321072"/>
          </a:xfrm>
        </p:grpSpPr>
        <p:grpSp>
          <p:nvGrpSpPr>
            <p:cNvPr id="63" name="グループ化 62">
              <a:extLst>
                <a:ext uri="{FF2B5EF4-FFF2-40B4-BE49-F238E27FC236}">
                  <a16:creationId xmlns:a16="http://schemas.microsoft.com/office/drawing/2014/main" id="{546D42CD-5E42-CF20-271A-38B65AEA97FC}"/>
                </a:ext>
              </a:extLst>
            </p:cNvPr>
            <p:cNvGrpSpPr/>
            <p:nvPr/>
          </p:nvGrpSpPr>
          <p:grpSpPr>
            <a:xfrm>
              <a:off x="6844407" y="4543484"/>
              <a:ext cx="2952556" cy="2321072"/>
              <a:chOff x="6844407" y="4543484"/>
              <a:chExt cx="2952556" cy="2321072"/>
            </a:xfrm>
          </p:grpSpPr>
          <p:pic>
            <p:nvPicPr>
              <p:cNvPr id="39" name="図 38">
                <a:extLst>
                  <a:ext uri="{FF2B5EF4-FFF2-40B4-BE49-F238E27FC236}">
                    <a16:creationId xmlns:a16="http://schemas.microsoft.com/office/drawing/2014/main" id="{7F744BC9-8992-B1E7-3AD4-44B7C8C22144}"/>
                  </a:ext>
                </a:extLst>
              </p:cNvPr>
              <p:cNvPicPr>
                <a:picLocks noChangeAspect="1"/>
              </p:cNvPicPr>
              <p:nvPr/>
            </p:nvPicPr>
            <p:blipFill rotWithShape="1">
              <a:blip r:embed="rId6"/>
              <a:srcRect b="59722"/>
              <a:stretch/>
            </p:blipFill>
            <p:spPr>
              <a:xfrm flipH="1">
                <a:off x="8424064" y="5585082"/>
                <a:ext cx="912929" cy="1254885"/>
              </a:xfrm>
              <a:prstGeom prst="rect">
                <a:avLst/>
              </a:prstGeom>
            </p:spPr>
          </p:pic>
          <p:sp>
            <p:nvSpPr>
              <p:cNvPr id="41" name="テキスト ボックス 40">
                <a:extLst>
                  <a:ext uri="{FF2B5EF4-FFF2-40B4-BE49-F238E27FC236}">
                    <a16:creationId xmlns:a16="http://schemas.microsoft.com/office/drawing/2014/main" id="{56E379BC-4A82-FE57-65D2-6E42117CB0D2}"/>
                  </a:ext>
                </a:extLst>
              </p:cNvPr>
              <p:cNvSpPr txBox="1"/>
              <p:nvPr/>
            </p:nvSpPr>
            <p:spPr>
              <a:xfrm>
                <a:off x="9150632" y="6475894"/>
                <a:ext cx="646331"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solidFill>
                      <a:prstClr val="black"/>
                    </a:solidFill>
                    <a:latin typeface="Calibri"/>
                    <a:ea typeface="ＭＳ Ｐゴシック" panose="020B0600070205080204" pitchFamily="50" charset="-128"/>
                  </a:rPr>
                  <a:t>宮﨑</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2" name="図 41">
                <a:extLst>
                  <a:ext uri="{FF2B5EF4-FFF2-40B4-BE49-F238E27FC236}">
                    <a16:creationId xmlns:a16="http://schemas.microsoft.com/office/drawing/2014/main" id="{5E12F129-A549-D194-1DB9-AE41C25E1258}"/>
                  </a:ext>
                </a:extLst>
              </p:cNvPr>
              <p:cNvPicPr>
                <a:picLocks noChangeAspect="1"/>
              </p:cNvPicPr>
              <p:nvPr/>
            </p:nvPicPr>
            <p:blipFill rotWithShape="1">
              <a:blip r:embed="rId7"/>
              <a:srcRect b="53163"/>
              <a:stretch/>
            </p:blipFill>
            <p:spPr>
              <a:xfrm flipH="1">
                <a:off x="7001900" y="4702146"/>
                <a:ext cx="1533133" cy="2162410"/>
              </a:xfrm>
              <a:prstGeom prst="rect">
                <a:avLst/>
              </a:prstGeom>
            </p:spPr>
          </p:pic>
          <p:sp>
            <p:nvSpPr>
              <p:cNvPr id="44" name="額縁 515">
                <a:extLst>
                  <a:ext uri="{FF2B5EF4-FFF2-40B4-BE49-F238E27FC236}">
                    <a16:creationId xmlns:a16="http://schemas.microsoft.com/office/drawing/2014/main" id="{AB499DB3-0378-C4DA-9399-C540825E629D}"/>
                  </a:ext>
                </a:extLst>
              </p:cNvPr>
              <p:cNvSpPr/>
              <p:nvPr/>
            </p:nvSpPr>
            <p:spPr>
              <a:xfrm>
                <a:off x="6844407" y="6452021"/>
                <a:ext cx="712299" cy="412535"/>
              </a:xfrm>
              <a:prstGeom prst="bevel">
                <a:avLst>
                  <a:gd name="adj" fmla="val 630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菰田</a:t>
                </a:r>
              </a:p>
            </p:txBody>
          </p:sp>
          <p:sp>
            <p:nvSpPr>
              <p:cNvPr id="51" name="テキスト ボックス 50">
                <a:extLst>
                  <a:ext uri="{FF2B5EF4-FFF2-40B4-BE49-F238E27FC236}">
                    <a16:creationId xmlns:a16="http://schemas.microsoft.com/office/drawing/2014/main" id="{885C6DE6-3DCD-2BEE-A1D1-AF1B042B65E5}"/>
                  </a:ext>
                </a:extLst>
              </p:cNvPr>
              <p:cNvSpPr txBox="1"/>
              <p:nvPr/>
            </p:nvSpPr>
            <p:spPr>
              <a:xfrm>
                <a:off x="7146222" y="4543484"/>
                <a:ext cx="1366226" cy="369332"/>
              </a:xfrm>
              <a:prstGeom prst="rect">
                <a:avLst/>
              </a:prstGeom>
              <a:noFill/>
            </p:spPr>
            <p:txBody>
              <a:bodyPr wrap="none" rtlCol="0">
                <a:prstTxWarp prst="textArchUp">
                  <a:avLst/>
                </a:prstTxWarp>
                <a:spAutoFit/>
              </a:bodyPr>
              <a:lstStyle/>
              <a:p>
                <a:r>
                  <a:rPr kumimoji="1" lang="ja-JP" altLang="en-US" sz="2400" dirty="0"/>
                  <a:t>なるほど！</a:t>
                </a:r>
              </a:p>
            </p:txBody>
          </p:sp>
        </p:grpSp>
        <p:sp>
          <p:nvSpPr>
            <p:cNvPr id="52" name="テキスト ボックス 51">
              <a:extLst>
                <a:ext uri="{FF2B5EF4-FFF2-40B4-BE49-F238E27FC236}">
                  <a16:creationId xmlns:a16="http://schemas.microsoft.com/office/drawing/2014/main" id="{7604A910-D904-DF28-139F-6657C45CEC56}"/>
                </a:ext>
              </a:extLst>
            </p:cNvPr>
            <p:cNvSpPr txBox="1"/>
            <p:nvPr/>
          </p:nvSpPr>
          <p:spPr>
            <a:xfrm rot="2257886">
              <a:off x="9051916" y="5948931"/>
              <a:ext cx="1366226" cy="369332"/>
            </a:xfrm>
            <a:prstGeom prst="rect">
              <a:avLst/>
            </a:prstGeom>
            <a:noFill/>
          </p:spPr>
          <p:txBody>
            <a:bodyPr wrap="none" rtlCol="0">
              <a:prstTxWarp prst="textArchUp">
                <a:avLst/>
              </a:prstTxWarp>
              <a:spAutoFit/>
            </a:bodyPr>
            <a:lstStyle/>
            <a:p>
              <a:r>
                <a:rPr kumimoji="1" lang="ja-JP" altLang="en-US" sz="1600" dirty="0"/>
                <a:t>ふむ</a:t>
              </a:r>
              <a:endParaRPr kumimoji="1" lang="en-US" altLang="ja-JP" sz="1600" dirty="0"/>
            </a:p>
            <a:p>
              <a:r>
                <a:rPr kumimoji="1" lang="ja-JP" altLang="en-US" sz="1600" dirty="0"/>
                <a:t>ふむ</a:t>
              </a:r>
            </a:p>
          </p:txBody>
        </p:sp>
      </p:grpSp>
      <p:graphicFrame>
        <p:nvGraphicFramePr>
          <p:cNvPr id="12" name="表 11"/>
          <p:cNvGraphicFramePr>
            <a:graphicFrameLocks noGrp="1"/>
          </p:cNvGraphicFramePr>
          <p:nvPr>
            <p:extLst>
              <p:ext uri="{D42A27DB-BD31-4B8C-83A1-F6EECF244321}">
                <p14:modId xmlns:p14="http://schemas.microsoft.com/office/powerpoint/2010/main" val="797762706"/>
              </p:ext>
            </p:extLst>
          </p:nvPr>
        </p:nvGraphicFramePr>
        <p:xfrm>
          <a:off x="6715717" y="636602"/>
          <a:ext cx="1664656" cy="3499388"/>
        </p:xfrm>
        <a:graphic>
          <a:graphicData uri="http://schemas.openxmlformats.org/drawingml/2006/table">
            <a:tbl>
              <a:tblPr firstRow="1" bandRow="1">
                <a:tableStyleId>{8A107856-5554-42FB-B03E-39F5DBC370BA}</a:tableStyleId>
              </a:tblPr>
              <a:tblGrid>
                <a:gridCol w="1664656">
                  <a:extLst>
                    <a:ext uri="{9D8B030D-6E8A-4147-A177-3AD203B41FA5}">
                      <a16:colId xmlns:a16="http://schemas.microsoft.com/office/drawing/2014/main" val="2478168122"/>
                    </a:ext>
                  </a:extLst>
                </a:gridCol>
              </a:tblGrid>
              <a:tr h="1224062">
                <a:tc>
                  <a:txBody>
                    <a:bodyPr/>
                    <a:lstStyle/>
                    <a:p>
                      <a:endParaRPr kumimoji="1" lang="ja-JP" altLang="en-US" dirty="0"/>
                    </a:p>
                  </a:txBody>
                  <a:tcPr/>
                </a:tc>
                <a:extLst>
                  <a:ext uri="{0D108BD9-81ED-4DB2-BD59-A6C34878D82A}">
                    <a16:rowId xmlns:a16="http://schemas.microsoft.com/office/drawing/2014/main" val="849284840"/>
                  </a:ext>
                </a:extLst>
              </a:tr>
              <a:tr h="2275326">
                <a:tc>
                  <a:txBody>
                    <a:bodyPr/>
                    <a:lstStyle/>
                    <a:p>
                      <a:endParaRPr kumimoji="1" lang="ja-JP" altLang="en-US" dirty="0"/>
                    </a:p>
                  </a:txBody>
                  <a:tcPr/>
                </a:tc>
                <a:extLst>
                  <a:ext uri="{0D108BD9-81ED-4DB2-BD59-A6C34878D82A}">
                    <a16:rowId xmlns:a16="http://schemas.microsoft.com/office/drawing/2014/main" val="3148091549"/>
                  </a:ext>
                </a:extLst>
              </a:tr>
            </a:tbl>
          </a:graphicData>
        </a:graphic>
      </p:graphicFrame>
      <p:sp>
        <p:nvSpPr>
          <p:cNvPr id="6" name="ホームベース 5"/>
          <p:cNvSpPr/>
          <p:nvPr/>
        </p:nvSpPr>
        <p:spPr>
          <a:xfrm>
            <a:off x="20247" y="0"/>
            <a:ext cx="2218592"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テーマ選定③</a:t>
            </a:r>
          </a:p>
        </p:txBody>
      </p:sp>
      <p:sp>
        <p:nvSpPr>
          <p:cNvPr id="242" name="下矢印 241"/>
          <p:cNvSpPr>
            <a:spLocks noChangeArrowheads="1"/>
          </p:cNvSpPr>
          <p:nvPr/>
        </p:nvSpPr>
        <p:spPr bwMode="auto">
          <a:xfrm rot="3379898">
            <a:off x="2512780" y="5750222"/>
            <a:ext cx="289960" cy="296019"/>
          </a:xfrm>
          <a:prstGeom prst="downArrow">
            <a:avLst>
              <a:gd name="adj1" fmla="val 50000"/>
              <a:gd name="adj2" fmla="val 50000"/>
            </a:avLst>
          </a:prstGeom>
          <a:solidFill>
            <a:srgbClr xmlns:mc="http://schemas.openxmlformats.org/markup-compatibility/2006" xmlns:a14="http://schemas.microsoft.com/office/drawing/2010/main" val="FFFFFF" mc:Ignorable="a14" a14:legacySpreadsheetColorIndex="9"/>
          </a:solidFill>
          <a:ln w="9525"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7" name="正方形/長方形 116"/>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01" name="表 300"/>
          <p:cNvGraphicFramePr>
            <a:graphicFrameLocks noGrp="1"/>
          </p:cNvGraphicFramePr>
          <p:nvPr>
            <p:extLst>
              <p:ext uri="{D42A27DB-BD31-4B8C-83A1-F6EECF244321}">
                <p14:modId xmlns:p14="http://schemas.microsoft.com/office/powerpoint/2010/main" val="2881731014"/>
              </p:ext>
            </p:extLst>
          </p:nvPr>
        </p:nvGraphicFramePr>
        <p:xfrm>
          <a:off x="10417151" y="619666"/>
          <a:ext cx="1664656" cy="3499388"/>
        </p:xfrm>
        <a:graphic>
          <a:graphicData uri="http://schemas.openxmlformats.org/drawingml/2006/table">
            <a:tbl>
              <a:tblPr firstRow="1" bandRow="1">
                <a:tableStyleId>{16D9F66E-5EB9-4882-86FB-DCBF35E3C3E4}</a:tableStyleId>
              </a:tblPr>
              <a:tblGrid>
                <a:gridCol w="1664656">
                  <a:extLst>
                    <a:ext uri="{9D8B030D-6E8A-4147-A177-3AD203B41FA5}">
                      <a16:colId xmlns:a16="http://schemas.microsoft.com/office/drawing/2014/main" val="2478168122"/>
                    </a:ext>
                  </a:extLst>
                </a:gridCol>
              </a:tblGrid>
              <a:tr h="1224062">
                <a:tc>
                  <a:txBody>
                    <a:bodyPr/>
                    <a:lstStyle/>
                    <a:p>
                      <a:endParaRPr kumimoji="1" lang="ja-JP" altLang="en-US" dirty="0"/>
                    </a:p>
                  </a:txBody>
                  <a:tcPr/>
                </a:tc>
                <a:extLst>
                  <a:ext uri="{0D108BD9-81ED-4DB2-BD59-A6C34878D82A}">
                    <a16:rowId xmlns:a16="http://schemas.microsoft.com/office/drawing/2014/main" val="849284840"/>
                  </a:ext>
                </a:extLst>
              </a:tr>
              <a:tr h="2275326">
                <a:tc>
                  <a:txBody>
                    <a:bodyPr/>
                    <a:lstStyle/>
                    <a:p>
                      <a:endParaRPr kumimoji="1" lang="ja-JP" altLang="en-US" dirty="0"/>
                    </a:p>
                  </a:txBody>
                  <a:tcPr>
                    <a:solidFill>
                      <a:srgbClr val="00F26D"/>
                    </a:solidFill>
                  </a:tcPr>
                </a:tc>
                <a:extLst>
                  <a:ext uri="{0D108BD9-81ED-4DB2-BD59-A6C34878D82A}">
                    <a16:rowId xmlns:a16="http://schemas.microsoft.com/office/drawing/2014/main" val="3148091549"/>
                  </a:ext>
                </a:extLst>
              </a:tr>
            </a:tbl>
          </a:graphicData>
        </a:graphic>
      </p:graphicFrame>
      <p:graphicFrame>
        <p:nvGraphicFramePr>
          <p:cNvPr id="302" name="表 301"/>
          <p:cNvGraphicFramePr>
            <a:graphicFrameLocks noGrp="1"/>
          </p:cNvGraphicFramePr>
          <p:nvPr>
            <p:extLst>
              <p:ext uri="{D42A27DB-BD31-4B8C-83A1-F6EECF244321}">
                <p14:modId xmlns:p14="http://schemas.microsoft.com/office/powerpoint/2010/main" val="2858881723"/>
              </p:ext>
            </p:extLst>
          </p:nvPr>
        </p:nvGraphicFramePr>
        <p:xfrm>
          <a:off x="8566505" y="638716"/>
          <a:ext cx="1664656" cy="3499388"/>
        </p:xfrm>
        <a:graphic>
          <a:graphicData uri="http://schemas.openxmlformats.org/drawingml/2006/table">
            <a:tbl>
              <a:tblPr firstRow="1" bandRow="1">
                <a:tableStyleId>{69CF1AB2-1976-4502-BF36-3FF5EA218861}</a:tableStyleId>
              </a:tblPr>
              <a:tblGrid>
                <a:gridCol w="1664656">
                  <a:extLst>
                    <a:ext uri="{9D8B030D-6E8A-4147-A177-3AD203B41FA5}">
                      <a16:colId xmlns:a16="http://schemas.microsoft.com/office/drawing/2014/main" val="2478168122"/>
                    </a:ext>
                  </a:extLst>
                </a:gridCol>
              </a:tblGrid>
              <a:tr h="1224062">
                <a:tc>
                  <a:txBody>
                    <a:bodyPr/>
                    <a:lstStyle/>
                    <a:p>
                      <a:endParaRPr kumimoji="1" lang="ja-JP" altLang="en-US" dirty="0"/>
                    </a:p>
                  </a:txBody>
                  <a:tcPr/>
                </a:tc>
                <a:extLst>
                  <a:ext uri="{0D108BD9-81ED-4DB2-BD59-A6C34878D82A}">
                    <a16:rowId xmlns:a16="http://schemas.microsoft.com/office/drawing/2014/main" val="849284840"/>
                  </a:ext>
                </a:extLst>
              </a:tr>
              <a:tr h="2275326">
                <a:tc>
                  <a:txBody>
                    <a:bodyPr/>
                    <a:lstStyle/>
                    <a:p>
                      <a:endParaRPr kumimoji="1" lang="ja-JP" altLang="en-US" dirty="0"/>
                    </a:p>
                  </a:txBody>
                  <a:tcPr/>
                </a:tc>
                <a:extLst>
                  <a:ext uri="{0D108BD9-81ED-4DB2-BD59-A6C34878D82A}">
                    <a16:rowId xmlns:a16="http://schemas.microsoft.com/office/drawing/2014/main" val="3148091549"/>
                  </a:ext>
                </a:extLst>
              </a:tr>
            </a:tbl>
          </a:graphicData>
        </a:graphic>
      </p:graphicFrame>
      <p:grpSp>
        <p:nvGrpSpPr>
          <p:cNvPr id="20" name="グループ化 19"/>
          <p:cNvGrpSpPr/>
          <p:nvPr/>
        </p:nvGrpSpPr>
        <p:grpSpPr>
          <a:xfrm>
            <a:off x="6780931" y="599110"/>
            <a:ext cx="5261900" cy="3508422"/>
            <a:chOff x="6780931" y="599110"/>
            <a:chExt cx="5261900" cy="3508422"/>
          </a:xfrm>
        </p:grpSpPr>
        <p:grpSp>
          <p:nvGrpSpPr>
            <p:cNvPr id="147" name="グループ化 146"/>
            <p:cNvGrpSpPr>
              <a:grpSpLocks/>
            </p:cNvGrpSpPr>
            <p:nvPr/>
          </p:nvGrpSpPr>
          <p:grpSpPr bwMode="auto">
            <a:xfrm>
              <a:off x="7122482" y="761022"/>
              <a:ext cx="802865" cy="1044692"/>
              <a:chOff x="25507950" y="4800600"/>
              <a:chExt cx="3258656" cy="4113120"/>
            </a:xfrm>
          </p:grpSpPr>
          <p:pic>
            <p:nvPicPr>
              <p:cNvPr id="148" name="図 147"/>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5604306" y="49513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9" name="グループ化 148"/>
              <p:cNvGrpSpPr>
                <a:grpSpLocks/>
              </p:cNvGrpSpPr>
              <p:nvPr/>
            </p:nvGrpSpPr>
            <p:grpSpPr bwMode="auto">
              <a:xfrm>
                <a:off x="25507950" y="4800600"/>
                <a:ext cx="3258656" cy="2208120"/>
                <a:chOff x="25507950" y="4800600"/>
                <a:chExt cx="1481058" cy="835598"/>
              </a:xfrm>
            </p:grpSpPr>
            <p:sp>
              <p:nvSpPr>
                <p:cNvPr id="150" name="Freeform 667"/>
                <p:cNvSpPr>
                  <a:spLocks/>
                </p:cNvSpPr>
                <p:nvPr/>
              </p:nvSpPr>
              <p:spPr bwMode="auto">
                <a:xfrm>
                  <a:off x="25546519" y="480060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51" name="Freeform 668"/>
                <p:cNvSpPr>
                  <a:spLocks/>
                </p:cNvSpPr>
                <p:nvPr/>
              </p:nvSpPr>
              <p:spPr bwMode="auto">
                <a:xfrm>
                  <a:off x="25507950" y="52918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52" name="Group 670"/>
                <p:cNvGrpSpPr>
                  <a:grpSpLocks/>
                </p:cNvGrpSpPr>
                <p:nvPr/>
              </p:nvGrpSpPr>
              <p:grpSpPr bwMode="auto">
                <a:xfrm>
                  <a:off x="26078774" y="4910833"/>
                  <a:ext cx="316268" cy="168519"/>
                  <a:chOff x="26078774" y="4910833"/>
                  <a:chExt cx="47" cy="21"/>
                </a:xfrm>
              </p:grpSpPr>
              <p:sp>
                <p:nvSpPr>
                  <p:cNvPr id="154" name="Freeform 671"/>
                  <p:cNvSpPr>
                    <a:spLocks/>
                  </p:cNvSpPr>
                  <p:nvPr/>
                </p:nvSpPr>
                <p:spPr bwMode="auto">
                  <a:xfrm>
                    <a:off x="26078774" y="49108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55" name="Freeform 672"/>
                  <p:cNvSpPr>
                    <a:spLocks/>
                  </p:cNvSpPr>
                  <p:nvPr/>
                </p:nvSpPr>
                <p:spPr bwMode="auto">
                  <a:xfrm>
                    <a:off x="26078796" y="49108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56" name="Freeform 673"/>
                  <p:cNvSpPr>
                    <a:spLocks/>
                  </p:cNvSpPr>
                  <p:nvPr/>
                </p:nvSpPr>
                <p:spPr bwMode="auto">
                  <a:xfrm>
                    <a:off x="26078797" y="49108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53" name="WordArt 674"/>
                <p:cNvSpPr>
                  <a:spLocks noChangeArrowheads="1" noChangeShapeType="1" noTextEdit="1"/>
                </p:cNvSpPr>
                <p:nvPr/>
              </p:nvSpPr>
              <p:spPr bwMode="auto">
                <a:xfrm>
                  <a:off x="25932347" y="5151808"/>
                  <a:ext cx="645256" cy="111748"/>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dirty="0">
                      <a:ln w="9525">
                        <a:solidFill>
                          <a:srgbClr val="FF0000"/>
                        </a:solidFill>
                        <a:round/>
                        <a:headEnd/>
                        <a:tailEnd/>
                      </a:ln>
                      <a:solidFill>
                        <a:srgbClr val="FF0000"/>
                      </a:solidFill>
                      <a:latin typeface="ＭＳ Ｐゴシック"/>
                      <a:ea typeface="ＭＳ Ｐゴシック"/>
                    </a:rPr>
                    <a:t>TOYOTA AUTO BODY</a:t>
                  </a:r>
                  <a:endParaRPr lang="ja-JP" altLang="en-US" sz="3600" kern="10" dirty="0">
                    <a:ln w="9525">
                      <a:solidFill>
                        <a:srgbClr val="FF0000"/>
                      </a:solidFill>
                      <a:round/>
                      <a:headEnd/>
                      <a:tailEnd/>
                    </a:ln>
                    <a:solidFill>
                      <a:srgbClr val="FF0000"/>
                    </a:solidFill>
                    <a:latin typeface="ＭＳ Ｐゴシック"/>
                    <a:ea typeface="ＭＳ Ｐゴシック"/>
                  </a:endParaRPr>
                </a:p>
              </p:txBody>
            </p:sp>
          </p:grpSp>
        </p:grpSp>
        <p:sp>
          <p:nvSpPr>
            <p:cNvPr id="235" name="額縁 234"/>
            <p:cNvSpPr/>
            <p:nvPr/>
          </p:nvSpPr>
          <p:spPr>
            <a:xfrm>
              <a:off x="6780931" y="684148"/>
              <a:ext cx="712299" cy="307305"/>
            </a:xfrm>
            <a:prstGeom prst="bevel">
              <a:avLst>
                <a:gd name="adj" fmla="val 630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菰田</a:t>
              </a:r>
            </a:p>
          </p:txBody>
        </p:sp>
        <p:pic>
          <p:nvPicPr>
            <p:cNvPr id="14" name="図 13"/>
            <p:cNvPicPr>
              <a:picLocks noChangeAspect="1"/>
            </p:cNvPicPr>
            <p:nvPr/>
          </p:nvPicPr>
          <p:blipFill>
            <a:blip r:embed="rId9"/>
            <a:stretch>
              <a:fillRect/>
            </a:stretch>
          </p:blipFill>
          <p:spPr>
            <a:xfrm>
              <a:off x="6789663" y="1905594"/>
              <a:ext cx="1535680" cy="2201938"/>
            </a:xfrm>
            <a:prstGeom prst="rect">
              <a:avLst/>
            </a:prstGeom>
            <a:solidFill>
              <a:schemeClr val="bg1"/>
            </a:solidFill>
          </p:spPr>
        </p:pic>
        <p:pic>
          <p:nvPicPr>
            <p:cNvPr id="234" name="図 233"/>
            <p:cNvPicPr>
              <a:picLocks noChangeAspect="1"/>
            </p:cNvPicPr>
            <p:nvPr/>
          </p:nvPicPr>
          <p:blipFill>
            <a:blip r:embed="rId10"/>
            <a:stretch>
              <a:fillRect/>
            </a:stretch>
          </p:blipFill>
          <p:spPr>
            <a:xfrm flipH="1">
              <a:off x="10740970" y="836212"/>
              <a:ext cx="1214204" cy="1002491"/>
            </a:xfrm>
            <a:prstGeom prst="rect">
              <a:avLst/>
            </a:prstGeom>
          </p:spPr>
        </p:pic>
        <p:sp>
          <p:nvSpPr>
            <p:cNvPr id="237" name="テキスト ボックス 236"/>
            <p:cNvSpPr txBox="1"/>
            <p:nvPr/>
          </p:nvSpPr>
          <p:spPr>
            <a:xfrm>
              <a:off x="10414079" y="599110"/>
              <a:ext cx="949299" cy="584775"/>
            </a:xfrm>
            <a:prstGeom prst="rect">
              <a:avLst/>
            </a:prstGeom>
            <a:solidFill>
              <a:schemeClr val="bg1"/>
            </a:solidFill>
            <a:ln>
              <a:solidFill>
                <a:schemeClr val="tx1"/>
              </a:solidFill>
            </a:ln>
          </p:spPr>
          <p:txBody>
            <a:bodyPr wrap="none" rtlCol="0">
              <a:spAutoFit/>
            </a:bodyPr>
            <a:lstStyle/>
            <a:p>
              <a:pPr algn="ctr"/>
              <a:r>
                <a:rPr kumimoji="1" lang="ja-JP" altLang="en-US" sz="1600" dirty="0">
                  <a:latin typeface="+mn-ea"/>
                </a:rPr>
                <a:t>ベテラン</a:t>
              </a:r>
              <a:endParaRPr kumimoji="1" lang="en-US" altLang="ja-JP" sz="1600" dirty="0">
                <a:latin typeface="+mn-ea"/>
              </a:endParaRPr>
            </a:p>
            <a:p>
              <a:pPr algn="ctr"/>
              <a:r>
                <a:rPr kumimoji="1" lang="ja-JP" altLang="en-US" sz="1600" dirty="0">
                  <a:latin typeface="+mn-ea"/>
                </a:rPr>
                <a:t>渡辺さん</a:t>
              </a:r>
            </a:p>
          </p:txBody>
        </p:sp>
        <p:pic>
          <p:nvPicPr>
            <p:cNvPr id="16" name="図 15"/>
            <p:cNvPicPr>
              <a:picLocks noChangeAspect="1"/>
            </p:cNvPicPr>
            <p:nvPr/>
          </p:nvPicPr>
          <p:blipFill>
            <a:blip r:embed="rId11"/>
            <a:stretch>
              <a:fillRect/>
            </a:stretch>
          </p:blipFill>
          <p:spPr>
            <a:xfrm>
              <a:off x="10499309" y="1891804"/>
              <a:ext cx="1543522" cy="2212661"/>
            </a:xfrm>
            <a:prstGeom prst="rect">
              <a:avLst/>
            </a:prstGeom>
          </p:spPr>
        </p:pic>
        <p:grpSp>
          <p:nvGrpSpPr>
            <p:cNvPr id="146" name="グループ化 145"/>
            <p:cNvGrpSpPr>
              <a:grpSpLocks/>
            </p:cNvGrpSpPr>
            <p:nvPr/>
          </p:nvGrpSpPr>
          <p:grpSpPr bwMode="auto">
            <a:xfrm>
              <a:off x="8972662" y="793877"/>
              <a:ext cx="803933" cy="1012395"/>
              <a:chOff x="0" y="0"/>
              <a:chExt cx="885825" cy="1204916"/>
            </a:xfrm>
          </p:grpSpPr>
          <p:sp>
            <p:nvSpPr>
              <p:cNvPr id="157" name="Freeform 927"/>
              <p:cNvSpPr>
                <a:spLocks/>
              </p:cNvSpPr>
              <p:nvPr/>
            </p:nvSpPr>
            <p:spPr bwMode="auto">
              <a:xfrm>
                <a:off x="0" y="322273"/>
                <a:ext cx="779887" cy="882643"/>
              </a:xfrm>
              <a:custGeom>
                <a:avLst/>
                <a:gdLst>
                  <a:gd name="T0" fmla="*/ 558861164 w 346"/>
                  <a:gd name="T1" fmla="*/ 161956573 h 367"/>
                  <a:gd name="T2" fmla="*/ 650310804 w 346"/>
                  <a:gd name="T3" fmla="*/ 138820263 h 367"/>
                  <a:gd name="T4" fmla="*/ 1026272688 w 346"/>
                  <a:gd name="T5" fmla="*/ 40488542 h 367"/>
                  <a:gd name="T6" fmla="*/ 1234574645 w 346"/>
                  <a:gd name="T7" fmla="*/ 17352232 h 367"/>
                  <a:gd name="T8" fmla="*/ 1717227776 w 346"/>
                  <a:gd name="T9" fmla="*/ 526355856 h 367"/>
                  <a:gd name="T10" fmla="*/ 1727388847 w 346"/>
                  <a:gd name="T11" fmla="*/ 977518705 h 367"/>
                  <a:gd name="T12" fmla="*/ 1635939207 w 346"/>
                  <a:gd name="T13" fmla="*/ 1422895072 h 367"/>
                  <a:gd name="T14" fmla="*/ 1447957138 w 346"/>
                  <a:gd name="T15" fmla="*/ 1949250927 h 367"/>
                  <a:gd name="T16" fmla="*/ 1199010896 w 346"/>
                  <a:gd name="T17" fmla="*/ 2116991578 h 367"/>
                  <a:gd name="T18" fmla="*/ 975467332 w 346"/>
                  <a:gd name="T19" fmla="*/ 2111207500 h 367"/>
                  <a:gd name="T20" fmla="*/ 726518837 w 346"/>
                  <a:gd name="T21" fmla="*/ 1908762385 h 367"/>
                  <a:gd name="T22" fmla="*/ 584263841 w 346"/>
                  <a:gd name="T23" fmla="*/ 1735240063 h 367"/>
                  <a:gd name="T24" fmla="*/ 426767240 w 346"/>
                  <a:gd name="T25" fmla="*/ 1457599536 h 367"/>
                  <a:gd name="T26" fmla="*/ 370881349 w 346"/>
                  <a:gd name="T27" fmla="*/ 1289861291 h 367"/>
                  <a:gd name="T28" fmla="*/ 284509990 w 346"/>
                  <a:gd name="T29" fmla="*/ 1295645368 h 367"/>
                  <a:gd name="T30" fmla="*/ 167657673 w 346"/>
                  <a:gd name="T31" fmla="*/ 1278293136 h 367"/>
                  <a:gd name="T32" fmla="*/ 60966427 w 346"/>
                  <a:gd name="T33" fmla="*/ 1093200253 h 367"/>
                  <a:gd name="T34" fmla="*/ 0 w 346"/>
                  <a:gd name="T35" fmla="*/ 948598318 h 367"/>
                  <a:gd name="T36" fmla="*/ 10161071 w 346"/>
                  <a:gd name="T37" fmla="*/ 815562132 h 367"/>
                  <a:gd name="T38" fmla="*/ 66046962 w 346"/>
                  <a:gd name="T39" fmla="*/ 717232816 h 367"/>
                  <a:gd name="T40" fmla="*/ 116852317 w 346"/>
                  <a:gd name="T41" fmla="*/ 740369125 h 367"/>
                  <a:gd name="T42" fmla="*/ 71127498 w 346"/>
                  <a:gd name="T43" fmla="*/ 867618829 h 367"/>
                  <a:gd name="T44" fmla="*/ 121932853 w 346"/>
                  <a:gd name="T45" fmla="*/ 1006439092 h 367"/>
                  <a:gd name="T46" fmla="*/ 213382493 w 346"/>
                  <a:gd name="T47" fmla="*/ 1133688795 h 367"/>
                  <a:gd name="T48" fmla="*/ 370881349 w 346"/>
                  <a:gd name="T49" fmla="*/ 1278293136 h 367"/>
                  <a:gd name="T50" fmla="*/ 279429455 w 346"/>
                  <a:gd name="T51" fmla="*/ 1046927634 h 367"/>
                  <a:gd name="T52" fmla="*/ 177818744 w 346"/>
                  <a:gd name="T53" fmla="*/ 838698442 h 367"/>
                  <a:gd name="T54" fmla="*/ 254026777 w 346"/>
                  <a:gd name="T55" fmla="*/ 717232816 h 367"/>
                  <a:gd name="T56" fmla="*/ 497894737 w 346"/>
                  <a:gd name="T57" fmla="*/ 526355856 h 367"/>
                  <a:gd name="T58" fmla="*/ 741760443 w 346"/>
                  <a:gd name="T59" fmla="*/ 341262973 h 367"/>
                  <a:gd name="T60" fmla="*/ 904339835 w 346"/>
                  <a:gd name="T61" fmla="*/ 202445115 h 367"/>
                  <a:gd name="T62" fmla="*/ 1061836437 w 346"/>
                  <a:gd name="T63" fmla="*/ 46272619 h 367"/>
                  <a:gd name="T64" fmla="*/ 1061836437 w 346"/>
                  <a:gd name="T65" fmla="*/ 0 h 367"/>
                  <a:gd name="T66" fmla="*/ 848451690 w 346"/>
                  <a:gd name="T67" fmla="*/ 52056697 h 367"/>
                  <a:gd name="T68" fmla="*/ 665552410 w 346"/>
                  <a:gd name="T69" fmla="*/ 127249703 h 367"/>
                  <a:gd name="T70" fmla="*/ 482653131 w 346"/>
                  <a:gd name="T71" fmla="*/ 237149579 h 367"/>
                  <a:gd name="T72" fmla="*/ 320075993 w 346"/>
                  <a:gd name="T73" fmla="*/ 364399283 h 367"/>
                  <a:gd name="T74" fmla="*/ 177818744 w 346"/>
                  <a:gd name="T75" fmla="*/ 497435469 h 367"/>
                  <a:gd name="T76" fmla="*/ 66046962 w 346"/>
                  <a:gd name="T77" fmla="*/ 676744274 h 367"/>
                  <a:gd name="T78" fmla="*/ 127013389 w 346"/>
                  <a:gd name="T79" fmla="*/ 694096506 h 367"/>
                  <a:gd name="T80" fmla="*/ 101610711 w 346"/>
                  <a:gd name="T81" fmla="*/ 798209900 h 367"/>
                  <a:gd name="T82" fmla="*/ 76208033 w 346"/>
                  <a:gd name="T83" fmla="*/ 913891448 h 367"/>
                  <a:gd name="T84" fmla="*/ 193060351 w 346"/>
                  <a:gd name="T85" fmla="*/ 1064279866 h 367"/>
                  <a:gd name="T86" fmla="*/ 350559207 w 346"/>
                  <a:gd name="T87" fmla="*/ 1249372749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58" name="Freeform 928"/>
              <p:cNvSpPr>
                <a:spLocks/>
              </p:cNvSpPr>
              <p:nvPr/>
            </p:nvSpPr>
            <p:spPr bwMode="auto">
              <a:xfrm>
                <a:off x="608582" y="355943"/>
                <a:ext cx="277243" cy="447334"/>
              </a:xfrm>
              <a:custGeom>
                <a:avLst/>
                <a:gdLst>
                  <a:gd name="T0" fmla="*/ 345478588 w 123"/>
                  <a:gd name="T1" fmla="*/ 1075847890 h 186"/>
                  <a:gd name="T2" fmla="*/ 350559122 w 123"/>
                  <a:gd name="T3" fmla="*/ 1029575276 h 186"/>
                  <a:gd name="T4" fmla="*/ 401364466 w 123"/>
                  <a:gd name="T5" fmla="*/ 948598202 h 186"/>
                  <a:gd name="T6" fmla="*/ 452169809 w 123"/>
                  <a:gd name="T7" fmla="*/ 902323183 h 186"/>
                  <a:gd name="T8" fmla="*/ 523297290 w 123"/>
                  <a:gd name="T9" fmla="*/ 844482416 h 186"/>
                  <a:gd name="T10" fmla="*/ 533458358 w 123"/>
                  <a:gd name="T11" fmla="*/ 757721265 h 186"/>
                  <a:gd name="T12" fmla="*/ 563941564 w 123"/>
                  <a:gd name="T13" fmla="*/ 676744191 h 186"/>
                  <a:gd name="T14" fmla="*/ 604585839 w 123"/>
                  <a:gd name="T15" fmla="*/ 613116942 h 186"/>
                  <a:gd name="T16" fmla="*/ 624907976 w 123"/>
                  <a:gd name="T17" fmla="*/ 555276175 h 186"/>
                  <a:gd name="T18" fmla="*/ 624907976 w 123"/>
                  <a:gd name="T19" fmla="*/ 491651331 h 186"/>
                  <a:gd name="T20" fmla="*/ 584263701 w 123"/>
                  <a:gd name="T21" fmla="*/ 428026487 h 186"/>
                  <a:gd name="T22" fmla="*/ 543619427 w 123"/>
                  <a:gd name="T23" fmla="*/ 381751469 h 186"/>
                  <a:gd name="T24" fmla="*/ 457250343 w 123"/>
                  <a:gd name="T25" fmla="*/ 335478855 h 186"/>
                  <a:gd name="T26" fmla="*/ 391203397 w 123"/>
                  <a:gd name="T27" fmla="*/ 294990318 h 186"/>
                  <a:gd name="T28" fmla="*/ 330236985 w 123"/>
                  <a:gd name="T29" fmla="*/ 219797320 h 186"/>
                  <a:gd name="T30" fmla="*/ 289590457 w 123"/>
                  <a:gd name="T31" fmla="*/ 173524707 h 186"/>
                  <a:gd name="T32" fmla="*/ 259107251 w 123"/>
                  <a:gd name="T33" fmla="*/ 104113381 h 186"/>
                  <a:gd name="T34" fmla="*/ 218462976 w 123"/>
                  <a:gd name="T35" fmla="*/ 80977074 h 186"/>
                  <a:gd name="T36" fmla="*/ 182899236 w 123"/>
                  <a:gd name="T37" fmla="*/ 63624844 h 186"/>
                  <a:gd name="T38" fmla="*/ 127013358 w 123"/>
                  <a:gd name="T39" fmla="*/ 28920384 h 186"/>
                  <a:gd name="T40" fmla="*/ 76208015 w 123"/>
                  <a:gd name="T41" fmla="*/ 17352230 h 186"/>
                  <a:gd name="T42" fmla="*/ 0 w 123"/>
                  <a:gd name="T43" fmla="*/ 0 h 186"/>
                  <a:gd name="T44" fmla="*/ 60966412 w 123"/>
                  <a:gd name="T45" fmla="*/ 80977074 h 186"/>
                  <a:gd name="T46" fmla="*/ 96530152 w 123"/>
                  <a:gd name="T47" fmla="*/ 144604323 h 186"/>
                  <a:gd name="T48" fmla="*/ 142254961 w 123"/>
                  <a:gd name="T49" fmla="*/ 231365474 h 186"/>
                  <a:gd name="T50" fmla="*/ 203221373 w 123"/>
                  <a:gd name="T51" fmla="*/ 341262932 h 186"/>
                  <a:gd name="T52" fmla="*/ 269268319 w 123"/>
                  <a:gd name="T53" fmla="*/ 381751469 h 186"/>
                  <a:gd name="T54" fmla="*/ 345478588 w 123"/>
                  <a:gd name="T55" fmla="*/ 439594641 h 186"/>
                  <a:gd name="T56" fmla="*/ 375961794 w 123"/>
                  <a:gd name="T57" fmla="*/ 572628405 h 186"/>
                  <a:gd name="T58" fmla="*/ 375961794 w 123"/>
                  <a:gd name="T59" fmla="*/ 688312345 h 186"/>
                  <a:gd name="T60" fmla="*/ 365800725 w 123"/>
                  <a:gd name="T61" fmla="*/ 827130186 h 186"/>
                  <a:gd name="T62" fmla="*/ 340398054 w 123"/>
                  <a:gd name="T63" fmla="*/ 983302663 h 186"/>
                  <a:gd name="T64" fmla="*/ 345478588 w 123"/>
                  <a:gd name="T65" fmla="*/ 107584789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59" name="Freeform 929"/>
              <p:cNvSpPr>
                <a:spLocks/>
              </p:cNvSpPr>
              <p:nvPr/>
            </p:nvSpPr>
            <p:spPr bwMode="auto">
              <a:xfrm>
                <a:off x="380927" y="327083"/>
                <a:ext cx="146510" cy="93796"/>
              </a:xfrm>
              <a:custGeom>
                <a:avLst/>
                <a:gdLst>
                  <a:gd name="T0" fmla="*/ 330233540 w 65"/>
                  <a:gd name="T1" fmla="*/ 0 h 39"/>
                  <a:gd name="T2" fmla="*/ 274347864 w 65"/>
                  <a:gd name="T3" fmla="*/ 46272693 h 39"/>
                  <a:gd name="T4" fmla="*/ 218462188 w 65"/>
                  <a:gd name="T5" fmla="*/ 92545387 h 39"/>
                  <a:gd name="T6" fmla="*/ 116851868 w 65"/>
                  <a:gd name="T7" fmla="*/ 150388658 h 39"/>
                  <a:gd name="T8" fmla="*/ 45724644 w 65"/>
                  <a:gd name="T9" fmla="*/ 190877265 h 39"/>
                  <a:gd name="T10" fmla="*/ 0 w 65"/>
                  <a:gd name="T11" fmla="*/ 225581785 h 39"/>
                  <a:gd name="T12" fmla="*/ 50805160 w 65"/>
                  <a:gd name="T13" fmla="*/ 219797698 h 39"/>
                  <a:gd name="T14" fmla="*/ 177818060 w 65"/>
                  <a:gd name="T15" fmla="*/ 144604572 h 39"/>
                  <a:gd name="T16" fmla="*/ 254025800 w 65"/>
                  <a:gd name="T17" fmla="*/ 98329473 h 39"/>
                  <a:gd name="T18" fmla="*/ 330233540 w 65"/>
                  <a:gd name="T19" fmla="*/ 34704520 h 39"/>
                  <a:gd name="T20" fmla="*/ 330233540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0" name="Freeform 930"/>
              <p:cNvSpPr>
                <a:spLocks/>
              </p:cNvSpPr>
              <p:nvPr/>
            </p:nvSpPr>
            <p:spPr bwMode="auto">
              <a:xfrm>
                <a:off x="419245" y="327083"/>
                <a:ext cx="114954" cy="170757"/>
              </a:xfrm>
              <a:custGeom>
                <a:avLst/>
                <a:gdLst>
                  <a:gd name="T0" fmla="*/ 198140124 w 51"/>
                  <a:gd name="T1" fmla="*/ 69409113 h 71"/>
                  <a:gd name="T2" fmla="*/ 167657028 w 51"/>
                  <a:gd name="T3" fmla="*/ 115684260 h 71"/>
                  <a:gd name="T4" fmla="*/ 147334964 w 51"/>
                  <a:gd name="T5" fmla="*/ 173525187 h 71"/>
                  <a:gd name="T6" fmla="*/ 66046708 w 51"/>
                  <a:gd name="T7" fmla="*/ 294991135 h 71"/>
                  <a:gd name="T8" fmla="*/ 0 w 51"/>
                  <a:gd name="T9" fmla="*/ 399107210 h 71"/>
                  <a:gd name="T10" fmla="*/ 10161032 w 51"/>
                  <a:gd name="T11" fmla="*/ 410675395 h 71"/>
                  <a:gd name="T12" fmla="*/ 15241548 w 51"/>
                  <a:gd name="T13" fmla="*/ 399107210 h 71"/>
                  <a:gd name="T14" fmla="*/ 50805160 w 51"/>
                  <a:gd name="T15" fmla="*/ 335482189 h 71"/>
                  <a:gd name="T16" fmla="*/ 106690836 w 51"/>
                  <a:gd name="T17" fmla="*/ 242934300 h 71"/>
                  <a:gd name="T18" fmla="*/ 177818060 w 51"/>
                  <a:gd name="T19" fmla="*/ 156172909 h 71"/>
                  <a:gd name="T20" fmla="*/ 233703736 w 51"/>
                  <a:gd name="T21" fmla="*/ 57840927 h 71"/>
                  <a:gd name="T22" fmla="*/ 259106316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1" name="Freeform 931"/>
              <p:cNvSpPr>
                <a:spLocks/>
              </p:cNvSpPr>
              <p:nvPr/>
            </p:nvSpPr>
            <p:spPr bwMode="auto">
              <a:xfrm>
                <a:off x="565756" y="336703"/>
                <a:ext cx="90160" cy="113036"/>
              </a:xfrm>
              <a:custGeom>
                <a:avLst/>
                <a:gdLst>
                  <a:gd name="T0" fmla="*/ 0 w 40"/>
                  <a:gd name="T1" fmla="*/ 0 h 47"/>
                  <a:gd name="T2" fmla="*/ 30483096 w 40"/>
                  <a:gd name="T3" fmla="*/ 80977066 h 47"/>
                  <a:gd name="T4" fmla="*/ 71127224 w 40"/>
                  <a:gd name="T5" fmla="*/ 144604309 h 47"/>
                  <a:gd name="T6" fmla="*/ 71127224 w 40"/>
                  <a:gd name="T7" fmla="*/ 161956538 h 47"/>
                  <a:gd name="T8" fmla="*/ 132093416 w 40"/>
                  <a:gd name="T9" fmla="*/ 196660995 h 47"/>
                  <a:gd name="T10" fmla="*/ 172737544 w 40"/>
                  <a:gd name="T11" fmla="*/ 271853985 h 47"/>
                  <a:gd name="T12" fmla="*/ 203220640 w 40"/>
                  <a:gd name="T13" fmla="*/ 271853985 h 47"/>
                  <a:gd name="T14" fmla="*/ 162576512 w 40"/>
                  <a:gd name="T15" fmla="*/ 231365452 h 47"/>
                  <a:gd name="T16" fmla="*/ 81288256 w 40"/>
                  <a:gd name="T17" fmla="*/ 144604309 h 47"/>
                  <a:gd name="T18" fmla="*/ 45724644 w 40"/>
                  <a:gd name="T19" fmla="*/ 86761143 h 47"/>
                  <a:gd name="T20" fmla="*/ 40644128 w 40"/>
                  <a:gd name="T21" fmla="*/ 46272609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2" name="Freeform 932"/>
              <p:cNvSpPr>
                <a:spLocks/>
              </p:cNvSpPr>
              <p:nvPr/>
            </p:nvSpPr>
            <p:spPr bwMode="auto">
              <a:xfrm>
                <a:off x="250195" y="488219"/>
                <a:ext cx="128478" cy="48100"/>
              </a:xfrm>
              <a:custGeom>
                <a:avLst/>
                <a:gdLst>
                  <a:gd name="T0" fmla="*/ 0 w 57"/>
                  <a:gd name="T1" fmla="*/ 63624275 h 20"/>
                  <a:gd name="T2" fmla="*/ 81288256 w 57"/>
                  <a:gd name="T3" fmla="*/ 109896475 h 20"/>
                  <a:gd name="T4" fmla="*/ 127012900 w 57"/>
                  <a:gd name="T5" fmla="*/ 115680500 h 20"/>
                  <a:gd name="T6" fmla="*/ 248945284 w 57"/>
                  <a:gd name="T7" fmla="*/ 115680500 h 20"/>
                  <a:gd name="T8" fmla="*/ 289589412 w 57"/>
                  <a:gd name="T9" fmla="*/ 80976350 h 20"/>
                  <a:gd name="T10" fmla="*/ 248945284 w 57"/>
                  <a:gd name="T11" fmla="*/ 40488175 h 20"/>
                  <a:gd name="T12" fmla="*/ 193059608 w 57"/>
                  <a:gd name="T13" fmla="*/ 23136100 h 20"/>
                  <a:gd name="T14" fmla="*/ 152415480 w 57"/>
                  <a:gd name="T15" fmla="*/ 0 h 20"/>
                  <a:gd name="T16" fmla="*/ 106690836 w 57"/>
                  <a:gd name="T17" fmla="*/ 5784025 h 20"/>
                  <a:gd name="T18" fmla="*/ 45724644 w 57"/>
                  <a:gd name="T19" fmla="*/ 462722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3" name="Freeform 933"/>
              <p:cNvSpPr>
                <a:spLocks/>
              </p:cNvSpPr>
              <p:nvPr/>
            </p:nvSpPr>
            <p:spPr bwMode="auto">
              <a:xfrm>
                <a:off x="545470" y="452144"/>
                <a:ext cx="146510" cy="48100"/>
              </a:xfrm>
              <a:custGeom>
                <a:avLst/>
                <a:gdLst>
                  <a:gd name="T0" fmla="*/ 0 w 65"/>
                  <a:gd name="T1" fmla="*/ 75192325 h 20"/>
                  <a:gd name="T2" fmla="*/ 20322064 w 65"/>
                  <a:gd name="T3" fmla="*/ 115680500 h 20"/>
                  <a:gd name="T4" fmla="*/ 66046708 w 65"/>
                  <a:gd name="T5" fmla="*/ 115680500 h 20"/>
                  <a:gd name="T6" fmla="*/ 106690836 w 65"/>
                  <a:gd name="T7" fmla="*/ 92544400 h 20"/>
                  <a:gd name="T8" fmla="*/ 187979092 w 65"/>
                  <a:gd name="T9" fmla="*/ 98328425 h 20"/>
                  <a:gd name="T10" fmla="*/ 264186832 w 65"/>
                  <a:gd name="T11" fmla="*/ 98328425 h 20"/>
                  <a:gd name="T12" fmla="*/ 330233540 w 65"/>
                  <a:gd name="T13" fmla="*/ 98328425 h 20"/>
                  <a:gd name="T14" fmla="*/ 304830960 w 65"/>
                  <a:gd name="T15" fmla="*/ 46272200 h 20"/>
                  <a:gd name="T16" fmla="*/ 264186832 w 65"/>
                  <a:gd name="T17" fmla="*/ 28920125 h 20"/>
                  <a:gd name="T18" fmla="*/ 223542704 w 65"/>
                  <a:gd name="T19" fmla="*/ 17352075 h 20"/>
                  <a:gd name="T20" fmla="*/ 167657028 w 65"/>
                  <a:gd name="T21" fmla="*/ 23136100 h 20"/>
                  <a:gd name="T22" fmla="*/ 121932384 w 65"/>
                  <a:gd name="T23" fmla="*/ 0 h 20"/>
                  <a:gd name="T24" fmla="*/ 20322064 w 65"/>
                  <a:gd name="T25" fmla="*/ 28920125 h 20"/>
                  <a:gd name="T26" fmla="*/ 0 w 65"/>
                  <a:gd name="T27" fmla="*/ 7519232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4" name="Freeform 934"/>
              <p:cNvSpPr>
                <a:spLocks/>
              </p:cNvSpPr>
              <p:nvPr/>
            </p:nvSpPr>
            <p:spPr bwMode="auto">
              <a:xfrm>
                <a:off x="110446" y="620496"/>
                <a:ext cx="92414" cy="52910"/>
              </a:xfrm>
              <a:custGeom>
                <a:avLst/>
                <a:gdLst>
                  <a:gd name="T0" fmla="*/ 20322064 w 41"/>
                  <a:gd name="T1" fmla="*/ 57840250 h 22"/>
                  <a:gd name="T2" fmla="*/ 55885676 w 41"/>
                  <a:gd name="T3" fmla="*/ 92544400 h 22"/>
                  <a:gd name="T4" fmla="*/ 116851868 w 41"/>
                  <a:gd name="T5" fmla="*/ 115680500 h 22"/>
                  <a:gd name="T6" fmla="*/ 182898576 w 41"/>
                  <a:gd name="T7" fmla="*/ 127248550 h 22"/>
                  <a:gd name="T8" fmla="*/ 208301156 w 41"/>
                  <a:gd name="T9" fmla="*/ 52056225 h 22"/>
                  <a:gd name="T10" fmla="*/ 147334964 w 41"/>
                  <a:gd name="T11" fmla="*/ 28920125 h 22"/>
                  <a:gd name="T12" fmla="*/ 101610320 w 41"/>
                  <a:gd name="T13" fmla="*/ 34704150 h 22"/>
                  <a:gd name="T14" fmla="*/ 71127224 w 41"/>
                  <a:gd name="T15" fmla="*/ 11568050 h 22"/>
                  <a:gd name="T16" fmla="*/ 40644128 w 41"/>
                  <a:gd name="T17" fmla="*/ 0 h 22"/>
                  <a:gd name="T18" fmla="*/ 0 w 41"/>
                  <a:gd name="T19" fmla="*/ 11568050 h 22"/>
                  <a:gd name="T20" fmla="*/ 20322064 w 41"/>
                  <a:gd name="T21" fmla="*/ 5784025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5" name="Freeform 935"/>
              <p:cNvSpPr>
                <a:spLocks/>
              </p:cNvSpPr>
              <p:nvPr/>
            </p:nvSpPr>
            <p:spPr bwMode="auto">
              <a:xfrm>
                <a:off x="196099" y="579610"/>
                <a:ext cx="220893" cy="153921"/>
              </a:xfrm>
              <a:custGeom>
                <a:avLst/>
                <a:gdLst>
                  <a:gd name="T0" fmla="*/ 0 w 98"/>
                  <a:gd name="T1" fmla="*/ 208228658 h 64"/>
                  <a:gd name="T2" fmla="*/ 15241617 w 98"/>
                  <a:gd name="T3" fmla="*/ 260285221 h 64"/>
                  <a:gd name="T4" fmla="*/ 35563773 w 98"/>
                  <a:gd name="T5" fmla="*/ 341262097 h 64"/>
                  <a:gd name="T6" fmla="*/ 101610780 w 98"/>
                  <a:gd name="T7" fmla="*/ 370182410 h 64"/>
                  <a:gd name="T8" fmla="*/ 187979943 w 98"/>
                  <a:gd name="T9" fmla="*/ 364398347 h 64"/>
                  <a:gd name="T10" fmla="*/ 340398367 w 98"/>
                  <a:gd name="T11" fmla="*/ 352830222 h 64"/>
                  <a:gd name="T12" fmla="*/ 431848069 w 98"/>
                  <a:gd name="T13" fmla="*/ 306557722 h 64"/>
                  <a:gd name="T14" fmla="*/ 477572920 w 98"/>
                  <a:gd name="T15" fmla="*/ 283421471 h 64"/>
                  <a:gd name="T16" fmla="*/ 492814537 w 98"/>
                  <a:gd name="T17" fmla="*/ 202444595 h 64"/>
                  <a:gd name="T18" fmla="*/ 497895076 w 98"/>
                  <a:gd name="T19" fmla="*/ 161953752 h 64"/>
                  <a:gd name="T20" fmla="*/ 477572920 w 98"/>
                  <a:gd name="T21" fmla="*/ 75192814 h 64"/>
                  <a:gd name="T22" fmla="*/ 452170225 w 98"/>
                  <a:gd name="T23" fmla="*/ 23136250 h 64"/>
                  <a:gd name="T24" fmla="*/ 391203757 w 98"/>
                  <a:gd name="T25" fmla="*/ 5784063 h 64"/>
                  <a:gd name="T26" fmla="*/ 340398367 w 98"/>
                  <a:gd name="T27" fmla="*/ 11568125 h 64"/>
                  <a:gd name="T28" fmla="*/ 304834594 w 98"/>
                  <a:gd name="T29" fmla="*/ 0 h 64"/>
                  <a:gd name="T30" fmla="*/ 238785333 w 98"/>
                  <a:gd name="T31" fmla="*/ 17352188 h 64"/>
                  <a:gd name="T32" fmla="*/ 157496709 w 98"/>
                  <a:gd name="T33" fmla="*/ 34704375 h 64"/>
                  <a:gd name="T34" fmla="*/ 106691319 w 98"/>
                  <a:gd name="T35" fmla="*/ 46272501 h 64"/>
                  <a:gd name="T36" fmla="*/ 86369163 w 98"/>
                  <a:gd name="T37" fmla="*/ 34704375 h 64"/>
                  <a:gd name="T38" fmla="*/ 35563773 w 98"/>
                  <a:gd name="T39" fmla="*/ 69408751 h 64"/>
                  <a:gd name="T40" fmla="*/ 20322156 w 98"/>
                  <a:gd name="T41" fmla="*/ 80976876 h 64"/>
                  <a:gd name="T42" fmla="*/ 20322156 w 98"/>
                  <a:gd name="T43" fmla="*/ 121465314 h 64"/>
                  <a:gd name="T44" fmla="*/ 10161078 w 98"/>
                  <a:gd name="T45" fmla="*/ 173521877 h 64"/>
                  <a:gd name="T46" fmla="*/ 0 w 98"/>
                  <a:gd name="T47" fmla="*/ 208228658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6" name="Freeform 936"/>
              <p:cNvSpPr>
                <a:spLocks/>
              </p:cNvSpPr>
              <p:nvPr/>
            </p:nvSpPr>
            <p:spPr bwMode="auto">
              <a:xfrm>
                <a:off x="414737" y="601255"/>
                <a:ext cx="105938" cy="45695"/>
              </a:xfrm>
              <a:custGeom>
                <a:avLst/>
                <a:gdLst>
                  <a:gd name="T0" fmla="*/ 0 w 47"/>
                  <a:gd name="T1" fmla="*/ 109896475 h 19"/>
                  <a:gd name="T2" fmla="*/ 45724644 w 47"/>
                  <a:gd name="T3" fmla="*/ 92544400 h 19"/>
                  <a:gd name="T4" fmla="*/ 86368772 w 47"/>
                  <a:gd name="T5" fmla="*/ 80976350 h 19"/>
                  <a:gd name="T6" fmla="*/ 132093416 w 47"/>
                  <a:gd name="T7" fmla="*/ 63624275 h 19"/>
                  <a:gd name="T8" fmla="*/ 182898576 w 47"/>
                  <a:gd name="T9" fmla="*/ 63624275 h 19"/>
                  <a:gd name="T10" fmla="*/ 238784252 w 47"/>
                  <a:gd name="T11" fmla="*/ 69408300 h 19"/>
                  <a:gd name="T12" fmla="*/ 233703736 w 47"/>
                  <a:gd name="T13" fmla="*/ 28920125 h 19"/>
                  <a:gd name="T14" fmla="*/ 167657028 w 47"/>
                  <a:gd name="T15" fmla="*/ 0 h 19"/>
                  <a:gd name="T16" fmla="*/ 86368772 w 47"/>
                  <a:gd name="T17" fmla="*/ 17352075 h 19"/>
                  <a:gd name="T18" fmla="*/ 35563612 w 47"/>
                  <a:gd name="T19" fmla="*/ 34704150 h 19"/>
                  <a:gd name="T20" fmla="*/ 5080516 w 47"/>
                  <a:gd name="T21" fmla="*/ 57840250 h 19"/>
                  <a:gd name="T22" fmla="*/ 0 w 47"/>
                  <a:gd name="T23" fmla="*/ 10989647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67" name="Freeform 937"/>
              <p:cNvSpPr>
                <a:spLocks/>
              </p:cNvSpPr>
              <p:nvPr/>
            </p:nvSpPr>
            <p:spPr bwMode="auto">
              <a:xfrm>
                <a:off x="520676" y="541130"/>
                <a:ext cx="225401" cy="153921"/>
              </a:xfrm>
              <a:custGeom>
                <a:avLst/>
                <a:gdLst>
                  <a:gd name="T0" fmla="*/ 0 w 100"/>
                  <a:gd name="T1" fmla="*/ 115681252 h 64"/>
                  <a:gd name="T2" fmla="*/ 10161077 w 100"/>
                  <a:gd name="T3" fmla="*/ 185092408 h 64"/>
                  <a:gd name="T4" fmla="*/ 0 w 100"/>
                  <a:gd name="T5" fmla="*/ 231364908 h 64"/>
                  <a:gd name="T6" fmla="*/ 15241616 w 100"/>
                  <a:gd name="T7" fmla="*/ 294989597 h 64"/>
                  <a:gd name="T8" fmla="*/ 30483231 w 100"/>
                  <a:gd name="T9" fmla="*/ 335478035 h 64"/>
                  <a:gd name="T10" fmla="*/ 50805385 w 100"/>
                  <a:gd name="T11" fmla="*/ 370182410 h 64"/>
                  <a:gd name="T12" fmla="*/ 157496695 w 100"/>
                  <a:gd name="T13" fmla="*/ 364398347 h 64"/>
                  <a:gd name="T14" fmla="*/ 213382619 w 100"/>
                  <a:gd name="T15" fmla="*/ 352830222 h 64"/>
                  <a:gd name="T16" fmla="*/ 264190258 w 100"/>
                  <a:gd name="T17" fmla="*/ 352830222 h 64"/>
                  <a:gd name="T18" fmla="*/ 330237259 w 100"/>
                  <a:gd name="T19" fmla="*/ 347046160 h 64"/>
                  <a:gd name="T20" fmla="*/ 386123183 w 100"/>
                  <a:gd name="T21" fmla="*/ 335478035 h 64"/>
                  <a:gd name="T22" fmla="*/ 436928568 w 100"/>
                  <a:gd name="T23" fmla="*/ 312341784 h 64"/>
                  <a:gd name="T24" fmla="*/ 487733954 w 100"/>
                  <a:gd name="T25" fmla="*/ 283421471 h 64"/>
                  <a:gd name="T26" fmla="*/ 508056108 w 100"/>
                  <a:gd name="T27" fmla="*/ 196660533 h 64"/>
                  <a:gd name="T28" fmla="*/ 508056108 w 100"/>
                  <a:gd name="T29" fmla="*/ 150385627 h 64"/>
                  <a:gd name="T30" fmla="*/ 487733954 w 100"/>
                  <a:gd name="T31" fmla="*/ 109897189 h 64"/>
                  <a:gd name="T32" fmla="*/ 467411800 w 100"/>
                  <a:gd name="T33" fmla="*/ 40488438 h 64"/>
                  <a:gd name="T34" fmla="*/ 401364799 w 100"/>
                  <a:gd name="T35" fmla="*/ 0 h 64"/>
                  <a:gd name="T36" fmla="*/ 350559413 w 100"/>
                  <a:gd name="T37" fmla="*/ 5784063 h 64"/>
                  <a:gd name="T38" fmla="*/ 304834566 w 100"/>
                  <a:gd name="T39" fmla="*/ 17352188 h 64"/>
                  <a:gd name="T40" fmla="*/ 259109720 w 100"/>
                  <a:gd name="T41" fmla="*/ 28920313 h 64"/>
                  <a:gd name="T42" fmla="*/ 193060465 w 100"/>
                  <a:gd name="T43" fmla="*/ 40488438 h 64"/>
                  <a:gd name="T44" fmla="*/ 132094002 w 100"/>
                  <a:gd name="T45" fmla="*/ 40488438 h 64"/>
                  <a:gd name="T46" fmla="*/ 50805385 w 100"/>
                  <a:gd name="T47" fmla="*/ 57840626 h 64"/>
                  <a:gd name="T48" fmla="*/ 10161077 w 100"/>
                  <a:gd name="T49" fmla="*/ 69408751 h 64"/>
                  <a:gd name="T50" fmla="*/ 0 w 100"/>
                  <a:gd name="T51" fmla="*/ 115681252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05" name="Freeform 938"/>
              <p:cNvSpPr>
                <a:spLocks/>
              </p:cNvSpPr>
              <p:nvPr/>
            </p:nvSpPr>
            <p:spPr bwMode="auto">
              <a:xfrm>
                <a:off x="737060" y="577205"/>
                <a:ext cx="42826" cy="26455"/>
              </a:xfrm>
              <a:custGeom>
                <a:avLst/>
                <a:gdLst>
                  <a:gd name="T0" fmla="*/ 15241548 w 19"/>
                  <a:gd name="T1" fmla="*/ 63624275 h 11"/>
                  <a:gd name="T2" fmla="*/ 96529804 w 19"/>
                  <a:gd name="T3" fmla="*/ 46272200 h 11"/>
                  <a:gd name="T4" fmla="*/ 91449288 w 19"/>
                  <a:gd name="T5" fmla="*/ 0 h 11"/>
                  <a:gd name="T6" fmla="*/ 0 w 19"/>
                  <a:gd name="T7" fmla="*/ 5784025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08" name="Freeform 939"/>
              <p:cNvSpPr>
                <a:spLocks/>
              </p:cNvSpPr>
              <p:nvPr/>
            </p:nvSpPr>
            <p:spPr bwMode="auto">
              <a:xfrm>
                <a:off x="367403" y="935554"/>
                <a:ext cx="268227" cy="81771"/>
              </a:xfrm>
              <a:custGeom>
                <a:avLst/>
                <a:gdLst>
                  <a:gd name="T0" fmla="*/ 0 w 119"/>
                  <a:gd name="T1" fmla="*/ 75193245 h 34"/>
                  <a:gd name="T2" fmla="*/ 86369094 w 119"/>
                  <a:gd name="T3" fmla="*/ 121468415 h 34"/>
                  <a:gd name="T4" fmla="*/ 182899258 w 119"/>
                  <a:gd name="T5" fmla="*/ 179309373 h 34"/>
                  <a:gd name="T6" fmla="*/ 325156490 w 119"/>
                  <a:gd name="T7" fmla="*/ 196661660 h 34"/>
                  <a:gd name="T8" fmla="*/ 431847724 w 119"/>
                  <a:gd name="T9" fmla="*/ 173525277 h 34"/>
                  <a:gd name="T10" fmla="*/ 538538958 w 119"/>
                  <a:gd name="T11" fmla="*/ 98332033 h 34"/>
                  <a:gd name="T12" fmla="*/ 594424842 w 119"/>
                  <a:gd name="T13" fmla="*/ 40488670 h 34"/>
                  <a:gd name="T14" fmla="*/ 579183237 w 119"/>
                  <a:gd name="T15" fmla="*/ 0 h 34"/>
                  <a:gd name="T16" fmla="*/ 508055748 w 119"/>
                  <a:gd name="T17" fmla="*/ 23136383 h 34"/>
                  <a:gd name="T18" fmla="*/ 452169864 w 119"/>
                  <a:gd name="T19" fmla="*/ 52056862 h 34"/>
                  <a:gd name="T20" fmla="*/ 381042375 w 119"/>
                  <a:gd name="T21" fmla="*/ 75193245 h 34"/>
                  <a:gd name="T22" fmla="*/ 279429422 w 119"/>
                  <a:gd name="T23" fmla="*/ 92545532 h 34"/>
                  <a:gd name="T24" fmla="*/ 208301933 w 119"/>
                  <a:gd name="T25" fmla="*/ 92545532 h 34"/>
                  <a:gd name="T26" fmla="*/ 137174443 w 119"/>
                  <a:gd name="T27" fmla="*/ 92545532 h 34"/>
                  <a:gd name="T28" fmla="*/ 66046954 w 119"/>
                  <a:gd name="T29" fmla="*/ 75193245 h 34"/>
                  <a:gd name="T30" fmla="*/ 0 w 119"/>
                  <a:gd name="T31" fmla="*/ 75193245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09" name="Freeform 940"/>
              <p:cNvSpPr>
                <a:spLocks/>
              </p:cNvSpPr>
              <p:nvPr/>
            </p:nvSpPr>
            <p:spPr bwMode="auto">
              <a:xfrm>
                <a:off x="376419" y="911503"/>
                <a:ext cx="245687" cy="52910"/>
              </a:xfrm>
              <a:custGeom>
                <a:avLst/>
                <a:gdLst>
                  <a:gd name="T0" fmla="*/ 0 w 109"/>
                  <a:gd name="T1" fmla="*/ 115680500 h 22"/>
                  <a:gd name="T2" fmla="*/ 55885903 w 109"/>
                  <a:gd name="T3" fmla="*/ 80976350 h 22"/>
                  <a:gd name="T4" fmla="*/ 121932880 w 109"/>
                  <a:gd name="T5" fmla="*/ 57840250 h 22"/>
                  <a:gd name="T6" fmla="*/ 208302004 w 109"/>
                  <a:gd name="T7" fmla="*/ 17352075 h 22"/>
                  <a:gd name="T8" fmla="*/ 284512308 w 109"/>
                  <a:gd name="T9" fmla="*/ 17352075 h 22"/>
                  <a:gd name="T10" fmla="*/ 330237138 w 109"/>
                  <a:gd name="T11" fmla="*/ 0 h 22"/>
                  <a:gd name="T12" fmla="*/ 406445188 w 109"/>
                  <a:gd name="T13" fmla="*/ 11568050 h 22"/>
                  <a:gd name="T14" fmla="*/ 523297532 w 109"/>
                  <a:gd name="T15" fmla="*/ 46272200 h 22"/>
                  <a:gd name="T16" fmla="*/ 553780752 w 109"/>
                  <a:gd name="T17" fmla="*/ 52056225 h 22"/>
                  <a:gd name="T18" fmla="*/ 523297532 w 109"/>
                  <a:gd name="T19" fmla="*/ 75192325 h 22"/>
                  <a:gd name="T20" fmla="*/ 442008945 w 109"/>
                  <a:gd name="T21" fmla="*/ 52056225 h 22"/>
                  <a:gd name="T22" fmla="*/ 391203578 w 109"/>
                  <a:gd name="T23" fmla="*/ 52056225 h 22"/>
                  <a:gd name="T24" fmla="*/ 314995528 w 109"/>
                  <a:gd name="T25" fmla="*/ 57840250 h 22"/>
                  <a:gd name="T26" fmla="*/ 269268444 w 109"/>
                  <a:gd name="T27" fmla="*/ 63624275 h 22"/>
                  <a:gd name="T28" fmla="*/ 208302004 w 109"/>
                  <a:gd name="T29" fmla="*/ 63624275 h 22"/>
                  <a:gd name="T30" fmla="*/ 147335564 w 109"/>
                  <a:gd name="T31" fmla="*/ 80976350 h 22"/>
                  <a:gd name="T32" fmla="*/ 81288587 w 109"/>
                  <a:gd name="T33" fmla="*/ 92544400 h 22"/>
                  <a:gd name="T34" fmla="*/ 30483220 w 109"/>
                  <a:gd name="T35" fmla="*/ 127248550 h 22"/>
                  <a:gd name="T36" fmla="*/ 0 w 109"/>
                  <a:gd name="T37" fmla="*/ 11568050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4" name="Freeform 941"/>
              <p:cNvSpPr>
                <a:spLocks/>
              </p:cNvSpPr>
              <p:nvPr/>
            </p:nvSpPr>
            <p:spPr bwMode="auto">
              <a:xfrm>
                <a:off x="376419" y="930743"/>
                <a:ext cx="211877" cy="43290"/>
              </a:xfrm>
              <a:custGeom>
                <a:avLst/>
                <a:gdLst>
                  <a:gd name="T0" fmla="*/ 0 w 94"/>
                  <a:gd name="T1" fmla="*/ 69408300 h 18"/>
                  <a:gd name="T2" fmla="*/ 60966480 w 94"/>
                  <a:gd name="T3" fmla="*/ 75192325 h 18"/>
                  <a:gd name="T4" fmla="*/ 157496739 w 94"/>
                  <a:gd name="T5" fmla="*/ 98328425 h 18"/>
                  <a:gd name="T6" fmla="*/ 294673573 w 94"/>
                  <a:gd name="T7" fmla="*/ 92544400 h 18"/>
                  <a:gd name="T8" fmla="*/ 396284372 w 94"/>
                  <a:gd name="T9" fmla="*/ 57840250 h 18"/>
                  <a:gd name="T10" fmla="*/ 477573012 w 94"/>
                  <a:gd name="T11" fmla="*/ 46272200 h 18"/>
                  <a:gd name="T12" fmla="*/ 401364912 w 94"/>
                  <a:gd name="T13" fmla="*/ 23136100 h 18"/>
                  <a:gd name="T14" fmla="*/ 309915193 w 94"/>
                  <a:gd name="T15" fmla="*/ 0 h 18"/>
                  <a:gd name="T16" fmla="*/ 223543759 w 94"/>
                  <a:gd name="T17" fmla="*/ 17352075 h 18"/>
                  <a:gd name="T18" fmla="*/ 142255119 w 94"/>
                  <a:gd name="T19" fmla="*/ 28920125 h 18"/>
                  <a:gd name="T20" fmla="*/ 96530260 w 94"/>
                  <a:gd name="T21" fmla="*/ 46272200 h 18"/>
                  <a:gd name="T22" fmla="*/ 60966480 w 94"/>
                  <a:gd name="T23" fmla="*/ 57840250 h 18"/>
                  <a:gd name="T24" fmla="*/ 172738359 w 94"/>
                  <a:gd name="T25" fmla="*/ 10411245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5" name="Freeform 942"/>
              <p:cNvSpPr>
                <a:spLocks/>
              </p:cNvSpPr>
              <p:nvPr/>
            </p:nvSpPr>
            <p:spPr bwMode="auto">
              <a:xfrm>
                <a:off x="389943" y="692646"/>
                <a:ext cx="198353" cy="149111"/>
              </a:xfrm>
              <a:custGeom>
                <a:avLst/>
                <a:gdLst>
                  <a:gd name="T0" fmla="*/ 101610832 w 88"/>
                  <a:gd name="T1" fmla="*/ 23136255 h 62"/>
                  <a:gd name="T2" fmla="*/ 111771916 w 88"/>
                  <a:gd name="T3" fmla="*/ 109897212 h 62"/>
                  <a:gd name="T4" fmla="*/ 45724875 w 88"/>
                  <a:gd name="T5" fmla="*/ 167737850 h 62"/>
                  <a:gd name="T6" fmla="*/ 5080542 w 88"/>
                  <a:gd name="T7" fmla="*/ 214012765 h 62"/>
                  <a:gd name="T8" fmla="*/ 0 w 88"/>
                  <a:gd name="T9" fmla="*/ 277637467 h 62"/>
                  <a:gd name="T10" fmla="*/ 20322166 w 88"/>
                  <a:gd name="T11" fmla="*/ 341262169 h 62"/>
                  <a:gd name="T12" fmla="*/ 86369207 w 88"/>
                  <a:gd name="T13" fmla="*/ 358614360 h 62"/>
                  <a:gd name="T14" fmla="*/ 111771916 w 88"/>
                  <a:gd name="T15" fmla="*/ 294989658 h 62"/>
                  <a:gd name="T16" fmla="*/ 182899498 w 88"/>
                  <a:gd name="T17" fmla="*/ 300773722 h 62"/>
                  <a:gd name="T18" fmla="*/ 208302206 w 88"/>
                  <a:gd name="T19" fmla="*/ 341262169 h 62"/>
                  <a:gd name="T20" fmla="*/ 259109876 w 88"/>
                  <a:gd name="T21" fmla="*/ 341262169 h 62"/>
                  <a:gd name="T22" fmla="*/ 299754209 w 88"/>
                  <a:gd name="T23" fmla="*/ 306557786 h 62"/>
                  <a:gd name="T24" fmla="*/ 309915292 w 88"/>
                  <a:gd name="T25" fmla="*/ 260285276 h 62"/>
                  <a:gd name="T26" fmla="*/ 370881792 w 88"/>
                  <a:gd name="T27" fmla="*/ 300773722 h 62"/>
                  <a:gd name="T28" fmla="*/ 391203958 w 88"/>
                  <a:gd name="T29" fmla="*/ 335478105 h 62"/>
                  <a:gd name="T30" fmla="*/ 447089916 w 88"/>
                  <a:gd name="T31" fmla="*/ 300773722 h 62"/>
                  <a:gd name="T32" fmla="*/ 447089916 w 88"/>
                  <a:gd name="T33" fmla="*/ 225580893 h 62"/>
                  <a:gd name="T34" fmla="*/ 416606666 w 88"/>
                  <a:gd name="T35" fmla="*/ 185092446 h 62"/>
                  <a:gd name="T36" fmla="*/ 391203958 w 88"/>
                  <a:gd name="T37" fmla="*/ 156169722 h 62"/>
                  <a:gd name="T38" fmla="*/ 355640167 w 88"/>
                  <a:gd name="T39" fmla="*/ 127249403 h 62"/>
                  <a:gd name="T40" fmla="*/ 314995834 w 88"/>
                  <a:gd name="T41" fmla="*/ 92545021 h 62"/>
                  <a:gd name="T42" fmla="*/ 299754209 w 88"/>
                  <a:gd name="T43" fmla="*/ 34704383 h 62"/>
                  <a:gd name="T44" fmla="*/ 29975420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6" name="Freeform 943"/>
              <p:cNvSpPr>
                <a:spLocks/>
              </p:cNvSpPr>
              <p:nvPr/>
            </p:nvSpPr>
            <p:spPr bwMode="auto">
              <a:xfrm>
                <a:off x="759601" y="625306"/>
                <a:ext cx="108192" cy="177972"/>
              </a:xfrm>
              <a:custGeom>
                <a:avLst/>
                <a:gdLst>
                  <a:gd name="T0" fmla="*/ 15241548 w 48"/>
                  <a:gd name="T1" fmla="*/ 428027470 h 74"/>
                  <a:gd name="T2" fmla="*/ 66046708 w 48"/>
                  <a:gd name="T3" fmla="*/ 381754750 h 74"/>
                  <a:gd name="T4" fmla="*/ 106690836 w 48"/>
                  <a:gd name="T5" fmla="*/ 347050210 h 74"/>
                  <a:gd name="T6" fmla="*/ 147334964 w 48"/>
                  <a:gd name="T7" fmla="*/ 312343265 h 74"/>
                  <a:gd name="T8" fmla="*/ 193059608 w 48"/>
                  <a:gd name="T9" fmla="*/ 266070545 h 74"/>
                  <a:gd name="T10" fmla="*/ 218462188 w 48"/>
                  <a:gd name="T11" fmla="*/ 208229645 h 74"/>
                  <a:gd name="T12" fmla="*/ 223542704 w 48"/>
                  <a:gd name="T13" fmla="*/ 173525105 h 74"/>
                  <a:gd name="T14" fmla="*/ 228623220 w 48"/>
                  <a:gd name="T15" fmla="*/ 104113620 h 74"/>
                  <a:gd name="T16" fmla="*/ 243864768 w 48"/>
                  <a:gd name="T17" fmla="*/ 57840900 h 74"/>
                  <a:gd name="T18" fmla="*/ 233703736 w 48"/>
                  <a:gd name="T19" fmla="*/ 0 h 74"/>
                  <a:gd name="T20" fmla="*/ 208301156 w 48"/>
                  <a:gd name="T21" fmla="*/ 34704540 h 74"/>
                  <a:gd name="T22" fmla="*/ 198140124 w 48"/>
                  <a:gd name="T23" fmla="*/ 121468295 h 74"/>
                  <a:gd name="T24" fmla="*/ 157495996 w 48"/>
                  <a:gd name="T25" fmla="*/ 208229645 h 74"/>
                  <a:gd name="T26" fmla="*/ 106690836 w 48"/>
                  <a:gd name="T27" fmla="*/ 260286455 h 74"/>
                  <a:gd name="T28" fmla="*/ 45724644 w 48"/>
                  <a:gd name="T29" fmla="*/ 318127355 h 74"/>
                  <a:gd name="T30" fmla="*/ 0 w 48"/>
                  <a:gd name="T31" fmla="*/ 381754750 h 74"/>
                  <a:gd name="T32" fmla="*/ 15241548 w 48"/>
                  <a:gd name="T33" fmla="*/ 42802747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7" name="Freeform 944"/>
              <p:cNvSpPr>
                <a:spLocks/>
              </p:cNvSpPr>
              <p:nvPr/>
            </p:nvSpPr>
            <p:spPr bwMode="auto">
              <a:xfrm>
                <a:off x="38318" y="0"/>
                <a:ext cx="779887" cy="579610"/>
              </a:xfrm>
              <a:custGeom>
                <a:avLst/>
                <a:gdLst>
                  <a:gd name="T0" fmla="*/ 5080536 w 346"/>
                  <a:gd name="T1" fmla="*/ 1393974075 h 241"/>
                  <a:gd name="T2" fmla="*/ 30483213 w 346"/>
                  <a:gd name="T3" fmla="*/ 1289860727 h 241"/>
                  <a:gd name="T4" fmla="*/ 0 w 346"/>
                  <a:gd name="T5" fmla="*/ 1226233498 h 241"/>
                  <a:gd name="T6" fmla="*/ 10161071 w 346"/>
                  <a:gd name="T7" fmla="*/ 1122120150 h 241"/>
                  <a:gd name="T8" fmla="*/ 10161071 w 346"/>
                  <a:gd name="T9" fmla="*/ 994870502 h 241"/>
                  <a:gd name="T10" fmla="*/ 35563749 w 346"/>
                  <a:gd name="T11" fmla="*/ 884970674 h 241"/>
                  <a:gd name="T12" fmla="*/ 55885891 w 346"/>
                  <a:gd name="T13" fmla="*/ 757721026 h 241"/>
                  <a:gd name="T14" fmla="*/ 71127498 w 346"/>
                  <a:gd name="T15" fmla="*/ 624684899 h 241"/>
                  <a:gd name="T16" fmla="*/ 116852317 w 346"/>
                  <a:gd name="T17" fmla="*/ 509003401 h 241"/>
                  <a:gd name="T18" fmla="*/ 167657673 w 346"/>
                  <a:gd name="T19" fmla="*/ 358615049 h 241"/>
                  <a:gd name="T20" fmla="*/ 223543564 w 346"/>
                  <a:gd name="T21" fmla="*/ 231365401 h 241"/>
                  <a:gd name="T22" fmla="*/ 340398135 w 346"/>
                  <a:gd name="T23" fmla="*/ 127249648 h 241"/>
                  <a:gd name="T24" fmla="*/ 508055808 w 346"/>
                  <a:gd name="T25" fmla="*/ 69408899 h 241"/>
                  <a:gd name="T26" fmla="*/ 736679908 w 346"/>
                  <a:gd name="T27" fmla="*/ 0 h 241"/>
                  <a:gd name="T28" fmla="*/ 914500906 w 346"/>
                  <a:gd name="T29" fmla="*/ 5784075 h 241"/>
                  <a:gd name="T30" fmla="*/ 1066916972 w 346"/>
                  <a:gd name="T31" fmla="*/ 11568150 h 241"/>
                  <a:gd name="T32" fmla="*/ 1214252503 w 346"/>
                  <a:gd name="T33" fmla="*/ 46272599 h 241"/>
                  <a:gd name="T34" fmla="*/ 1346346427 w 346"/>
                  <a:gd name="T35" fmla="*/ 92545198 h 241"/>
                  <a:gd name="T36" fmla="*/ 1442876602 w 346"/>
                  <a:gd name="T37" fmla="*/ 254501700 h 241"/>
                  <a:gd name="T38" fmla="*/ 1569892245 w 346"/>
                  <a:gd name="T39" fmla="*/ 428026352 h 241"/>
                  <a:gd name="T40" fmla="*/ 1656261349 w 346"/>
                  <a:gd name="T41" fmla="*/ 653605273 h 241"/>
                  <a:gd name="T42" fmla="*/ 1696905634 w 346"/>
                  <a:gd name="T43" fmla="*/ 827129925 h 241"/>
                  <a:gd name="T44" fmla="*/ 1742630453 w 346"/>
                  <a:gd name="T45" fmla="*/ 977518278 h 241"/>
                  <a:gd name="T46" fmla="*/ 1757872060 w 346"/>
                  <a:gd name="T47" fmla="*/ 1023790877 h 241"/>
                  <a:gd name="T48" fmla="*/ 1752791524 w 346"/>
                  <a:gd name="T49" fmla="*/ 1185744974 h 241"/>
                  <a:gd name="T50" fmla="*/ 1712147240 w 346"/>
                  <a:gd name="T51" fmla="*/ 1122120150 h 241"/>
                  <a:gd name="T52" fmla="*/ 1666422420 w 346"/>
                  <a:gd name="T53" fmla="*/ 1035359027 h 241"/>
                  <a:gd name="T54" fmla="*/ 1595294923 w 346"/>
                  <a:gd name="T55" fmla="*/ 925459198 h 241"/>
                  <a:gd name="T56" fmla="*/ 1493684212 w 346"/>
                  <a:gd name="T57" fmla="*/ 821345850 h 241"/>
                  <a:gd name="T58" fmla="*/ 1331104820 w 346"/>
                  <a:gd name="T59" fmla="*/ 734584727 h 241"/>
                  <a:gd name="T60" fmla="*/ 1173608219 w 346"/>
                  <a:gd name="T61" fmla="*/ 659389348 h 241"/>
                  <a:gd name="T62" fmla="*/ 980547868 w 346"/>
                  <a:gd name="T63" fmla="*/ 636253049 h 241"/>
                  <a:gd name="T64" fmla="*/ 853532225 w 346"/>
                  <a:gd name="T65" fmla="*/ 647821198 h 241"/>
                  <a:gd name="T66" fmla="*/ 711277230 w 346"/>
                  <a:gd name="T67" fmla="*/ 682525648 h 241"/>
                  <a:gd name="T68" fmla="*/ 563941699 w 346"/>
                  <a:gd name="T69" fmla="*/ 763505101 h 241"/>
                  <a:gd name="T70" fmla="*/ 416606169 w 346"/>
                  <a:gd name="T71" fmla="*/ 850266225 h 241"/>
                  <a:gd name="T72" fmla="*/ 259107313 w 346"/>
                  <a:gd name="T73" fmla="*/ 977518278 h 241"/>
                  <a:gd name="T74" fmla="*/ 116852317 w 346"/>
                  <a:gd name="T75" fmla="*/ 1110552000 h 241"/>
                  <a:gd name="T76" fmla="*/ 66046962 w 346"/>
                  <a:gd name="T77" fmla="*/ 1214665348 h 241"/>
                  <a:gd name="T78" fmla="*/ 66046962 w 346"/>
                  <a:gd name="T79" fmla="*/ 1336133326 h 241"/>
                  <a:gd name="T80" fmla="*/ 5080536 w 346"/>
                  <a:gd name="T81" fmla="*/ 1393974075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8" name="Freeform 945"/>
              <p:cNvSpPr>
                <a:spLocks/>
              </p:cNvSpPr>
              <p:nvPr/>
            </p:nvSpPr>
            <p:spPr bwMode="auto">
              <a:xfrm>
                <a:off x="72128" y="505055"/>
                <a:ext cx="2254" cy="7215"/>
              </a:xfrm>
              <a:custGeom>
                <a:avLst/>
                <a:gdLst>
                  <a:gd name="T0" fmla="*/ 0 w 1"/>
                  <a:gd name="T1" fmla="*/ 0 h 3"/>
                  <a:gd name="T2" fmla="*/ 5080516 w 1"/>
                  <a:gd name="T3" fmla="*/ 17352075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19" name="Freeform 946"/>
              <p:cNvSpPr>
                <a:spLocks/>
              </p:cNvSpPr>
              <p:nvPr/>
            </p:nvSpPr>
            <p:spPr bwMode="auto">
              <a:xfrm>
                <a:off x="56350" y="264552"/>
                <a:ext cx="761855" cy="286198"/>
              </a:xfrm>
              <a:custGeom>
                <a:avLst/>
                <a:gdLst>
                  <a:gd name="T0" fmla="*/ 0 w 338"/>
                  <a:gd name="T1" fmla="*/ 688313405 h 119"/>
                  <a:gd name="T2" fmla="*/ 187979832 w 338"/>
                  <a:gd name="T3" fmla="*/ 532140688 h 119"/>
                  <a:gd name="T4" fmla="*/ 365800846 w 338"/>
                  <a:gd name="T5" fmla="*/ 393322633 h 119"/>
                  <a:gd name="T6" fmla="*/ 640149791 w 338"/>
                  <a:gd name="T7" fmla="*/ 214013573 h 119"/>
                  <a:gd name="T8" fmla="*/ 797646407 w 338"/>
                  <a:gd name="T9" fmla="*/ 161956803 h 119"/>
                  <a:gd name="T10" fmla="*/ 970386885 w 338"/>
                  <a:gd name="T11" fmla="*/ 138820460 h 119"/>
                  <a:gd name="T12" fmla="*/ 1127883501 w 338"/>
                  <a:gd name="T13" fmla="*/ 167740888 h 119"/>
                  <a:gd name="T14" fmla="*/ 1326024406 w 338"/>
                  <a:gd name="T15" fmla="*/ 242934001 h 119"/>
                  <a:gd name="T16" fmla="*/ 1468281668 w 338"/>
                  <a:gd name="T17" fmla="*/ 312343029 h 119"/>
                  <a:gd name="T18" fmla="*/ 1600375604 w 338"/>
                  <a:gd name="T19" fmla="*/ 474299832 h 119"/>
                  <a:gd name="T20" fmla="*/ 1656261500 w 338"/>
                  <a:gd name="T21" fmla="*/ 537924774 h 119"/>
                  <a:gd name="T22" fmla="*/ 1717227932 w 338"/>
                  <a:gd name="T23" fmla="*/ 561061116 h 119"/>
                  <a:gd name="T24" fmla="*/ 1646100428 w 338"/>
                  <a:gd name="T25" fmla="*/ 439595318 h 119"/>
                  <a:gd name="T26" fmla="*/ 1600375604 w 338"/>
                  <a:gd name="T27" fmla="*/ 352834033 h 119"/>
                  <a:gd name="T28" fmla="*/ 1559731316 w 338"/>
                  <a:gd name="T29" fmla="*/ 294990772 h 119"/>
                  <a:gd name="T30" fmla="*/ 1447959524 w 338"/>
                  <a:gd name="T31" fmla="*/ 179309060 h 119"/>
                  <a:gd name="T32" fmla="*/ 1254896901 w 338"/>
                  <a:gd name="T33" fmla="*/ 69409028 h 119"/>
                  <a:gd name="T34" fmla="*/ 1168527789 w 338"/>
                  <a:gd name="T35" fmla="*/ 28920428 h 119"/>
                  <a:gd name="T36" fmla="*/ 965306349 w 338"/>
                  <a:gd name="T37" fmla="*/ 0 h 119"/>
                  <a:gd name="T38" fmla="*/ 797646407 w 338"/>
                  <a:gd name="T39" fmla="*/ 5784086 h 119"/>
                  <a:gd name="T40" fmla="*/ 635069255 w 338"/>
                  <a:gd name="T41" fmla="*/ 63624942 h 119"/>
                  <a:gd name="T42" fmla="*/ 442008887 w 338"/>
                  <a:gd name="T43" fmla="*/ 167740888 h 119"/>
                  <a:gd name="T44" fmla="*/ 284510016 w 338"/>
                  <a:gd name="T45" fmla="*/ 266070344 h 119"/>
                  <a:gd name="T46" fmla="*/ 55885896 w 338"/>
                  <a:gd name="T47" fmla="*/ 491652089 h 119"/>
                  <a:gd name="T48" fmla="*/ 0 w 338"/>
                  <a:gd name="T49" fmla="*/ 688313405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0" name="Freeform 947"/>
              <p:cNvSpPr>
                <a:spLocks/>
              </p:cNvSpPr>
              <p:nvPr/>
            </p:nvSpPr>
            <p:spPr bwMode="auto">
              <a:xfrm>
                <a:off x="259211" y="601255"/>
                <a:ext cx="123970" cy="45695"/>
              </a:xfrm>
              <a:custGeom>
                <a:avLst/>
                <a:gdLst>
                  <a:gd name="T0" fmla="*/ 0 w 55"/>
                  <a:gd name="T1" fmla="*/ 63624275 h 19"/>
                  <a:gd name="T2" fmla="*/ 35563612 w 55"/>
                  <a:gd name="T3" fmla="*/ 86760375 h 19"/>
                  <a:gd name="T4" fmla="*/ 172737544 w 55"/>
                  <a:gd name="T5" fmla="*/ 109896475 h 19"/>
                  <a:gd name="T6" fmla="*/ 259106316 w 55"/>
                  <a:gd name="T7" fmla="*/ 98328425 h 19"/>
                  <a:gd name="T8" fmla="*/ 279428380 w 55"/>
                  <a:gd name="T9" fmla="*/ 57840250 h 19"/>
                  <a:gd name="T10" fmla="*/ 198140124 w 55"/>
                  <a:gd name="T11" fmla="*/ 0 h 19"/>
                  <a:gd name="T12" fmla="*/ 121932384 w 55"/>
                  <a:gd name="T13" fmla="*/ 5784025 h 19"/>
                  <a:gd name="T14" fmla="*/ 76207740 w 55"/>
                  <a:gd name="T15" fmla="*/ 17352075 h 19"/>
                  <a:gd name="T16" fmla="*/ 0 w 55"/>
                  <a:gd name="T17" fmla="*/ 6362427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1" name="Freeform 948"/>
              <p:cNvSpPr>
                <a:spLocks/>
              </p:cNvSpPr>
              <p:nvPr/>
            </p:nvSpPr>
            <p:spPr bwMode="auto">
              <a:xfrm>
                <a:off x="306545" y="598850"/>
                <a:ext cx="47334" cy="45695"/>
              </a:xfrm>
              <a:custGeom>
                <a:avLst/>
                <a:gdLst>
                  <a:gd name="T0" fmla="*/ 0 w 21"/>
                  <a:gd name="T1" fmla="*/ 40488175 h 19"/>
                  <a:gd name="T2" fmla="*/ 10161032 w 21"/>
                  <a:gd name="T3" fmla="*/ 92544400 h 19"/>
                  <a:gd name="T4" fmla="*/ 55885676 w 21"/>
                  <a:gd name="T5" fmla="*/ 109896475 h 19"/>
                  <a:gd name="T6" fmla="*/ 96529804 w 21"/>
                  <a:gd name="T7" fmla="*/ 92544400 h 19"/>
                  <a:gd name="T8" fmla="*/ 106690836 w 21"/>
                  <a:gd name="T9" fmla="*/ 46272200 h 19"/>
                  <a:gd name="T10" fmla="*/ 81288256 w 21"/>
                  <a:gd name="T11" fmla="*/ 17352075 h 19"/>
                  <a:gd name="T12" fmla="*/ 30483096 w 21"/>
                  <a:gd name="T13" fmla="*/ 0 h 19"/>
                  <a:gd name="T14" fmla="*/ 0 w 21"/>
                  <a:gd name="T15" fmla="*/ 4048817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2" name="Freeform 949"/>
              <p:cNvSpPr>
                <a:spLocks/>
              </p:cNvSpPr>
              <p:nvPr/>
            </p:nvSpPr>
            <p:spPr bwMode="auto">
              <a:xfrm>
                <a:off x="297529" y="610876"/>
                <a:ext cx="6762" cy="4810"/>
              </a:xfrm>
              <a:custGeom>
                <a:avLst/>
                <a:gdLst>
                  <a:gd name="T0" fmla="*/ 0 w 3"/>
                  <a:gd name="T1" fmla="*/ 0 h 2"/>
                  <a:gd name="T2" fmla="*/ 15241548 w 3"/>
                  <a:gd name="T3" fmla="*/ 1156805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3" name="Freeform 950"/>
              <p:cNvSpPr>
                <a:spLocks/>
              </p:cNvSpPr>
              <p:nvPr/>
            </p:nvSpPr>
            <p:spPr bwMode="auto">
              <a:xfrm>
                <a:off x="554486" y="577205"/>
                <a:ext cx="128478" cy="48100"/>
              </a:xfrm>
              <a:custGeom>
                <a:avLst/>
                <a:gdLst>
                  <a:gd name="T0" fmla="*/ 0 w 57"/>
                  <a:gd name="T1" fmla="*/ 92544400 h 20"/>
                  <a:gd name="T2" fmla="*/ 91449288 w 57"/>
                  <a:gd name="T3" fmla="*/ 115680500 h 20"/>
                  <a:gd name="T4" fmla="*/ 198140124 w 57"/>
                  <a:gd name="T5" fmla="*/ 104112450 h 20"/>
                  <a:gd name="T6" fmla="*/ 274347864 w 57"/>
                  <a:gd name="T7" fmla="*/ 69408300 h 20"/>
                  <a:gd name="T8" fmla="*/ 289589412 w 57"/>
                  <a:gd name="T9" fmla="*/ 28920125 h 20"/>
                  <a:gd name="T10" fmla="*/ 228623220 w 57"/>
                  <a:gd name="T11" fmla="*/ 0 h 20"/>
                  <a:gd name="T12" fmla="*/ 157495996 w 57"/>
                  <a:gd name="T13" fmla="*/ 5784025 h 20"/>
                  <a:gd name="T14" fmla="*/ 101610320 w 57"/>
                  <a:gd name="T15" fmla="*/ 17352075 h 20"/>
                  <a:gd name="T16" fmla="*/ 40644128 w 57"/>
                  <a:gd name="T17" fmla="*/ 34704150 h 20"/>
                  <a:gd name="T18" fmla="*/ 0 w 57"/>
                  <a:gd name="T19" fmla="*/ 925444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4" name="Freeform 951"/>
              <p:cNvSpPr>
                <a:spLocks/>
              </p:cNvSpPr>
              <p:nvPr/>
            </p:nvSpPr>
            <p:spPr bwMode="auto">
              <a:xfrm>
                <a:off x="586042" y="584420"/>
                <a:ext cx="47334" cy="36075"/>
              </a:xfrm>
              <a:custGeom>
                <a:avLst/>
                <a:gdLst>
                  <a:gd name="T0" fmla="*/ 0 w 21"/>
                  <a:gd name="T1" fmla="*/ 40488175 h 15"/>
                  <a:gd name="T2" fmla="*/ 30483096 w 21"/>
                  <a:gd name="T3" fmla="*/ 80976350 h 15"/>
                  <a:gd name="T4" fmla="*/ 106690836 w 21"/>
                  <a:gd name="T5" fmla="*/ 86760375 h 15"/>
                  <a:gd name="T6" fmla="*/ 101610320 w 21"/>
                  <a:gd name="T7" fmla="*/ 11568050 h 15"/>
                  <a:gd name="T8" fmla="*/ 45724644 w 21"/>
                  <a:gd name="T9" fmla="*/ 0 h 15"/>
                  <a:gd name="T10" fmla="*/ 0 w 21"/>
                  <a:gd name="T11" fmla="*/ 4048817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5" name="Freeform 952"/>
              <p:cNvSpPr>
                <a:spLocks/>
              </p:cNvSpPr>
              <p:nvPr/>
            </p:nvSpPr>
            <p:spPr bwMode="auto">
              <a:xfrm>
                <a:off x="24794" y="322273"/>
                <a:ext cx="473342" cy="538725"/>
              </a:xfrm>
              <a:custGeom>
                <a:avLst/>
                <a:gdLst>
                  <a:gd name="T0" fmla="*/ 1066917376 w 210"/>
                  <a:gd name="T1" fmla="*/ 0 h 224"/>
                  <a:gd name="T2" fmla="*/ 828132115 w 210"/>
                  <a:gd name="T3" fmla="*/ 231365552 h 224"/>
                  <a:gd name="T4" fmla="*/ 487733851 w 210"/>
                  <a:gd name="T5" fmla="*/ 503219655 h 224"/>
                  <a:gd name="T6" fmla="*/ 274351277 w 210"/>
                  <a:gd name="T7" fmla="*/ 647824028 h 224"/>
                  <a:gd name="T8" fmla="*/ 167657736 w 210"/>
                  <a:gd name="T9" fmla="*/ 815562309 h 224"/>
                  <a:gd name="T10" fmla="*/ 172738274 w 210"/>
                  <a:gd name="T11" fmla="*/ 890755332 h 224"/>
                  <a:gd name="T12" fmla="*/ 325156652 w 210"/>
                  <a:gd name="T13" fmla="*/ 1295645650 h 224"/>
                  <a:gd name="T14" fmla="*/ 284512352 w 210"/>
                  <a:gd name="T15" fmla="*/ 1266725257 h 224"/>
                  <a:gd name="T16" fmla="*/ 193060424 w 210"/>
                  <a:gd name="T17" fmla="*/ 1174179998 h 224"/>
                  <a:gd name="T18" fmla="*/ 86369137 w 210"/>
                  <a:gd name="T19" fmla="*/ 1046927862 h 224"/>
                  <a:gd name="T20" fmla="*/ 10161075 w 210"/>
                  <a:gd name="T21" fmla="*/ 942814445 h 224"/>
                  <a:gd name="T22" fmla="*/ 0 w 210"/>
                  <a:gd name="T23" fmla="*/ 867619018 h 224"/>
                  <a:gd name="T24" fmla="*/ 30483225 w 210"/>
                  <a:gd name="T25" fmla="*/ 670960342 h 224"/>
                  <a:gd name="T26" fmla="*/ 10161075 w 210"/>
                  <a:gd name="T27" fmla="*/ 699880736 h 224"/>
                  <a:gd name="T28" fmla="*/ 40644300 w 210"/>
                  <a:gd name="T29" fmla="*/ 618901229 h 224"/>
                  <a:gd name="T30" fmla="*/ 96530212 w 210"/>
                  <a:gd name="T31" fmla="*/ 532140049 h 224"/>
                  <a:gd name="T32" fmla="*/ 421686864 w 210"/>
                  <a:gd name="T33" fmla="*/ 254501867 h 224"/>
                  <a:gd name="T34" fmla="*/ 706196962 w 210"/>
                  <a:gd name="T35" fmla="*/ 75193023 h 224"/>
                  <a:gd name="T36" fmla="*/ 868776415 w 210"/>
                  <a:gd name="T37" fmla="*/ 23136315 h 224"/>
                  <a:gd name="T38" fmla="*/ 970387164 w 210"/>
                  <a:gd name="T39" fmla="*/ 0 h 224"/>
                  <a:gd name="T40" fmla="*/ 1066917376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6" name="Freeform 953"/>
              <p:cNvSpPr>
                <a:spLocks/>
              </p:cNvSpPr>
              <p:nvPr/>
            </p:nvSpPr>
            <p:spPr bwMode="auto">
              <a:xfrm>
                <a:off x="162289" y="632521"/>
                <a:ext cx="40572" cy="50505"/>
              </a:xfrm>
              <a:custGeom>
                <a:avLst/>
                <a:gdLst>
                  <a:gd name="T0" fmla="*/ 15241548 w 18"/>
                  <a:gd name="T1" fmla="*/ 0 h 21"/>
                  <a:gd name="T2" fmla="*/ 0 w 18"/>
                  <a:gd name="T3" fmla="*/ 86760375 h 21"/>
                  <a:gd name="T4" fmla="*/ 91449288 w 18"/>
                  <a:gd name="T5" fmla="*/ 121464525 h 21"/>
                  <a:gd name="T6" fmla="*/ 91449288 w 18"/>
                  <a:gd name="T7" fmla="*/ 17352075 h 21"/>
                  <a:gd name="T8" fmla="*/ 15241548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27" name="Freeform 954"/>
              <p:cNvSpPr>
                <a:spLocks/>
              </p:cNvSpPr>
              <p:nvPr/>
            </p:nvSpPr>
            <p:spPr bwMode="auto">
              <a:xfrm>
                <a:off x="734806" y="569990"/>
                <a:ext cx="31556" cy="38480"/>
              </a:xfrm>
              <a:custGeom>
                <a:avLst/>
                <a:gdLst>
                  <a:gd name="T0" fmla="*/ 0 w 14"/>
                  <a:gd name="T1" fmla="*/ 17352075 h 16"/>
                  <a:gd name="T2" fmla="*/ 25402580 w 14"/>
                  <a:gd name="T3" fmla="*/ 92544400 h 16"/>
                  <a:gd name="T4" fmla="*/ 71127224 w 14"/>
                  <a:gd name="T5" fmla="*/ 63624275 h 16"/>
                  <a:gd name="T6" fmla="*/ 55885676 w 14"/>
                  <a:gd name="T7" fmla="*/ 0 h 16"/>
                  <a:gd name="T8" fmla="*/ 0 w 14"/>
                  <a:gd name="T9" fmla="*/ 17352075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228" name="Group 955"/>
              <p:cNvGrpSpPr>
                <a:grpSpLocks/>
              </p:cNvGrpSpPr>
              <p:nvPr/>
            </p:nvGrpSpPr>
            <p:grpSpPr bwMode="auto">
              <a:xfrm rot="156919">
                <a:off x="209803" y="77795"/>
                <a:ext cx="448549" cy="274543"/>
                <a:chOff x="209803" y="77795"/>
                <a:chExt cx="92" cy="53"/>
              </a:xfrm>
            </p:grpSpPr>
            <p:sp>
              <p:nvSpPr>
                <p:cNvPr id="230" name="Freeform 956"/>
                <p:cNvSpPr>
                  <a:spLocks/>
                </p:cNvSpPr>
                <p:nvPr/>
              </p:nvSpPr>
              <p:spPr bwMode="auto">
                <a:xfrm rot="-725685">
                  <a:off x="209830"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231" name="Freeform 957"/>
                <p:cNvSpPr>
                  <a:spLocks/>
                </p:cNvSpPr>
                <p:nvPr/>
              </p:nvSpPr>
              <p:spPr bwMode="auto">
                <a:xfrm rot="-725685">
                  <a:off x="209844"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232" name="Freeform 958"/>
                <p:cNvSpPr>
                  <a:spLocks/>
                </p:cNvSpPr>
                <p:nvPr/>
              </p:nvSpPr>
              <p:spPr bwMode="auto">
                <a:xfrm rot="-725685">
                  <a:off x="209844"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sp>
              <p:nvSpPr>
                <p:cNvPr id="233" name="WordArt 959"/>
                <p:cNvSpPr>
                  <a:spLocks noChangeArrowheads="1" noChangeShapeType="1" noTextEdit="1"/>
                </p:cNvSpPr>
                <p:nvPr/>
              </p:nvSpPr>
              <p:spPr bwMode="auto">
                <a:xfrm rot="21134871">
                  <a:off x="209803"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sp>
            <p:nvSpPr>
              <p:cNvPr id="229" name="Freeform 960"/>
              <p:cNvSpPr>
                <a:spLocks/>
              </p:cNvSpPr>
              <p:nvPr/>
            </p:nvSpPr>
            <p:spPr bwMode="auto">
              <a:xfrm>
                <a:off x="108192" y="851378"/>
                <a:ext cx="142002" cy="180377"/>
              </a:xfrm>
              <a:custGeom>
                <a:avLst/>
                <a:gdLst>
                  <a:gd name="T0" fmla="*/ 0 w 63"/>
                  <a:gd name="T1" fmla="*/ 23136357 h 75"/>
                  <a:gd name="T2" fmla="*/ 10161032 w 63"/>
                  <a:gd name="T3" fmla="*/ 104113604 h 75"/>
                  <a:gd name="T4" fmla="*/ 35563612 w 63"/>
                  <a:gd name="T5" fmla="*/ 185093257 h 75"/>
                  <a:gd name="T6" fmla="*/ 91449288 w 63"/>
                  <a:gd name="T7" fmla="*/ 294990951 h 75"/>
                  <a:gd name="T8" fmla="*/ 121932384 w 63"/>
                  <a:gd name="T9" fmla="*/ 387538782 h 75"/>
                  <a:gd name="T10" fmla="*/ 162576512 w 63"/>
                  <a:gd name="T11" fmla="*/ 393322871 h 75"/>
                  <a:gd name="T12" fmla="*/ 167657028 w 63"/>
                  <a:gd name="T13" fmla="*/ 393322871 h 75"/>
                  <a:gd name="T14" fmla="*/ 228623220 w 63"/>
                  <a:gd name="T15" fmla="*/ 433811495 h 75"/>
                  <a:gd name="T16" fmla="*/ 320072508 w 63"/>
                  <a:gd name="T17" fmla="*/ 433811495 h 75"/>
                  <a:gd name="T18" fmla="*/ 279428380 w 63"/>
                  <a:gd name="T19" fmla="*/ 370186515 h 75"/>
                  <a:gd name="T20" fmla="*/ 254025800 w 63"/>
                  <a:gd name="T21" fmla="*/ 323911396 h 75"/>
                  <a:gd name="T22" fmla="*/ 218462188 w 63"/>
                  <a:gd name="T23" fmla="*/ 277638683 h 75"/>
                  <a:gd name="T24" fmla="*/ 208301156 w 63"/>
                  <a:gd name="T25" fmla="*/ 231365970 h 75"/>
                  <a:gd name="T26" fmla="*/ 177818060 w 63"/>
                  <a:gd name="T27" fmla="*/ 161956901 h 75"/>
                  <a:gd name="T28" fmla="*/ 162576512 w 63"/>
                  <a:gd name="T29" fmla="*/ 40488624 h 75"/>
                  <a:gd name="T30" fmla="*/ 142254448 w 63"/>
                  <a:gd name="T31" fmla="*/ 11568178 h 75"/>
                  <a:gd name="T32" fmla="*/ 76207740 w 63"/>
                  <a:gd name="T33" fmla="*/ 0 h 75"/>
                  <a:gd name="T34" fmla="*/ 0 w 63"/>
                  <a:gd name="T35" fmla="*/ 2313635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36" name="テキスト ボックス 235"/>
            <p:cNvSpPr txBox="1"/>
            <p:nvPr/>
          </p:nvSpPr>
          <p:spPr>
            <a:xfrm>
              <a:off x="8606060" y="680637"/>
              <a:ext cx="835485" cy="338554"/>
            </a:xfrm>
            <a:prstGeom prst="rect">
              <a:avLst/>
            </a:prstGeom>
            <a:solidFill>
              <a:schemeClr val="bg1"/>
            </a:solidFill>
            <a:ln>
              <a:solidFill>
                <a:schemeClr val="tx1"/>
              </a:solidFill>
            </a:ln>
          </p:spPr>
          <p:txBody>
            <a:bodyPr wrap="none" rtlCol="0">
              <a:spAutoFit/>
            </a:bodyPr>
            <a:lstStyle/>
            <a:p>
              <a:pPr algn="ctr"/>
              <a:r>
                <a:rPr kumimoji="1" lang="ja-JP" altLang="en-US" sz="1600" dirty="0">
                  <a:latin typeface="+mn-ea"/>
                </a:rPr>
                <a:t>中村</a:t>
              </a:r>
              <a:r>
                <a:rPr kumimoji="1" lang="en-US" altLang="ja-JP" sz="1600" dirty="0">
                  <a:latin typeface="+mn-ea"/>
                </a:rPr>
                <a:t>EX</a:t>
              </a:r>
              <a:endParaRPr kumimoji="1" lang="ja-JP" altLang="en-US" sz="1600" dirty="0">
                <a:latin typeface="+mn-ea"/>
              </a:endParaRPr>
            </a:p>
          </p:txBody>
        </p:sp>
        <p:pic>
          <p:nvPicPr>
            <p:cNvPr id="19" name="図 18"/>
            <p:cNvPicPr>
              <a:picLocks noChangeAspect="1"/>
            </p:cNvPicPr>
            <p:nvPr/>
          </p:nvPicPr>
          <p:blipFill>
            <a:blip r:embed="rId12"/>
            <a:stretch>
              <a:fillRect/>
            </a:stretch>
          </p:blipFill>
          <p:spPr>
            <a:xfrm>
              <a:off x="8645665" y="1905039"/>
              <a:ext cx="1528345" cy="2200030"/>
            </a:xfrm>
            <a:prstGeom prst="rect">
              <a:avLst/>
            </a:prstGeom>
          </p:spPr>
        </p:pic>
      </p:grpSp>
      <p:sp>
        <p:nvSpPr>
          <p:cNvPr id="241" name="爆発 1 240"/>
          <p:cNvSpPr/>
          <p:nvPr/>
        </p:nvSpPr>
        <p:spPr bwMode="auto">
          <a:xfrm>
            <a:off x="2437572" y="4942710"/>
            <a:ext cx="1734990" cy="1047424"/>
          </a:xfrm>
          <a:prstGeom prst="irregularSeal1">
            <a:avLst/>
          </a:prstGeom>
          <a:solidFill>
            <a:srgbClr val="FFFF00"/>
          </a:solid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lIns="18288" tIns="0" rIns="0" bIns="0" rtlCol="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kumimoji="1" lang="ja-JP" altLang="en-US" sz="2400" dirty="0">
                <a:solidFill>
                  <a:srgbClr val="FF0000"/>
                </a:solidFill>
                <a:latin typeface="HGS創英角ﾎﾟｯﾌﾟ体" panose="040B0A00000000000000" pitchFamily="50" charset="-128"/>
                <a:ea typeface="HGS創英角ﾎﾟｯﾌﾟ体" panose="040B0A00000000000000" pitchFamily="50" charset="-128"/>
              </a:rPr>
              <a:t>誤判定</a:t>
            </a:r>
            <a:endParaRPr kumimoji="1" lang="ja-JP" altLang="en-US" sz="2400" dirty="0">
              <a:latin typeface="HGS創英角ﾎﾟｯﾌﾟ体" panose="040B0A00000000000000" pitchFamily="50" charset="-128"/>
              <a:ea typeface="HGS創英角ﾎﾟｯﾌﾟ体" panose="040B0A00000000000000" pitchFamily="50" charset="-128"/>
            </a:endParaRPr>
          </a:p>
        </p:txBody>
      </p:sp>
      <p:pic>
        <p:nvPicPr>
          <p:cNvPr id="2" name="図 1">
            <a:extLst>
              <a:ext uri="{FF2B5EF4-FFF2-40B4-BE49-F238E27FC236}">
                <a16:creationId xmlns:a16="http://schemas.microsoft.com/office/drawing/2014/main" id="{06E16BC8-7199-F38C-1B87-0C90319A3BB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5" name="四角形: 角を丸くする 4">
            <a:extLst>
              <a:ext uri="{FF2B5EF4-FFF2-40B4-BE49-F238E27FC236}">
                <a16:creationId xmlns:a16="http://schemas.microsoft.com/office/drawing/2014/main" id="{B3E5E6D0-2834-DCDE-5816-0B4712F30211}"/>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10/33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pic>
        <p:nvPicPr>
          <p:cNvPr id="58" name="図 57">
            <a:extLst>
              <a:ext uri="{FF2B5EF4-FFF2-40B4-BE49-F238E27FC236}">
                <a16:creationId xmlns:a16="http://schemas.microsoft.com/office/drawing/2014/main" id="{2180E830-C6B9-C6B5-8155-874E4AB3F406}"/>
              </a:ext>
            </a:extLst>
          </p:cNvPr>
          <p:cNvPicPr>
            <a:picLocks noChangeAspect="1"/>
          </p:cNvPicPr>
          <p:nvPr/>
        </p:nvPicPr>
        <p:blipFill>
          <a:blip r:embed="rId14"/>
          <a:stretch>
            <a:fillRect/>
          </a:stretch>
        </p:blipFill>
        <p:spPr>
          <a:xfrm>
            <a:off x="2251776" y="1434243"/>
            <a:ext cx="1484049" cy="2050508"/>
          </a:xfrm>
          <a:prstGeom prst="rect">
            <a:avLst/>
          </a:prstGeom>
        </p:spPr>
      </p:pic>
      <p:pic>
        <p:nvPicPr>
          <p:cNvPr id="56" name="図 55">
            <a:extLst>
              <a:ext uri="{FF2B5EF4-FFF2-40B4-BE49-F238E27FC236}">
                <a16:creationId xmlns:a16="http://schemas.microsoft.com/office/drawing/2014/main" id="{C1CD0C33-5223-30B5-86DA-514185832331}"/>
              </a:ext>
            </a:extLst>
          </p:cNvPr>
          <p:cNvPicPr>
            <a:picLocks noChangeAspect="1"/>
          </p:cNvPicPr>
          <p:nvPr/>
        </p:nvPicPr>
        <p:blipFill>
          <a:blip r:embed="rId15"/>
          <a:stretch>
            <a:fillRect/>
          </a:stretch>
        </p:blipFill>
        <p:spPr>
          <a:xfrm>
            <a:off x="1960530" y="1526353"/>
            <a:ext cx="2079370" cy="1963129"/>
          </a:xfrm>
          <a:prstGeom prst="rect">
            <a:avLst/>
          </a:prstGeom>
        </p:spPr>
      </p:pic>
      <p:pic>
        <p:nvPicPr>
          <p:cNvPr id="60" name="図 59">
            <a:extLst>
              <a:ext uri="{FF2B5EF4-FFF2-40B4-BE49-F238E27FC236}">
                <a16:creationId xmlns:a16="http://schemas.microsoft.com/office/drawing/2014/main" id="{D084CE98-5327-DA52-5F6A-42C21D0244AB}"/>
              </a:ext>
            </a:extLst>
          </p:cNvPr>
          <p:cNvPicPr>
            <a:picLocks noChangeAspect="1"/>
          </p:cNvPicPr>
          <p:nvPr/>
        </p:nvPicPr>
        <p:blipFill>
          <a:blip r:embed="rId16"/>
          <a:stretch>
            <a:fillRect/>
          </a:stretch>
        </p:blipFill>
        <p:spPr>
          <a:xfrm>
            <a:off x="5266410" y="836616"/>
            <a:ext cx="1268078" cy="1329043"/>
          </a:xfrm>
          <a:prstGeom prst="rect">
            <a:avLst/>
          </a:prstGeom>
        </p:spPr>
      </p:pic>
      <p:pic>
        <p:nvPicPr>
          <p:cNvPr id="57" name="図 56">
            <a:extLst>
              <a:ext uri="{FF2B5EF4-FFF2-40B4-BE49-F238E27FC236}">
                <a16:creationId xmlns:a16="http://schemas.microsoft.com/office/drawing/2014/main" id="{0477CDEC-71E2-891C-02DD-A6F32D348E8A}"/>
              </a:ext>
            </a:extLst>
          </p:cNvPr>
          <p:cNvPicPr>
            <a:picLocks noChangeAspect="1"/>
          </p:cNvPicPr>
          <p:nvPr/>
        </p:nvPicPr>
        <p:blipFill>
          <a:blip r:embed="rId17"/>
          <a:stretch>
            <a:fillRect/>
          </a:stretch>
        </p:blipFill>
        <p:spPr>
          <a:xfrm>
            <a:off x="1067015" y="1891804"/>
            <a:ext cx="3571627" cy="1605016"/>
          </a:xfrm>
          <a:prstGeom prst="rect">
            <a:avLst/>
          </a:prstGeom>
        </p:spPr>
      </p:pic>
      <p:pic>
        <p:nvPicPr>
          <p:cNvPr id="59" name="図 58">
            <a:extLst>
              <a:ext uri="{FF2B5EF4-FFF2-40B4-BE49-F238E27FC236}">
                <a16:creationId xmlns:a16="http://schemas.microsoft.com/office/drawing/2014/main" id="{30F08B02-F459-CE95-549E-4C70846F4EEC}"/>
              </a:ext>
            </a:extLst>
          </p:cNvPr>
          <p:cNvPicPr>
            <a:picLocks noChangeAspect="1"/>
          </p:cNvPicPr>
          <p:nvPr/>
        </p:nvPicPr>
        <p:blipFill>
          <a:blip r:embed="rId18"/>
          <a:stretch>
            <a:fillRect/>
          </a:stretch>
        </p:blipFill>
        <p:spPr>
          <a:xfrm>
            <a:off x="2630680" y="1001031"/>
            <a:ext cx="829842" cy="2508876"/>
          </a:xfrm>
          <a:prstGeom prst="rect">
            <a:avLst/>
          </a:prstGeom>
        </p:spPr>
      </p:pic>
    </p:spTree>
    <p:extLst>
      <p:ext uri="{BB962C8B-B14F-4D97-AF65-F5344CB8AC3E}">
        <p14:creationId xmlns:p14="http://schemas.microsoft.com/office/powerpoint/2010/main" val="1606867152"/>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down)">
                                      <p:cBhvr>
                                        <p:cTn id="7" dur="500"/>
                                        <p:tgtEl>
                                          <p:spTgt spid="58"/>
                                        </p:tgtEl>
                                      </p:cBhvr>
                                    </p:animEffect>
                                  </p:childTnLst>
                                </p:cTn>
                              </p:par>
                            </p:childTnLst>
                          </p:cTn>
                        </p:par>
                        <p:par>
                          <p:cTn id="8" fill="hold">
                            <p:stCondLst>
                              <p:cond delay="500"/>
                            </p:stCondLst>
                            <p:childTnLst>
                              <p:par>
                                <p:cTn id="9" presetID="22" presetClass="entr" presetSubtype="4" fill="hold" nodeType="afterEffect">
                                  <p:stCondLst>
                                    <p:cond delay="500"/>
                                  </p:stCondLst>
                                  <p:childTnLst>
                                    <p:set>
                                      <p:cBhvr>
                                        <p:cTn id="10" dur="1" fill="hold">
                                          <p:stCondLst>
                                            <p:cond delay="0"/>
                                          </p:stCondLst>
                                        </p:cTn>
                                        <p:tgtEl>
                                          <p:spTgt spid="56"/>
                                        </p:tgtEl>
                                        <p:attrNameLst>
                                          <p:attrName>style.visibility</p:attrName>
                                        </p:attrNameLst>
                                      </p:cBhvr>
                                      <p:to>
                                        <p:strVal val="visible"/>
                                      </p:to>
                                    </p:set>
                                    <p:animEffect transition="in" filter="wipe(down)">
                                      <p:cBhvr>
                                        <p:cTn id="11" dur="500"/>
                                        <p:tgtEl>
                                          <p:spTgt spid="56"/>
                                        </p:tgtEl>
                                      </p:cBhvr>
                                    </p:animEffect>
                                  </p:childTnLst>
                                </p:cTn>
                              </p:par>
                            </p:childTnLst>
                          </p:cTn>
                        </p:par>
                        <p:par>
                          <p:cTn id="12" fill="hold">
                            <p:stCondLst>
                              <p:cond delay="1500"/>
                            </p:stCondLst>
                            <p:childTnLst>
                              <p:par>
                                <p:cTn id="13" presetID="22" presetClass="entr" presetSubtype="4" fill="hold" nodeType="afterEffect">
                                  <p:stCondLst>
                                    <p:cond delay="500"/>
                                  </p:stCondLst>
                                  <p:childTnLst>
                                    <p:set>
                                      <p:cBhvr>
                                        <p:cTn id="14" dur="1" fill="hold">
                                          <p:stCondLst>
                                            <p:cond delay="0"/>
                                          </p:stCondLst>
                                        </p:cTn>
                                        <p:tgtEl>
                                          <p:spTgt spid="57"/>
                                        </p:tgtEl>
                                        <p:attrNameLst>
                                          <p:attrName>style.visibility</p:attrName>
                                        </p:attrNameLst>
                                      </p:cBhvr>
                                      <p:to>
                                        <p:strVal val="visible"/>
                                      </p:to>
                                    </p:set>
                                    <p:animEffect transition="in" filter="wipe(down)">
                                      <p:cBhvr>
                                        <p:cTn id="15" dur="500"/>
                                        <p:tgtEl>
                                          <p:spTgt spid="57"/>
                                        </p:tgtEl>
                                      </p:cBhvr>
                                    </p:animEffect>
                                  </p:childTnLst>
                                </p:cTn>
                              </p:par>
                            </p:childTnLst>
                          </p:cTn>
                        </p:par>
                        <p:par>
                          <p:cTn id="16" fill="hold">
                            <p:stCondLst>
                              <p:cond delay="2500"/>
                            </p:stCondLst>
                            <p:childTnLst>
                              <p:par>
                                <p:cTn id="17" presetID="26" presetClass="emph" presetSubtype="0" fill="hold" nodeType="afterEffect">
                                  <p:stCondLst>
                                    <p:cond delay="0"/>
                                  </p:stCondLst>
                                  <p:childTnLst>
                                    <p:animEffect transition="out" filter="fade">
                                      <p:cBhvr>
                                        <p:cTn id="18" dur="500" tmFilter="0, 0; .2, .5; .8, .5; 1, 0"/>
                                        <p:tgtEl>
                                          <p:spTgt spid="57"/>
                                        </p:tgtEl>
                                      </p:cBhvr>
                                    </p:animEffect>
                                    <p:animScale>
                                      <p:cBhvr>
                                        <p:cTn id="19" dur="250" autoRev="1" fill="hold"/>
                                        <p:tgtEl>
                                          <p:spTgt spid="57"/>
                                        </p:tgtEl>
                                      </p:cBhvr>
                                      <p:by x="105000" y="105000"/>
                                    </p:animScale>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250"/>
                                        <p:tgtEl>
                                          <p:spTgt spid="12"/>
                                        </p:tgtEl>
                                      </p:cBhvr>
                                    </p:animEffect>
                                  </p:childTnLst>
                                </p:cTn>
                              </p:par>
                              <p:par>
                                <p:cTn id="24" presetID="10" presetClass="entr" presetSubtype="0" fill="hold" nodeType="withEffect">
                                  <p:stCondLst>
                                    <p:cond delay="0"/>
                                  </p:stCondLst>
                                  <p:childTnLst>
                                    <p:set>
                                      <p:cBhvr>
                                        <p:cTn id="25" dur="1" fill="hold">
                                          <p:stCondLst>
                                            <p:cond delay="0"/>
                                          </p:stCondLst>
                                        </p:cTn>
                                        <p:tgtEl>
                                          <p:spTgt spid="302"/>
                                        </p:tgtEl>
                                        <p:attrNameLst>
                                          <p:attrName>style.visibility</p:attrName>
                                        </p:attrNameLst>
                                      </p:cBhvr>
                                      <p:to>
                                        <p:strVal val="visible"/>
                                      </p:to>
                                    </p:set>
                                    <p:animEffect transition="in" filter="fade">
                                      <p:cBhvr>
                                        <p:cTn id="26" dur="250"/>
                                        <p:tgtEl>
                                          <p:spTgt spid="302"/>
                                        </p:tgtEl>
                                      </p:cBhvr>
                                    </p:animEffect>
                                  </p:childTnLst>
                                </p:cTn>
                              </p:par>
                              <p:par>
                                <p:cTn id="27" presetID="10" presetClass="entr" presetSubtype="0" fill="hold" nodeType="withEffect">
                                  <p:stCondLst>
                                    <p:cond delay="0"/>
                                  </p:stCondLst>
                                  <p:childTnLst>
                                    <p:set>
                                      <p:cBhvr>
                                        <p:cTn id="28" dur="1" fill="hold">
                                          <p:stCondLst>
                                            <p:cond delay="0"/>
                                          </p:stCondLst>
                                        </p:cTn>
                                        <p:tgtEl>
                                          <p:spTgt spid="301"/>
                                        </p:tgtEl>
                                        <p:attrNameLst>
                                          <p:attrName>style.visibility</p:attrName>
                                        </p:attrNameLst>
                                      </p:cBhvr>
                                      <p:to>
                                        <p:strVal val="visible"/>
                                      </p:to>
                                    </p:set>
                                    <p:animEffect transition="in" filter="fade">
                                      <p:cBhvr>
                                        <p:cTn id="29" dur="250"/>
                                        <p:tgtEl>
                                          <p:spTgt spid="301"/>
                                        </p:tgtEl>
                                      </p:cBhvr>
                                    </p:animEffect>
                                  </p:childTnLst>
                                </p:cTn>
                              </p:par>
                              <p:par>
                                <p:cTn id="30" presetID="10" presetClass="entr" presetSubtype="0" fill="hold" nodeType="with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25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childTnLst>
                          </p:cTn>
                        </p:par>
                        <p:par>
                          <p:cTn id="38" fill="hold">
                            <p:stCondLst>
                              <p:cond delay="500"/>
                            </p:stCondLst>
                            <p:childTnLst>
                              <p:par>
                                <p:cTn id="39" presetID="22" presetClass="entr" presetSubtype="2" fill="hold" grpId="0" nodeType="afterEffect">
                                  <p:stCondLst>
                                    <p:cond delay="0"/>
                                  </p:stCondLst>
                                  <p:childTnLst>
                                    <p:set>
                                      <p:cBhvr>
                                        <p:cTn id="40" dur="1" fill="hold">
                                          <p:stCondLst>
                                            <p:cond delay="0"/>
                                          </p:stCondLst>
                                        </p:cTn>
                                        <p:tgtEl>
                                          <p:spTgt spid="242"/>
                                        </p:tgtEl>
                                        <p:attrNameLst>
                                          <p:attrName>style.visibility</p:attrName>
                                        </p:attrNameLst>
                                      </p:cBhvr>
                                      <p:to>
                                        <p:strVal val="visible"/>
                                      </p:to>
                                    </p:set>
                                    <p:animEffect transition="in" filter="wipe(right)">
                                      <p:cBhvr>
                                        <p:cTn id="41" dur="500"/>
                                        <p:tgtEl>
                                          <p:spTgt spid="242"/>
                                        </p:tgtEl>
                                      </p:cBhvr>
                                    </p:animEffect>
                                  </p:childTnLst>
                                </p:cTn>
                              </p:par>
                            </p:childTnLst>
                          </p:cTn>
                        </p:par>
                        <p:par>
                          <p:cTn id="42" fill="hold">
                            <p:stCondLst>
                              <p:cond delay="1000"/>
                            </p:stCondLst>
                            <p:childTnLst>
                              <p:par>
                                <p:cTn id="43" presetID="49" presetClass="entr" presetSubtype="0" decel="100000" fill="hold" grpId="0" nodeType="afterEffect">
                                  <p:stCondLst>
                                    <p:cond delay="0"/>
                                  </p:stCondLst>
                                  <p:childTnLst>
                                    <p:set>
                                      <p:cBhvr>
                                        <p:cTn id="44" dur="1" fill="hold">
                                          <p:stCondLst>
                                            <p:cond delay="0"/>
                                          </p:stCondLst>
                                        </p:cTn>
                                        <p:tgtEl>
                                          <p:spTgt spid="241"/>
                                        </p:tgtEl>
                                        <p:attrNameLst>
                                          <p:attrName>style.visibility</p:attrName>
                                        </p:attrNameLst>
                                      </p:cBhvr>
                                      <p:to>
                                        <p:strVal val="visible"/>
                                      </p:to>
                                    </p:set>
                                    <p:anim calcmode="lin" valueType="num">
                                      <p:cBhvr>
                                        <p:cTn id="45" dur="500" fill="hold"/>
                                        <p:tgtEl>
                                          <p:spTgt spid="241"/>
                                        </p:tgtEl>
                                        <p:attrNameLst>
                                          <p:attrName>ppt_w</p:attrName>
                                        </p:attrNameLst>
                                      </p:cBhvr>
                                      <p:tavLst>
                                        <p:tav tm="0">
                                          <p:val>
                                            <p:fltVal val="0"/>
                                          </p:val>
                                        </p:tav>
                                        <p:tav tm="100000">
                                          <p:val>
                                            <p:strVal val="#ppt_w"/>
                                          </p:val>
                                        </p:tav>
                                      </p:tavLst>
                                    </p:anim>
                                    <p:anim calcmode="lin" valueType="num">
                                      <p:cBhvr>
                                        <p:cTn id="46" dur="500" fill="hold"/>
                                        <p:tgtEl>
                                          <p:spTgt spid="241"/>
                                        </p:tgtEl>
                                        <p:attrNameLst>
                                          <p:attrName>ppt_h</p:attrName>
                                        </p:attrNameLst>
                                      </p:cBhvr>
                                      <p:tavLst>
                                        <p:tav tm="0">
                                          <p:val>
                                            <p:fltVal val="0"/>
                                          </p:val>
                                        </p:tav>
                                        <p:tav tm="100000">
                                          <p:val>
                                            <p:strVal val="#ppt_h"/>
                                          </p:val>
                                        </p:tav>
                                      </p:tavLst>
                                    </p:anim>
                                    <p:anim calcmode="lin" valueType="num">
                                      <p:cBhvr>
                                        <p:cTn id="47" dur="500" fill="hold"/>
                                        <p:tgtEl>
                                          <p:spTgt spid="241"/>
                                        </p:tgtEl>
                                        <p:attrNameLst>
                                          <p:attrName>style.rotation</p:attrName>
                                        </p:attrNameLst>
                                      </p:cBhvr>
                                      <p:tavLst>
                                        <p:tav tm="0">
                                          <p:val>
                                            <p:fltVal val="360"/>
                                          </p:val>
                                        </p:tav>
                                        <p:tav tm="100000">
                                          <p:val>
                                            <p:fltVal val="0"/>
                                          </p:val>
                                        </p:tav>
                                      </p:tavLst>
                                    </p:anim>
                                    <p:animEffect transition="in" filter="fade">
                                      <p:cBhvr>
                                        <p:cTn id="48" dur="500"/>
                                        <p:tgtEl>
                                          <p:spTgt spid="241"/>
                                        </p:tgtEl>
                                      </p:cBhvr>
                                    </p:animEffect>
                                  </p:childTnLst>
                                </p:cTn>
                              </p:par>
                            </p:childTnLst>
                          </p:cTn>
                        </p:par>
                        <p:par>
                          <p:cTn id="49" fill="hold">
                            <p:stCondLst>
                              <p:cond delay="1500"/>
                            </p:stCondLst>
                            <p:childTnLst>
                              <p:par>
                                <p:cTn id="50" presetID="10" presetClass="entr" presetSubtype="0" fill="hold" nodeType="after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fade">
                                      <p:cBhvr>
                                        <p:cTn id="52" dur="500"/>
                                        <p:tgtEl>
                                          <p:spTgt spid="66"/>
                                        </p:tgtEl>
                                      </p:cBhvr>
                                    </p:animEffect>
                                  </p:childTnLst>
                                </p:cTn>
                              </p:par>
                            </p:childTnLst>
                          </p:cTn>
                        </p:par>
                        <p:par>
                          <p:cTn id="53" fill="hold">
                            <p:stCondLst>
                              <p:cond delay="2000"/>
                            </p:stCondLst>
                            <p:childTnLst>
                              <p:par>
                                <p:cTn id="54" presetID="42" presetClass="entr" presetSubtype="0" fill="hold" nodeType="afterEffect">
                                  <p:stCondLst>
                                    <p:cond delay="0"/>
                                  </p:stCondLst>
                                  <p:childTnLst>
                                    <p:set>
                                      <p:cBhvr>
                                        <p:cTn id="55" dur="1" fill="hold">
                                          <p:stCondLst>
                                            <p:cond delay="0"/>
                                          </p:stCondLst>
                                        </p:cTn>
                                        <p:tgtEl>
                                          <p:spTgt spid="64"/>
                                        </p:tgtEl>
                                        <p:attrNameLst>
                                          <p:attrName>style.visibility</p:attrName>
                                        </p:attrNameLst>
                                      </p:cBhvr>
                                      <p:to>
                                        <p:strVal val="visible"/>
                                      </p:to>
                                    </p:set>
                                    <p:animEffect transition="in" filter="fade">
                                      <p:cBhvr>
                                        <p:cTn id="56" dur="500"/>
                                        <p:tgtEl>
                                          <p:spTgt spid="64"/>
                                        </p:tgtEl>
                                      </p:cBhvr>
                                    </p:animEffect>
                                    <p:anim calcmode="lin" valueType="num">
                                      <p:cBhvr>
                                        <p:cTn id="57" dur="500" fill="hold"/>
                                        <p:tgtEl>
                                          <p:spTgt spid="64"/>
                                        </p:tgtEl>
                                        <p:attrNameLst>
                                          <p:attrName>ppt_x</p:attrName>
                                        </p:attrNameLst>
                                      </p:cBhvr>
                                      <p:tavLst>
                                        <p:tav tm="0">
                                          <p:val>
                                            <p:strVal val="#ppt_x"/>
                                          </p:val>
                                        </p:tav>
                                        <p:tav tm="100000">
                                          <p:val>
                                            <p:strVal val="#ppt_x"/>
                                          </p:val>
                                        </p:tav>
                                      </p:tavLst>
                                    </p:anim>
                                    <p:anim calcmode="lin" valueType="num">
                                      <p:cBhvr>
                                        <p:cTn id="58" dur="5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24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
          <p:cNvGrpSpPr/>
          <p:nvPr/>
        </p:nvGrpSpPr>
        <p:grpSpPr>
          <a:xfrm>
            <a:off x="6149343" y="3453756"/>
            <a:ext cx="468842" cy="2948205"/>
            <a:chOff x="6149343" y="3453756"/>
            <a:chExt cx="468842" cy="2948205"/>
          </a:xfrm>
        </p:grpSpPr>
        <p:sp>
          <p:nvSpPr>
            <p:cNvPr id="88" name="正方形/長方形 87"/>
            <p:cNvSpPr/>
            <p:nvPr/>
          </p:nvSpPr>
          <p:spPr>
            <a:xfrm>
              <a:off x="6149343" y="3453756"/>
              <a:ext cx="468842" cy="2948205"/>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56" name="テキスト ボックス 155"/>
            <p:cNvSpPr txBox="1"/>
            <p:nvPr/>
          </p:nvSpPr>
          <p:spPr>
            <a:xfrm>
              <a:off x="6254337" y="5302758"/>
              <a:ext cx="276999" cy="996033"/>
            </a:xfrm>
            <a:prstGeom prst="rect">
              <a:avLst/>
            </a:prstGeom>
            <a:solidFill>
              <a:schemeClr val="bg1"/>
            </a:solidFill>
          </p:spPr>
          <p:txBody>
            <a:bodyPr vert="eaVert" wrap="none" lIns="0" tIns="36000" rIns="0" bIns="36000" rtlCol="0">
              <a:spAutoFit/>
            </a:bodyPr>
            <a:lstStyle/>
            <a:p>
              <a:r>
                <a:rPr kumimoji="1" lang="ja-JP" altLang="en-US" dirty="0"/>
                <a:t>被検査器</a:t>
              </a:r>
            </a:p>
          </p:txBody>
        </p:sp>
      </p:grpSp>
      <p:sp>
        <p:nvSpPr>
          <p:cNvPr id="8" name="テキスト ボックス 7"/>
          <p:cNvSpPr txBox="1"/>
          <p:nvPr/>
        </p:nvSpPr>
        <p:spPr>
          <a:xfrm>
            <a:off x="84534" y="561619"/>
            <a:ext cx="1675459" cy="461665"/>
          </a:xfrm>
          <a:prstGeom prst="rect">
            <a:avLst/>
          </a:prstGeom>
          <a:noFill/>
        </p:spPr>
        <p:txBody>
          <a:bodyPr wrap="none" rtlCol="0">
            <a:spAutoFit/>
          </a:bodyPr>
          <a:lstStyle/>
          <a:p>
            <a:r>
              <a:rPr kumimoji="1" lang="ja-JP" altLang="en-US" sz="24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rPr>
              <a:t>作業の流れ</a:t>
            </a:r>
            <a:endParaRPr kumimoji="1" lang="en-US" altLang="ja-JP" sz="24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endParaRPr>
          </a:p>
        </p:txBody>
      </p:sp>
      <p:sp>
        <p:nvSpPr>
          <p:cNvPr id="2" name="フローチャート: 処理 1"/>
          <p:cNvSpPr/>
          <p:nvPr/>
        </p:nvSpPr>
        <p:spPr>
          <a:xfrm>
            <a:off x="888655" y="1187539"/>
            <a:ext cx="1623496" cy="673913"/>
          </a:xfrm>
          <a:prstGeom prst="flowChartProcess">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準備</a:t>
            </a:r>
          </a:p>
        </p:txBody>
      </p:sp>
      <p:sp>
        <p:nvSpPr>
          <p:cNvPr id="10" name="フローチャート: 処理 9"/>
          <p:cNvSpPr/>
          <p:nvPr/>
        </p:nvSpPr>
        <p:spPr>
          <a:xfrm>
            <a:off x="3143791" y="1178098"/>
            <a:ext cx="1623496" cy="673913"/>
          </a:xfrm>
          <a:prstGeom prst="flowChartProcess">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外観検査</a:t>
            </a:r>
          </a:p>
        </p:txBody>
      </p:sp>
      <p:sp>
        <p:nvSpPr>
          <p:cNvPr id="11" name="フローチャート: 処理 10"/>
          <p:cNvSpPr/>
          <p:nvPr/>
        </p:nvSpPr>
        <p:spPr>
          <a:xfrm>
            <a:off x="5320635" y="1156641"/>
            <a:ext cx="1623496" cy="673913"/>
          </a:xfrm>
          <a:prstGeom prst="flowChartProcess">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測定</a:t>
            </a:r>
          </a:p>
        </p:txBody>
      </p:sp>
      <p:sp>
        <p:nvSpPr>
          <p:cNvPr id="12" name="フローチャート: 処理 11"/>
          <p:cNvSpPr/>
          <p:nvPr/>
        </p:nvSpPr>
        <p:spPr>
          <a:xfrm>
            <a:off x="7534255" y="1198029"/>
            <a:ext cx="1623496" cy="673913"/>
          </a:xfrm>
          <a:prstGeom prst="flowChartProcess">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判定</a:t>
            </a:r>
          </a:p>
        </p:txBody>
      </p:sp>
      <p:sp>
        <p:nvSpPr>
          <p:cNvPr id="13" name="フローチャート: 処理 12"/>
          <p:cNvSpPr/>
          <p:nvPr/>
        </p:nvSpPr>
        <p:spPr>
          <a:xfrm>
            <a:off x="9786121" y="1175469"/>
            <a:ext cx="1741487" cy="673913"/>
          </a:xfrm>
          <a:prstGeom prst="flowChartProcess">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solidFill>
                  <a:schemeClr val="tx1"/>
                </a:solidFill>
              </a:rPr>
              <a:t>成績表作成</a:t>
            </a:r>
          </a:p>
        </p:txBody>
      </p:sp>
      <p:sp>
        <p:nvSpPr>
          <p:cNvPr id="3" name="二等辺三角形 2"/>
          <p:cNvSpPr/>
          <p:nvPr/>
        </p:nvSpPr>
        <p:spPr>
          <a:xfrm rot="5400000">
            <a:off x="2749238" y="1409329"/>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二等辺三角形 16"/>
          <p:cNvSpPr/>
          <p:nvPr/>
        </p:nvSpPr>
        <p:spPr>
          <a:xfrm rot="5400000">
            <a:off x="4940878" y="1397985"/>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5400000">
            <a:off x="7133930" y="1378585"/>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5400000">
            <a:off x="9311854" y="1399055"/>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0" name="グループ化 79"/>
          <p:cNvGrpSpPr/>
          <p:nvPr/>
        </p:nvGrpSpPr>
        <p:grpSpPr>
          <a:xfrm>
            <a:off x="0" y="6409351"/>
            <a:ext cx="8205367" cy="456045"/>
            <a:chOff x="0" y="6433369"/>
            <a:chExt cx="6162924" cy="456045"/>
          </a:xfrm>
        </p:grpSpPr>
        <p:sp>
          <p:nvSpPr>
            <p:cNvPr id="28" name="正方形/長方形 27"/>
            <p:cNvSpPr/>
            <p:nvPr/>
          </p:nvSpPr>
          <p:spPr>
            <a:xfrm>
              <a:off x="0" y="6433369"/>
              <a:ext cx="6162924" cy="456045"/>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77" name="テキスト ボックス 76"/>
            <p:cNvSpPr txBox="1"/>
            <p:nvPr/>
          </p:nvSpPr>
          <p:spPr>
            <a:xfrm>
              <a:off x="3575113" y="6447379"/>
              <a:ext cx="1000948" cy="442035"/>
            </a:xfrm>
            <a:prstGeom prst="rect">
              <a:avLst/>
            </a:prstGeom>
            <a:solidFill>
              <a:schemeClr val="bg1">
                <a:lumMod val="95000"/>
              </a:schemeClr>
            </a:solidFill>
          </p:spPr>
          <p:txBody>
            <a:bodyPr wrap="square" lIns="36000" tIns="36000" rIns="36000" bIns="36000" rtlCol="0">
              <a:spAutoFit/>
            </a:bodyPr>
            <a:lstStyle/>
            <a:p>
              <a:pPr algn="ctr"/>
              <a:r>
                <a:rPr kumimoji="1" lang="ja-JP" altLang="en-US" sz="2400" dirty="0"/>
                <a:t>石定盤</a:t>
              </a:r>
            </a:p>
          </p:txBody>
        </p:sp>
      </p:grpSp>
      <p:sp>
        <p:nvSpPr>
          <p:cNvPr id="89" name="円形吹き出し 88"/>
          <p:cNvSpPr/>
          <p:nvPr/>
        </p:nvSpPr>
        <p:spPr>
          <a:xfrm>
            <a:off x="4926897" y="3121969"/>
            <a:ext cx="577889" cy="570183"/>
          </a:xfrm>
          <a:prstGeom prst="wedgeEllipseCallout">
            <a:avLst>
              <a:gd name="adj1" fmla="val -64427"/>
              <a:gd name="adj2" fmla="val 47772"/>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400" dirty="0">
                <a:solidFill>
                  <a:schemeClr val="tx1"/>
                </a:solidFill>
              </a:rPr>
              <a:t>傷</a:t>
            </a:r>
          </a:p>
        </p:txBody>
      </p:sp>
      <p:sp>
        <p:nvSpPr>
          <p:cNvPr id="90" name="円形吹き出し 89"/>
          <p:cNvSpPr/>
          <p:nvPr/>
        </p:nvSpPr>
        <p:spPr>
          <a:xfrm>
            <a:off x="5252212" y="3809919"/>
            <a:ext cx="912498" cy="634100"/>
          </a:xfrm>
          <a:prstGeom prst="wedgeEllipseCallout">
            <a:avLst>
              <a:gd name="adj1" fmla="val 59330"/>
              <a:gd name="adj2" fmla="val 55143"/>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400" dirty="0">
                <a:solidFill>
                  <a:schemeClr val="tx1"/>
                </a:solidFill>
              </a:rPr>
              <a:t>汚れ</a:t>
            </a:r>
          </a:p>
        </p:txBody>
      </p:sp>
      <p:sp>
        <p:nvSpPr>
          <p:cNvPr id="91" name="円形吹き出し 90"/>
          <p:cNvSpPr/>
          <p:nvPr/>
        </p:nvSpPr>
        <p:spPr>
          <a:xfrm>
            <a:off x="4772366" y="4647602"/>
            <a:ext cx="928411" cy="634100"/>
          </a:xfrm>
          <a:prstGeom prst="wedgeEllipseCallout">
            <a:avLst>
              <a:gd name="adj1" fmla="val -54234"/>
              <a:gd name="adj2" fmla="val 50729"/>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400" dirty="0">
                <a:solidFill>
                  <a:schemeClr val="tx1"/>
                </a:solidFill>
              </a:rPr>
              <a:t>欠け</a:t>
            </a:r>
          </a:p>
        </p:txBody>
      </p:sp>
      <p:sp>
        <p:nvSpPr>
          <p:cNvPr id="92" name="円形吹き出し 91"/>
          <p:cNvSpPr/>
          <p:nvPr/>
        </p:nvSpPr>
        <p:spPr>
          <a:xfrm>
            <a:off x="5025393" y="5439323"/>
            <a:ext cx="925193" cy="634100"/>
          </a:xfrm>
          <a:prstGeom prst="wedgeEllipseCallout">
            <a:avLst>
              <a:gd name="adj1" fmla="val 57994"/>
              <a:gd name="adj2" fmla="val 52200"/>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2400" dirty="0">
                <a:solidFill>
                  <a:schemeClr val="tx1"/>
                </a:solidFill>
              </a:rPr>
              <a:t>割れ</a:t>
            </a:r>
          </a:p>
        </p:txBody>
      </p:sp>
      <p:sp>
        <p:nvSpPr>
          <p:cNvPr id="105" name="正方形/長方形 104"/>
          <p:cNvSpPr/>
          <p:nvPr/>
        </p:nvSpPr>
        <p:spPr>
          <a:xfrm>
            <a:off x="8884980" y="3186626"/>
            <a:ext cx="2614818" cy="646331"/>
          </a:xfrm>
          <a:prstGeom prst="rect">
            <a:avLst/>
          </a:prstGeom>
          <a:noFill/>
        </p:spPr>
        <p:txBody>
          <a:bodyPr wrap="none" lIns="91440" tIns="45720" rIns="91440" bIns="45720">
            <a:spAutoFit/>
          </a:bodyPr>
          <a:lstStyle/>
          <a:p>
            <a:pPr algn="ctr"/>
            <a:r>
              <a:rPr lang="en-US" altLang="ja-JP" sz="36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1</a:t>
            </a:r>
            <a:r>
              <a:rPr lang="ja-JP" altLang="en-US" sz="36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r>
              <a:rPr lang="en-US" altLang="ja-JP" sz="36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r>
              <a:rPr lang="en-US" altLang="ja-JP" sz="28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0.001</a:t>
            </a:r>
            <a:r>
              <a:rPr lang="ja-JP" altLang="en-US" sz="28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endParaRPr lang="ja-JP" altLang="en-US" sz="36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endParaRPr>
          </a:p>
        </p:txBody>
      </p:sp>
      <p:sp>
        <p:nvSpPr>
          <p:cNvPr id="114" name="正方形/長方形 113"/>
          <p:cNvSpPr/>
          <p:nvPr/>
        </p:nvSpPr>
        <p:spPr>
          <a:xfrm>
            <a:off x="8294438" y="3781509"/>
            <a:ext cx="3837910" cy="461665"/>
          </a:xfrm>
          <a:prstGeom prst="rect">
            <a:avLst/>
          </a:prstGeom>
          <a:noFill/>
          <a:ln>
            <a:noFill/>
          </a:ln>
        </p:spPr>
        <p:txBody>
          <a:bodyPr wrap="none" lIns="91440" tIns="45720" rIns="91440" bIns="45720">
            <a:spAutoFit/>
          </a:bodyPr>
          <a:lstStyle/>
          <a:p>
            <a:pPr algn="ctr"/>
            <a:r>
              <a:rPr lang="ja-JP" altLang="en-US" sz="24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標準器に比べ被検査器側が</a:t>
            </a:r>
          </a:p>
        </p:txBody>
      </p:sp>
      <p:grpSp>
        <p:nvGrpSpPr>
          <p:cNvPr id="14" name="グループ化 13"/>
          <p:cNvGrpSpPr/>
          <p:nvPr/>
        </p:nvGrpSpPr>
        <p:grpSpPr>
          <a:xfrm>
            <a:off x="10350374" y="4385243"/>
            <a:ext cx="1864550" cy="2462512"/>
            <a:chOff x="5590899" y="3989479"/>
            <a:chExt cx="1667004" cy="2462513"/>
          </a:xfrm>
        </p:grpSpPr>
        <p:grpSp>
          <p:nvGrpSpPr>
            <p:cNvPr id="112" name="グループ化 111"/>
            <p:cNvGrpSpPr/>
            <p:nvPr/>
          </p:nvGrpSpPr>
          <p:grpSpPr>
            <a:xfrm>
              <a:off x="5992474" y="3989479"/>
              <a:ext cx="861261" cy="1957495"/>
              <a:chOff x="5992474" y="3932329"/>
              <a:chExt cx="861261" cy="1957495"/>
            </a:xfrm>
          </p:grpSpPr>
          <p:sp>
            <p:nvSpPr>
              <p:cNvPr id="106" name="正方形/長方形 105"/>
              <p:cNvSpPr/>
              <p:nvPr/>
            </p:nvSpPr>
            <p:spPr>
              <a:xfrm>
                <a:off x="5992474" y="4248877"/>
                <a:ext cx="440523" cy="1640946"/>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07" name="正方形/長方形 106"/>
              <p:cNvSpPr/>
              <p:nvPr/>
            </p:nvSpPr>
            <p:spPr>
              <a:xfrm>
                <a:off x="6444794" y="3932329"/>
                <a:ext cx="408941" cy="1957495"/>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sp>
          <p:nvSpPr>
            <p:cNvPr id="110" name="正方形/長方形 109"/>
            <p:cNvSpPr/>
            <p:nvPr/>
          </p:nvSpPr>
          <p:spPr>
            <a:xfrm>
              <a:off x="5608092" y="5867217"/>
              <a:ext cx="1649811" cy="584775"/>
            </a:xfrm>
            <a:prstGeom prst="rect">
              <a:avLst/>
            </a:prstGeom>
            <a:noFill/>
          </p:spPr>
          <p:txBody>
            <a:bodyPr wrap="none" lIns="91440" tIns="45720" rIns="91440" bIns="45720">
              <a:spAutoFit/>
            </a:bodyPr>
            <a:lstStyle/>
            <a:p>
              <a:pPr algn="ctr"/>
              <a:r>
                <a:rPr lang="en-US" altLang="ja-JP" sz="32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1</a:t>
              </a:r>
              <a:r>
                <a:rPr lang="ja-JP" altLang="en-US" sz="32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r>
                <a:rPr lang="ja-JP" altLang="en-US" sz="3200" b="1" dirty="0">
                  <a:ln w="9525">
                    <a:solidFill>
                      <a:schemeClr val="bg1"/>
                    </a:solidFill>
                    <a:prstDash val="solid"/>
                  </a:ln>
                  <a:solidFill>
                    <a:srgbClr val="00B0F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長い</a:t>
              </a:r>
            </a:p>
          </p:txBody>
        </p:sp>
        <p:cxnSp>
          <p:nvCxnSpPr>
            <p:cNvPr id="116" name="直線コネクタ 115"/>
            <p:cNvCxnSpPr/>
            <p:nvPr/>
          </p:nvCxnSpPr>
          <p:spPr>
            <a:xfrm flipH="1">
              <a:off x="5590899" y="3989479"/>
              <a:ext cx="824905"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118" name="直線コネクタ 117"/>
            <p:cNvCxnSpPr>
              <a:cxnSpLocks/>
            </p:cNvCxnSpPr>
            <p:nvPr/>
          </p:nvCxnSpPr>
          <p:spPr>
            <a:xfrm flipH="1">
              <a:off x="5590899" y="4308339"/>
              <a:ext cx="380954"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121" name="直線コネクタ 120"/>
            <p:cNvCxnSpPr/>
            <p:nvPr/>
          </p:nvCxnSpPr>
          <p:spPr>
            <a:xfrm>
              <a:off x="5706552" y="3989481"/>
              <a:ext cx="0" cy="318858"/>
            </a:xfrm>
            <a:prstGeom prst="line">
              <a:avLst/>
            </a:prstGeom>
            <a:ln w="38100">
              <a:solidFill>
                <a:srgbClr val="00B0F0"/>
              </a:solidFill>
              <a:headEnd type="arrow"/>
              <a:tailEnd type="none"/>
            </a:ln>
          </p:spPr>
          <p:style>
            <a:lnRef idx="1">
              <a:schemeClr val="dk1"/>
            </a:lnRef>
            <a:fillRef idx="0">
              <a:schemeClr val="dk1"/>
            </a:fillRef>
            <a:effectRef idx="0">
              <a:schemeClr val="dk1"/>
            </a:effectRef>
            <a:fontRef idx="minor">
              <a:schemeClr val="tx1"/>
            </a:fontRef>
          </p:style>
        </p:cxnSp>
      </p:grpSp>
      <p:grpSp>
        <p:nvGrpSpPr>
          <p:cNvPr id="15" name="グループ化 14"/>
          <p:cNvGrpSpPr/>
          <p:nvPr/>
        </p:nvGrpSpPr>
        <p:grpSpPr>
          <a:xfrm>
            <a:off x="8061431" y="4703449"/>
            <a:ext cx="2049256" cy="2151526"/>
            <a:chOff x="7353281" y="4310946"/>
            <a:chExt cx="1649811" cy="2151527"/>
          </a:xfrm>
        </p:grpSpPr>
        <p:grpSp>
          <p:nvGrpSpPr>
            <p:cNvPr id="113" name="グループ化 112"/>
            <p:cNvGrpSpPr/>
            <p:nvPr/>
          </p:nvGrpSpPr>
          <p:grpSpPr>
            <a:xfrm>
              <a:off x="7724944" y="4310947"/>
              <a:ext cx="861261" cy="1636026"/>
              <a:chOff x="7743994" y="4247696"/>
              <a:chExt cx="861261" cy="1636026"/>
            </a:xfrm>
          </p:grpSpPr>
          <p:sp>
            <p:nvSpPr>
              <p:cNvPr id="108" name="正方形/長方形 107"/>
              <p:cNvSpPr/>
              <p:nvPr/>
            </p:nvSpPr>
            <p:spPr>
              <a:xfrm>
                <a:off x="7743994" y="4247696"/>
                <a:ext cx="440523" cy="1636026"/>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09" name="正方形/長方形 108"/>
              <p:cNvSpPr/>
              <p:nvPr/>
            </p:nvSpPr>
            <p:spPr>
              <a:xfrm>
                <a:off x="8196314" y="4566553"/>
                <a:ext cx="408941" cy="1317167"/>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sp>
          <p:nvSpPr>
            <p:cNvPr id="111" name="正方形/長方形 110"/>
            <p:cNvSpPr/>
            <p:nvPr/>
          </p:nvSpPr>
          <p:spPr>
            <a:xfrm>
              <a:off x="7353281" y="5877698"/>
              <a:ext cx="1649811" cy="584775"/>
            </a:xfrm>
            <a:prstGeom prst="rect">
              <a:avLst/>
            </a:prstGeom>
            <a:noFill/>
          </p:spPr>
          <p:txBody>
            <a:bodyPr wrap="none" lIns="91440" tIns="45720" rIns="91440" bIns="45720">
              <a:spAutoFit/>
            </a:bodyPr>
            <a:lstStyle/>
            <a:p>
              <a:pPr algn="ctr"/>
              <a:r>
                <a:rPr lang="en-US" altLang="ja-JP" sz="32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1</a:t>
              </a:r>
              <a:r>
                <a:rPr lang="ja-JP" altLang="en-US" sz="3200" b="1" dirty="0">
                  <a:ln w="9525">
                    <a:solidFill>
                      <a:schemeClr val="bg1"/>
                    </a:solidFill>
                    <a:prstDash val="solid"/>
                  </a:ln>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t>
              </a:r>
              <a:r>
                <a:rPr lang="ja-JP" altLang="en-US" sz="32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短い</a:t>
              </a:r>
            </a:p>
          </p:txBody>
        </p:sp>
        <p:cxnSp>
          <p:nvCxnSpPr>
            <p:cNvPr id="123" name="直線コネクタ 122"/>
            <p:cNvCxnSpPr>
              <a:cxnSpLocks/>
            </p:cNvCxnSpPr>
            <p:nvPr/>
          </p:nvCxnSpPr>
          <p:spPr>
            <a:xfrm flipH="1">
              <a:off x="8149243" y="4310946"/>
              <a:ext cx="745687"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124" name="直線コネクタ 123"/>
            <p:cNvCxnSpPr>
              <a:cxnSpLocks/>
            </p:cNvCxnSpPr>
            <p:nvPr/>
          </p:nvCxnSpPr>
          <p:spPr>
            <a:xfrm flipH="1">
              <a:off x="8590921" y="4629804"/>
              <a:ext cx="304009"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125" name="直線コネクタ 124"/>
            <p:cNvCxnSpPr/>
            <p:nvPr/>
          </p:nvCxnSpPr>
          <p:spPr>
            <a:xfrm>
              <a:off x="8788229" y="4318337"/>
              <a:ext cx="0" cy="318858"/>
            </a:xfrm>
            <a:prstGeom prst="line">
              <a:avLst/>
            </a:prstGeom>
            <a:ln w="38100">
              <a:solidFill>
                <a:srgbClr val="FF0000"/>
              </a:solidFill>
              <a:headEnd type="none"/>
              <a:tailEnd type="arrow"/>
            </a:ln>
          </p:spPr>
          <p:style>
            <a:lnRef idx="1">
              <a:schemeClr val="dk1"/>
            </a:lnRef>
            <a:fillRef idx="0">
              <a:schemeClr val="dk1"/>
            </a:fillRef>
            <a:effectRef idx="0">
              <a:schemeClr val="dk1"/>
            </a:effectRef>
            <a:fontRef idx="minor">
              <a:schemeClr val="tx1"/>
            </a:fontRef>
          </p:style>
        </p:cxnSp>
      </p:grpSp>
      <p:sp>
        <p:nvSpPr>
          <p:cNvPr id="115" name="正方形/長方形 114"/>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4" name="グループ化 83"/>
          <p:cNvGrpSpPr/>
          <p:nvPr/>
        </p:nvGrpSpPr>
        <p:grpSpPr>
          <a:xfrm>
            <a:off x="427820" y="2015681"/>
            <a:ext cx="8035552" cy="4386278"/>
            <a:chOff x="427820" y="2015681"/>
            <a:chExt cx="8035552" cy="4386278"/>
          </a:xfrm>
        </p:grpSpPr>
        <p:sp>
          <p:nvSpPr>
            <p:cNvPr id="30" name="フリーフォーム 29"/>
            <p:cNvSpPr/>
            <p:nvPr/>
          </p:nvSpPr>
          <p:spPr>
            <a:xfrm>
              <a:off x="3194870" y="2369701"/>
              <a:ext cx="2871231" cy="681317"/>
            </a:xfrm>
            <a:custGeom>
              <a:avLst/>
              <a:gdLst>
                <a:gd name="connsiteX0" fmla="*/ 0 w 3619500"/>
                <a:gd name="connsiteY0" fmla="*/ 2690813 h 5262563"/>
                <a:gd name="connsiteX1" fmla="*/ 0 w 3619500"/>
                <a:gd name="connsiteY1" fmla="*/ 0 h 5262563"/>
                <a:gd name="connsiteX2" fmla="*/ 3619500 w 3619500"/>
                <a:gd name="connsiteY2" fmla="*/ 0 h 5262563"/>
                <a:gd name="connsiteX3" fmla="*/ 3619500 w 3619500"/>
                <a:gd name="connsiteY3" fmla="*/ 5262563 h 5262563"/>
                <a:gd name="connsiteX0" fmla="*/ 0 w 3619500"/>
                <a:gd name="connsiteY0" fmla="*/ 2690813 h 2800412"/>
                <a:gd name="connsiteX1" fmla="*/ 0 w 3619500"/>
                <a:gd name="connsiteY1" fmla="*/ 0 h 2800412"/>
                <a:gd name="connsiteX2" fmla="*/ 3619500 w 3619500"/>
                <a:gd name="connsiteY2" fmla="*/ 0 h 2800412"/>
                <a:gd name="connsiteX3" fmla="*/ 3598796 w 3619500"/>
                <a:gd name="connsiteY3" fmla="*/ 2800412 h 2800412"/>
                <a:gd name="connsiteX0" fmla="*/ 0 w 3619500"/>
                <a:gd name="connsiteY0" fmla="*/ 2690813 h 2800412"/>
                <a:gd name="connsiteX1" fmla="*/ 0 w 3619500"/>
                <a:gd name="connsiteY1" fmla="*/ 0 h 2800412"/>
                <a:gd name="connsiteX2" fmla="*/ 3619500 w 3619500"/>
                <a:gd name="connsiteY2" fmla="*/ 0 h 2800412"/>
                <a:gd name="connsiteX3" fmla="*/ 3598796 w 3619500"/>
                <a:gd name="connsiteY3" fmla="*/ 2800412 h 2800412"/>
                <a:gd name="connsiteX0" fmla="*/ 0 w 3619502"/>
                <a:gd name="connsiteY0" fmla="*/ 2690813 h 2800412"/>
                <a:gd name="connsiteX1" fmla="*/ 0 w 3619502"/>
                <a:gd name="connsiteY1" fmla="*/ 0 h 2800412"/>
                <a:gd name="connsiteX2" fmla="*/ 3619500 w 3619502"/>
                <a:gd name="connsiteY2" fmla="*/ 0 h 2800412"/>
                <a:gd name="connsiteX3" fmla="*/ 3619502 w 3619502"/>
                <a:gd name="connsiteY3" fmla="*/ 2800412 h 2800412"/>
                <a:gd name="connsiteX0" fmla="*/ 0 w 3640209"/>
                <a:gd name="connsiteY0" fmla="*/ 2690813 h 2690813"/>
                <a:gd name="connsiteX1" fmla="*/ 0 w 3640209"/>
                <a:gd name="connsiteY1" fmla="*/ 0 h 2690813"/>
                <a:gd name="connsiteX2" fmla="*/ 3619500 w 3640209"/>
                <a:gd name="connsiteY2" fmla="*/ 0 h 2690813"/>
                <a:gd name="connsiteX3" fmla="*/ 3640209 w 3640209"/>
                <a:gd name="connsiteY3" fmla="*/ 1654658 h 2690813"/>
                <a:gd name="connsiteX0" fmla="*/ 0 w 3619502"/>
                <a:gd name="connsiteY0" fmla="*/ 2690813 h 2690813"/>
                <a:gd name="connsiteX1" fmla="*/ 0 w 3619502"/>
                <a:gd name="connsiteY1" fmla="*/ 0 h 2690813"/>
                <a:gd name="connsiteX2" fmla="*/ 3619500 w 3619502"/>
                <a:gd name="connsiteY2" fmla="*/ 0 h 2690813"/>
                <a:gd name="connsiteX3" fmla="*/ 3619502 w 3619502"/>
                <a:gd name="connsiteY3" fmla="*/ 1703413 h 2690813"/>
                <a:gd name="connsiteX0" fmla="*/ 0 w 3619500"/>
                <a:gd name="connsiteY0" fmla="*/ 2690813 h 2690813"/>
                <a:gd name="connsiteX1" fmla="*/ 0 w 3619500"/>
                <a:gd name="connsiteY1" fmla="*/ 0 h 2690813"/>
                <a:gd name="connsiteX2" fmla="*/ 3619500 w 3619500"/>
                <a:gd name="connsiteY2" fmla="*/ 0 h 2690813"/>
              </a:gdLst>
              <a:ahLst/>
              <a:cxnLst>
                <a:cxn ang="0">
                  <a:pos x="connsiteX0" y="connsiteY0"/>
                </a:cxn>
                <a:cxn ang="0">
                  <a:pos x="connsiteX1" y="connsiteY1"/>
                </a:cxn>
                <a:cxn ang="0">
                  <a:pos x="connsiteX2" y="connsiteY2"/>
                </a:cxn>
              </a:cxnLst>
              <a:rect l="l" t="t" r="r" b="b"/>
              <a:pathLst>
                <a:path w="3619500" h="2690813">
                  <a:moveTo>
                    <a:pt x="0" y="2690813"/>
                  </a:moveTo>
                  <a:lnTo>
                    <a:pt x="0" y="0"/>
                  </a:lnTo>
                  <a:lnTo>
                    <a:pt x="3619500" y="0"/>
                  </a:lnTo>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73" name="ホームベース 72"/>
            <p:cNvSpPr/>
            <p:nvPr/>
          </p:nvSpPr>
          <p:spPr>
            <a:xfrm rot="16200000" flipH="1">
              <a:off x="2992127" y="3184871"/>
              <a:ext cx="398249" cy="105277"/>
            </a:xfrm>
            <a:prstGeom prst="homePlate">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nvGrpSpPr>
            <p:cNvPr id="29" name="グループ化 28"/>
            <p:cNvGrpSpPr/>
            <p:nvPr/>
          </p:nvGrpSpPr>
          <p:grpSpPr>
            <a:xfrm>
              <a:off x="450682" y="4701791"/>
              <a:ext cx="2298556" cy="1700168"/>
              <a:chOff x="16238" y="6871464"/>
              <a:chExt cx="2674574" cy="2539883"/>
            </a:xfrm>
          </p:grpSpPr>
          <p:sp>
            <p:nvSpPr>
              <p:cNvPr id="60" name="フローチャート: 手作業 40"/>
              <p:cNvSpPr/>
              <p:nvPr/>
            </p:nvSpPr>
            <p:spPr>
              <a:xfrm>
                <a:off x="17397" y="6871464"/>
                <a:ext cx="2673415" cy="2539883"/>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105"/>
                  <a:gd name="connsiteX1" fmla="*/ 10000 w 10000"/>
                  <a:gd name="connsiteY1" fmla="*/ 0 h 10105"/>
                  <a:gd name="connsiteX2" fmla="*/ 8000 w 10000"/>
                  <a:gd name="connsiteY2" fmla="*/ 10000 h 10105"/>
                  <a:gd name="connsiteX3" fmla="*/ 576 w 10000"/>
                  <a:gd name="connsiteY3" fmla="*/ 10105 h 10105"/>
                  <a:gd name="connsiteX4" fmla="*/ 0 w 10000"/>
                  <a:gd name="connsiteY4" fmla="*/ 0 h 10105"/>
                  <a:gd name="connsiteX0" fmla="*/ 0 w 10000"/>
                  <a:gd name="connsiteY0" fmla="*/ 0 h 10174"/>
                  <a:gd name="connsiteX1" fmla="*/ 10000 w 10000"/>
                  <a:gd name="connsiteY1" fmla="*/ 0 h 10174"/>
                  <a:gd name="connsiteX2" fmla="*/ 9618 w 10000"/>
                  <a:gd name="connsiteY2" fmla="*/ 10174 h 10174"/>
                  <a:gd name="connsiteX3" fmla="*/ 576 w 10000"/>
                  <a:gd name="connsiteY3" fmla="*/ 10105 h 10174"/>
                  <a:gd name="connsiteX4" fmla="*/ 0 w 10000"/>
                  <a:gd name="connsiteY4" fmla="*/ 0 h 10174"/>
                  <a:gd name="connsiteX0" fmla="*/ 0 w 10000"/>
                  <a:gd name="connsiteY0" fmla="*/ 0 h 10105"/>
                  <a:gd name="connsiteX1" fmla="*/ 10000 w 10000"/>
                  <a:gd name="connsiteY1" fmla="*/ 0 h 10105"/>
                  <a:gd name="connsiteX2" fmla="*/ 9618 w 10000"/>
                  <a:gd name="connsiteY2" fmla="*/ 10069 h 10105"/>
                  <a:gd name="connsiteX3" fmla="*/ 576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618 w 10000"/>
                  <a:gd name="connsiteY2" fmla="*/ 10069 h 10105"/>
                  <a:gd name="connsiteX3" fmla="*/ 447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618 w 10000"/>
                  <a:gd name="connsiteY2" fmla="*/ 10069 h 10105"/>
                  <a:gd name="connsiteX3" fmla="*/ 285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828 w 10000"/>
                  <a:gd name="connsiteY2" fmla="*/ 10041 h 10105"/>
                  <a:gd name="connsiteX3" fmla="*/ 285 w 10000"/>
                  <a:gd name="connsiteY3" fmla="*/ 10105 h 10105"/>
                  <a:gd name="connsiteX4" fmla="*/ 0 w 10000"/>
                  <a:gd name="connsiteY4" fmla="*/ 0 h 10105"/>
                  <a:gd name="connsiteX0" fmla="*/ 0 w 9921"/>
                  <a:gd name="connsiteY0" fmla="*/ 0 h 10105"/>
                  <a:gd name="connsiteX1" fmla="*/ 9921 w 9921"/>
                  <a:gd name="connsiteY1" fmla="*/ 0 h 10105"/>
                  <a:gd name="connsiteX2" fmla="*/ 9828 w 9921"/>
                  <a:gd name="connsiteY2" fmla="*/ 10041 h 10105"/>
                  <a:gd name="connsiteX3" fmla="*/ 285 w 9921"/>
                  <a:gd name="connsiteY3" fmla="*/ 10105 h 10105"/>
                  <a:gd name="connsiteX4" fmla="*/ 0 w 9921"/>
                  <a:gd name="connsiteY4" fmla="*/ 0 h 10105"/>
                  <a:gd name="connsiteX0" fmla="*/ 69 w 10069"/>
                  <a:gd name="connsiteY0" fmla="*/ 0 h 10095"/>
                  <a:gd name="connsiteX1" fmla="*/ 10069 w 10069"/>
                  <a:gd name="connsiteY1" fmla="*/ 0 h 10095"/>
                  <a:gd name="connsiteX2" fmla="*/ 9975 w 10069"/>
                  <a:gd name="connsiteY2" fmla="*/ 9937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295"/>
                  <a:gd name="connsiteY0" fmla="*/ 0 h 10127"/>
                  <a:gd name="connsiteX1" fmla="*/ 10069 w 10295"/>
                  <a:gd name="connsiteY1" fmla="*/ 0 h 10127"/>
                  <a:gd name="connsiteX2" fmla="*/ 10242 w 10295"/>
                  <a:gd name="connsiteY2" fmla="*/ 10127 h 10127"/>
                  <a:gd name="connsiteX3" fmla="*/ 0 w 10295"/>
                  <a:gd name="connsiteY3" fmla="*/ 10095 h 10127"/>
                  <a:gd name="connsiteX4" fmla="*/ 69 w 10295"/>
                  <a:gd name="connsiteY4" fmla="*/ 0 h 10127"/>
                  <a:gd name="connsiteX0" fmla="*/ 69 w 10242"/>
                  <a:gd name="connsiteY0" fmla="*/ 0 h 10127"/>
                  <a:gd name="connsiteX1" fmla="*/ 10069 w 10242"/>
                  <a:gd name="connsiteY1" fmla="*/ 0 h 10127"/>
                  <a:gd name="connsiteX2" fmla="*/ 10242 w 10242"/>
                  <a:gd name="connsiteY2" fmla="*/ 10127 h 10127"/>
                  <a:gd name="connsiteX3" fmla="*/ 0 w 10242"/>
                  <a:gd name="connsiteY3" fmla="*/ 10095 h 10127"/>
                  <a:gd name="connsiteX4" fmla="*/ 69 w 10242"/>
                  <a:gd name="connsiteY4" fmla="*/ 0 h 10127"/>
                  <a:gd name="connsiteX0" fmla="*/ 69 w 10153"/>
                  <a:gd name="connsiteY0" fmla="*/ 0 h 10095"/>
                  <a:gd name="connsiteX1" fmla="*/ 10069 w 10153"/>
                  <a:gd name="connsiteY1" fmla="*/ 0 h 10095"/>
                  <a:gd name="connsiteX2" fmla="*/ 10153 w 10153"/>
                  <a:gd name="connsiteY2" fmla="*/ 10032 h 10095"/>
                  <a:gd name="connsiteX3" fmla="*/ 0 w 10153"/>
                  <a:gd name="connsiteY3" fmla="*/ 10095 h 10095"/>
                  <a:gd name="connsiteX4" fmla="*/ 69 w 10153"/>
                  <a:gd name="connsiteY4" fmla="*/ 0 h 10095"/>
                  <a:gd name="connsiteX0" fmla="*/ 69 w 10182"/>
                  <a:gd name="connsiteY0" fmla="*/ 0 h 10095"/>
                  <a:gd name="connsiteX1" fmla="*/ 10069 w 10182"/>
                  <a:gd name="connsiteY1" fmla="*/ 0 h 10095"/>
                  <a:gd name="connsiteX2" fmla="*/ 10153 w 10182"/>
                  <a:gd name="connsiteY2" fmla="*/ 10032 h 10095"/>
                  <a:gd name="connsiteX3" fmla="*/ 0 w 10182"/>
                  <a:gd name="connsiteY3" fmla="*/ 10095 h 10095"/>
                  <a:gd name="connsiteX4" fmla="*/ 69 w 10182"/>
                  <a:gd name="connsiteY4" fmla="*/ 0 h 10095"/>
                  <a:gd name="connsiteX0" fmla="*/ 69 w 10069"/>
                  <a:gd name="connsiteY0" fmla="*/ 0 h 10095"/>
                  <a:gd name="connsiteX1" fmla="*/ 10069 w 10069"/>
                  <a:gd name="connsiteY1" fmla="*/ 0 h 10095"/>
                  <a:gd name="connsiteX2" fmla="*/ 9886 w 10069"/>
                  <a:gd name="connsiteY2" fmla="*/ 9937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0 w 10000"/>
                  <a:gd name="connsiteY0" fmla="*/ 0 h 10095"/>
                  <a:gd name="connsiteX1" fmla="*/ 10000 w 10000"/>
                  <a:gd name="connsiteY1" fmla="*/ 0 h 10095"/>
                  <a:gd name="connsiteX2" fmla="*/ 9906 w 10000"/>
                  <a:gd name="connsiteY2" fmla="*/ 10032 h 10095"/>
                  <a:gd name="connsiteX3" fmla="*/ 109 w 10000"/>
                  <a:gd name="connsiteY3" fmla="*/ 10095 h 10095"/>
                  <a:gd name="connsiteX4" fmla="*/ 0 w 10000"/>
                  <a:gd name="connsiteY4" fmla="*/ 0 h 10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95">
                    <a:moveTo>
                      <a:pt x="0" y="0"/>
                    </a:moveTo>
                    <a:lnTo>
                      <a:pt x="10000" y="0"/>
                    </a:lnTo>
                    <a:cubicBezTo>
                      <a:pt x="9872" y="3356"/>
                      <a:pt x="10034" y="7150"/>
                      <a:pt x="9906" y="10032"/>
                    </a:cubicBezTo>
                    <a:lnTo>
                      <a:pt x="109" y="10095"/>
                    </a:lnTo>
                    <a:cubicBezTo>
                      <a:pt x="73" y="6730"/>
                      <a:pt x="36" y="3365"/>
                      <a:pt x="0" y="0"/>
                    </a:cubicBezTo>
                    <a:close/>
                  </a:path>
                </a:pathLst>
              </a:cu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1" name="正方形/長方形 60"/>
              <p:cNvSpPr/>
              <p:nvPr/>
            </p:nvSpPr>
            <p:spPr>
              <a:xfrm>
                <a:off x="671011" y="6873571"/>
                <a:ext cx="410510" cy="2501890"/>
              </a:xfrm>
              <a:prstGeom prst="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2" name="楕円 61"/>
              <p:cNvSpPr/>
              <p:nvPr/>
            </p:nvSpPr>
            <p:spPr>
              <a:xfrm>
                <a:off x="1726416" y="8544671"/>
                <a:ext cx="296305" cy="292916"/>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3" name="フリーフォーム 62"/>
              <p:cNvSpPr/>
              <p:nvPr/>
            </p:nvSpPr>
            <p:spPr>
              <a:xfrm>
                <a:off x="52260" y="7503864"/>
                <a:ext cx="832481" cy="192292"/>
              </a:xfrm>
              <a:custGeom>
                <a:avLst/>
                <a:gdLst>
                  <a:gd name="connsiteX0" fmla="*/ 0 w 394138"/>
                  <a:gd name="connsiteY0" fmla="*/ 0 h 86218"/>
                  <a:gd name="connsiteX1" fmla="*/ 299709 w 394138"/>
                  <a:gd name="connsiteY1" fmla="*/ 0 h 86218"/>
                  <a:gd name="connsiteX2" fmla="*/ 394138 w 394138"/>
                  <a:gd name="connsiteY2" fmla="*/ 86218 h 86218"/>
                  <a:gd name="connsiteX3" fmla="*/ 12317 w 394138"/>
                  <a:gd name="connsiteY3" fmla="*/ 78006 h 86218"/>
                  <a:gd name="connsiteX4" fmla="*/ 0 w 394138"/>
                  <a:gd name="connsiteY4" fmla="*/ 0 h 86218"/>
                  <a:gd name="connsiteX0" fmla="*/ 0 w 394138"/>
                  <a:gd name="connsiteY0" fmla="*/ 0 h 94429"/>
                  <a:gd name="connsiteX1" fmla="*/ 299709 w 394138"/>
                  <a:gd name="connsiteY1" fmla="*/ 0 h 94429"/>
                  <a:gd name="connsiteX2" fmla="*/ 394138 w 394138"/>
                  <a:gd name="connsiteY2" fmla="*/ 86218 h 94429"/>
                  <a:gd name="connsiteX3" fmla="*/ 12317 w 394138"/>
                  <a:gd name="connsiteY3" fmla="*/ 94429 h 94429"/>
                  <a:gd name="connsiteX4" fmla="*/ 0 w 394138"/>
                  <a:gd name="connsiteY4" fmla="*/ 0 h 94429"/>
                  <a:gd name="connsiteX0" fmla="*/ 0 w 394138"/>
                  <a:gd name="connsiteY0" fmla="*/ 0 h 86218"/>
                  <a:gd name="connsiteX1" fmla="*/ 299709 w 394138"/>
                  <a:gd name="connsiteY1" fmla="*/ 0 h 86218"/>
                  <a:gd name="connsiteX2" fmla="*/ 394138 w 394138"/>
                  <a:gd name="connsiteY2" fmla="*/ 86218 h 86218"/>
                  <a:gd name="connsiteX3" fmla="*/ 12317 w 394138"/>
                  <a:gd name="connsiteY3" fmla="*/ 86218 h 86218"/>
                  <a:gd name="connsiteX4" fmla="*/ 0 w 394138"/>
                  <a:gd name="connsiteY4" fmla="*/ 0 h 86218"/>
                  <a:gd name="connsiteX0" fmla="*/ 0 w 398243"/>
                  <a:gd name="connsiteY0" fmla="*/ 0 h 98535"/>
                  <a:gd name="connsiteX1" fmla="*/ 299709 w 398243"/>
                  <a:gd name="connsiteY1" fmla="*/ 0 h 98535"/>
                  <a:gd name="connsiteX2" fmla="*/ 398243 w 398243"/>
                  <a:gd name="connsiteY2" fmla="*/ 98535 h 98535"/>
                  <a:gd name="connsiteX3" fmla="*/ 12317 w 398243"/>
                  <a:gd name="connsiteY3" fmla="*/ 86218 h 98535"/>
                  <a:gd name="connsiteX4" fmla="*/ 0 w 398243"/>
                  <a:gd name="connsiteY4" fmla="*/ 0 h 98535"/>
                  <a:gd name="connsiteX0" fmla="*/ 0 w 398243"/>
                  <a:gd name="connsiteY0" fmla="*/ 0 h 98535"/>
                  <a:gd name="connsiteX1" fmla="*/ 299709 w 398243"/>
                  <a:gd name="connsiteY1" fmla="*/ 0 h 98535"/>
                  <a:gd name="connsiteX2" fmla="*/ 398243 w 398243"/>
                  <a:gd name="connsiteY2" fmla="*/ 98535 h 98535"/>
                  <a:gd name="connsiteX3" fmla="*/ 12317 w 398243"/>
                  <a:gd name="connsiteY3" fmla="*/ 86218 h 98535"/>
                  <a:gd name="connsiteX4" fmla="*/ 0 w 398243"/>
                  <a:gd name="connsiteY4" fmla="*/ 0 h 98535"/>
                  <a:gd name="connsiteX0" fmla="*/ 0 w 394138"/>
                  <a:gd name="connsiteY0" fmla="*/ 0 h 86218"/>
                  <a:gd name="connsiteX1" fmla="*/ 299709 w 394138"/>
                  <a:gd name="connsiteY1" fmla="*/ 0 h 86218"/>
                  <a:gd name="connsiteX2" fmla="*/ 394138 w 394138"/>
                  <a:gd name="connsiteY2" fmla="*/ 82113 h 86218"/>
                  <a:gd name="connsiteX3" fmla="*/ 12317 w 394138"/>
                  <a:gd name="connsiteY3" fmla="*/ 86218 h 86218"/>
                  <a:gd name="connsiteX4" fmla="*/ 0 w 394138"/>
                  <a:gd name="connsiteY4" fmla="*/ 0 h 86218"/>
                  <a:gd name="connsiteX0" fmla="*/ 0 w 391757"/>
                  <a:gd name="connsiteY0" fmla="*/ 0 h 91638"/>
                  <a:gd name="connsiteX1" fmla="*/ 299709 w 391757"/>
                  <a:gd name="connsiteY1" fmla="*/ 0 h 91638"/>
                  <a:gd name="connsiteX2" fmla="*/ 391757 w 391757"/>
                  <a:gd name="connsiteY2" fmla="*/ 91638 h 91638"/>
                  <a:gd name="connsiteX3" fmla="*/ 12317 w 391757"/>
                  <a:gd name="connsiteY3" fmla="*/ 86218 h 91638"/>
                  <a:gd name="connsiteX4" fmla="*/ 0 w 391757"/>
                  <a:gd name="connsiteY4" fmla="*/ 0 h 91638"/>
                  <a:gd name="connsiteX0" fmla="*/ 9105 w 400862"/>
                  <a:gd name="connsiteY0" fmla="*/ 0 h 91638"/>
                  <a:gd name="connsiteX1" fmla="*/ 308814 w 400862"/>
                  <a:gd name="connsiteY1" fmla="*/ 0 h 91638"/>
                  <a:gd name="connsiteX2" fmla="*/ 400862 w 400862"/>
                  <a:gd name="connsiteY2" fmla="*/ 91638 h 91638"/>
                  <a:gd name="connsiteX3" fmla="*/ 0 w 400862"/>
                  <a:gd name="connsiteY3" fmla="*/ 90981 h 91638"/>
                  <a:gd name="connsiteX4" fmla="*/ 9105 w 400862"/>
                  <a:gd name="connsiteY4" fmla="*/ 0 h 91638"/>
                  <a:gd name="connsiteX0" fmla="*/ 0 w 391757"/>
                  <a:gd name="connsiteY0" fmla="*/ 0 h 91638"/>
                  <a:gd name="connsiteX1" fmla="*/ 299709 w 391757"/>
                  <a:gd name="connsiteY1" fmla="*/ 0 h 91638"/>
                  <a:gd name="connsiteX2" fmla="*/ 391757 w 391757"/>
                  <a:gd name="connsiteY2" fmla="*/ 91638 h 91638"/>
                  <a:gd name="connsiteX3" fmla="*/ 2796 w 391757"/>
                  <a:gd name="connsiteY3" fmla="*/ 90981 h 91638"/>
                  <a:gd name="connsiteX4" fmla="*/ 0 w 391757"/>
                  <a:gd name="connsiteY4" fmla="*/ 0 h 91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757" h="91638">
                    <a:moveTo>
                      <a:pt x="0" y="0"/>
                    </a:moveTo>
                    <a:lnTo>
                      <a:pt x="299709" y="0"/>
                    </a:lnTo>
                    <a:lnTo>
                      <a:pt x="391757" y="91638"/>
                    </a:lnTo>
                    <a:lnTo>
                      <a:pt x="2796" y="90981"/>
                    </a:lnTo>
                    <a:lnTo>
                      <a:pt x="0"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4" name="フリーフォーム 63"/>
              <p:cNvSpPr/>
              <p:nvPr/>
            </p:nvSpPr>
            <p:spPr>
              <a:xfrm>
                <a:off x="68042" y="7703639"/>
                <a:ext cx="802676" cy="193027"/>
              </a:xfrm>
              <a:custGeom>
                <a:avLst/>
                <a:gdLst>
                  <a:gd name="connsiteX0" fmla="*/ 4105 w 385926"/>
                  <a:gd name="connsiteY0" fmla="*/ 98534 h 98534"/>
                  <a:gd name="connsiteX1" fmla="*/ 295603 w 385926"/>
                  <a:gd name="connsiteY1" fmla="*/ 94429 h 98534"/>
                  <a:gd name="connsiteX2" fmla="*/ 385926 w 385926"/>
                  <a:gd name="connsiteY2" fmla="*/ 4106 h 98534"/>
                  <a:gd name="connsiteX3" fmla="*/ 0 w 385926"/>
                  <a:gd name="connsiteY3" fmla="*/ 0 h 98534"/>
                  <a:gd name="connsiteX4" fmla="*/ 4105 w 385926"/>
                  <a:gd name="connsiteY4" fmla="*/ 98534 h 9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26" h="98534">
                    <a:moveTo>
                      <a:pt x="4105" y="98534"/>
                    </a:moveTo>
                    <a:lnTo>
                      <a:pt x="295603" y="94429"/>
                    </a:lnTo>
                    <a:lnTo>
                      <a:pt x="385926" y="4106"/>
                    </a:lnTo>
                    <a:lnTo>
                      <a:pt x="0" y="0"/>
                    </a:lnTo>
                    <a:lnTo>
                      <a:pt x="4105" y="98534"/>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5" name="フリーフォーム 64"/>
              <p:cNvSpPr/>
              <p:nvPr/>
            </p:nvSpPr>
            <p:spPr>
              <a:xfrm>
                <a:off x="886018" y="7495250"/>
                <a:ext cx="1787450" cy="199530"/>
              </a:xfrm>
              <a:custGeom>
                <a:avLst/>
                <a:gdLst>
                  <a:gd name="connsiteX0" fmla="*/ 841649 w 841649"/>
                  <a:gd name="connsiteY0" fmla="*/ 0 h 94429"/>
                  <a:gd name="connsiteX1" fmla="*/ 61584 w 841649"/>
                  <a:gd name="connsiteY1" fmla="*/ 0 h 94429"/>
                  <a:gd name="connsiteX2" fmla="*/ 0 w 841649"/>
                  <a:gd name="connsiteY2" fmla="*/ 94429 h 94429"/>
                  <a:gd name="connsiteX3" fmla="*/ 841649 w 841649"/>
                  <a:gd name="connsiteY3" fmla="*/ 90324 h 94429"/>
                  <a:gd name="connsiteX4" fmla="*/ 841649 w 841649"/>
                  <a:gd name="connsiteY4" fmla="*/ 0 h 94429"/>
                  <a:gd name="connsiteX0" fmla="*/ 841649 w 841649"/>
                  <a:gd name="connsiteY0" fmla="*/ 0 h 95087"/>
                  <a:gd name="connsiteX1" fmla="*/ 61584 w 841649"/>
                  <a:gd name="connsiteY1" fmla="*/ 0 h 95087"/>
                  <a:gd name="connsiteX2" fmla="*/ 0 w 841649"/>
                  <a:gd name="connsiteY2" fmla="*/ 94429 h 95087"/>
                  <a:gd name="connsiteX3" fmla="*/ 841649 w 841649"/>
                  <a:gd name="connsiteY3" fmla="*/ 95087 h 95087"/>
                  <a:gd name="connsiteX4" fmla="*/ 841649 w 841649"/>
                  <a:gd name="connsiteY4" fmla="*/ 0 h 95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649" h="95087">
                    <a:moveTo>
                      <a:pt x="841649" y="0"/>
                    </a:moveTo>
                    <a:lnTo>
                      <a:pt x="61584" y="0"/>
                    </a:lnTo>
                    <a:lnTo>
                      <a:pt x="0" y="94429"/>
                    </a:lnTo>
                    <a:lnTo>
                      <a:pt x="841649" y="95087"/>
                    </a:lnTo>
                    <a:lnTo>
                      <a:pt x="841649"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6" name="フリーフォーム 65"/>
              <p:cNvSpPr/>
              <p:nvPr/>
            </p:nvSpPr>
            <p:spPr>
              <a:xfrm>
                <a:off x="886018" y="7702013"/>
                <a:ext cx="1778734" cy="175797"/>
              </a:xfrm>
              <a:custGeom>
                <a:avLst/>
                <a:gdLst>
                  <a:gd name="connsiteX0" fmla="*/ 837543 w 837543"/>
                  <a:gd name="connsiteY0" fmla="*/ 0 h 82112"/>
                  <a:gd name="connsiteX1" fmla="*/ 0 w 837543"/>
                  <a:gd name="connsiteY1" fmla="*/ 0 h 82112"/>
                  <a:gd name="connsiteX2" fmla="*/ 69795 w 837543"/>
                  <a:gd name="connsiteY2" fmla="*/ 82112 h 82112"/>
                  <a:gd name="connsiteX3" fmla="*/ 829332 w 837543"/>
                  <a:gd name="connsiteY3" fmla="*/ 78006 h 82112"/>
                  <a:gd name="connsiteX4" fmla="*/ 837543 w 837543"/>
                  <a:gd name="connsiteY4" fmla="*/ 0 h 8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43" h="82112">
                    <a:moveTo>
                      <a:pt x="837543" y="0"/>
                    </a:moveTo>
                    <a:lnTo>
                      <a:pt x="0" y="0"/>
                    </a:lnTo>
                    <a:lnTo>
                      <a:pt x="69795" y="82112"/>
                    </a:lnTo>
                    <a:lnTo>
                      <a:pt x="829332" y="78006"/>
                    </a:lnTo>
                    <a:lnTo>
                      <a:pt x="837543" y="0"/>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cxnSp>
            <p:nvCxnSpPr>
              <p:cNvPr id="67" name="直線コネクタ 66"/>
              <p:cNvCxnSpPr>
                <a:stCxn id="61" idx="0"/>
                <a:endCxn id="61" idx="2"/>
              </p:cNvCxnSpPr>
              <p:nvPr/>
            </p:nvCxnSpPr>
            <p:spPr>
              <a:xfrm>
                <a:off x="876267" y="6873571"/>
                <a:ext cx="0" cy="25018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a:endCxn id="66" idx="0"/>
              </p:cNvCxnSpPr>
              <p:nvPr/>
            </p:nvCxnSpPr>
            <p:spPr>
              <a:xfrm>
                <a:off x="16238" y="7693569"/>
                <a:ext cx="2648514" cy="84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グループ化 86"/>
            <p:cNvGrpSpPr/>
            <p:nvPr/>
          </p:nvGrpSpPr>
          <p:grpSpPr>
            <a:xfrm>
              <a:off x="427820" y="2015681"/>
              <a:ext cx="3047932" cy="2754106"/>
              <a:chOff x="607531" y="2129914"/>
              <a:chExt cx="2334747" cy="2645874"/>
            </a:xfrm>
          </p:grpSpPr>
          <p:sp>
            <p:nvSpPr>
              <p:cNvPr id="69" name="円柱 68"/>
              <p:cNvSpPr/>
              <p:nvPr/>
            </p:nvSpPr>
            <p:spPr>
              <a:xfrm>
                <a:off x="1897732" y="2129914"/>
                <a:ext cx="286925" cy="2033510"/>
              </a:xfrm>
              <a:prstGeom prst="can">
                <a:avLst>
                  <a:gd name="adj" fmla="val 11667"/>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74" name="角丸四角形 73"/>
              <p:cNvSpPr/>
              <p:nvPr/>
            </p:nvSpPr>
            <p:spPr>
              <a:xfrm flipH="1">
                <a:off x="2442852" y="3074452"/>
                <a:ext cx="499426" cy="166708"/>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solidFill>
                    <a:sysClr val="windowText" lastClr="000000"/>
                  </a:solidFill>
                </a:endParaRPr>
              </a:p>
            </p:txBody>
          </p:sp>
          <p:sp>
            <p:nvSpPr>
              <p:cNvPr id="75" name="角丸四角形 74"/>
              <p:cNvSpPr/>
              <p:nvPr/>
            </p:nvSpPr>
            <p:spPr>
              <a:xfrm flipH="1">
                <a:off x="1830334" y="2796605"/>
                <a:ext cx="876443" cy="444555"/>
              </a:xfrm>
              <a:prstGeom prst="round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solidFill>
                    <a:sysClr val="windowText" lastClr="000000"/>
                  </a:solidFill>
                </a:endParaRPr>
              </a:p>
            </p:txBody>
          </p:sp>
          <p:sp>
            <p:nvSpPr>
              <p:cNvPr id="71" name="正方形/長方形 70"/>
              <p:cNvSpPr/>
              <p:nvPr/>
            </p:nvSpPr>
            <p:spPr>
              <a:xfrm>
                <a:off x="730774" y="3915012"/>
                <a:ext cx="976316" cy="25804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72" name="角丸四角形 71"/>
              <p:cNvSpPr/>
              <p:nvPr/>
            </p:nvSpPr>
            <p:spPr>
              <a:xfrm>
                <a:off x="607531" y="4138391"/>
                <a:ext cx="1796653" cy="637397"/>
              </a:xfrm>
              <a:prstGeom prst="round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solidFill>
                    <a:sysClr val="windowText" lastClr="000000"/>
                  </a:solidFill>
                </a:endParaRPr>
              </a:p>
            </p:txBody>
          </p:sp>
        </p:grpSp>
        <p:grpSp>
          <p:nvGrpSpPr>
            <p:cNvPr id="119" name="グループ化 118"/>
            <p:cNvGrpSpPr/>
            <p:nvPr/>
          </p:nvGrpSpPr>
          <p:grpSpPr>
            <a:xfrm>
              <a:off x="5849016" y="2049735"/>
              <a:ext cx="2614356" cy="1556601"/>
              <a:chOff x="8622473" y="2051015"/>
              <a:chExt cx="2614356" cy="1556601"/>
            </a:xfrm>
          </p:grpSpPr>
          <p:grpSp>
            <p:nvGrpSpPr>
              <p:cNvPr id="120" name="グループ化 119"/>
              <p:cNvGrpSpPr/>
              <p:nvPr/>
            </p:nvGrpSpPr>
            <p:grpSpPr>
              <a:xfrm>
                <a:off x="8622473" y="2069080"/>
                <a:ext cx="2614356" cy="1538536"/>
                <a:chOff x="8486570" y="3307278"/>
                <a:chExt cx="8721972" cy="5828354"/>
              </a:xfrm>
            </p:grpSpPr>
            <p:sp>
              <p:nvSpPr>
                <p:cNvPr id="128" name="フローチャート: 手作業 74"/>
                <p:cNvSpPr/>
                <p:nvPr/>
              </p:nvSpPr>
              <p:spPr>
                <a:xfrm>
                  <a:off x="8623673" y="3431970"/>
                  <a:ext cx="8448799" cy="3788910"/>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667 w 10000"/>
                    <a:gd name="connsiteY2" fmla="*/ 9908 h 10000"/>
                    <a:gd name="connsiteX3" fmla="*/ 2000 w 10000"/>
                    <a:gd name="connsiteY3" fmla="*/ 10000 h 10000"/>
                    <a:gd name="connsiteX4" fmla="*/ 0 w 10000"/>
                    <a:gd name="connsiteY4" fmla="*/ 0 h 10000"/>
                    <a:gd name="connsiteX0" fmla="*/ 0 w 10000"/>
                    <a:gd name="connsiteY0" fmla="*/ 0 h 9939"/>
                    <a:gd name="connsiteX1" fmla="*/ 10000 w 10000"/>
                    <a:gd name="connsiteY1" fmla="*/ 0 h 9939"/>
                    <a:gd name="connsiteX2" fmla="*/ 9667 w 10000"/>
                    <a:gd name="connsiteY2" fmla="*/ 9908 h 9939"/>
                    <a:gd name="connsiteX3" fmla="*/ 388 w 10000"/>
                    <a:gd name="connsiteY3" fmla="*/ 9939 h 9939"/>
                    <a:gd name="connsiteX4" fmla="*/ 0 w 10000"/>
                    <a:gd name="connsiteY4" fmla="*/ 0 h 9939"/>
                    <a:gd name="connsiteX0" fmla="*/ 0 w 10000"/>
                    <a:gd name="connsiteY0" fmla="*/ 0 h 10004"/>
                    <a:gd name="connsiteX1" fmla="*/ 10000 w 10000"/>
                    <a:gd name="connsiteY1" fmla="*/ 0 h 10004"/>
                    <a:gd name="connsiteX2" fmla="*/ 9675 w 10000"/>
                    <a:gd name="connsiteY2" fmla="*/ 10004 h 10004"/>
                    <a:gd name="connsiteX3" fmla="*/ 388 w 10000"/>
                    <a:gd name="connsiteY3" fmla="*/ 10000 h 10004"/>
                    <a:gd name="connsiteX4" fmla="*/ 0 w 10000"/>
                    <a:gd name="connsiteY4" fmla="*/ 0 h 10004"/>
                    <a:gd name="connsiteX0" fmla="*/ 0 w 10000"/>
                    <a:gd name="connsiteY0" fmla="*/ 0 h 10018"/>
                    <a:gd name="connsiteX1" fmla="*/ 10000 w 10000"/>
                    <a:gd name="connsiteY1" fmla="*/ 0 h 10018"/>
                    <a:gd name="connsiteX2" fmla="*/ 9675 w 10000"/>
                    <a:gd name="connsiteY2" fmla="*/ 10004 h 10018"/>
                    <a:gd name="connsiteX3" fmla="*/ 388 w 10000"/>
                    <a:gd name="connsiteY3" fmla="*/ 10018 h 10018"/>
                    <a:gd name="connsiteX4" fmla="*/ 0 w 10000"/>
                    <a:gd name="connsiteY4" fmla="*/ 0 h 1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18">
                      <a:moveTo>
                        <a:pt x="0" y="0"/>
                      </a:moveTo>
                      <a:lnTo>
                        <a:pt x="10000" y="0"/>
                      </a:lnTo>
                      <a:cubicBezTo>
                        <a:pt x="9892" y="3335"/>
                        <a:pt x="9783" y="6669"/>
                        <a:pt x="9675" y="10004"/>
                      </a:cubicBezTo>
                      <a:lnTo>
                        <a:pt x="388" y="10018"/>
                      </a:lnTo>
                      <a:cubicBezTo>
                        <a:pt x="259" y="6685"/>
                        <a:pt x="129" y="3333"/>
                        <a:pt x="0" y="0"/>
                      </a:cubicBezTo>
                      <a:close/>
                    </a:path>
                  </a:pathLst>
                </a:custGeom>
                <a:solidFill>
                  <a:schemeClr val="tx1">
                    <a:lumMod val="75000"/>
                    <a:lumOff val="2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29" name="片側の 2 つの角を切り取った四角形 128"/>
                <p:cNvSpPr/>
                <p:nvPr/>
              </p:nvSpPr>
              <p:spPr>
                <a:xfrm>
                  <a:off x="8849657" y="7223025"/>
                  <a:ext cx="8013387" cy="161676"/>
                </a:xfrm>
                <a:prstGeom prst="snip2SameRect">
                  <a:avLst>
                    <a:gd name="adj1" fmla="val 45349"/>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30" name="片側の 2 つの角を切り取った四角形 129"/>
                <p:cNvSpPr/>
                <p:nvPr/>
              </p:nvSpPr>
              <p:spPr>
                <a:xfrm flipV="1">
                  <a:off x="8486570" y="3307278"/>
                  <a:ext cx="8721972" cy="124692"/>
                </a:xfrm>
                <a:prstGeom prst="snip2SameRect">
                  <a:avLst>
                    <a:gd name="adj1" fmla="val 50000"/>
                    <a:gd name="adj2" fmla="val 0"/>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nvGrpSpPr>
                <p:cNvPr id="131" name="グループ化 130"/>
                <p:cNvGrpSpPr/>
                <p:nvPr/>
              </p:nvGrpSpPr>
              <p:grpSpPr>
                <a:xfrm>
                  <a:off x="15784948" y="3795859"/>
                  <a:ext cx="418522" cy="418522"/>
                  <a:chOff x="15784948" y="3795859"/>
                  <a:chExt cx="418522" cy="418522"/>
                </a:xfrm>
              </p:grpSpPr>
              <p:sp>
                <p:nvSpPr>
                  <p:cNvPr id="154" name="楕円 153"/>
                  <p:cNvSpPr/>
                  <p:nvPr/>
                </p:nvSpPr>
                <p:spPr>
                  <a:xfrm>
                    <a:off x="15784948" y="3795859"/>
                    <a:ext cx="418522" cy="418522"/>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55" name="楕円 154"/>
                  <p:cNvSpPr/>
                  <p:nvPr/>
                </p:nvSpPr>
                <p:spPr>
                  <a:xfrm>
                    <a:off x="15871538" y="3868018"/>
                    <a:ext cx="274204" cy="27420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grpSp>
              <p:nvGrpSpPr>
                <p:cNvPr id="132" name="グループ化 131"/>
                <p:cNvGrpSpPr/>
                <p:nvPr/>
              </p:nvGrpSpPr>
              <p:grpSpPr>
                <a:xfrm>
                  <a:off x="13677902" y="6393586"/>
                  <a:ext cx="577274" cy="582468"/>
                  <a:chOff x="13677902" y="6393586"/>
                  <a:chExt cx="577274" cy="582468"/>
                </a:xfrm>
              </p:grpSpPr>
              <p:sp>
                <p:nvSpPr>
                  <p:cNvPr id="152" name="楕円 151"/>
                  <p:cNvSpPr/>
                  <p:nvPr/>
                </p:nvSpPr>
                <p:spPr>
                  <a:xfrm>
                    <a:off x="13677902" y="6393586"/>
                    <a:ext cx="577273" cy="5772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53" name="楕円 152"/>
                  <p:cNvSpPr/>
                  <p:nvPr/>
                </p:nvSpPr>
                <p:spPr>
                  <a:xfrm>
                    <a:off x="13778926" y="6465744"/>
                    <a:ext cx="476250" cy="510310"/>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grpSp>
              <p:nvGrpSpPr>
                <p:cNvPr id="133" name="グループ化 132"/>
                <p:cNvGrpSpPr/>
                <p:nvPr/>
              </p:nvGrpSpPr>
              <p:grpSpPr>
                <a:xfrm>
                  <a:off x="11440970" y="6408018"/>
                  <a:ext cx="577274" cy="582468"/>
                  <a:chOff x="11440970" y="6408018"/>
                  <a:chExt cx="577274" cy="582468"/>
                </a:xfrm>
              </p:grpSpPr>
              <p:sp>
                <p:nvSpPr>
                  <p:cNvPr id="150" name="楕円 149"/>
                  <p:cNvSpPr/>
                  <p:nvPr/>
                </p:nvSpPr>
                <p:spPr>
                  <a:xfrm>
                    <a:off x="11440971" y="6408018"/>
                    <a:ext cx="577273" cy="5772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51" name="楕円 150"/>
                  <p:cNvSpPr/>
                  <p:nvPr/>
                </p:nvSpPr>
                <p:spPr>
                  <a:xfrm>
                    <a:off x="11440970" y="6480176"/>
                    <a:ext cx="476250" cy="510310"/>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grpSp>
              <p:nvGrpSpPr>
                <p:cNvPr id="134" name="グループ化 133"/>
                <p:cNvGrpSpPr/>
                <p:nvPr/>
              </p:nvGrpSpPr>
              <p:grpSpPr>
                <a:xfrm>
                  <a:off x="15250971" y="5599835"/>
                  <a:ext cx="1414318" cy="1414318"/>
                  <a:chOff x="15250971" y="5599835"/>
                  <a:chExt cx="1414318" cy="1414318"/>
                </a:xfrm>
              </p:grpSpPr>
              <p:sp>
                <p:nvSpPr>
                  <p:cNvPr id="146" name="楕円 145"/>
                  <p:cNvSpPr/>
                  <p:nvPr/>
                </p:nvSpPr>
                <p:spPr>
                  <a:xfrm>
                    <a:off x="15250971" y="5599835"/>
                    <a:ext cx="1414318" cy="1414318"/>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47" name="楕円 146"/>
                  <p:cNvSpPr/>
                  <p:nvPr/>
                </p:nvSpPr>
                <p:spPr>
                  <a:xfrm>
                    <a:off x="15554039" y="5917335"/>
                    <a:ext cx="793750" cy="7937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48" name="楕円 147"/>
                  <p:cNvSpPr/>
                  <p:nvPr/>
                </p:nvSpPr>
                <p:spPr>
                  <a:xfrm>
                    <a:off x="15698357" y="5989495"/>
                    <a:ext cx="736023" cy="73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cxnSp>
                <p:nvCxnSpPr>
                  <p:cNvPr id="149" name="直線コネクタ 148"/>
                  <p:cNvCxnSpPr>
                    <a:stCxn id="148" idx="0"/>
                    <a:endCxn id="148" idx="4"/>
                  </p:cNvCxnSpPr>
                  <p:nvPr/>
                </p:nvCxnSpPr>
                <p:spPr>
                  <a:xfrm>
                    <a:off x="16066369" y="5989495"/>
                    <a:ext cx="0" cy="736023"/>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5" name="グループ化 134"/>
                <p:cNvGrpSpPr/>
                <p:nvPr/>
              </p:nvGrpSpPr>
              <p:grpSpPr>
                <a:xfrm>
                  <a:off x="9045288" y="5585403"/>
                  <a:ext cx="1414318" cy="1414318"/>
                  <a:chOff x="9045288" y="5585403"/>
                  <a:chExt cx="1414318" cy="1414318"/>
                </a:xfrm>
              </p:grpSpPr>
              <p:sp>
                <p:nvSpPr>
                  <p:cNvPr id="142" name="楕円 141"/>
                  <p:cNvSpPr/>
                  <p:nvPr/>
                </p:nvSpPr>
                <p:spPr>
                  <a:xfrm>
                    <a:off x="9045288" y="5585403"/>
                    <a:ext cx="1414318" cy="1414318"/>
                  </a:xfrm>
                  <a:prstGeom prst="ellipse">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43" name="楕円 142"/>
                  <p:cNvSpPr/>
                  <p:nvPr/>
                </p:nvSpPr>
                <p:spPr>
                  <a:xfrm>
                    <a:off x="9362788" y="5902903"/>
                    <a:ext cx="793750" cy="7937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44" name="楕円 143"/>
                  <p:cNvSpPr/>
                  <p:nvPr/>
                </p:nvSpPr>
                <p:spPr>
                  <a:xfrm>
                    <a:off x="9247335" y="5989495"/>
                    <a:ext cx="736023" cy="73602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cxnSp>
                <p:nvCxnSpPr>
                  <p:cNvPr id="145" name="直線コネクタ 144"/>
                  <p:cNvCxnSpPr>
                    <a:stCxn id="144" idx="1"/>
                    <a:endCxn id="144" idx="5"/>
                  </p:cNvCxnSpPr>
                  <p:nvPr/>
                </p:nvCxnSpPr>
                <p:spPr>
                  <a:xfrm>
                    <a:off x="9355123" y="6097283"/>
                    <a:ext cx="520447" cy="520447"/>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6" name="グループ化 135"/>
                <p:cNvGrpSpPr/>
                <p:nvPr/>
              </p:nvGrpSpPr>
              <p:grpSpPr>
                <a:xfrm>
                  <a:off x="10300857" y="3579381"/>
                  <a:ext cx="4993410" cy="5556251"/>
                  <a:chOff x="10300857" y="3579381"/>
                  <a:chExt cx="4993410" cy="5556251"/>
                </a:xfrm>
              </p:grpSpPr>
              <p:sp>
                <p:nvSpPr>
                  <p:cNvPr id="137" name="正方形/長方形 136"/>
                  <p:cNvSpPr/>
                  <p:nvPr/>
                </p:nvSpPr>
                <p:spPr>
                  <a:xfrm>
                    <a:off x="10589494" y="3579381"/>
                    <a:ext cx="4502726" cy="271318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38" name="円 137"/>
                  <p:cNvSpPr/>
                  <p:nvPr/>
                </p:nvSpPr>
                <p:spPr>
                  <a:xfrm>
                    <a:off x="10300857" y="4142222"/>
                    <a:ext cx="4993410" cy="4993410"/>
                  </a:xfrm>
                  <a:prstGeom prst="pie">
                    <a:avLst>
                      <a:gd name="adj1" fmla="val 12953084"/>
                      <a:gd name="adj2" fmla="val 19642842"/>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solidFill>
                        <a:schemeClr val="tx1"/>
                      </a:solidFill>
                    </a:endParaRPr>
                  </a:p>
                </p:txBody>
              </p:sp>
              <p:cxnSp>
                <p:nvCxnSpPr>
                  <p:cNvPr id="139" name="直線コネクタ 138"/>
                  <p:cNvCxnSpPr/>
                  <p:nvPr/>
                </p:nvCxnSpPr>
                <p:spPr>
                  <a:xfrm>
                    <a:off x="12803664" y="4055631"/>
                    <a:ext cx="0" cy="4185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flipV="1">
                    <a:off x="14311394" y="4705064"/>
                    <a:ext cx="333440" cy="3463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直線コネクタ 140"/>
                  <p:cNvCxnSpPr/>
                  <p:nvPr/>
                </p:nvCxnSpPr>
                <p:spPr>
                  <a:xfrm flipH="1" flipV="1">
                    <a:off x="11109039" y="4690631"/>
                    <a:ext cx="279589" cy="3175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22" name="テキスト ボックス 121"/>
              <p:cNvSpPr txBox="1"/>
              <p:nvPr/>
            </p:nvSpPr>
            <p:spPr>
              <a:xfrm>
                <a:off x="10292366" y="2051015"/>
                <a:ext cx="412663" cy="369332"/>
              </a:xfrm>
              <a:prstGeom prst="rect">
                <a:avLst/>
              </a:prstGeom>
              <a:noFill/>
            </p:spPr>
            <p:txBody>
              <a:bodyPr wrap="squar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a:t>
                </a:r>
              </a:p>
            </p:txBody>
          </p:sp>
          <p:sp>
            <p:nvSpPr>
              <p:cNvPr id="126" name="テキスト ボックス 125"/>
              <p:cNvSpPr txBox="1"/>
              <p:nvPr/>
            </p:nvSpPr>
            <p:spPr>
              <a:xfrm>
                <a:off x="9141912" y="2052295"/>
                <a:ext cx="382719" cy="369332"/>
              </a:xfrm>
              <a:prstGeom prst="rect">
                <a:avLst/>
              </a:prstGeom>
              <a:noFill/>
            </p:spPr>
            <p:txBody>
              <a:bodyPr wrap="square" rtlCol="0">
                <a:spAutoFit/>
              </a:bodyPr>
              <a:lstStyle/>
              <a:p>
                <a:r>
                  <a:rPr kumimoji="1" lang="ja-JP" altLang="en-US" dirty="0"/>
                  <a:t>－</a:t>
                </a:r>
              </a:p>
            </p:txBody>
          </p:sp>
          <p:sp>
            <p:nvSpPr>
              <p:cNvPr id="127" name="テキスト ボックス 126"/>
              <p:cNvSpPr txBox="1"/>
              <p:nvPr/>
            </p:nvSpPr>
            <p:spPr>
              <a:xfrm>
                <a:off x="8848091" y="2933433"/>
                <a:ext cx="2172390" cy="369332"/>
              </a:xfrm>
              <a:prstGeom prst="rect">
                <a:avLst/>
              </a:prstGeom>
              <a:solidFill>
                <a:schemeClr val="bg1"/>
              </a:solidFill>
            </p:spPr>
            <p:txBody>
              <a:bodyPr vert="horz" wrap="none" rtlCol="0">
                <a:spAutoFit/>
              </a:bodyPr>
              <a:lstStyle/>
              <a:p>
                <a:r>
                  <a:rPr kumimoji="1" lang="ja-JP" altLang="en-US" dirty="0"/>
                  <a:t>演算ミューチェッカー</a:t>
                </a:r>
              </a:p>
            </p:txBody>
          </p:sp>
        </p:grpSp>
      </p:grpSp>
      <p:cxnSp>
        <p:nvCxnSpPr>
          <p:cNvPr id="94" name="直線コネクタ 93"/>
          <p:cNvCxnSpPr/>
          <p:nvPr/>
        </p:nvCxnSpPr>
        <p:spPr>
          <a:xfrm flipH="1">
            <a:off x="7130060" y="2269928"/>
            <a:ext cx="1" cy="579957"/>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1" name="直線コネクタ 100"/>
          <p:cNvCxnSpPr/>
          <p:nvPr/>
        </p:nvCxnSpPr>
        <p:spPr>
          <a:xfrm>
            <a:off x="6841586" y="2357059"/>
            <a:ext cx="300069" cy="507299"/>
          </a:xfrm>
          <a:prstGeom prst="line">
            <a:avLst/>
          </a:prstGeom>
          <a:ln w="63500">
            <a:solidFill>
              <a:srgbClr val="FF0000"/>
            </a:solidFill>
            <a:prstDash val="sysDot"/>
          </a:ln>
        </p:spPr>
        <p:style>
          <a:lnRef idx="1">
            <a:schemeClr val="accent1"/>
          </a:lnRef>
          <a:fillRef idx="0">
            <a:schemeClr val="accent1"/>
          </a:fillRef>
          <a:effectRef idx="0">
            <a:schemeClr val="accent1"/>
          </a:effectRef>
          <a:fontRef idx="minor">
            <a:schemeClr val="tx1"/>
          </a:fontRef>
        </p:style>
      </p:cxnSp>
      <p:pic>
        <p:nvPicPr>
          <p:cNvPr id="26" name="図 25"/>
          <p:cNvPicPr>
            <a:picLocks noChangeAspect="1"/>
          </p:cNvPicPr>
          <p:nvPr/>
        </p:nvPicPr>
        <p:blipFill rotWithShape="1">
          <a:blip r:embed="rId3"/>
          <a:srcRect l="15650" r="15476" b="16123"/>
          <a:stretch/>
        </p:blipFill>
        <p:spPr>
          <a:xfrm>
            <a:off x="8983399" y="1946552"/>
            <a:ext cx="2503753" cy="1337100"/>
          </a:xfrm>
          <a:prstGeom prst="rect">
            <a:avLst/>
          </a:prstGeom>
        </p:spPr>
      </p:pic>
      <p:grpSp>
        <p:nvGrpSpPr>
          <p:cNvPr id="76" name="グループ化 75"/>
          <p:cNvGrpSpPr/>
          <p:nvPr/>
        </p:nvGrpSpPr>
        <p:grpSpPr>
          <a:xfrm>
            <a:off x="9758884" y="2431157"/>
            <a:ext cx="482789" cy="681886"/>
            <a:chOff x="9711259" y="2431157"/>
            <a:chExt cx="482789" cy="681886"/>
          </a:xfrm>
        </p:grpSpPr>
        <p:cxnSp>
          <p:nvCxnSpPr>
            <p:cNvPr id="189" name="直線コネクタ 188"/>
            <p:cNvCxnSpPr/>
            <p:nvPr/>
          </p:nvCxnSpPr>
          <p:spPr>
            <a:xfrm>
              <a:off x="9785803" y="2431157"/>
              <a:ext cx="408245" cy="681886"/>
            </a:xfrm>
            <a:prstGeom prst="line">
              <a:avLst/>
            </a:prstGeom>
            <a:ln w="635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90" name="テキスト ボックス 189"/>
            <p:cNvSpPr txBox="1"/>
            <p:nvPr/>
          </p:nvSpPr>
          <p:spPr>
            <a:xfrm>
              <a:off x="9711259" y="2607924"/>
              <a:ext cx="415498" cy="276999"/>
            </a:xfrm>
            <a:prstGeom prst="rect">
              <a:avLst/>
            </a:prstGeom>
            <a:solidFill>
              <a:schemeClr val="bg1"/>
            </a:solidFill>
            <a:ln w="12700">
              <a:solidFill>
                <a:srgbClr val="FF0000"/>
              </a:solidFill>
              <a:prstDash val="dash"/>
            </a:ln>
          </p:spPr>
          <p:txBody>
            <a:bodyPr vert="horz" wrap="none" rtlCol="0">
              <a:spAutoFit/>
            </a:bodyPr>
            <a:lstStyle/>
            <a:p>
              <a:r>
                <a:rPr kumimoji="1" lang="en-US" altLang="ja-JP" sz="1200" dirty="0">
                  <a:latin typeface="+mn-ea"/>
                </a:rPr>
                <a:t>1</a:t>
              </a:r>
              <a:r>
                <a:rPr kumimoji="1" lang="ja-JP" altLang="en-US" sz="1200" dirty="0">
                  <a:latin typeface="+mn-ea"/>
                </a:rPr>
                <a:t>㎛</a:t>
              </a:r>
            </a:p>
          </p:txBody>
        </p:sp>
      </p:grpSp>
      <p:grpSp>
        <p:nvGrpSpPr>
          <p:cNvPr id="81" name="グループ化 80"/>
          <p:cNvGrpSpPr/>
          <p:nvPr/>
        </p:nvGrpSpPr>
        <p:grpSpPr>
          <a:xfrm>
            <a:off x="10226389" y="2431157"/>
            <a:ext cx="487686" cy="681886"/>
            <a:chOff x="10178764" y="2431157"/>
            <a:chExt cx="487686" cy="681886"/>
          </a:xfrm>
        </p:grpSpPr>
        <p:cxnSp>
          <p:nvCxnSpPr>
            <p:cNvPr id="97" name="直線コネクタ 96"/>
            <p:cNvCxnSpPr/>
            <p:nvPr/>
          </p:nvCxnSpPr>
          <p:spPr>
            <a:xfrm flipH="1">
              <a:off x="10178764" y="2431157"/>
              <a:ext cx="408245" cy="681886"/>
            </a:xfrm>
            <a:prstGeom prst="line">
              <a:avLst/>
            </a:prstGeom>
            <a:ln w="635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91" name="テキスト ボックス 190"/>
            <p:cNvSpPr txBox="1"/>
            <p:nvPr/>
          </p:nvSpPr>
          <p:spPr>
            <a:xfrm>
              <a:off x="10250952" y="2607355"/>
              <a:ext cx="415498" cy="276999"/>
            </a:xfrm>
            <a:prstGeom prst="rect">
              <a:avLst/>
            </a:prstGeom>
            <a:solidFill>
              <a:schemeClr val="bg1"/>
            </a:solidFill>
            <a:ln w="12700">
              <a:solidFill>
                <a:srgbClr val="FF0000"/>
              </a:solidFill>
              <a:prstDash val="dash"/>
            </a:ln>
          </p:spPr>
          <p:txBody>
            <a:bodyPr vert="horz" wrap="none" rtlCol="0">
              <a:spAutoFit/>
            </a:bodyPr>
            <a:lstStyle/>
            <a:p>
              <a:r>
                <a:rPr kumimoji="1" lang="en-US" altLang="ja-JP" sz="1200" dirty="0">
                  <a:latin typeface="+mn-ea"/>
                </a:rPr>
                <a:t>1</a:t>
              </a:r>
              <a:r>
                <a:rPr kumimoji="1" lang="ja-JP" altLang="en-US" sz="1200" dirty="0">
                  <a:latin typeface="+mn-ea"/>
                </a:rPr>
                <a:t>㎛</a:t>
              </a:r>
            </a:p>
          </p:txBody>
        </p:sp>
      </p:grpSp>
      <p:grpSp>
        <p:nvGrpSpPr>
          <p:cNvPr id="7" name="グループ化 6"/>
          <p:cNvGrpSpPr/>
          <p:nvPr/>
        </p:nvGrpSpPr>
        <p:grpSpPr>
          <a:xfrm>
            <a:off x="4161641" y="3464415"/>
            <a:ext cx="495002" cy="2948205"/>
            <a:chOff x="4161641" y="3464415"/>
            <a:chExt cx="495002" cy="2948205"/>
          </a:xfrm>
        </p:grpSpPr>
        <p:sp>
          <p:nvSpPr>
            <p:cNvPr id="27" name="正方形/長方形 26"/>
            <p:cNvSpPr/>
            <p:nvPr/>
          </p:nvSpPr>
          <p:spPr>
            <a:xfrm>
              <a:off x="4161641" y="3464415"/>
              <a:ext cx="495002" cy="2948205"/>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85" name="テキスト ボックス 84"/>
            <p:cNvSpPr txBox="1"/>
            <p:nvPr/>
          </p:nvSpPr>
          <p:spPr>
            <a:xfrm>
              <a:off x="4263279" y="5372138"/>
              <a:ext cx="276999" cy="765200"/>
            </a:xfrm>
            <a:prstGeom prst="rect">
              <a:avLst/>
            </a:prstGeom>
            <a:solidFill>
              <a:schemeClr val="bg1"/>
            </a:solidFill>
          </p:spPr>
          <p:txBody>
            <a:bodyPr vert="eaVert" wrap="none" lIns="0" tIns="36000" rIns="0" bIns="36000" rtlCol="0">
              <a:spAutoFit/>
            </a:bodyPr>
            <a:lstStyle/>
            <a:p>
              <a:r>
                <a:rPr kumimoji="1" lang="ja-JP" altLang="en-US" dirty="0"/>
                <a:t>標準器</a:t>
              </a:r>
            </a:p>
          </p:txBody>
        </p:sp>
      </p:grpSp>
      <p:sp>
        <p:nvSpPr>
          <p:cNvPr id="20" name="正方形/長方形 19">
            <a:extLst>
              <a:ext uri="{FF2B5EF4-FFF2-40B4-BE49-F238E27FC236}">
                <a16:creationId xmlns:a16="http://schemas.microsoft.com/office/drawing/2014/main" id="{3D3B94DF-E654-2D39-DEEB-07F1BA8A5E79}"/>
              </a:ext>
            </a:extLst>
          </p:cNvPr>
          <p:cNvSpPr/>
          <p:nvPr/>
        </p:nvSpPr>
        <p:spPr>
          <a:xfrm>
            <a:off x="7491602" y="5932297"/>
            <a:ext cx="4730858" cy="954107"/>
          </a:xfrm>
          <a:prstGeom prst="rect">
            <a:avLst/>
          </a:prstGeom>
          <a:solidFill>
            <a:srgbClr val="FFFF00"/>
          </a:solidFill>
          <a:ln w="25400">
            <a:solidFill>
              <a:srgbClr val="FF0000"/>
            </a:solidFill>
          </a:ln>
        </p:spPr>
        <p:txBody>
          <a:bodyPr wrap="squar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作業のﾎﾟｲﾝﾄ</a:t>
            </a:r>
            <a:endParaRPr kumimoji="0" lang="en-US" altLang="ja-JP"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a:p>
            <a:pPr marL="0" marR="0" lvl="0" indent="0" defTabSz="914400" rtl="0" eaLnBrk="1" fontAlgn="auto" latinLnBrk="0" hangingPunct="1">
              <a:lnSpc>
                <a:spcPct val="100000"/>
              </a:lnSpc>
              <a:spcBef>
                <a:spcPts val="0"/>
              </a:spcBef>
              <a:spcAft>
                <a:spcPts val="0"/>
              </a:spcAft>
              <a:buClrTx/>
              <a:buSzTx/>
              <a:buFontTx/>
              <a:buNone/>
              <a:tabLst/>
              <a:defRPr/>
            </a:pPr>
            <a:r>
              <a:rPr lang="ja-JP" altLang="en-US" sz="28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ブロックゲージを「密着」させる</a:t>
            </a:r>
            <a:endParaRPr kumimoji="0" lang="ja-JP" altLang="en-US"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sp>
        <p:nvSpPr>
          <p:cNvPr id="4" name="ホームベース 5">
            <a:extLst>
              <a:ext uri="{FF2B5EF4-FFF2-40B4-BE49-F238E27FC236}">
                <a16:creationId xmlns:a16="http://schemas.microsoft.com/office/drawing/2014/main" id="{BED01A5A-4965-FA46-2D66-FCD74ACB3DB9}"/>
              </a:ext>
            </a:extLst>
          </p:cNvPr>
          <p:cNvSpPr/>
          <p:nvPr/>
        </p:nvSpPr>
        <p:spPr>
          <a:xfrm>
            <a:off x="0" y="0"/>
            <a:ext cx="2276131"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現状把握①</a:t>
            </a:r>
            <a:r>
              <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rPr>
              <a:t>-</a:t>
            </a:r>
            <a:r>
              <a:rPr kumimoji="1" lang="en-US" altLang="ja-JP" sz="2400" dirty="0">
                <a:solidFill>
                  <a:schemeClr val="tx1"/>
                </a:solidFill>
                <a:latin typeface="HG創英角ﾎﾟｯﾌﾟ体" panose="040B0A09000000000000" pitchFamily="49" charset="-128"/>
                <a:ea typeface="HG創英角ﾎﾟｯﾌﾟ体" panose="040B0A09000000000000" pitchFamily="49" charset="-128"/>
              </a:rPr>
              <a:t>1</a:t>
            </a:r>
            <a:endParaRPr kumimoji="1" lang="ja-JP" altLang="en-US" sz="2400" dirty="0">
              <a:solidFill>
                <a:schemeClr val="tx1"/>
              </a:solidFill>
              <a:latin typeface="HG創英角ﾎﾟｯﾌﾟ体" panose="040B0A09000000000000" pitchFamily="49" charset="-128"/>
              <a:ea typeface="HG創英角ﾎﾟｯﾌﾟ体" panose="040B0A09000000000000" pitchFamily="49" charset="-128"/>
            </a:endParaRPr>
          </a:p>
        </p:txBody>
      </p:sp>
      <p:pic>
        <p:nvPicPr>
          <p:cNvPr id="5" name="図 4">
            <a:extLst>
              <a:ext uri="{FF2B5EF4-FFF2-40B4-BE49-F238E27FC236}">
                <a16:creationId xmlns:a16="http://schemas.microsoft.com/office/drawing/2014/main" id="{58F829C4-33B7-B4A8-7094-2239C6EA9B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6" name="四角形: 角を丸くする 5">
            <a:extLst>
              <a:ext uri="{FF2B5EF4-FFF2-40B4-BE49-F238E27FC236}">
                <a16:creationId xmlns:a16="http://schemas.microsoft.com/office/drawing/2014/main" id="{48A8DF82-9C6F-62FA-C192-2F414EDAFE57}"/>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11/33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3429817579"/>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500"/>
                                        <p:tgtEl>
                                          <p:spTgt spid="84"/>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500"/>
                                        <p:tgtEl>
                                          <p:spTgt spid="3"/>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childTnLst>
                          </p:cTn>
                        </p:par>
                        <p:par>
                          <p:cTn id="27" fill="hold">
                            <p:stCondLst>
                              <p:cond delay="1000"/>
                            </p:stCondLst>
                            <p:childTnLst>
                              <p:par>
                                <p:cTn id="28" presetID="16" presetClass="entr" presetSubtype="21"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barn(inVertical)">
                                      <p:cBhvr>
                                        <p:cTn id="30" dur="500"/>
                                        <p:tgtEl>
                                          <p:spTgt spid="89"/>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90"/>
                                        </p:tgtEl>
                                        <p:attrNameLst>
                                          <p:attrName>style.visibility</p:attrName>
                                        </p:attrNameLst>
                                      </p:cBhvr>
                                      <p:to>
                                        <p:strVal val="visible"/>
                                      </p:to>
                                    </p:set>
                                    <p:animEffect transition="in" filter="barn(inVertical)">
                                      <p:cBhvr>
                                        <p:cTn id="33" dur="500"/>
                                        <p:tgtEl>
                                          <p:spTgt spid="90"/>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barn(inVertical)">
                                      <p:cBhvr>
                                        <p:cTn id="36" dur="500"/>
                                        <p:tgtEl>
                                          <p:spTgt spid="9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92"/>
                                        </p:tgtEl>
                                        <p:attrNameLst>
                                          <p:attrName>style.visibility</p:attrName>
                                        </p:attrNameLst>
                                      </p:cBhvr>
                                      <p:to>
                                        <p:strVal val="visible"/>
                                      </p:to>
                                    </p:set>
                                    <p:animEffect transition="in" filter="barn(inVertical)">
                                      <p:cBhvr>
                                        <p:cTn id="39" dur="500"/>
                                        <p:tgtEl>
                                          <p:spTgt spid="9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89"/>
                                        </p:tgtEl>
                                      </p:cBhvr>
                                    </p:animEffect>
                                    <p:set>
                                      <p:cBhvr>
                                        <p:cTn id="44" dur="1" fill="hold">
                                          <p:stCondLst>
                                            <p:cond delay="499"/>
                                          </p:stCondLst>
                                        </p:cTn>
                                        <p:tgtEl>
                                          <p:spTgt spid="89"/>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500"/>
                                        <p:tgtEl>
                                          <p:spTgt spid="90"/>
                                        </p:tgtEl>
                                      </p:cBhvr>
                                    </p:animEffect>
                                    <p:set>
                                      <p:cBhvr>
                                        <p:cTn id="47" dur="1" fill="hold">
                                          <p:stCondLst>
                                            <p:cond delay="499"/>
                                          </p:stCondLst>
                                        </p:cTn>
                                        <p:tgtEl>
                                          <p:spTgt spid="90"/>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500"/>
                                        <p:tgtEl>
                                          <p:spTgt spid="91"/>
                                        </p:tgtEl>
                                      </p:cBhvr>
                                    </p:animEffect>
                                    <p:set>
                                      <p:cBhvr>
                                        <p:cTn id="50" dur="1" fill="hold">
                                          <p:stCondLst>
                                            <p:cond delay="499"/>
                                          </p:stCondLst>
                                        </p:cTn>
                                        <p:tgtEl>
                                          <p:spTgt spid="91"/>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500"/>
                                        <p:tgtEl>
                                          <p:spTgt spid="92"/>
                                        </p:tgtEl>
                                      </p:cBhvr>
                                    </p:animEffect>
                                    <p:set>
                                      <p:cBhvr>
                                        <p:cTn id="53" dur="1" fill="hold">
                                          <p:stCondLst>
                                            <p:cond delay="499"/>
                                          </p:stCondLst>
                                        </p:cTn>
                                        <p:tgtEl>
                                          <p:spTgt spid="92"/>
                                        </p:tgtEl>
                                        <p:attrNameLst>
                                          <p:attrName>style.visibility</p:attrName>
                                        </p:attrNameLst>
                                      </p:cBhvr>
                                      <p:to>
                                        <p:strVal val="hidden"/>
                                      </p:to>
                                    </p:se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left)">
                                      <p:cBhvr>
                                        <p:cTn id="57" dur="500"/>
                                        <p:tgtEl>
                                          <p:spTgt spid="17"/>
                                        </p:tgtEl>
                                      </p:cBhvr>
                                    </p:animEffect>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1500"/>
                            </p:stCondLst>
                            <p:childTnLst>
                              <p:par>
                                <p:cTn id="63" presetID="42" presetClass="path" presetSubtype="0" accel="50000" decel="50000" fill="hold" nodeType="afterEffect">
                                  <p:stCondLst>
                                    <p:cond delay="0"/>
                                  </p:stCondLst>
                                  <p:childTnLst>
                                    <p:animMotion origin="layout" path="M 1.45833E-6 2.59259E-6 L -0.09948 -0.00023 " pathEditMode="relative" rAng="0" ptsTypes="AA">
                                      <p:cBhvr>
                                        <p:cTn id="64" dur="1000" fill="hold"/>
                                        <p:tgtEl>
                                          <p:spTgt spid="7"/>
                                        </p:tgtEl>
                                        <p:attrNameLst>
                                          <p:attrName>ppt_x</p:attrName>
                                          <p:attrName>ppt_y</p:attrName>
                                        </p:attrNameLst>
                                      </p:cBhvr>
                                      <p:rCtr x="-4974" y="-23"/>
                                    </p:animMotion>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down)">
                                      <p:cBhvr>
                                        <p:cTn id="69" dur="500"/>
                                        <p:tgtEl>
                                          <p:spTgt spid="94"/>
                                        </p:tgtEl>
                                      </p:cBhvr>
                                    </p:animEffect>
                                  </p:childTnLst>
                                </p:cTn>
                              </p:par>
                            </p:childTnLst>
                          </p:cTn>
                        </p:par>
                        <p:par>
                          <p:cTn id="70" fill="hold">
                            <p:stCondLst>
                              <p:cond delay="500"/>
                            </p:stCondLst>
                            <p:childTnLst>
                              <p:par>
                                <p:cTn id="71" presetID="26" presetClass="emph" presetSubtype="0" repeatCount="indefinite" fill="hold" nodeType="afterEffect">
                                  <p:stCondLst>
                                    <p:cond delay="0"/>
                                  </p:stCondLst>
                                  <p:endCondLst>
                                    <p:cond evt="onNext" delay="0">
                                      <p:tgtEl>
                                        <p:sldTgt/>
                                      </p:tgtEl>
                                    </p:cond>
                                  </p:endCondLst>
                                  <p:childTnLst>
                                    <p:animEffect transition="out" filter="fade">
                                      <p:cBhvr>
                                        <p:cTn id="72" dur="500" tmFilter="0, 0; .2, .5; .8, .5; 1, 0"/>
                                        <p:tgtEl>
                                          <p:spTgt spid="94"/>
                                        </p:tgtEl>
                                      </p:cBhvr>
                                    </p:animEffect>
                                    <p:animScale>
                                      <p:cBhvr>
                                        <p:cTn id="73" dur="250" autoRev="1" fill="hold"/>
                                        <p:tgtEl>
                                          <p:spTgt spid="94"/>
                                        </p:tgtEl>
                                      </p:cBhvr>
                                      <p:by x="105000" y="105000"/>
                                    </p:animScale>
                                  </p:childTnLst>
                                </p:cTn>
                              </p:par>
                            </p:childTnLst>
                          </p:cTn>
                        </p:par>
                        <p:par>
                          <p:cTn id="74" fill="hold">
                            <p:stCondLst>
                              <p:cond delay="1000"/>
                            </p:stCondLst>
                            <p:childTnLst>
                              <p:par>
                                <p:cTn id="75" presetID="10" presetClass="exit" presetSubtype="0" fill="hold" nodeType="afterEffect">
                                  <p:stCondLst>
                                    <p:cond delay="0"/>
                                  </p:stCondLst>
                                  <p:childTnLst>
                                    <p:animEffect transition="out" filter="fade">
                                      <p:cBhvr>
                                        <p:cTn id="76" dur="500"/>
                                        <p:tgtEl>
                                          <p:spTgt spid="7"/>
                                        </p:tgtEl>
                                      </p:cBhvr>
                                    </p:animEffect>
                                    <p:set>
                                      <p:cBhvr>
                                        <p:cTn id="77" dur="1" fill="hold">
                                          <p:stCondLst>
                                            <p:cond delay="499"/>
                                          </p:stCondLst>
                                        </p:cTn>
                                        <p:tgtEl>
                                          <p:spTgt spid="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42" presetClass="path" presetSubtype="0" accel="50000" decel="50000" fill="hold" nodeType="clickEffect">
                                  <p:stCondLst>
                                    <p:cond delay="0"/>
                                  </p:stCondLst>
                                  <p:childTnLst>
                                    <p:animMotion origin="layout" path="M 2.29167E-6 1.48148E-6 L -0.26016 0.00116 " pathEditMode="relative" rAng="0" ptsTypes="AA">
                                      <p:cBhvr>
                                        <p:cTn id="81" dur="2000" fill="hold"/>
                                        <p:tgtEl>
                                          <p:spTgt spid="9"/>
                                        </p:tgtEl>
                                        <p:attrNameLst>
                                          <p:attrName>ppt_x</p:attrName>
                                          <p:attrName>ppt_y</p:attrName>
                                        </p:attrNameLst>
                                      </p:cBhvr>
                                      <p:rCtr x="-13008" y="46"/>
                                    </p:animMotion>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nodeType="clickEffect">
                                  <p:stCondLst>
                                    <p:cond delay="0"/>
                                  </p:stCondLst>
                                  <p:childTnLst>
                                    <p:set>
                                      <p:cBhvr>
                                        <p:cTn id="85" dur="1" fill="hold">
                                          <p:stCondLst>
                                            <p:cond delay="0"/>
                                          </p:stCondLst>
                                        </p:cTn>
                                        <p:tgtEl>
                                          <p:spTgt spid="101"/>
                                        </p:tgtEl>
                                        <p:attrNameLst>
                                          <p:attrName>style.visibility</p:attrName>
                                        </p:attrNameLst>
                                      </p:cBhvr>
                                      <p:to>
                                        <p:strVal val="visible"/>
                                      </p:to>
                                    </p:set>
                                    <p:animEffect transition="in" filter="wipe(down)">
                                      <p:cBhvr>
                                        <p:cTn id="86" dur="500"/>
                                        <p:tgtEl>
                                          <p:spTgt spid="101"/>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fade">
                                      <p:cBhvr>
                                        <p:cTn id="91" dur="500"/>
                                        <p:tgtEl>
                                          <p:spTgt spid="26"/>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105"/>
                                        </p:tgtEl>
                                        <p:attrNameLst>
                                          <p:attrName>style.visibility</p:attrName>
                                        </p:attrNameLst>
                                      </p:cBhvr>
                                      <p:to>
                                        <p:strVal val="visible"/>
                                      </p:to>
                                    </p:set>
                                    <p:animEffect transition="in" filter="fade">
                                      <p:cBhvr>
                                        <p:cTn id="96" dur="500"/>
                                        <p:tgtEl>
                                          <p:spTgt spid="105"/>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nodeType="clickEffect">
                                  <p:stCondLst>
                                    <p:cond delay="0"/>
                                  </p:stCondLst>
                                  <p:childTnLst>
                                    <p:set>
                                      <p:cBhvr>
                                        <p:cTn id="100" dur="1" fill="hold">
                                          <p:stCondLst>
                                            <p:cond delay="0"/>
                                          </p:stCondLst>
                                        </p:cTn>
                                        <p:tgtEl>
                                          <p:spTgt spid="76"/>
                                        </p:tgtEl>
                                        <p:attrNameLst>
                                          <p:attrName>style.visibility</p:attrName>
                                        </p:attrNameLst>
                                      </p:cBhvr>
                                      <p:to>
                                        <p:strVal val="visible"/>
                                      </p:to>
                                    </p:set>
                                    <p:animEffect transition="in" filter="wipe(down)">
                                      <p:cBhvr>
                                        <p:cTn id="101" dur="500"/>
                                        <p:tgtEl>
                                          <p:spTgt spid="76"/>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14"/>
                                        </p:tgtEl>
                                        <p:attrNameLst>
                                          <p:attrName>style.visibility</p:attrName>
                                        </p:attrNameLst>
                                      </p:cBhvr>
                                      <p:to>
                                        <p:strVal val="visible"/>
                                      </p:to>
                                    </p:set>
                                    <p:animEffect transition="in" filter="fade">
                                      <p:cBhvr>
                                        <p:cTn id="105" dur="500"/>
                                        <p:tgtEl>
                                          <p:spTgt spid="114"/>
                                        </p:tgtEl>
                                      </p:cBhvr>
                                    </p:animEffect>
                                  </p:childTnLst>
                                </p:cTn>
                              </p:par>
                            </p:childTnLst>
                          </p:cTn>
                        </p:par>
                        <p:par>
                          <p:cTn id="106" fill="hold">
                            <p:stCondLst>
                              <p:cond delay="1000"/>
                            </p:stCondLst>
                            <p:childTnLst>
                              <p:par>
                                <p:cTn id="107" presetID="10" presetClass="entr" presetSubtype="0" fill="hold" nodeType="afterEffect">
                                  <p:stCondLst>
                                    <p:cond delay="0"/>
                                  </p:stCondLst>
                                  <p:childTnLst>
                                    <p:set>
                                      <p:cBhvr>
                                        <p:cTn id="108" dur="1" fill="hold">
                                          <p:stCondLst>
                                            <p:cond delay="0"/>
                                          </p:stCondLst>
                                        </p:cTn>
                                        <p:tgtEl>
                                          <p:spTgt spid="15"/>
                                        </p:tgtEl>
                                        <p:attrNameLst>
                                          <p:attrName>style.visibility</p:attrName>
                                        </p:attrNameLst>
                                      </p:cBhvr>
                                      <p:to>
                                        <p:strVal val="visible"/>
                                      </p:to>
                                    </p:set>
                                    <p:animEffect transition="in" filter="fade">
                                      <p:cBhvr>
                                        <p:cTn id="109" dur="500"/>
                                        <p:tgtEl>
                                          <p:spTgt spid="15"/>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nodeType="clickEffect">
                                  <p:stCondLst>
                                    <p:cond delay="0"/>
                                  </p:stCondLst>
                                  <p:childTnLst>
                                    <p:set>
                                      <p:cBhvr>
                                        <p:cTn id="113" dur="1" fill="hold">
                                          <p:stCondLst>
                                            <p:cond delay="0"/>
                                          </p:stCondLst>
                                        </p:cTn>
                                        <p:tgtEl>
                                          <p:spTgt spid="81"/>
                                        </p:tgtEl>
                                        <p:attrNameLst>
                                          <p:attrName>style.visibility</p:attrName>
                                        </p:attrNameLst>
                                      </p:cBhvr>
                                      <p:to>
                                        <p:strVal val="visible"/>
                                      </p:to>
                                    </p:set>
                                    <p:animEffect transition="in" filter="wipe(down)">
                                      <p:cBhvr>
                                        <p:cTn id="114" dur="500"/>
                                        <p:tgtEl>
                                          <p:spTgt spid="81"/>
                                        </p:tgtEl>
                                      </p:cBhvr>
                                    </p:animEffect>
                                  </p:childTnLst>
                                </p:cTn>
                              </p:par>
                            </p:childTnLst>
                          </p:cTn>
                        </p:par>
                        <p:par>
                          <p:cTn id="115" fill="hold">
                            <p:stCondLst>
                              <p:cond delay="500"/>
                            </p:stCondLst>
                            <p:childTnLst>
                              <p:par>
                                <p:cTn id="116" presetID="10" presetClass="entr" presetSubtype="0" fill="hold" nodeType="afterEffect">
                                  <p:stCondLst>
                                    <p:cond delay="0"/>
                                  </p:stCondLst>
                                  <p:childTnLst>
                                    <p:set>
                                      <p:cBhvr>
                                        <p:cTn id="117" dur="1" fill="hold">
                                          <p:stCondLst>
                                            <p:cond delay="0"/>
                                          </p:stCondLst>
                                        </p:cTn>
                                        <p:tgtEl>
                                          <p:spTgt spid="14"/>
                                        </p:tgtEl>
                                        <p:attrNameLst>
                                          <p:attrName>style.visibility</p:attrName>
                                        </p:attrNameLst>
                                      </p:cBhvr>
                                      <p:to>
                                        <p:strVal val="visible"/>
                                      </p:to>
                                    </p:set>
                                    <p:animEffect transition="in" filter="fade">
                                      <p:cBhvr>
                                        <p:cTn id="118" dur="500"/>
                                        <p:tgtEl>
                                          <p:spTgt spid="14"/>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wipe(left)">
                                      <p:cBhvr>
                                        <p:cTn id="123" dur="500"/>
                                        <p:tgtEl>
                                          <p:spTgt spid="18"/>
                                        </p:tgtEl>
                                      </p:cBhvr>
                                    </p:animEffect>
                                  </p:childTnLst>
                                </p:cTn>
                              </p:par>
                            </p:childTnLst>
                          </p:cTn>
                        </p:par>
                        <p:par>
                          <p:cTn id="124" fill="hold">
                            <p:stCondLst>
                              <p:cond delay="500"/>
                            </p:stCondLst>
                            <p:childTnLst>
                              <p:par>
                                <p:cTn id="125" presetID="10" presetClass="entr" presetSubtype="0" fill="hold" grpId="0" nodeType="afterEffect">
                                  <p:stCondLst>
                                    <p:cond delay="0"/>
                                  </p:stCondLst>
                                  <p:childTnLst>
                                    <p:set>
                                      <p:cBhvr>
                                        <p:cTn id="126" dur="1" fill="hold">
                                          <p:stCondLst>
                                            <p:cond delay="0"/>
                                          </p:stCondLst>
                                        </p:cTn>
                                        <p:tgtEl>
                                          <p:spTgt spid="12"/>
                                        </p:tgtEl>
                                        <p:attrNameLst>
                                          <p:attrName>style.visibility</p:attrName>
                                        </p:attrNameLst>
                                      </p:cBhvr>
                                      <p:to>
                                        <p:strVal val="visible"/>
                                      </p:to>
                                    </p:set>
                                    <p:animEffect transition="in" filter="fade">
                                      <p:cBhvr>
                                        <p:cTn id="127" dur="500"/>
                                        <p:tgtEl>
                                          <p:spTgt spid="12"/>
                                        </p:tgtEl>
                                      </p:cBhvr>
                                    </p:animEffect>
                                  </p:childTnLst>
                                </p:cTn>
                              </p:par>
                            </p:childTnLst>
                          </p:cTn>
                        </p:par>
                        <p:par>
                          <p:cTn id="128" fill="hold">
                            <p:stCondLst>
                              <p:cond delay="1000"/>
                            </p:stCondLst>
                            <p:childTnLst>
                              <p:par>
                                <p:cTn id="129" presetID="22" presetClass="entr" presetSubtype="8" fill="hold" grpId="1"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left)">
                                      <p:cBhvr>
                                        <p:cTn id="131" dur="500"/>
                                        <p:tgtEl>
                                          <p:spTgt spid="19"/>
                                        </p:tgtEl>
                                      </p:cBhvr>
                                    </p:animEffect>
                                  </p:childTnLst>
                                </p:cTn>
                              </p:par>
                            </p:childTnLst>
                          </p:cTn>
                        </p:par>
                        <p:par>
                          <p:cTn id="132" fill="hold">
                            <p:stCondLst>
                              <p:cond delay="1500"/>
                            </p:stCondLst>
                            <p:childTnLst>
                              <p:par>
                                <p:cTn id="133" presetID="10" presetClass="entr" presetSubtype="0" fill="hold" grpId="0" nodeType="afterEffect">
                                  <p:stCondLst>
                                    <p:cond delay="0"/>
                                  </p:stCondLst>
                                  <p:childTnLst>
                                    <p:set>
                                      <p:cBhvr>
                                        <p:cTn id="134" dur="1" fill="hold">
                                          <p:stCondLst>
                                            <p:cond delay="0"/>
                                          </p:stCondLst>
                                        </p:cTn>
                                        <p:tgtEl>
                                          <p:spTgt spid="13"/>
                                        </p:tgtEl>
                                        <p:attrNameLst>
                                          <p:attrName>style.visibility</p:attrName>
                                        </p:attrNameLst>
                                      </p:cBhvr>
                                      <p:to>
                                        <p:strVal val="visible"/>
                                      </p:to>
                                    </p:set>
                                    <p:animEffect transition="in" filter="fade">
                                      <p:cBhvr>
                                        <p:cTn id="135" dur="500"/>
                                        <p:tgtEl>
                                          <p:spTgt spid="13"/>
                                        </p:tgtEl>
                                      </p:cBhvr>
                                    </p:animEffect>
                                  </p:childTnLst>
                                </p:cTn>
                              </p:par>
                            </p:childTnLst>
                          </p:cTn>
                        </p:par>
                      </p:childTnLst>
                    </p:cTn>
                  </p:par>
                  <p:par>
                    <p:cTn id="136" fill="hold">
                      <p:stCondLst>
                        <p:cond delay="indefinite"/>
                      </p:stCondLst>
                      <p:childTnLst>
                        <p:par>
                          <p:cTn id="137" fill="hold">
                            <p:stCondLst>
                              <p:cond delay="0"/>
                            </p:stCondLst>
                            <p:childTnLst>
                              <p:par>
                                <p:cTn id="138" presetID="10" presetClass="entr" presetSubtype="0" fill="hold" grpId="0" nodeType="clickEffect">
                                  <p:stCondLst>
                                    <p:cond delay="0"/>
                                  </p:stCondLst>
                                  <p:childTnLst>
                                    <p:set>
                                      <p:cBhvr>
                                        <p:cTn id="139" dur="1" fill="hold">
                                          <p:stCondLst>
                                            <p:cond delay="0"/>
                                          </p:stCondLst>
                                        </p:cTn>
                                        <p:tgtEl>
                                          <p:spTgt spid="20"/>
                                        </p:tgtEl>
                                        <p:attrNameLst>
                                          <p:attrName>style.visibility</p:attrName>
                                        </p:attrNameLst>
                                      </p:cBhvr>
                                      <p:to>
                                        <p:strVal val="visible"/>
                                      </p:to>
                                    </p:set>
                                    <p:animEffect transition="in" filter="fade">
                                      <p:cBhvr>
                                        <p:cTn id="14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animBg="1"/>
      <p:bldP spid="11" grpId="0" animBg="1"/>
      <p:bldP spid="12" grpId="0" animBg="1"/>
      <p:bldP spid="13" grpId="0" animBg="1"/>
      <p:bldP spid="3" grpId="0" animBg="1"/>
      <p:bldP spid="17" grpId="0" animBg="1"/>
      <p:bldP spid="18" grpId="0" animBg="1"/>
      <p:bldP spid="19" grpId="1" animBg="1"/>
      <p:bldP spid="89" grpId="0" animBg="1"/>
      <p:bldP spid="89" grpId="1" animBg="1"/>
      <p:bldP spid="90" grpId="0" animBg="1"/>
      <p:bldP spid="90" grpId="1" animBg="1"/>
      <p:bldP spid="91" grpId="0" animBg="1"/>
      <p:bldP spid="91" grpId="1" animBg="1"/>
      <p:bldP spid="92" grpId="0" animBg="1"/>
      <p:bldP spid="92" grpId="1" animBg="1"/>
      <p:bldP spid="105" grpId="0"/>
      <p:bldP spid="114" grpId="0"/>
      <p:bldP spid="2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148374" y="1821278"/>
            <a:ext cx="708657" cy="4456226"/>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 name="ホームベース 5"/>
          <p:cNvSpPr/>
          <p:nvPr/>
        </p:nvSpPr>
        <p:spPr>
          <a:xfrm>
            <a:off x="0" y="0"/>
            <a:ext cx="2276131"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現状把握①</a:t>
            </a:r>
            <a:r>
              <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rPr>
              <a:t>-</a:t>
            </a:r>
            <a:r>
              <a:rPr kumimoji="1" lang="en-US" altLang="ja-JP" sz="2400" dirty="0">
                <a:solidFill>
                  <a:schemeClr val="tx1"/>
                </a:solidFill>
                <a:latin typeface="HG創英角ﾎﾟｯﾌﾟ体" panose="040B0A09000000000000" pitchFamily="49" charset="-128"/>
                <a:ea typeface="HG創英角ﾎﾟｯﾌﾟ体" panose="040B0A09000000000000" pitchFamily="49" charset="-128"/>
              </a:rPr>
              <a:t>2</a:t>
            </a:r>
            <a:endParaRPr kumimoji="1" lang="ja-JP" altLang="en-US" sz="24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115" name="テキスト ボックス 114"/>
          <p:cNvSpPr txBox="1"/>
          <p:nvPr/>
        </p:nvSpPr>
        <p:spPr>
          <a:xfrm>
            <a:off x="0" y="567907"/>
            <a:ext cx="2353529" cy="584775"/>
          </a:xfrm>
          <a:prstGeom prst="rect">
            <a:avLst/>
          </a:prstGeom>
          <a:noFill/>
        </p:spPr>
        <p:txBody>
          <a:bodyPr wrap="none" rtlCol="0">
            <a:spAutoFit/>
          </a:bodyPr>
          <a:lstStyle/>
          <a:p>
            <a:r>
              <a:rPr kumimoji="1" lang="ja-JP" altLang="en-US" sz="32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密着とは・・・</a:t>
            </a:r>
            <a:endParaRPr kumimoji="1" lang="en-US" altLang="ja-JP" sz="32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endParaRPr>
          </a:p>
        </p:txBody>
      </p:sp>
      <p:sp>
        <p:nvSpPr>
          <p:cNvPr id="117" name="正方形/長方形 116"/>
          <p:cNvSpPr/>
          <p:nvPr/>
        </p:nvSpPr>
        <p:spPr>
          <a:xfrm>
            <a:off x="197349" y="6277504"/>
            <a:ext cx="7651251" cy="580496"/>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19" name="テキスト ボックス 118"/>
          <p:cNvSpPr txBox="1"/>
          <p:nvPr/>
        </p:nvSpPr>
        <p:spPr>
          <a:xfrm>
            <a:off x="5428520" y="6346734"/>
            <a:ext cx="1842769" cy="442035"/>
          </a:xfrm>
          <a:prstGeom prst="rect">
            <a:avLst/>
          </a:prstGeom>
          <a:solidFill>
            <a:schemeClr val="bg1">
              <a:lumMod val="95000"/>
            </a:schemeClr>
          </a:solidFill>
        </p:spPr>
        <p:txBody>
          <a:bodyPr wrap="square" lIns="36000" tIns="36000" rIns="36000" bIns="36000" rtlCol="0">
            <a:spAutoFit/>
          </a:bodyPr>
          <a:lstStyle/>
          <a:p>
            <a:pPr algn="ctr"/>
            <a:r>
              <a:rPr kumimoji="1" lang="ja-JP" altLang="en-US" sz="2400" dirty="0"/>
              <a:t>石定盤</a:t>
            </a:r>
          </a:p>
        </p:txBody>
      </p:sp>
      <p:sp>
        <p:nvSpPr>
          <p:cNvPr id="7" name="正方形/長方形 6"/>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楕円 4"/>
          <p:cNvSpPr/>
          <p:nvPr/>
        </p:nvSpPr>
        <p:spPr>
          <a:xfrm>
            <a:off x="866430" y="5608908"/>
            <a:ext cx="1229069" cy="116278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9" name="グループ化 48"/>
          <p:cNvGrpSpPr/>
          <p:nvPr/>
        </p:nvGrpSpPr>
        <p:grpSpPr>
          <a:xfrm>
            <a:off x="1059123" y="1821277"/>
            <a:ext cx="6789477" cy="4780129"/>
            <a:chOff x="1478223" y="1821277"/>
            <a:chExt cx="6789477" cy="4780129"/>
          </a:xfrm>
        </p:grpSpPr>
        <p:grpSp>
          <p:nvGrpSpPr>
            <p:cNvPr id="48" name="グループ化 47"/>
            <p:cNvGrpSpPr/>
            <p:nvPr/>
          </p:nvGrpSpPr>
          <p:grpSpPr>
            <a:xfrm>
              <a:off x="1478223" y="2458113"/>
              <a:ext cx="4496237" cy="4143293"/>
              <a:chOff x="1478223" y="2458113"/>
              <a:chExt cx="4496237" cy="4143293"/>
            </a:xfrm>
          </p:grpSpPr>
          <p:cxnSp>
            <p:nvCxnSpPr>
              <p:cNvPr id="14" name="直線コネクタ 13"/>
              <p:cNvCxnSpPr>
                <a:stCxn id="5" idx="1"/>
                <a:endCxn id="29" idx="1"/>
              </p:cNvCxnSpPr>
              <p:nvPr/>
            </p:nvCxnSpPr>
            <p:spPr>
              <a:xfrm flipV="1">
                <a:off x="1478223" y="2458113"/>
                <a:ext cx="2874671" cy="332108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a:stCxn id="5" idx="5"/>
                <a:endCxn id="29" idx="4"/>
              </p:cNvCxnSpPr>
              <p:nvPr/>
            </p:nvCxnSpPr>
            <p:spPr>
              <a:xfrm flipV="1">
                <a:off x="2347306" y="6169862"/>
                <a:ext cx="3627154" cy="431544"/>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9" name="楕円 28"/>
            <p:cNvSpPr/>
            <p:nvPr/>
          </p:nvSpPr>
          <p:spPr>
            <a:xfrm>
              <a:off x="3681219" y="1821277"/>
              <a:ext cx="4586481" cy="434858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フリーフォーム 37"/>
          <p:cNvSpPr/>
          <p:nvPr/>
        </p:nvSpPr>
        <p:spPr>
          <a:xfrm>
            <a:off x="3426995" y="4536610"/>
            <a:ext cx="4269205" cy="1607852"/>
          </a:xfrm>
          <a:custGeom>
            <a:avLst/>
            <a:gdLst>
              <a:gd name="connsiteX0" fmla="*/ 0 w 1210486"/>
              <a:gd name="connsiteY0" fmla="*/ 0 h 494188"/>
              <a:gd name="connsiteX1" fmla="*/ 1210486 w 1210486"/>
              <a:gd name="connsiteY1" fmla="*/ 0 h 494188"/>
              <a:gd name="connsiteX2" fmla="*/ 1207293 w 1210486"/>
              <a:gd name="connsiteY2" fmla="*/ 29967 h 494188"/>
              <a:gd name="connsiteX3" fmla="*/ 605243 w 1210486"/>
              <a:gd name="connsiteY3" fmla="*/ 494188 h 494188"/>
              <a:gd name="connsiteX4" fmla="*/ 3193 w 1210486"/>
              <a:gd name="connsiteY4" fmla="*/ 29967 h 494188"/>
              <a:gd name="connsiteX5" fmla="*/ 0 w 1210486"/>
              <a:gd name="connsiteY5" fmla="*/ 0 h 49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0486" h="494188">
                <a:moveTo>
                  <a:pt x="0" y="0"/>
                </a:moveTo>
                <a:lnTo>
                  <a:pt x="1210486" y="0"/>
                </a:lnTo>
                <a:lnTo>
                  <a:pt x="1207293" y="29967"/>
                </a:lnTo>
                <a:cubicBezTo>
                  <a:pt x="1149990" y="294898"/>
                  <a:pt x="902216" y="494188"/>
                  <a:pt x="605243" y="494188"/>
                </a:cubicBezTo>
                <a:cubicBezTo>
                  <a:pt x="308270" y="494188"/>
                  <a:pt x="60496" y="294898"/>
                  <a:pt x="3193" y="29967"/>
                </a:cubicBezTo>
                <a:lnTo>
                  <a:pt x="0" y="0"/>
                </a:lnTo>
                <a:close/>
              </a:path>
            </a:pathLst>
          </a:cu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3" name="正方形/長方形 2"/>
          <p:cNvSpPr/>
          <p:nvPr/>
        </p:nvSpPr>
        <p:spPr>
          <a:xfrm>
            <a:off x="4437117" y="4407179"/>
            <a:ext cx="2261884" cy="129432"/>
          </a:xfrm>
          <a:prstGeom prst="rect">
            <a:avLst/>
          </a:prstGeom>
          <a:pattFill prst="pct10">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4646674" y="5447258"/>
            <a:ext cx="1842769" cy="442035"/>
          </a:xfrm>
          <a:prstGeom prst="rect">
            <a:avLst/>
          </a:prstGeom>
          <a:solidFill>
            <a:schemeClr val="bg1">
              <a:lumMod val="95000"/>
            </a:schemeClr>
          </a:solidFill>
        </p:spPr>
        <p:txBody>
          <a:bodyPr wrap="square" lIns="36000" tIns="36000" rIns="36000" bIns="36000" rtlCol="0">
            <a:spAutoFit/>
          </a:bodyPr>
          <a:lstStyle/>
          <a:p>
            <a:pPr algn="ctr"/>
            <a:r>
              <a:rPr kumimoji="1" lang="ja-JP" altLang="en-US" sz="2400" dirty="0"/>
              <a:t>石定盤</a:t>
            </a:r>
          </a:p>
        </p:txBody>
      </p:sp>
      <p:sp>
        <p:nvSpPr>
          <p:cNvPr id="50" name="線吹き出し 1 (枠付き) 49"/>
          <p:cNvSpPr/>
          <p:nvPr/>
        </p:nvSpPr>
        <p:spPr>
          <a:xfrm>
            <a:off x="6834733" y="3753451"/>
            <a:ext cx="914400" cy="425859"/>
          </a:xfrm>
          <a:prstGeom prst="borderCallout1">
            <a:avLst>
              <a:gd name="adj1" fmla="val 102193"/>
              <a:gd name="adj2" fmla="val 46203"/>
              <a:gd name="adj3" fmla="val 176891"/>
              <a:gd name="adj4" fmla="val -24983"/>
            </a:avLst>
          </a:prstGeom>
          <a:pattFill prst="pct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空気</a:t>
            </a:r>
          </a:p>
        </p:txBody>
      </p:sp>
      <p:grpSp>
        <p:nvGrpSpPr>
          <p:cNvPr id="51" name="グループ化 50"/>
          <p:cNvGrpSpPr/>
          <p:nvPr/>
        </p:nvGrpSpPr>
        <p:grpSpPr>
          <a:xfrm>
            <a:off x="4437117" y="1713635"/>
            <a:ext cx="2261884" cy="2674397"/>
            <a:chOff x="4856217" y="1844995"/>
            <a:chExt cx="2261884" cy="2300439"/>
          </a:xfrm>
        </p:grpSpPr>
        <p:sp>
          <p:nvSpPr>
            <p:cNvPr id="20" name="フリーフォーム 19"/>
            <p:cNvSpPr/>
            <p:nvPr/>
          </p:nvSpPr>
          <p:spPr>
            <a:xfrm>
              <a:off x="4856217" y="1844995"/>
              <a:ext cx="2261884" cy="2300439"/>
            </a:xfrm>
            <a:custGeom>
              <a:avLst/>
              <a:gdLst>
                <a:gd name="connsiteX0" fmla="*/ 1247483 w 2545141"/>
                <a:gd name="connsiteY0" fmla="*/ 0 h 2919527"/>
                <a:gd name="connsiteX1" fmla="*/ 2525552 w 2545141"/>
                <a:gd name="connsiteY1" fmla="*/ 374615 h 2919527"/>
                <a:gd name="connsiteX2" fmla="*/ 2545141 w 2545141"/>
                <a:gd name="connsiteY2" fmla="*/ 388672 h 2919527"/>
                <a:gd name="connsiteX3" fmla="*/ 2545141 w 2545141"/>
                <a:gd name="connsiteY3" fmla="*/ 2919527 h 2919527"/>
                <a:gd name="connsiteX4" fmla="*/ 0 w 2545141"/>
                <a:gd name="connsiteY4" fmla="*/ 2919527 h 2919527"/>
                <a:gd name="connsiteX5" fmla="*/ 0 w 2545141"/>
                <a:gd name="connsiteY5" fmla="*/ 356785 h 2919527"/>
                <a:gd name="connsiteX6" fmla="*/ 157887 w 2545141"/>
                <a:gd name="connsiteY6" fmla="*/ 264744 h 2919527"/>
                <a:gd name="connsiteX7" fmla="*/ 1247483 w 2545141"/>
                <a:gd name="connsiteY7" fmla="*/ 0 h 291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141" h="2919527">
                  <a:moveTo>
                    <a:pt x="1247483" y="0"/>
                  </a:moveTo>
                  <a:cubicBezTo>
                    <a:pt x="1720909" y="0"/>
                    <a:pt x="2160720" y="138103"/>
                    <a:pt x="2525552" y="374615"/>
                  </a:cubicBezTo>
                  <a:lnTo>
                    <a:pt x="2545141" y="388672"/>
                  </a:lnTo>
                  <a:lnTo>
                    <a:pt x="2545141" y="2919527"/>
                  </a:lnTo>
                  <a:lnTo>
                    <a:pt x="0" y="2919527"/>
                  </a:lnTo>
                  <a:lnTo>
                    <a:pt x="0" y="356785"/>
                  </a:lnTo>
                  <a:lnTo>
                    <a:pt x="157887" y="264744"/>
                  </a:lnTo>
                  <a:cubicBezTo>
                    <a:pt x="481784" y="95905"/>
                    <a:pt x="852962" y="0"/>
                    <a:pt x="1247483" y="0"/>
                  </a:cubicBezTo>
                  <a:close/>
                </a:path>
              </a:pathLst>
            </a:custGeom>
            <a:pattFill prst="wdUpDiag">
              <a:fgClr>
                <a:schemeClr val="bg1">
                  <a:lumMod val="75000"/>
                </a:schemeClr>
              </a:fgClr>
              <a:bgClr>
                <a:schemeClr val="bg1"/>
              </a:bgClr>
            </a:pattFill>
            <a:ln w="38100">
              <a:solidFill>
                <a:schemeClr val="bg1">
                  <a:lumMod val="75000"/>
                </a:schemeClr>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ボックス 57"/>
            <p:cNvSpPr txBox="1"/>
            <p:nvPr/>
          </p:nvSpPr>
          <p:spPr>
            <a:xfrm>
              <a:off x="4897811" y="2675536"/>
              <a:ext cx="2172025" cy="644967"/>
            </a:xfrm>
            <a:prstGeom prst="rect">
              <a:avLst/>
            </a:prstGeom>
            <a:solidFill>
              <a:schemeClr val="bg1">
                <a:lumMod val="95000"/>
              </a:schemeClr>
            </a:solidFill>
          </p:spPr>
          <p:txBody>
            <a:bodyPr wrap="square" lIns="36000" tIns="36000" rIns="36000" bIns="36000" rtlCol="0">
              <a:spAutoFit/>
            </a:bodyPr>
            <a:lstStyle/>
            <a:p>
              <a:pPr algn="ctr"/>
              <a:r>
                <a:rPr kumimoji="1" lang="ja-JP" altLang="en-US" sz="2400" dirty="0"/>
                <a:t>被検査機器</a:t>
              </a:r>
              <a:endParaRPr kumimoji="1" lang="en-US" altLang="ja-JP" sz="2400" dirty="0"/>
            </a:p>
            <a:p>
              <a:pPr algn="ctr"/>
              <a:r>
                <a:rPr kumimoji="1" lang="ja-JP" altLang="en-US" sz="2000" dirty="0"/>
                <a:t>（ブロックゲージ）</a:t>
              </a:r>
            </a:p>
          </p:txBody>
        </p:sp>
      </p:grpSp>
      <p:sp>
        <p:nvSpPr>
          <p:cNvPr id="227" name="テキスト ボックス 226"/>
          <p:cNvSpPr txBox="1"/>
          <p:nvPr/>
        </p:nvSpPr>
        <p:spPr>
          <a:xfrm>
            <a:off x="4643340" y="4552676"/>
            <a:ext cx="1842769" cy="442035"/>
          </a:xfrm>
          <a:prstGeom prst="rect">
            <a:avLst/>
          </a:prstGeom>
          <a:pattFill prst="pct50">
            <a:fgClr>
              <a:schemeClr val="accent1"/>
            </a:fgClr>
            <a:bgClr>
              <a:schemeClr val="bg1"/>
            </a:bgClr>
          </a:pattFill>
        </p:spPr>
        <p:txBody>
          <a:bodyPr wrap="square" lIns="36000" tIns="36000" rIns="36000" bIns="36000" rtlCol="0">
            <a:spAutoFit/>
          </a:bodyPr>
          <a:lstStyle/>
          <a:p>
            <a:pPr algn="ctr"/>
            <a:r>
              <a:rPr kumimoji="1" lang="ja-JP" altLang="en-US" sz="2400" dirty="0"/>
              <a:t>真空状態</a:t>
            </a:r>
          </a:p>
        </p:txBody>
      </p:sp>
      <p:sp>
        <p:nvSpPr>
          <p:cNvPr id="16" name="正方形/長方形 15">
            <a:extLst>
              <a:ext uri="{FF2B5EF4-FFF2-40B4-BE49-F238E27FC236}">
                <a16:creationId xmlns:a16="http://schemas.microsoft.com/office/drawing/2014/main" id="{E8F342E8-1C59-51FD-DACF-DAC1D44C7E83}"/>
              </a:ext>
            </a:extLst>
          </p:cNvPr>
          <p:cNvSpPr/>
          <p:nvPr/>
        </p:nvSpPr>
        <p:spPr>
          <a:xfrm>
            <a:off x="7900469" y="5908580"/>
            <a:ext cx="4291531" cy="954107"/>
          </a:xfrm>
          <a:prstGeom prst="rect">
            <a:avLst/>
          </a:prstGeom>
          <a:solidFill>
            <a:srgbClr val="FFFF00"/>
          </a:solidFill>
          <a:ln w="25400">
            <a:solidFill>
              <a:srgbClr val="FF0000"/>
            </a:solidFill>
          </a:ln>
        </p:spPr>
        <p:txBody>
          <a:bodyPr wrap="squar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空気がはいるだけで</a:t>
            </a:r>
            <a:endParaRPr kumimoji="0" lang="en-US" altLang="ja-JP"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a:p>
            <a:pPr marL="0" marR="0" lvl="0" indent="0" defTabSz="914400" rtl="0" eaLnBrk="1" fontAlgn="auto" latinLnBrk="0" hangingPunct="1">
              <a:lnSpc>
                <a:spcPct val="100000"/>
              </a:lnSpc>
              <a:spcBef>
                <a:spcPts val="0"/>
              </a:spcBef>
              <a:spcAft>
                <a:spcPts val="0"/>
              </a:spcAft>
              <a:buClrTx/>
              <a:buSzTx/>
              <a:buFontTx/>
              <a:buNone/>
              <a:tabLst/>
              <a:defRPr/>
            </a:pPr>
            <a:r>
              <a:rPr lang="ja-JP" altLang="en-US" sz="28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測定値に影響が出てしまう</a:t>
            </a:r>
            <a:endParaRPr kumimoji="0" lang="ja-JP" altLang="en-US"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pic>
        <p:nvPicPr>
          <p:cNvPr id="23" name="図 22">
            <a:extLst>
              <a:ext uri="{FF2B5EF4-FFF2-40B4-BE49-F238E27FC236}">
                <a16:creationId xmlns:a16="http://schemas.microsoft.com/office/drawing/2014/main" id="{50FE5E01-AD99-F52D-2FB7-32C9597F27B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24" name="四角形: 角を丸くする 23">
            <a:extLst>
              <a:ext uri="{FF2B5EF4-FFF2-40B4-BE49-F238E27FC236}">
                <a16:creationId xmlns:a16="http://schemas.microsoft.com/office/drawing/2014/main" id="{19C34603-AB58-7DAF-BE35-C12A5A175879}"/>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12/33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32" name="グループ化 31">
            <a:extLst>
              <a:ext uri="{FF2B5EF4-FFF2-40B4-BE49-F238E27FC236}">
                <a16:creationId xmlns:a16="http://schemas.microsoft.com/office/drawing/2014/main" id="{FE215960-B6CA-4110-6E24-4781A269BCCC}"/>
              </a:ext>
            </a:extLst>
          </p:cNvPr>
          <p:cNvGrpSpPr/>
          <p:nvPr/>
        </p:nvGrpSpPr>
        <p:grpSpPr>
          <a:xfrm>
            <a:off x="8548529" y="625921"/>
            <a:ext cx="3514828" cy="5234443"/>
            <a:chOff x="8477535" y="637691"/>
            <a:chExt cx="3514828" cy="5234443"/>
          </a:xfrm>
        </p:grpSpPr>
        <p:grpSp>
          <p:nvGrpSpPr>
            <p:cNvPr id="17" name="グループ化 16"/>
            <p:cNvGrpSpPr/>
            <p:nvPr/>
          </p:nvGrpSpPr>
          <p:grpSpPr>
            <a:xfrm>
              <a:off x="8477535" y="637691"/>
              <a:ext cx="3514828" cy="5234443"/>
              <a:chOff x="8477535" y="637691"/>
              <a:chExt cx="3514828" cy="5234443"/>
            </a:xfrm>
          </p:grpSpPr>
          <p:grpSp>
            <p:nvGrpSpPr>
              <p:cNvPr id="2" name="グループ化 1"/>
              <p:cNvGrpSpPr/>
              <p:nvPr/>
            </p:nvGrpSpPr>
            <p:grpSpPr>
              <a:xfrm>
                <a:off x="8477535" y="637691"/>
                <a:ext cx="3514828" cy="5234443"/>
                <a:chOff x="8477535" y="637691"/>
                <a:chExt cx="3514828" cy="5234443"/>
              </a:xfrm>
            </p:grpSpPr>
            <p:sp>
              <p:nvSpPr>
                <p:cNvPr id="13" name="正方形/長方形 12">
                  <a:extLst>
                    <a:ext uri="{FF2B5EF4-FFF2-40B4-BE49-F238E27FC236}">
                      <a16:creationId xmlns:a16="http://schemas.microsoft.com/office/drawing/2014/main" id="{AD220FA3-0C7D-FA52-B09C-D996C0F074CE}"/>
                    </a:ext>
                  </a:extLst>
                </p:cNvPr>
                <p:cNvSpPr/>
                <p:nvPr/>
              </p:nvSpPr>
              <p:spPr>
                <a:xfrm>
                  <a:off x="9479504" y="4836163"/>
                  <a:ext cx="1354447" cy="200798"/>
                </a:xfrm>
                <a:prstGeom prst="rect">
                  <a:avLst/>
                </a:prstGeom>
                <a:pattFill prst="pct10">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a:extLst>
                    <a:ext uri="{FF2B5EF4-FFF2-40B4-BE49-F238E27FC236}">
                      <a16:creationId xmlns:a16="http://schemas.microsoft.com/office/drawing/2014/main" id="{FA5E6470-8E06-D67C-B465-8F1628AD9577}"/>
                    </a:ext>
                  </a:extLst>
                </p:cNvPr>
                <p:cNvSpPr/>
                <p:nvPr/>
              </p:nvSpPr>
              <p:spPr>
                <a:xfrm>
                  <a:off x="9464327" y="1252152"/>
                  <a:ext cx="1354447" cy="3628252"/>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D759CA59-C5B9-7B78-FEED-ABFAD7F58313}"/>
                    </a:ext>
                  </a:extLst>
                </p:cNvPr>
                <p:cNvSpPr/>
                <p:nvPr/>
              </p:nvSpPr>
              <p:spPr>
                <a:xfrm>
                  <a:off x="9029911" y="5035560"/>
                  <a:ext cx="2323999" cy="836574"/>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2" name="テキスト ボックス 11">
                  <a:extLst>
                    <a:ext uri="{FF2B5EF4-FFF2-40B4-BE49-F238E27FC236}">
                      <a16:creationId xmlns:a16="http://schemas.microsoft.com/office/drawing/2014/main" id="{FB41E663-4535-3338-0972-9D90F36EA603}"/>
                    </a:ext>
                  </a:extLst>
                </p:cNvPr>
                <p:cNvSpPr txBox="1"/>
                <p:nvPr/>
              </p:nvSpPr>
              <p:spPr>
                <a:xfrm>
                  <a:off x="8477535" y="637691"/>
                  <a:ext cx="3137397" cy="523220"/>
                </a:xfrm>
                <a:prstGeom prst="rect">
                  <a:avLst/>
                </a:prstGeom>
                <a:noFill/>
              </p:spPr>
              <p:txBody>
                <a:bodyPr wrap="none" rtlCol="0">
                  <a:spAutoFit/>
                </a:bodyPr>
                <a:lstStyle/>
                <a:p>
                  <a:r>
                    <a:rPr kumimoji="1" lang="ja-JP" altLang="en-US" sz="2800" dirty="0">
                      <a:ln>
                        <a:solidFill>
                          <a:schemeClr val="bg1">
                            <a:lumMod val="85000"/>
                          </a:schemeClr>
                        </a:solidFill>
                      </a:ln>
                      <a:solidFill>
                        <a:srgbClr val="FF0000"/>
                      </a:solidFill>
                      <a:latin typeface="HGP創英角ﾎﾟｯﾌﾟ体" panose="040B0A00000000000000" pitchFamily="50" charset="-128"/>
                      <a:ea typeface="HGP創英角ﾎﾟｯﾌﾟ体" panose="040B0A00000000000000" pitchFamily="50" charset="-128"/>
                    </a:rPr>
                    <a:t>密着してないと･･･</a:t>
                  </a:r>
                  <a:endParaRPr kumimoji="1" lang="en-US" altLang="ja-JP" sz="2800" dirty="0">
                    <a:ln>
                      <a:solidFill>
                        <a:schemeClr val="bg1">
                          <a:lumMod val="85000"/>
                        </a:schemeClr>
                      </a:solidFill>
                    </a:ln>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15" name="線吹き出し 1 (枠付き) 49">
                  <a:extLst>
                    <a:ext uri="{FF2B5EF4-FFF2-40B4-BE49-F238E27FC236}">
                      <a16:creationId xmlns:a16="http://schemas.microsoft.com/office/drawing/2014/main" id="{917803D7-DDC1-55D1-6651-143D794A3E4B}"/>
                    </a:ext>
                  </a:extLst>
                </p:cNvPr>
                <p:cNvSpPr/>
                <p:nvPr/>
              </p:nvSpPr>
              <p:spPr>
                <a:xfrm>
                  <a:off x="10322376" y="5319150"/>
                  <a:ext cx="650256" cy="425859"/>
                </a:xfrm>
                <a:prstGeom prst="borderCallout1">
                  <a:avLst>
                    <a:gd name="adj1" fmla="val 339"/>
                    <a:gd name="adj2" fmla="val 53414"/>
                    <a:gd name="adj3" fmla="val -70862"/>
                    <a:gd name="adj4" fmla="val 38759"/>
                  </a:avLst>
                </a:prstGeom>
                <a:pattFill prst="pct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空気</a:t>
                  </a:r>
                </a:p>
              </p:txBody>
            </p:sp>
            <p:grpSp>
              <p:nvGrpSpPr>
                <p:cNvPr id="18" name="グループ化 17">
                  <a:extLst>
                    <a:ext uri="{FF2B5EF4-FFF2-40B4-BE49-F238E27FC236}">
                      <a16:creationId xmlns:a16="http://schemas.microsoft.com/office/drawing/2014/main" id="{78D77BE1-4C46-CC8F-7288-8E6D3F9B340B}"/>
                    </a:ext>
                  </a:extLst>
                </p:cNvPr>
                <p:cNvGrpSpPr/>
                <p:nvPr/>
              </p:nvGrpSpPr>
              <p:grpSpPr>
                <a:xfrm>
                  <a:off x="10749531" y="4495380"/>
                  <a:ext cx="1242832" cy="871478"/>
                  <a:chOff x="3122695" y="1494587"/>
                  <a:chExt cx="1242832" cy="871478"/>
                </a:xfrm>
              </p:grpSpPr>
              <p:cxnSp>
                <p:nvCxnSpPr>
                  <p:cNvPr id="19" name="直線コネクタ 18">
                    <a:extLst>
                      <a:ext uri="{FF2B5EF4-FFF2-40B4-BE49-F238E27FC236}">
                        <a16:creationId xmlns:a16="http://schemas.microsoft.com/office/drawing/2014/main" id="{3210C999-5296-BA14-E390-D779934C5043}"/>
                      </a:ext>
                    </a:extLst>
                  </p:cNvPr>
                  <p:cNvCxnSpPr>
                    <a:cxnSpLocks/>
                  </p:cNvCxnSpPr>
                  <p:nvPr/>
                </p:nvCxnSpPr>
                <p:spPr>
                  <a:xfrm flipH="1">
                    <a:off x="3122695" y="1879611"/>
                    <a:ext cx="1242832"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21" name="直線コネクタ 20">
                    <a:extLst>
                      <a:ext uri="{FF2B5EF4-FFF2-40B4-BE49-F238E27FC236}">
                        <a16:creationId xmlns:a16="http://schemas.microsoft.com/office/drawing/2014/main" id="{457E4963-8BEA-617E-96F9-E83202AE8B92}"/>
                      </a:ext>
                    </a:extLst>
                  </p:cNvPr>
                  <p:cNvCxnSpPr>
                    <a:cxnSpLocks/>
                  </p:cNvCxnSpPr>
                  <p:nvPr/>
                </p:nvCxnSpPr>
                <p:spPr>
                  <a:xfrm flipH="1">
                    <a:off x="3724780" y="2021390"/>
                    <a:ext cx="640747"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22" name="直線コネクタ 21">
                    <a:extLst>
                      <a:ext uri="{FF2B5EF4-FFF2-40B4-BE49-F238E27FC236}">
                        <a16:creationId xmlns:a16="http://schemas.microsoft.com/office/drawing/2014/main" id="{69F29819-3E76-C903-FEE8-72C64D404ABB}"/>
                      </a:ext>
                    </a:extLst>
                  </p:cNvPr>
                  <p:cNvCxnSpPr>
                    <a:cxnSpLocks/>
                  </p:cNvCxnSpPr>
                  <p:nvPr/>
                </p:nvCxnSpPr>
                <p:spPr>
                  <a:xfrm>
                    <a:off x="4052017" y="2021390"/>
                    <a:ext cx="0" cy="344675"/>
                  </a:xfrm>
                  <a:prstGeom prst="line">
                    <a:avLst/>
                  </a:prstGeom>
                  <a:ln w="38100">
                    <a:solidFill>
                      <a:srgbClr val="FF0000"/>
                    </a:solidFill>
                    <a:headEnd type="arrow"/>
                    <a:tailEnd type="none"/>
                  </a:ln>
                </p:spPr>
                <p:style>
                  <a:lnRef idx="1">
                    <a:schemeClr val="dk1"/>
                  </a:lnRef>
                  <a:fillRef idx="0">
                    <a:schemeClr val="dk1"/>
                  </a:fillRef>
                  <a:effectRef idx="0">
                    <a:schemeClr val="dk1"/>
                  </a:effectRef>
                  <a:fontRef idx="minor">
                    <a:schemeClr val="tx1"/>
                  </a:fontRef>
                </p:style>
              </p:cxnSp>
              <p:cxnSp>
                <p:nvCxnSpPr>
                  <p:cNvPr id="26" name="直線コネクタ 25">
                    <a:extLst>
                      <a:ext uri="{FF2B5EF4-FFF2-40B4-BE49-F238E27FC236}">
                        <a16:creationId xmlns:a16="http://schemas.microsoft.com/office/drawing/2014/main" id="{3B7DA0E8-81D8-32AF-E911-3B374A41DFDF}"/>
                      </a:ext>
                    </a:extLst>
                  </p:cNvPr>
                  <p:cNvCxnSpPr>
                    <a:cxnSpLocks/>
                  </p:cNvCxnSpPr>
                  <p:nvPr/>
                </p:nvCxnSpPr>
                <p:spPr>
                  <a:xfrm flipV="1">
                    <a:off x="4058801" y="1494587"/>
                    <a:ext cx="0" cy="344675"/>
                  </a:xfrm>
                  <a:prstGeom prst="line">
                    <a:avLst/>
                  </a:prstGeom>
                  <a:ln w="38100">
                    <a:solidFill>
                      <a:srgbClr val="FF0000"/>
                    </a:solidFill>
                    <a:headEnd type="arrow"/>
                    <a:tailEnd type="none"/>
                  </a:ln>
                </p:spPr>
                <p:style>
                  <a:lnRef idx="1">
                    <a:schemeClr val="dk1"/>
                  </a:lnRef>
                  <a:fillRef idx="0">
                    <a:schemeClr val="dk1"/>
                  </a:fillRef>
                  <a:effectRef idx="0">
                    <a:schemeClr val="dk1"/>
                  </a:effectRef>
                  <a:fontRef idx="minor">
                    <a:schemeClr val="tx1"/>
                  </a:fontRef>
                </p:style>
              </p:cxnSp>
            </p:grpSp>
          </p:grpSp>
          <p:sp>
            <p:nvSpPr>
              <p:cNvPr id="28" name="フリーフォーム: 図形 27">
                <a:extLst>
                  <a:ext uri="{FF2B5EF4-FFF2-40B4-BE49-F238E27FC236}">
                    <a16:creationId xmlns:a16="http://schemas.microsoft.com/office/drawing/2014/main" id="{529CC527-EA71-62FC-84EC-C3FA82180295}"/>
                  </a:ext>
                </a:extLst>
              </p:cNvPr>
              <p:cNvSpPr/>
              <p:nvPr/>
            </p:nvSpPr>
            <p:spPr>
              <a:xfrm>
                <a:off x="9170963" y="1510399"/>
                <a:ext cx="1971528" cy="200798"/>
              </a:xfrm>
              <a:custGeom>
                <a:avLst/>
                <a:gdLst>
                  <a:gd name="connsiteX0" fmla="*/ 0 w 1535724"/>
                  <a:gd name="connsiteY0" fmla="*/ 1036 h 317559"/>
                  <a:gd name="connsiteX1" fmla="*/ 445477 w 1535724"/>
                  <a:gd name="connsiteY1" fmla="*/ 317559 h 317559"/>
                  <a:gd name="connsiteX2" fmla="*/ 937847 w 1535724"/>
                  <a:gd name="connsiteY2" fmla="*/ 1036 h 317559"/>
                  <a:gd name="connsiteX3" fmla="*/ 1535724 w 1535724"/>
                  <a:gd name="connsiteY3" fmla="*/ 235497 h 317559"/>
                </a:gdLst>
                <a:ahLst/>
                <a:cxnLst>
                  <a:cxn ang="0">
                    <a:pos x="connsiteX0" y="connsiteY0"/>
                  </a:cxn>
                  <a:cxn ang="0">
                    <a:pos x="connsiteX1" y="connsiteY1"/>
                  </a:cxn>
                  <a:cxn ang="0">
                    <a:pos x="connsiteX2" y="connsiteY2"/>
                  </a:cxn>
                  <a:cxn ang="0">
                    <a:pos x="connsiteX3" y="connsiteY3"/>
                  </a:cxn>
                </a:cxnLst>
                <a:rect l="l" t="t" r="r" b="b"/>
                <a:pathLst>
                  <a:path w="1535724" h="317559">
                    <a:moveTo>
                      <a:pt x="0" y="1036"/>
                    </a:moveTo>
                    <a:cubicBezTo>
                      <a:pt x="144584" y="159297"/>
                      <a:pt x="289169" y="317559"/>
                      <a:pt x="445477" y="317559"/>
                    </a:cubicBezTo>
                    <a:cubicBezTo>
                      <a:pt x="601785" y="317559"/>
                      <a:pt x="756139" y="14713"/>
                      <a:pt x="937847" y="1036"/>
                    </a:cubicBezTo>
                    <a:cubicBezTo>
                      <a:pt x="1119555" y="-12641"/>
                      <a:pt x="1327639" y="111428"/>
                      <a:pt x="1535724" y="235497"/>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732D3987-EF12-8ADB-BDC2-A47E3B6EF161}"/>
                  </a:ext>
                </a:extLst>
              </p:cNvPr>
              <p:cNvSpPr/>
              <p:nvPr/>
            </p:nvSpPr>
            <p:spPr>
              <a:xfrm>
                <a:off x="9142138" y="1334455"/>
                <a:ext cx="1971528" cy="200798"/>
              </a:xfrm>
              <a:custGeom>
                <a:avLst/>
                <a:gdLst>
                  <a:gd name="connsiteX0" fmla="*/ 0 w 1535724"/>
                  <a:gd name="connsiteY0" fmla="*/ 1036 h 317559"/>
                  <a:gd name="connsiteX1" fmla="*/ 445477 w 1535724"/>
                  <a:gd name="connsiteY1" fmla="*/ 317559 h 317559"/>
                  <a:gd name="connsiteX2" fmla="*/ 937847 w 1535724"/>
                  <a:gd name="connsiteY2" fmla="*/ 1036 h 317559"/>
                  <a:gd name="connsiteX3" fmla="*/ 1535724 w 1535724"/>
                  <a:gd name="connsiteY3" fmla="*/ 235497 h 317559"/>
                </a:gdLst>
                <a:ahLst/>
                <a:cxnLst>
                  <a:cxn ang="0">
                    <a:pos x="connsiteX0" y="connsiteY0"/>
                  </a:cxn>
                  <a:cxn ang="0">
                    <a:pos x="connsiteX1" y="connsiteY1"/>
                  </a:cxn>
                  <a:cxn ang="0">
                    <a:pos x="connsiteX2" y="connsiteY2"/>
                  </a:cxn>
                  <a:cxn ang="0">
                    <a:pos x="connsiteX3" y="connsiteY3"/>
                  </a:cxn>
                </a:cxnLst>
                <a:rect l="l" t="t" r="r" b="b"/>
                <a:pathLst>
                  <a:path w="1535724" h="317559">
                    <a:moveTo>
                      <a:pt x="0" y="1036"/>
                    </a:moveTo>
                    <a:cubicBezTo>
                      <a:pt x="144584" y="159297"/>
                      <a:pt x="289169" y="317559"/>
                      <a:pt x="445477" y="317559"/>
                    </a:cubicBezTo>
                    <a:cubicBezTo>
                      <a:pt x="601785" y="317559"/>
                      <a:pt x="756139" y="14713"/>
                      <a:pt x="937847" y="1036"/>
                    </a:cubicBezTo>
                    <a:cubicBezTo>
                      <a:pt x="1119555" y="-12641"/>
                      <a:pt x="1327639" y="111428"/>
                      <a:pt x="1535724" y="235497"/>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grpSp>
        <p:sp>
          <p:nvSpPr>
            <p:cNvPr id="8" name="テキスト ボックス 7">
              <a:extLst>
                <a:ext uri="{FF2B5EF4-FFF2-40B4-BE49-F238E27FC236}">
                  <a16:creationId xmlns:a16="http://schemas.microsoft.com/office/drawing/2014/main" id="{E52ABAB8-3BC4-AE11-F4C3-8DBA508DC5FC}"/>
                </a:ext>
              </a:extLst>
            </p:cNvPr>
            <p:cNvSpPr txBox="1"/>
            <p:nvPr/>
          </p:nvSpPr>
          <p:spPr>
            <a:xfrm>
              <a:off x="9915657" y="2261525"/>
              <a:ext cx="442035" cy="2124629"/>
            </a:xfrm>
            <a:prstGeom prst="rect">
              <a:avLst/>
            </a:prstGeom>
            <a:solidFill>
              <a:schemeClr val="bg1">
                <a:lumMod val="95000"/>
              </a:schemeClr>
            </a:solidFill>
          </p:spPr>
          <p:txBody>
            <a:bodyPr vert="eaVert" wrap="square" lIns="36000" tIns="36000" rIns="36000" bIns="36000" rtlCol="0">
              <a:spAutoFit/>
            </a:bodyPr>
            <a:lstStyle/>
            <a:p>
              <a:pPr algn="ctr"/>
              <a:r>
                <a:rPr kumimoji="1" lang="ja-JP" altLang="en-US" sz="2400" dirty="0"/>
                <a:t>ブロックゲージ</a:t>
              </a:r>
              <a:endParaRPr kumimoji="1" lang="en-US" altLang="ja-JP" sz="2400" dirty="0"/>
            </a:p>
          </p:txBody>
        </p:sp>
      </p:grpSp>
    </p:spTree>
    <p:extLst>
      <p:ext uri="{BB962C8B-B14F-4D97-AF65-F5344CB8AC3E}">
        <p14:creationId xmlns:p14="http://schemas.microsoft.com/office/powerpoint/2010/main" val="273889075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par>
                                <p:cTn id="12" presetID="10" presetClass="entr" presetSubtype="0" fill="hold" nodeType="with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fade">
                                      <p:cBhvr>
                                        <p:cTn id="14" dur="500"/>
                                        <p:tgtEl>
                                          <p:spTgt spid="5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fade">
                                      <p:cBhvr>
                                        <p:cTn id="23" dur="500"/>
                                        <p:tgtEl>
                                          <p:spTgt spid="5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500"/>
                                        <p:tgtEl>
                                          <p:spTgt spid="55"/>
                                        </p:tgtEl>
                                      </p:cBhvr>
                                    </p:animEffect>
                                  </p:childTnLst>
                                </p:cTn>
                              </p:par>
                            </p:childTnLst>
                          </p:cTn>
                        </p:par>
                        <p:par>
                          <p:cTn id="27" fill="hold">
                            <p:stCondLst>
                              <p:cond delay="1000"/>
                            </p:stCondLst>
                            <p:childTnLst>
                              <p:par>
                                <p:cTn id="28" presetID="42" presetClass="path" presetSubtype="0" accel="50000" decel="50000" fill="hold" nodeType="afterEffect">
                                  <p:stCondLst>
                                    <p:cond delay="0"/>
                                  </p:stCondLst>
                                  <p:childTnLst>
                                    <p:animMotion origin="layout" path="M -6.25E-7 4.07407E-6 L 0.03255 0.00949 " pathEditMode="relative" rAng="0" ptsTypes="AA">
                                      <p:cBhvr>
                                        <p:cTn id="29" dur="500" fill="hold"/>
                                        <p:tgtEl>
                                          <p:spTgt spid="51"/>
                                        </p:tgtEl>
                                        <p:attrNameLst>
                                          <p:attrName>ppt_x</p:attrName>
                                          <p:attrName>ppt_y</p:attrName>
                                        </p:attrNameLst>
                                      </p:cBhvr>
                                      <p:rCtr x="1628" y="463"/>
                                    </p:animMotion>
                                  </p:childTnLst>
                                </p:cTn>
                              </p:par>
                            </p:childTnLst>
                          </p:cTn>
                        </p:par>
                        <p:par>
                          <p:cTn id="30" fill="hold">
                            <p:stCondLst>
                              <p:cond delay="1500"/>
                            </p:stCondLst>
                            <p:childTnLst>
                              <p:par>
                                <p:cTn id="31" presetID="42" presetClass="path" presetSubtype="0" accel="50000" decel="50000" fill="hold" nodeType="afterEffect">
                                  <p:stCondLst>
                                    <p:cond delay="0"/>
                                  </p:stCondLst>
                                  <p:childTnLst>
                                    <p:animMotion origin="layout" path="M 0.03255 0.00949 L -0.00768 0.01967 " pathEditMode="relative" rAng="0" ptsTypes="AA">
                                      <p:cBhvr>
                                        <p:cTn id="32" dur="1000" fill="hold"/>
                                        <p:tgtEl>
                                          <p:spTgt spid="51"/>
                                        </p:tgtEl>
                                        <p:attrNameLst>
                                          <p:attrName>ppt_x</p:attrName>
                                          <p:attrName>ppt_y</p:attrName>
                                        </p:attrNameLst>
                                      </p:cBhvr>
                                      <p:rCtr x="-2018" y="509"/>
                                    </p:animMotion>
                                  </p:childTnLst>
                                </p:cTn>
                              </p:par>
                            </p:childTnLst>
                          </p:cTn>
                        </p:par>
                        <p:par>
                          <p:cTn id="33" fill="hold">
                            <p:stCondLst>
                              <p:cond delay="2500"/>
                            </p:stCondLst>
                            <p:childTnLst>
                              <p:par>
                                <p:cTn id="34" presetID="42" presetClass="path" presetSubtype="0" accel="50000" decel="50000" fill="hold" nodeType="afterEffect">
                                  <p:stCondLst>
                                    <p:cond delay="0"/>
                                  </p:stCondLst>
                                  <p:childTnLst>
                                    <p:animMotion origin="layout" path="M -0.00768 0.01967 L -0.00104 0.01967 " pathEditMode="relative" rAng="0" ptsTypes="AA">
                                      <p:cBhvr>
                                        <p:cTn id="35" dur="1250" fill="hold"/>
                                        <p:tgtEl>
                                          <p:spTgt spid="51"/>
                                        </p:tgtEl>
                                        <p:attrNameLst>
                                          <p:attrName>ppt_x</p:attrName>
                                          <p:attrName>ppt_y</p:attrName>
                                        </p:attrNameLst>
                                      </p:cBhvr>
                                      <p:rCtr x="326" y="0"/>
                                    </p:animMotion>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227"/>
                                        </p:tgtEl>
                                        <p:attrNameLst>
                                          <p:attrName>style.visibility</p:attrName>
                                        </p:attrNameLst>
                                      </p:cBhvr>
                                      <p:to>
                                        <p:strVal val="visible"/>
                                      </p:to>
                                    </p:set>
                                    <p:animEffect transition="in" filter="fade">
                                      <p:cBhvr>
                                        <p:cTn id="39" dur="250"/>
                                        <p:tgtEl>
                                          <p:spTgt spid="227"/>
                                        </p:tgtEl>
                                      </p:cBhvr>
                                    </p:animEffect>
                                    <p:anim calcmode="lin" valueType="num">
                                      <p:cBhvr>
                                        <p:cTn id="40" dur="250" fill="hold"/>
                                        <p:tgtEl>
                                          <p:spTgt spid="227"/>
                                        </p:tgtEl>
                                        <p:attrNameLst>
                                          <p:attrName>ppt_x</p:attrName>
                                        </p:attrNameLst>
                                      </p:cBhvr>
                                      <p:tavLst>
                                        <p:tav tm="0">
                                          <p:val>
                                            <p:strVal val="#ppt_x"/>
                                          </p:val>
                                        </p:tav>
                                        <p:tav tm="100000">
                                          <p:val>
                                            <p:strVal val="#ppt_x"/>
                                          </p:val>
                                        </p:tav>
                                      </p:tavLst>
                                    </p:anim>
                                    <p:anim calcmode="lin" valueType="num">
                                      <p:cBhvr>
                                        <p:cTn id="41" dur="250" fill="hold"/>
                                        <p:tgtEl>
                                          <p:spTgt spid="22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8" grpId="0" animBg="1"/>
      <p:bldP spid="3" grpId="0" animBg="1"/>
      <p:bldP spid="55" grpId="0" animBg="1"/>
      <p:bldP spid="50" grpId="0" animBg="1"/>
      <p:bldP spid="227" grpId="0" animBg="1"/>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図 17">
            <a:extLst>
              <a:ext uri="{FF2B5EF4-FFF2-40B4-BE49-F238E27FC236}">
                <a16:creationId xmlns:a16="http://schemas.microsoft.com/office/drawing/2014/main" id="{6489A78B-81B1-B25C-D23F-7580232358BC}"/>
              </a:ext>
            </a:extLst>
          </p:cNvPr>
          <p:cNvPicPr>
            <a:picLocks noChangeAspect="1"/>
          </p:cNvPicPr>
          <p:nvPr/>
        </p:nvPicPr>
        <p:blipFill>
          <a:blip r:embed="rId3"/>
          <a:stretch>
            <a:fillRect/>
          </a:stretch>
        </p:blipFill>
        <p:spPr>
          <a:xfrm>
            <a:off x="46274" y="1389822"/>
            <a:ext cx="9152829" cy="5468178"/>
          </a:xfrm>
          <a:prstGeom prst="rect">
            <a:avLst/>
          </a:prstGeom>
          <a:solidFill>
            <a:schemeClr val="bg1"/>
          </a:solidFill>
        </p:spPr>
      </p:pic>
      <p:pic>
        <p:nvPicPr>
          <p:cNvPr id="19" name="図 18">
            <a:extLst>
              <a:ext uri="{FF2B5EF4-FFF2-40B4-BE49-F238E27FC236}">
                <a16:creationId xmlns:a16="http://schemas.microsoft.com/office/drawing/2014/main" id="{E1BF253F-670A-BF86-4BCC-9D0FA1E14C6D}"/>
              </a:ext>
            </a:extLst>
          </p:cNvPr>
          <p:cNvPicPr>
            <a:picLocks noChangeAspect="1"/>
          </p:cNvPicPr>
          <p:nvPr/>
        </p:nvPicPr>
        <p:blipFill>
          <a:blip r:embed="rId4"/>
          <a:stretch>
            <a:fillRect/>
          </a:stretch>
        </p:blipFill>
        <p:spPr>
          <a:xfrm>
            <a:off x="46274" y="2571686"/>
            <a:ext cx="2851749" cy="3943188"/>
          </a:xfrm>
          <a:prstGeom prst="rect">
            <a:avLst/>
          </a:prstGeom>
          <a:solidFill>
            <a:schemeClr val="bg1"/>
          </a:solidFill>
        </p:spPr>
      </p:pic>
      <p:grpSp>
        <p:nvGrpSpPr>
          <p:cNvPr id="24" name="グループ化 23">
            <a:extLst>
              <a:ext uri="{FF2B5EF4-FFF2-40B4-BE49-F238E27FC236}">
                <a16:creationId xmlns:a16="http://schemas.microsoft.com/office/drawing/2014/main" id="{DA92030F-ADD0-E879-D1D6-F290F413A21F}"/>
              </a:ext>
            </a:extLst>
          </p:cNvPr>
          <p:cNvGrpSpPr/>
          <p:nvPr/>
        </p:nvGrpSpPr>
        <p:grpSpPr>
          <a:xfrm>
            <a:off x="2894198" y="2310546"/>
            <a:ext cx="5200659" cy="4059766"/>
            <a:chOff x="0" y="-1"/>
            <a:chExt cx="6638702" cy="3594875"/>
          </a:xfrm>
        </p:grpSpPr>
        <p:grpSp>
          <p:nvGrpSpPr>
            <p:cNvPr id="25" name="グループ化 24">
              <a:extLst>
                <a:ext uri="{FF2B5EF4-FFF2-40B4-BE49-F238E27FC236}">
                  <a16:creationId xmlns:a16="http://schemas.microsoft.com/office/drawing/2014/main" id="{A5983DB0-B553-685F-0E07-CAFBA6634551}"/>
                </a:ext>
              </a:extLst>
            </p:cNvPr>
            <p:cNvGrpSpPr/>
            <p:nvPr/>
          </p:nvGrpSpPr>
          <p:grpSpPr>
            <a:xfrm>
              <a:off x="0" y="130807"/>
              <a:ext cx="6373279" cy="3464067"/>
              <a:chOff x="0" y="130807"/>
              <a:chExt cx="6373279" cy="3464067"/>
            </a:xfrm>
          </p:grpSpPr>
          <p:sp>
            <p:nvSpPr>
              <p:cNvPr id="27" name="正方形/長方形 26">
                <a:extLst>
                  <a:ext uri="{FF2B5EF4-FFF2-40B4-BE49-F238E27FC236}">
                    <a16:creationId xmlns:a16="http://schemas.microsoft.com/office/drawing/2014/main" id="{B846A80E-EC5C-40DE-B8F8-BFABA151548C}"/>
                  </a:ext>
                </a:extLst>
              </p:cNvPr>
              <p:cNvSpPr/>
              <p:nvPr/>
            </p:nvSpPr>
            <p:spPr>
              <a:xfrm>
                <a:off x="2024782" y="1167559"/>
                <a:ext cx="457085"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8" name="正方形/長方形 27">
                <a:extLst>
                  <a:ext uri="{FF2B5EF4-FFF2-40B4-BE49-F238E27FC236}">
                    <a16:creationId xmlns:a16="http://schemas.microsoft.com/office/drawing/2014/main" id="{98E24F94-DD14-4291-B436-12CCFDB2404F}"/>
                  </a:ext>
                </a:extLst>
              </p:cNvPr>
              <p:cNvSpPr/>
              <p:nvPr/>
            </p:nvSpPr>
            <p:spPr>
              <a:xfrm>
                <a:off x="2483596" y="1390649"/>
                <a:ext cx="690024"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9" name="正方形/長方形 28">
                <a:extLst>
                  <a:ext uri="{FF2B5EF4-FFF2-40B4-BE49-F238E27FC236}">
                    <a16:creationId xmlns:a16="http://schemas.microsoft.com/office/drawing/2014/main" id="{E3A54DC2-3925-47A9-BF90-EA83445470CF}"/>
                  </a:ext>
                </a:extLst>
              </p:cNvPr>
              <p:cNvSpPr/>
              <p:nvPr/>
            </p:nvSpPr>
            <p:spPr>
              <a:xfrm>
                <a:off x="3176728" y="1622562"/>
                <a:ext cx="163298"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0" name="正方形/長方形 29">
                <a:extLst>
                  <a:ext uri="{FF2B5EF4-FFF2-40B4-BE49-F238E27FC236}">
                    <a16:creationId xmlns:a16="http://schemas.microsoft.com/office/drawing/2014/main" id="{5C66A004-CC59-4359-AD0E-9DC8441405A5}"/>
                  </a:ext>
                </a:extLst>
              </p:cNvPr>
              <p:cNvSpPr/>
              <p:nvPr/>
            </p:nvSpPr>
            <p:spPr>
              <a:xfrm>
                <a:off x="3344672" y="1854475"/>
                <a:ext cx="298546"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1" name="正方形/長方形 30">
                <a:extLst>
                  <a:ext uri="{FF2B5EF4-FFF2-40B4-BE49-F238E27FC236}">
                    <a16:creationId xmlns:a16="http://schemas.microsoft.com/office/drawing/2014/main" id="{E6967F8E-801C-42FD-B160-01398D5975F0}"/>
                  </a:ext>
                </a:extLst>
              </p:cNvPr>
              <p:cNvSpPr/>
              <p:nvPr/>
            </p:nvSpPr>
            <p:spPr>
              <a:xfrm>
                <a:off x="3646080" y="2086388"/>
                <a:ext cx="121441"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2" name="正方形/長方形 31">
                <a:extLst>
                  <a:ext uri="{FF2B5EF4-FFF2-40B4-BE49-F238E27FC236}">
                    <a16:creationId xmlns:a16="http://schemas.microsoft.com/office/drawing/2014/main" id="{F3331E80-805D-4217-8F87-AA17028DBD51}"/>
                  </a:ext>
                </a:extLst>
              </p:cNvPr>
              <p:cNvSpPr/>
              <p:nvPr/>
            </p:nvSpPr>
            <p:spPr>
              <a:xfrm>
                <a:off x="3763789" y="2318301"/>
                <a:ext cx="111787"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3" name="正方形/長方形 32">
                <a:extLst>
                  <a:ext uri="{FF2B5EF4-FFF2-40B4-BE49-F238E27FC236}">
                    <a16:creationId xmlns:a16="http://schemas.microsoft.com/office/drawing/2014/main" id="{D1AC25C3-3A39-45D6-9380-250DD4AFC249}"/>
                  </a:ext>
                </a:extLst>
              </p:cNvPr>
              <p:cNvSpPr/>
              <p:nvPr/>
            </p:nvSpPr>
            <p:spPr>
              <a:xfrm>
                <a:off x="5040853" y="2786180"/>
                <a:ext cx="453409" cy="117015"/>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4" name="正方形/長方形 33">
                <a:extLst>
                  <a:ext uri="{FF2B5EF4-FFF2-40B4-BE49-F238E27FC236}">
                    <a16:creationId xmlns:a16="http://schemas.microsoft.com/office/drawing/2014/main" id="{E8113EE8-2CDE-46A4-A8F4-B4196CC0B274}"/>
                  </a:ext>
                </a:extLst>
              </p:cNvPr>
              <p:cNvSpPr/>
              <p:nvPr/>
            </p:nvSpPr>
            <p:spPr>
              <a:xfrm>
                <a:off x="5498178" y="3014040"/>
                <a:ext cx="398185" cy="117928"/>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5" name="正方形/長方形 34">
                <a:extLst>
                  <a:ext uri="{FF2B5EF4-FFF2-40B4-BE49-F238E27FC236}">
                    <a16:creationId xmlns:a16="http://schemas.microsoft.com/office/drawing/2014/main" id="{AFEF4CB8-9AD2-46F2-B4B1-F191B588F214}"/>
                  </a:ext>
                </a:extLst>
              </p:cNvPr>
              <p:cNvSpPr/>
              <p:nvPr/>
            </p:nvSpPr>
            <p:spPr>
              <a:xfrm>
                <a:off x="5900664" y="3245953"/>
                <a:ext cx="167273"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6" name="正方形/長方形 35">
                <a:extLst>
                  <a:ext uri="{FF2B5EF4-FFF2-40B4-BE49-F238E27FC236}">
                    <a16:creationId xmlns:a16="http://schemas.microsoft.com/office/drawing/2014/main" id="{21768B12-51AB-422F-885C-3BDEED6379D4}"/>
                  </a:ext>
                </a:extLst>
              </p:cNvPr>
              <p:cNvSpPr/>
              <p:nvPr/>
            </p:nvSpPr>
            <p:spPr>
              <a:xfrm>
                <a:off x="6062580" y="3477866"/>
                <a:ext cx="310699" cy="111358"/>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37" name="直線コネクタ 36">
                <a:extLst>
                  <a:ext uri="{FF2B5EF4-FFF2-40B4-BE49-F238E27FC236}">
                    <a16:creationId xmlns:a16="http://schemas.microsoft.com/office/drawing/2014/main" id="{05ABFCF4-9E83-4E6E-8578-BB835787F8A6}"/>
                  </a:ext>
                </a:extLst>
              </p:cNvPr>
              <p:cNvCxnSpPr/>
              <p:nvPr/>
            </p:nvCxnSpPr>
            <p:spPr>
              <a:xfrm>
                <a:off x="587341" y="294905"/>
                <a:ext cx="0" cy="225242"/>
              </a:xfrm>
              <a:prstGeom prst="line">
                <a:avLst/>
              </a:prstGeom>
            </p:spPr>
            <p:style>
              <a:lnRef idx="1">
                <a:schemeClr val="dk1"/>
              </a:lnRef>
              <a:fillRef idx="0">
                <a:schemeClr val="dk1"/>
              </a:fillRef>
              <a:effectRef idx="0">
                <a:schemeClr val="dk1"/>
              </a:effectRef>
              <a:fontRef idx="minor">
                <a:schemeClr val="tx1"/>
              </a:fontRef>
            </p:style>
          </p:cxnSp>
          <p:cxnSp>
            <p:nvCxnSpPr>
              <p:cNvPr id="38" name="直線コネクタ 37">
                <a:extLst>
                  <a:ext uri="{FF2B5EF4-FFF2-40B4-BE49-F238E27FC236}">
                    <a16:creationId xmlns:a16="http://schemas.microsoft.com/office/drawing/2014/main" id="{8B633829-3E54-4A4D-BE9F-FF3933129CE9}"/>
                  </a:ext>
                </a:extLst>
              </p:cNvPr>
              <p:cNvCxnSpPr/>
              <p:nvPr/>
            </p:nvCxnSpPr>
            <p:spPr>
              <a:xfrm>
                <a:off x="757010" y="541857"/>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915813E4-B3B8-4547-85C2-D55CE8ACB9C6}"/>
                  </a:ext>
                </a:extLst>
              </p:cNvPr>
              <p:cNvCxnSpPr/>
              <p:nvPr/>
            </p:nvCxnSpPr>
            <p:spPr>
              <a:xfrm>
                <a:off x="872537" y="778783"/>
                <a:ext cx="0" cy="226900"/>
              </a:xfrm>
              <a:prstGeom prst="line">
                <a:avLst/>
              </a:prstGeom>
            </p:spPr>
            <p:style>
              <a:lnRef idx="1">
                <a:schemeClr val="dk1"/>
              </a:lnRef>
              <a:fillRef idx="0">
                <a:schemeClr val="dk1"/>
              </a:fillRef>
              <a:effectRef idx="0">
                <a:schemeClr val="dk1"/>
              </a:effectRef>
              <a:fontRef idx="minor">
                <a:schemeClr val="tx1"/>
              </a:fontRef>
            </p:style>
          </p:cxnSp>
          <p:sp>
            <p:nvSpPr>
              <p:cNvPr id="40" name="正方形/長方形 39">
                <a:extLst>
                  <a:ext uri="{FF2B5EF4-FFF2-40B4-BE49-F238E27FC236}">
                    <a16:creationId xmlns:a16="http://schemas.microsoft.com/office/drawing/2014/main" id="{0D3D9D85-97A7-4DF6-B7B9-8ABE5DAE83A4}"/>
                  </a:ext>
                </a:extLst>
              </p:cNvPr>
              <p:cNvSpPr/>
              <p:nvPr/>
            </p:nvSpPr>
            <p:spPr>
              <a:xfrm>
                <a:off x="0" y="231084"/>
                <a:ext cx="585226"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41" name="正方形/長方形 40">
                <a:extLst>
                  <a:ext uri="{FF2B5EF4-FFF2-40B4-BE49-F238E27FC236}">
                    <a16:creationId xmlns:a16="http://schemas.microsoft.com/office/drawing/2014/main" id="{8687A7D2-BF4E-4ECB-9412-9BB63ECD85D5}"/>
                  </a:ext>
                </a:extLst>
              </p:cNvPr>
              <p:cNvSpPr/>
              <p:nvPr/>
            </p:nvSpPr>
            <p:spPr>
              <a:xfrm>
                <a:off x="588244" y="462997"/>
                <a:ext cx="171201"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42" name="正方形/長方形 41">
                <a:extLst>
                  <a:ext uri="{FF2B5EF4-FFF2-40B4-BE49-F238E27FC236}">
                    <a16:creationId xmlns:a16="http://schemas.microsoft.com/office/drawing/2014/main" id="{9C690F04-3E36-41CF-A278-19F635915536}"/>
                  </a:ext>
                </a:extLst>
              </p:cNvPr>
              <p:cNvSpPr/>
              <p:nvPr/>
            </p:nvSpPr>
            <p:spPr>
              <a:xfrm>
                <a:off x="757110" y="694910"/>
                <a:ext cx="116102"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43" name="正方形/長方形 42">
                <a:extLst>
                  <a:ext uri="{FF2B5EF4-FFF2-40B4-BE49-F238E27FC236}">
                    <a16:creationId xmlns:a16="http://schemas.microsoft.com/office/drawing/2014/main" id="{B2937CC2-D584-486D-BFFC-93623E4E7486}"/>
                  </a:ext>
                </a:extLst>
              </p:cNvPr>
              <p:cNvSpPr/>
              <p:nvPr/>
            </p:nvSpPr>
            <p:spPr>
              <a:xfrm>
                <a:off x="874041" y="923013"/>
                <a:ext cx="1150040"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44" name="直線コネクタ 43">
                <a:extLst>
                  <a:ext uri="{FF2B5EF4-FFF2-40B4-BE49-F238E27FC236}">
                    <a16:creationId xmlns:a16="http://schemas.microsoft.com/office/drawing/2014/main" id="{9BF7B30C-C6DB-481C-9462-EAE3F7532A05}"/>
                  </a:ext>
                </a:extLst>
              </p:cNvPr>
              <p:cNvCxnSpPr/>
              <p:nvPr/>
            </p:nvCxnSpPr>
            <p:spPr>
              <a:xfrm>
                <a:off x="2027089" y="995657"/>
                <a:ext cx="0" cy="226899"/>
              </a:xfrm>
              <a:prstGeom prst="line">
                <a:avLst/>
              </a:prstGeom>
            </p:spPr>
            <p:style>
              <a:lnRef idx="1">
                <a:schemeClr val="dk1"/>
              </a:lnRef>
              <a:fillRef idx="0">
                <a:schemeClr val="dk1"/>
              </a:fillRef>
              <a:effectRef idx="0">
                <a:schemeClr val="dk1"/>
              </a:effectRef>
              <a:fontRef idx="minor">
                <a:schemeClr val="tx1"/>
              </a:fontRef>
            </p:style>
          </p:cxnSp>
          <p:cxnSp>
            <p:nvCxnSpPr>
              <p:cNvPr id="45" name="直線コネクタ 44">
                <a:extLst>
                  <a:ext uri="{FF2B5EF4-FFF2-40B4-BE49-F238E27FC236}">
                    <a16:creationId xmlns:a16="http://schemas.microsoft.com/office/drawing/2014/main" id="{1310B39C-19DF-4EE9-BE43-84442D138042}"/>
                  </a:ext>
                </a:extLst>
              </p:cNvPr>
              <p:cNvCxnSpPr/>
              <p:nvPr/>
            </p:nvCxnSpPr>
            <p:spPr>
              <a:xfrm>
                <a:off x="2485901" y="1257648"/>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46" name="直線コネクタ 45">
                <a:extLst>
                  <a:ext uri="{FF2B5EF4-FFF2-40B4-BE49-F238E27FC236}">
                    <a16:creationId xmlns:a16="http://schemas.microsoft.com/office/drawing/2014/main" id="{1A868474-0B43-41C4-A6CD-34BD178E42AF}"/>
                  </a:ext>
                </a:extLst>
              </p:cNvPr>
              <p:cNvCxnSpPr/>
              <p:nvPr/>
            </p:nvCxnSpPr>
            <p:spPr>
              <a:xfrm>
                <a:off x="3176628" y="1499588"/>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47" name="直線コネクタ 46">
                <a:extLst>
                  <a:ext uri="{FF2B5EF4-FFF2-40B4-BE49-F238E27FC236}">
                    <a16:creationId xmlns:a16="http://schemas.microsoft.com/office/drawing/2014/main" id="{9012C4CE-7588-4378-AFB5-03D1F5BF9575}"/>
                  </a:ext>
                </a:extLst>
              </p:cNvPr>
              <p:cNvCxnSpPr/>
              <p:nvPr/>
            </p:nvCxnSpPr>
            <p:spPr>
              <a:xfrm>
                <a:off x="3346173" y="1701422"/>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21F47524-0F54-4EF0-B3A8-364262FBF51A}"/>
                  </a:ext>
                </a:extLst>
              </p:cNvPr>
              <p:cNvCxnSpPr/>
              <p:nvPr/>
            </p:nvCxnSpPr>
            <p:spPr>
              <a:xfrm>
                <a:off x="3645467" y="1906058"/>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a:extLst>
                  <a:ext uri="{FF2B5EF4-FFF2-40B4-BE49-F238E27FC236}">
                    <a16:creationId xmlns:a16="http://schemas.microsoft.com/office/drawing/2014/main" id="{1229970E-B21F-4B7A-9414-7C6A63542A3C}"/>
                  </a:ext>
                </a:extLst>
              </p:cNvPr>
              <p:cNvCxnSpPr/>
              <p:nvPr/>
            </p:nvCxnSpPr>
            <p:spPr>
              <a:xfrm>
                <a:off x="3760004" y="2160234"/>
                <a:ext cx="0" cy="226900"/>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a:extLst>
                  <a:ext uri="{FF2B5EF4-FFF2-40B4-BE49-F238E27FC236}">
                    <a16:creationId xmlns:a16="http://schemas.microsoft.com/office/drawing/2014/main" id="{896A5636-A67D-47E5-9BF6-6C9501D77052}"/>
                  </a:ext>
                </a:extLst>
              </p:cNvPr>
              <p:cNvCxnSpPr/>
              <p:nvPr/>
            </p:nvCxnSpPr>
            <p:spPr>
              <a:xfrm>
                <a:off x="3875961" y="2395742"/>
                <a:ext cx="0" cy="226899"/>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75142F86-23DB-4127-9892-DAC8E204DC42}"/>
                  </a:ext>
                </a:extLst>
              </p:cNvPr>
              <p:cNvCxnSpPr/>
              <p:nvPr/>
            </p:nvCxnSpPr>
            <p:spPr>
              <a:xfrm>
                <a:off x="5035521" y="2642033"/>
                <a:ext cx="0" cy="226899"/>
              </a:xfrm>
              <a:prstGeom prst="line">
                <a:avLst/>
              </a:prstGeom>
            </p:spPr>
            <p:style>
              <a:lnRef idx="1">
                <a:schemeClr val="dk1"/>
              </a:lnRef>
              <a:fillRef idx="0">
                <a:schemeClr val="dk1"/>
              </a:fillRef>
              <a:effectRef idx="0">
                <a:schemeClr val="dk1"/>
              </a:effectRef>
              <a:fontRef idx="minor">
                <a:schemeClr val="tx1"/>
              </a:fontRef>
            </p:style>
          </p:cxnSp>
          <p:cxnSp>
            <p:nvCxnSpPr>
              <p:cNvPr id="52" name="直線コネクタ 51">
                <a:extLst>
                  <a:ext uri="{FF2B5EF4-FFF2-40B4-BE49-F238E27FC236}">
                    <a16:creationId xmlns:a16="http://schemas.microsoft.com/office/drawing/2014/main" id="{3A096D56-9844-4653-8568-A16C36AEBA88}"/>
                  </a:ext>
                </a:extLst>
              </p:cNvPr>
              <p:cNvCxnSpPr/>
              <p:nvPr/>
            </p:nvCxnSpPr>
            <p:spPr>
              <a:xfrm>
                <a:off x="5489184" y="2859568"/>
                <a:ext cx="0" cy="226899"/>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F20DE874-4F20-41AF-87B2-D91A5E59A1B6}"/>
                  </a:ext>
                </a:extLst>
              </p:cNvPr>
              <p:cNvCxnSpPr/>
              <p:nvPr/>
            </p:nvCxnSpPr>
            <p:spPr>
              <a:xfrm>
                <a:off x="5898160" y="3011467"/>
                <a:ext cx="191" cy="354397"/>
              </a:xfrm>
              <a:prstGeom prst="line">
                <a:avLst/>
              </a:prstGeom>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99B1126C-FD7D-4E65-ADE8-8ADF15D00338}"/>
                  </a:ext>
                </a:extLst>
              </p:cNvPr>
              <p:cNvCxnSpPr/>
              <p:nvPr/>
            </p:nvCxnSpPr>
            <p:spPr>
              <a:xfrm>
                <a:off x="6062591" y="3304761"/>
                <a:ext cx="0" cy="253478"/>
              </a:xfrm>
              <a:prstGeom prst="line">
                <a:avLst/>
              </a:prstGeom>
            </p:spPr>
            <p:style>
              <a:lnRef idx="1">
                <a:schemeClr val="dk1"/>
              </a:lnRef>
              <a:fillRef idx="0">
                <a:schemeClr val="dk1"/>
              </a:fillRef>
              <a:effectRef idx="0">
                <a:schemeClr val="dk1"/>
              </a:effectRef>
              <a:fontRef idx="minor">
                <a:schemeClr val="tx1"/>
              </a:fontRef>
            </p:style>
          </p:cxnSp>
          <p:cxnSp>
            <p:nvCxnSpPr>
              <p:cNvPr id="55" name="直線コネクタ 54">
                <a:extLst>
                  <a:ext uri="{FF2B5EF4-FFF2-40B4-BE49-F238E27FC236}">
                    <a16:creationId xmlns:a16="http://schemas.microsoft.com/office/drawing/2014/main" id="{D8714C73-EA0B-4F78-80D9-C7798E08842D}"/>
                  </a:ext>
                </a:extLst>
              </p:cNvPr>
              <p:cNvCxnSpPr/>
              <p:nvPr/>
            </p:nvCxnSpPr>
            <p:spPr>
              <a:xfrm>
                <a:off x="6367017" y="130807"/>
                <a:ext cx="0" cy="3464067"/>
              </a:xfrm>
              <a:prstGeom prst="line">
                <a:avLst/>
              </a:prstGeom>
              <a:ln w="25400"/>
            </p:spPr>
            <p:style>
              <a:lnRef idx="1">
                <a:schemeClr val="dk1"/>
              </a:lnRef>
              <a:fillRef idx="0">
                <a:schemeClr val="dk1"/>
              </a:fillRef>
              <a:effectRef idx="0">
                <a:schemeClr val="dk1"/>
              </a:effectRef>
              <a:fontRef idx="minor">
                <a:schemeClr val="tx1"/>
              </a:fontRef>
            </p:style>
          </p:cxnSp>
          <p:sp>
            <p:nvSpPr>
              <p:cNvPr id="56" name="角丸四角形吹き出し 51">
                <a:extLst>
                  <a:ext uri="{FF2B5EF4-FFF2-40B4-BE49-F238E27FC236}">
                    <a16:creationId xmlns:a16="http://schemas.microsoft.com/office/drawing/2014/main" id="{B2736509-E5DA-49CA-8D43-BAFB1C7E1AF2}"/>
                  </a:ext>
                </a:extLst>
              </p:cNvPr>
              <p:cNvSpPr/>
              <p:nvPr/>
            </p:nvSpPr>
            <p:spPr>
              <a:xfrm>
                <a:off x="1033066" y="468720"/>
                <a:ext cx="1168499" cy="283553"/>
              </a:xfrm>
              <a:prstGeom prst="wedgeRoundRectCallout">
                <a:avLst>
                  <a:gd name="adj1" fmla="val -20075"/>
                  <a:gd name="adj2" fmla="val 111072"/>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100" b="1">
                    <a:solidFill>
                      <a:srgbClr val="FF0000"/>
                    </a:solidFill>
                  </a:rPr>
                  <a:t>密着し難い</a:t>
                </a:r>
              </a:p>
            </p:txBody>
          </p:sp>
          <p:sp>
            <p:nvSpPr>
              <p:cNvPr id="57" name="角丸四角形吹き出し 52">
                <a:extLst>
                  <a:ext uri="{FF2B5EF4-FFF2-40B4-BE49-F238E27FC236}">
                    <a16:creationId xmlns:a16="http://schemas.microsoft.com/office/drawing/2014/main" id="{33D5A3A0-B7EC-4A7A-9FD3-97D0E47FD729}"/>
                  </a:ext>
                </a:extLst>
              </p:cNvPr>
              <p:cNvSpPr/>
              <p:nvPr/>
            </p:nvSpPr>
            <p:spPr>
              <a:xfrm>
                <a:off x="4062448" y="2142402"/>
                <a:ext cx="1176446" cy="282181"/>
              </a:xfrm>
              <a:prstGeom prst="wedgeRoundRectCallout">
                <a:avLst>
                  <a:gd name="adj1" fmla="val -20833"/>
                  <a:gd name="adj2" fmla="val 106403"/>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100" b="1" dirty="0">
                    <a:solidFill>
                      <a:srgbClr val="FF0000"/>
                    </a:solidFill>
                  </a:rPr>
                  <a:t>密着し難い</a:t>
                </a:r>
              </a:p>
            </p:txBody>
          </p:sp>
          <p:sp>
            <p:nvSpPr>
              <p:cNvPr id="58" name="正方形/長方形 57">
                <a:extLst>
                  <a:ext uri="{FF2B5EF4-FFF2-40B4-BE49-F238E27FC236}">
                    <a16:creationId xmlns:a16="http://schemas.microsoft.com/office/drawing/2014/main" id="{065E4640-CAB9-4DC9-8D6A-1924D19A1926}"/>
                  </a:ext>
                </a:extLst>
              </p:cNvPr>
              <p:cNvSpPr/>
              <p:nvPr/>
            </p:nvSpPr>
            <p:spPr>
              <a:xfrm>
                <a:off x="3880628" y="2596100"/>
                <a:ext cx="1150040" cy="1170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sp>
          <p:nvSpPr>
            <p:cNvPr id="26" name="正方形/長方形 25">
              <a:extLst>
                <a:ext uri="{FF2B5EF4-FFF2-40B4-BE49-F238E27FC236}">
                  <a16:creationId xmlns:a16="http://schemas.microsoft.com/office/drawing/2014/main" id="{55F9EFAF-58AA-7BF5-9D39-BB99CF0906F6}"/>
                </a:ext>
              </a:extLst>
            </p:cNvPr>
            <p:cNvSpPr/>
            <p:nvPr/>
          </p:nvSpPr>
          <p:spPr>
            <a:xfrm>
              <a:off x="6066441" y="-1"/>
              <a:ext cx="572261" cy="2033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1000" dirty="0">
                  <a:solidFill>
                    <a:schemeClr val="tx1"/>
                  </a:solidFill>
                  <a:latin typeface="+mn-ea"/>
                  <a:ea typeface="+mn-ea"/>
                </a:rPr>
                <a:t>110</a:t>
              </a:r>
              <a:endParaRPr kumimoji="1" lang="ja-JP" altLang="en-US" sz="1000" dirty="0">
                <a:solidFill>
                  <a:schemeClr val="tx1"/>
                </a:solidFill>
                <a:latin typeface="+mn-ea"/>
                <a:ea typeface="+mn-ea"/>
              </a:endParaRPr>
            </a:p>
          </p:txBody>
        </p:sp>
      </p:grpSp>
      <p:pic>
        <p:nvPicPr>
          <p:cNvPr id="9" name="図 8">
            <a:extLst>
              <a:ext uri="{FF2B5EF4-FFF2-40B4-BE49-F238E27FC236}">
                <a16:creationId xmlns:a16="http://schemas.microsoft.com/office/drawing/2014/main" id="{E4F4B6F1-996A-9E9A-DC2E-85115EC7B1C3}"/>
              </a:ext>
            </a:extLst>
          </p:cNvPr>
          <p:cNvPicPr>
            <a:picLocks noChangeAspect="1"/>
          </p:cNvPicPr>
          <p:nvPr/>
        </p:nvPicPr>
        <p:blipFill>
          <a:blip r:embed="rId5"/>
          <a:stretch>
            <a:fillRect/>
          </a:stretch>
        </p:blipFill>
        <p:spPr>
          <a:xfrm>
            <a:off x="9248345" y="1389822"/>
            <a:ext cx="2813157" cy="1308388"/>
          </a:xfrm>
          <a:prstGeom prst="rect">
            <a:avLst/>
          </a:prstGeom>
          <a:solidFill>
            <a:schemeClr val="bg1"/>
          </a:solidFill>
        </p:spPr>
      </p:pic>
      <p:sp>
        <p:nvSpPr>
          <p:cNvPr id="14" name="正方形/長方形 13"/>
          <p:cNvSpPr/>
          <p:nvPr/>
        </p:nvSpPr>
        <p:spPr>
          <a:xfrm>
            <a:off x="-10250" y="882308"/>
            <a:ext cx="1114408" cy="461665"/>
          </a:xfrm>
          <a:prstGeom prst="rect">
            <a:avLst/>
          </a:prstGeom>
          <a:noFill/>
          <a:ln w="127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手順</a:t>
            </a:r>
            <a:r>
              <a:rPr kumimoji="0" lang="en-US" altLang="ja-JP"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p>
        </p:txBody>
      </p:sp>
      <p:sp>
        <p:nvSpPr>
          <p:cNvPr id="100" name="正方形/長方形 99"/>
          <p:cNvSpPr/>
          <p:nvPr/>
        </p:nvSpPr>
        <p:spPr>
          <a:xfrm>
            <a:off x="9132741" y="943437"/>
            <a:ext cx="1779654" cy="400110"/>
          </a:xfrm>
          <a:prstGeom prst="rect">
            <a:avLst/>
          </a:prstGeom>
          <a:noFill/>
          <a:ln w="127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品質ポイント</a:t>
            </a:r>
            <a:r>
              <a:rPr kumimoji="0" lang="en-US" altLang="ja-JP"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endPar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15" name="正方形/長方形 114"/>
          <p:cNvSpPr/>
          <p:nvPr/>
        </p:nvSpPr>
        <p:spPr>
          <a:xfrm>
            <a:off x="9230715" y="3111029"/>
            <a:ext cx="1114408" cy="461665"/>
          </a:xfrm>
          <a:prstGeom prst="rect">
            <a:avLst/>
          </a:prstGeom>
          <a:noFill/>
          <a:ln w="127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時間</a:t>
            </a:r>
            <a:r>
              <a:rPr kumimoji="0" lang="en-US" altLang="ja-JP"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endParaRPr kumimoji="0" lang="ja-JP" altLang="en-US"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endParaRPr>
          </a:p>
        </p:txBody>
      </p:sp>
      <p:pic>
        <p:nvPicPr>
          <p:cNvPr id="4" name="図 3"/>
          <p:cNvPicPr>
            <a:picLocks noChangeAspect="1"/>
          </p:cNvPicPr>
          <p:nvPr/>
        </p:nvPicPr>
        <p:blipFill>
          <a:blip r:embed="rId6"/>
          <a:stretch>
            <a:fillRect/>
          </a:stretch>
        </p:blipFill>
        <p:spPr>
          <a:xfrm>
            <a:off x="9355195" y="3531597"/>
            <a:ext cx="2697796" cy="3289833"/>
          </a:xfrm>
          <a:prstGeom prst="rect">
            <a:avLst/>
          </a:prstGeom>
        </p:spPr>
      </p:pic>
      <p:pic>
        <p:nvPicPr>
          <p:cNvPr id="116" name="図 115"/>
          <p:cNvPicPr>
            <a:picLocks noChangeAspect="1"/>
          </p:cNvPicPr>
          <p:nvPr/>
        </p:nvPicPr>
        <p:blipFill>
          <a:blip r:embed="rId7"/>
          <a:stretch>
            <a:fillRect/>
          </a:stretch>
        </p:blipFill>
        <p:spPr>
          <a:xfrm>
            <a:off x="5480186" y="2677294"/>
            <a:ext cx="2251465" cy="1375894"/>
          </a:xfrm>
          <a:prstGeom prst="rect">
            <a:avLst/>
          </a:prstGeom>
        </p:spPr>
      </p:pic>
      <p:sp>
        <p:nvSpPr>
          <p:cNvPr id="11" name="テキスト ボックス 10"/>
          <p:cNvSpPr txBox="1"/>
          <p:nvPr/>
        </p:nvSpPr>
        <p:spPr>
          <a:xfrm>
            <a:off x="8141749" y="1389822"/>
            <a:ext cx="103105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作業者：菰田</a:t>
            </a:r>
          </a:p>
        </p:txBody>
      </p:sp>
      <p:sp>
        <p:nvSpPr>
          <p:cNvPr id="6" name="ホームベース 5"/>
          <p:cNvSpPr/>
          <p:nvPr/>
        </p:nvSpPr>
        <p:spPr>
          <a:xfrm>
            <a:off x="0" y="-18834"/>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現状把握②</a:t>
            </a:r>
          </a:p>
        </p:txBody>
      </p:sp>
      <p:sp>
        <p:nvSpPr>
          <p:cNvPr id="98" name="テキスト ボックス 97"/>
          <p:cNvSpPr txBox="1"/>
          <p:nvPr/>
        </p:nvSpPr>
        <p:spPr>
          <a:xfrm>
            <a:off x="0" y="487688"/>
            <a:ext cx="532549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4</a:t>
            </a:r>
            <a:r>
              <a:rPr kumimoji="1" lang="ja-JP" altLang="en-US" sz="24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大要素を確認･･･</a:t>
            </a:r>
            <a:r>
              <a:rPr kumimoji="1" lang="ja-JP" altLang="en-US" sz="18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作業を構成する</a:t>
            </a:r>
            <a:r>
              <a:rPr kumimoji="1" lang="en-US" altLang="ja-JP" sz="18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4</a:t>
            </a:r>
            <a:r>
              <a:rPr kumimoji="1" lang="ja-JP" altLang="en-US" sz="1800" b="0" i="0" u="none" strike="noStrike" kern="1200" cap="none" spc="0" normalizeH="0" baseline="0" noProof="0" dirty="0" err="1">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つの</a:t>
            </a:r>
            <a:r>
              <a:rPr kumimoji="1" lang="ja-JP" altLang="en-US" sz="18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要素</a:t>
            </a:r>
            <a:endParaRPr kumimoji="1" lang="en-US" altLang="ja-JP"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2" name="正方形/長方形 11"/>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0606596" y="4264933"/>
            <a:ext cx="1526704" cy="2556497"/>
          </a:xfrm>
          <a:prstGeom prst="rect">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ドーナツ 19"/>
          <p:cNvSpPr/>
          <p:nvPr/>
        </p:nvSpPr>
        <p:spPr>
          <a:xfrm>
            <a:off x="242237" y="858603"/>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ドーナツ 21"/>
          <p:cNvSpPr/>
          <p:nvPr/>
        </p:nvSpPr>
        <p:spPr>
          <a:xfrm>
            <a:off x="9741439" y="858603"/>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乗算 22"/>
          <p:cNvSpPr/>
          <p:nvPr/>
        </p:nvSpPr>
        <p:spPr>
          <a:xfrm>
            <a:off x="9056896" y="2584294"/>
            <a:ext cx="1549700" cy="1470355"/>
          </a:xfrm>
          <a:prstGeom prst="mathMultiply">
            <a:avLst>
              <a:gd name="adj1" fmla="val 11084"/>
            </a:avLst>
          </a:prstGeom>
          <a:solidFill>
            <a:srgbClr val="FF0000">
              <a:alpha val="7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 name="図 2">
            <a:extLst>
              <a:ext uri="{FF2B5EF4-FFF2-40B4-BE49-F238E27FC236}">
                <a16:creationId xmlns:a16="http://schemas.microsoft.com/office/drawing/2014/main" id="{F8B797E0-A15D-E689-84AC-58B8AAA9D4E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5" name="四角形: 角を丸くする 4">
            <a:extLst>
              <a:ext uri="{FF2B5EF4-FFF2-40B4-BE49-F238E27FC236}">
                <a16:creationId xmlns:a16="http://schemas.microsoft.com/office/drawing/2014/main" id="{D2B69710-863A-B6A3-C0E4-75F356C22B20}"/>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13/33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61" name="正方形/長方形 60">
            <a:extLst>
              <a:ext uri="{FF2B5EF4-FFF2-40B4-BE49-F238E27FC236}">
                <a16:creationId xmlns:a16="http://schemas.microsoft.com/office/drawing/2014/main" id="{E3260E90-DF86-5AAB-E74A-44C18808B42F}"/>
              </a:ext>
            </a:extLst>
          </p:cNvPr>
          <p:cNvSpPr/>
          <p:nvPr/>
        </p:nvSpPr>
        <p:spPr>
          <a:xfrm>
            <a:off x="1113094" y="882308"/>
            <a:ext cx="1598515" cy="461665"/>
          </a:xfrm>
          <a:prstGeom prst="rect">
            <a:avLst/>
          </a:prstGeom>
          <a:noFill/>
          <a:ln w="127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立ち回り</a:t>
            </a:r>
            <a:r>
              <a:rPr kumimoji="0" lang="en-US" altLang="ja-JP"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a:t>
            </a:r>
          </a:p>
        </p:txBody>
      </p:sp>
      <p:sp>
        <p:nvSpPr>
          <p:cNvPr id="21" name="ドーナツ 20"/>
          <p:cNvSpPr/>
          <p:nvPr/>
        </p:nvSpPr>
        <p:spPr>
          <a:xfrm>
            <a:off x="1646494" y="858603"/>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FD5913BB-1E0D-8DFC-0548-843FDFD7A47C}"/>
              </a:ext>
            </a:extLst>
          </p:cNvPr>
          <p:cNvSpPr/>
          <p:nvPr/>
        </p:nvSpPr>
        <p:spPr>
          <a:xfrm>
            <a:off x="14662" y="3318164"/>
            <a:ext cx="2104299" cy="33828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a:extLst>
              <a:ext uri="{FF2B5EF4-FFF2-40B4-BE49-F238E27FC236}">
                <a16:creationId xmlns:a16="http://schemas.microsoft.com/office/drawing/2014/main" id="{4CD29D45-91CB-4439-C9D5-93C367A424A1}"/>
              </a:ext>
            </a:extLst>
          </p:cNvPr>
          <p:cNvSpPr/>
          <p:nvPr/>
        </p:nvSpPr>
        <p:spPr>
          <a:xfrm>
            <a:off x="29905" y="5129898"/>
            <a:ext cx="2104299" cy="33828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1482710"/>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22" presetClass="entr" presetSubtype="1"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500"/>
                            </p:stCondLst>
                            <p:childTnLst>
                              <p:par>
                                <p:cTn id="20" presetID="21" presetClass="entr" presetSubtype="2"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heel(2)">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fade">
                                      <p:cBhvr>
                                        <p:cTn id="27" dur="500"/>
                                        <p:tgtEl>
                                          <p:spTgt spid="61"/>
                                        </p:tgtEl>
                                      </p:cBhvr>
                                    </p:animEffect>
                                  </p:childTnLst>
                                </p:cTn>
                              </p:par>
                              <p:par>
                                <p:cTn id="28" presetID="10" presetClass="entr" presetSubtype="0" fill="hold" nodeType="withEffect">
                                  <p:stCondLst>
                                    <p:cond delay="0"/>
                                  </p:stCondLst>
                                  <p:childTnLst>
                                    <p:set>
                                      <p:cBhvr>
                                        <p:cTn id="29" dur="1" fill="hold">
                                          <p:stCondLst>
                                            <p:cond delay="0"/>
                                          </p:stCondLst>
                                        </p:cTn>
                                        <p:tgtEl>
                                          <p:spTgt spid="116"/>
                                        </p:tgtEl>
                                        <p:attrNameLst>
                                          <p:attrName>style.visibility</p:attrName>
                                        </p:attrNameLst>
                                      </p:cBhvr>
                                      <p:to>
                                        <p:strVal val="visible"/>
                                      </p:to>
                                    </p:set>
                                    <p:animEffect transition="in" filter="fade">
                                      <p:cBhvr>
                                        <p:cTn id="30" dur="500"/>
                                        <p:tgtEl>
                                          <p:spTgt spid="116"/>
                                        </p:tgtEl>
                                      </p:cBhvr>
                                    </p:animEffect>
                                  </p:childTnLst>
                                </p:cTn>
                              </p:par>
                            </p:childTnLst>
                          </p:cTn>
                        </p:par>
                        <p:par>
                          <p:cTn id="31" fill="hold">
                            <p:stCondLst>
                              <p:cond delay="500"/>
                            </p:stCondLst>
                            <p:childTnLst>
                              <p:par>
                                <p:cTn id="32" presetID="21" presetClass="entr" presetSubtype="2"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heel(2)">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500"/>
                                        <p:tgtEl>
                                          <p:spTgt spid="100"/>
                                        </p:tgtEl>
                                      </p:cBhvr>
                                    </p:animEffect>
                                  </p:childTnLst>
                                </p:cTn>
                              </p:par>
                              <p:par>
                                <p:cTn id="40" presetID="10" presetClass="entr" presetSubtype="0"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par>
                          <p:cTn id="43" fill="hold">
                            <p:stCondLst>
                              <p:cond delay="500"/>
                            </p:stCondLst>
                            <p:childTnLst>
                              <p:par>
                                <p:cTn id="44" presetID="21" presetClass="entr" presetSubtype="2"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heel(2)">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fade">
                                      <p:cBhvr>
                                        <p:cTn id="51" dur="500"/>
                                        <p:tgtEl>
                                          <p:spTgt spid="115"/>
                                        </p:tgtEl>
                                      </p:cBhvr>
                                    </p:animEffect>
                                  </p:childTnLst>
                                </p:cTn>
                              </p:par>
                              <p:par>
                                <p:cTn id="52" presetID="22" presetClass="entr" presetSubtype="8" fill="hold" nodeType="with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wipe(left)">
                                      <p:cBhvr>
                                        <p:cTn id="54" dur="500"/>
                                        <p:tgtEl>
                                          <p:spTgt spid="24"/>
                                        </p:tgtEl>
                                      </p:cBhvr>
                                    </p:animEffect>
                                  </p:childTnLst>
                                </p:cTn>
                              </p:par>
                            </p:childTnLst>
                          </p:cTn>
                        </p:par>
                        <p:par>
                          <p:cTn id="55" fill="hold">
                            <p:stCondLst>
                              <p:cond delay="500"/>
                            </p:stCondLst>
                            <p:childTnLst>
                              <p:par>
                                <p:cTn id="56" presetID="16" presetClass="entr" presetSubtype="21"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barn(inVertical)">
                                      <p:cBhvr>
                                        <p:cTn id="58" dur="500"/>
                                        <p:tgtEl>
                                          <p:spTgt spid="7"/>
                                        </p:tgtEl>
                                      </p:cBhvr>
                                    </p:animEffect>
                                  </p:childTnLst>
                                </p:cTn>
                              </p:par>
                              <p:par>
                                <p:cTn id="59" presetID="16" presetClass="entr" presetSubtype="21"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barn(inVertical)">
                                      <p:cBhvr>
                                        <p:cTn id="61" dur="500"/>
                                        <p:tgtEl>
                                          <p:spTgt spid="8"/>
                                        </p:tgtEl>
                                      </p:cBhvr>
                                    </p:animEffect>
                                  </p:childTnLst>
                                </p:cTn>
                              </p:par>
                            </p:childTnLst>
                          </p:cTn>
                        </p:par>
                        <p:par>
                          <p:cTn id="62" fill="hold">
                            <p:stCondLst>
                              <p:cond delay="1000"/>
                            </p:stCondLst>
                            <p:childTnLst>
                              <p:par>
                                <p:cTn id="63" presetID="10" presetClass="entr" presetSubtype="0" fill="hold" nodeType="afterEffect">
                                  <p:stCondLst>
                                    <p:cond delay="0"/>
                                  </p:stCondLst>
                                  <p:childTnLst>
                                    <p:set>
                                      <p:cBhvr>
                                        <p:cTn id="64" dur="1" fill="hold">
                                          <p:stCondLst>
                                            <p:cond delay="0"/>
                                          </p:stCondLst>
                                        </p:cTn>
                                        <p:tgtEl>
                                          <p:spTgt spid="4"/>
                                        </p:tgtEl>
                                        <p:attrNameLst>
                                          <p:attrName>style.visibility</p:attrName>
                                        </p:attrNameLst>
                                      </p:cBhvr>
                                      <p:to>
                                        <p:strVal val="visible"/>
                                      </p:to>
                                    </p:set>
                                    <p:animEffect transition="in" filter="fade">
                                      <p:cBhvr>
                                        <p:cTn id="65" dur="500"/>
                                        <p:tgtEl>
                                          <p:spTgt spid="4"/>
                                        </p:tgtEl>
                                      </p:cBhvr>
                                    </p:animEffect>
                                  </p:childTnLst>
                                </p:cTn>
                              </p:par>
                            </p:childTnLst>
                          </p:cTn>
                        </p:par>
                        <p:par>
                          <p:cTn id="66" fill="hold">
                            <p:stCondLst>
                              <p:cond delay="1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par>
                          <p:cTn id="70" fill="hold">
                            <p:stCondLst>
                              <p:cond delay="2000"/>
                            </p:stCondLst>
                            <p:childTnLst>
                              <p:par>
                                <p:cTn id="71" presetID="16" presetClass="entr" presetSubtype="21" fill="hold" grpId="0" nodeType="afterEffect">
                                  <p:stCondLst>
                                    <p:cond delay="0"/>
                                  </p:stCondLst>
                                  <p:childTnLst>
                                    <p:set>
                                      <p:cBhvr>
                                        <p:cTn id="72" dur="1" fill="hold">
                                          <p:stCondLst>
                                            <p:cond delay="0"/>
                                          </p:stCondLst>
                                        </p:cTn>
                                        <p:tgtEl>
                                          <p:spTgt spid="2"/>
                                        </p:tgtEl>
                                        <p:attrNameLst>
                                          <p:attrName>style.visibility</p:attrName>
                                        </p:attrNameLst>
                                      </p:cBhvr>
                                      <p:to>
                                        <p:strVal val="visible"/>
                                      </p:to>
                                    </p:set>
                                    <p:animEffect transition="in" filter="barn(inVertical)">
                                      <p:cBhvr>
                                        <p:cTn id="73" dur="500"/>
                                        <p:tgtEl>
                                          <p:spTgt spid="2"/>
                                        </p:tgtEl>
                                      </p:cBhvr>
                                    </p:animEffect>
                                  </p:childTnLst>
                                </p:cTn>
                              </p:par>
                            </p:childTnLst>
                          </p:cTn>
                        </p:par>
                        <p:par>
                          <p:cTn id="74" fill="hold">
                            <p:stCondLst>
                              <p:cond delay="2500"/>
                            </p:stCondLst>
                            <p:childTnLst>
                              <p:par>
                                <p:cTn id="75" presetID="26" presetClass="emph" presetSubtype="0" repeatCount="2000" fill="hold" grpId="1" nodeType="afterEffect">
                                  <p:stCondLst>
                                    <p:cond delay="0"/>
                                  </p:stCondLst>
                                  <p:childTnLst>
                                    <p:animEffect transition="out" filter="fade">
                                      <p:cBhvr>
                                        <p:cTn id="76" dur="500" tmFilter="0, 0; .2, .5; .8, .5; 1, 0"/>
                                        <p:tgtEl>
                                          <p:spTgt spid="2"/>
                                        </p:tgtEl>
                                      </p:cBhvr>
                                    </p:animEffect>
                                    <p:animScale>
                                      <p:cBhvr>
                                        <p:cTn id="77"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00" grpId="0"/>
      <p:bldP spid="115" grpId="0"/>
      <p:bldP spid="11" grpId="0"/>
      <p:bldP spid="2" grpId="0" animBg="1"/>
      <p:bldP spid="2" grpId="1" animBg="1"/>
      <p:bldP spid="20" grpId="0" animBg="1"/>
      <p:bldP spid="22" grpId="0" animBg="1"/>
      <p:bldP spid="23" grpId="0" animBg="1"/>
      <p:bldP spid="61" grpId="0"/>
      <p:bldP spid="21" grpId="0" animBg="1"/>
      <p:bldP spid="7" grpId="0" animBg="1"/>
      <p:bldP spid="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グループ化 10"/>
          <p:cNvGrpSpPr/>
          <p:nvPr/>
        </p:nvGrpSpPr>
        <p:grpSpPr>
          <a:xfrm>
            <a:off x="46156" y="1130489"/>
            <a:ext cx="4087445" cy="2698912"/>
            <a:chOff x="46156" y="1130488"/>
            <a:chExt cx="4551700" cy="2974971"/>
          </a:xfrm>
        </p:grpSpPr>
        <p:grpSp>
          <p:nvGrpSpPr>
            <p:cNvPr id="1528" name="グループ化 1527"/>
            <p:cNvGrpSpPr/>
            <p:nvPr/>
          </p:nvGrpSpPr>
          <p:grpSpPr>
            <a:xfrm>
              <a:off x="46156" y="1226065"/>
              <a:ext cx="4544337" cy="2879394"/>
              <a:chOff x="69800" y="1087834"/>
              <a:chExt cx="4544337" cy="2879393"/>
            </a:xfrm>
          </p:grpSpPr>
          <p:pic>
            <p:nvPicPr>
              <p:cNvPr id="1521" name="図 1520"/>
              <p:cNvPicPr>
                <a:picLocks noChangeAspect="1"/>
              </p:cNvPicPr>
              <p:nvPr/>
            </p:nvPicPr>
            <p:blipFill>
              <a:blip r:embed="rId3"/>
              <a:stretch>
                <a:fillRect/>
              </a:stretch>
            </p:blipFill>
            <p:spPr>
              <a:xfrm>
                <a:off x="1491534" y="1169287"/>
                <a:ext cx="2320617" cy="2087926"/>
              </a:xfrm>
              <a:prstGeom prst="rect">
                <a:avLst/>
              </a:prstGeom>
            </p:spPr>
          </p:pic>
          <p:grpSp>
            <p:nvGrpSpPr>
              <p:cNvPr id="1226" name="グループ化 1225"/>
              <p:cNvGrpSpPr/>
              <p:nvPr/>
            </p:nvGrpSpPr>
            <p:grpSpPr>
              <a:xfrm flipH="1">
                <a:off x="949943" y="1087834"/>
                <a:ext cx="508516" cy="1712409"/>
                <a:chOff x="624443" y="50"/>
                <a:chExt cx="524537" cy="1857821"/>
              </a:xfrm>
            </p:grpSpPr>
            <p:grpSp>
              <p:nvGrpSpPr>
                <p:cNvPr id="1361" name="Group 1545"/>
                <p:cNvGrpSpPr>
                  <a:grpSpLocks/>
                </p:cNvGrpSpPr>
                <p:nvPr/>
              </p:nvGrpSpPr>
              <p:grpSpPr bwMode="auto">
                <a:xfrm flipH="1">
                  <a:off x="624443" y="562599"/>
                  <a:ext cx="522958" cy="1295272"/>
                  <a:chOff x="624444" y="564632"/>
                  <a:chExt cx="150" cy="385"/>
                </a:xfrm>
              </p:grpSpPr>
              <p:grpSp>
                <p:nvGrpSpPr>
                  <p:cNvPr id="1401" name="Group 1546"/>
                  <p:cNvGrpSpPr>
                    <a:grpSpLocks/>
                  </p:cNvGrpSpPr>
                  <p:nvPr/>
                </p:nvGrpSpPr>
                <p:grpSpPr bwMode="auto">
                  <a:xfrm flipH="1">
                    <a:off x="624464" y="564782"/>
                    <a:ext cx="114" cy="235"/>
                    <a:chOff x="624474" y="567391"/>
                    <a:chExt cx="114" cy="289"/>
                  </a:xfrm>
                </p:grpSpPr>
                <p:sp>
                  <p:nvSpPr>
                    <p:cNvPr id="1427" name="Freeform 1547"/>
                    <p:cNvSpPr>
                      <a:spLocks/>
                    </p:cNvSpPr>
                    <p:nvPr/>
                  </p:nvSpPr>
                  <p:spPr bwMode="auto">
                    <a:xfrm>
                      <a:off x="624474" y="5676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428" name="Freeform 1548"/>
                    <p:cNvSpPr>
                      <a:spLocks/>
                    </p:cNvSpPr>
                    <p:nvPr/>
                  </p:nvSpPr>
                  <p:spPr bwMode="auto">
                    <a:xfrm>
                      <a:off x="624535" y="56763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429" name="Freeform 1549"/>
                    <p:cNvSpPr>
                      <a:spLocks/>
                    </p:cNvSpPr>
                    <p:nvPr/>
                  </p:nvSpPr>
                  <p:spPr bwMode="auto">
                    <a:xfrm>
                      <a:off x="624483" y="567391"/>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402" name="Freeform 1550"/>
                  <p:cNvSpPr>
                    <a:spLocks/>
                  </p:cNvSpPr>
                  <p:nvPr/>
                </p:nvSpPr>
                <p:spPr bwMode="auto">
                  <a:xfrm flipH="1">
                    <a:off x="624514" y="564831"/>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03" name="Freeform 1551"/>
                  <p:cNvSpPr>
                    <a:spLocks/>
                  </p:cNvSpPr>
                  <p:nvPr/>
                </p:nvSpPr>
                <p:spPr bwMode="auto">
                  <a:xfrm>
                    <a:off x="624445" y="564632"/>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404" name="Freeform 1552"/>
                  <p:cNvSpPr>
                    <a:spLocks/>
                  </p:cNvSpPr>
                  <p:nvPr/>
                </p:nvSpPr>
                <p:spPr bwMode="auto">
                  <a:xfrm>
                    <a:off x="624526" y="564660"/>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endParaRPr lang="ja-JP" altLang="en-US"/>
                  </a:p>
                </p:txBody>
              </p:sp>
              <p:sp>
                <p:nvSpPr>
                  <p:cNvPr id="1405" name="Freeform 1553"/>
                  <p:cNvSpPr>
                    <a:spLocks/>
                  </p:cNvSpPr>
                  <p:nvPr/>
                </p:nvSpPr>
                <p:spPr bwMode="auto">
                  <a:xfrm>
                    <a:off x="624480" y="564760"/>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06" name="Freeform 1554"/>
                  <p:cNvSpPr>
                    <a:spLocks/>
                  </p:cNvSpPr>
                  <p:nvPr/>
                </p:nvSpPr>
                <p:spPr bwMode="auto">
                  <a:xfrm>
                    <a:off x="624535" y="564684"/>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07" name="Freeform 1555"/>
                  <p:cNvSpPr>
                    <a:spLocks/>
                  </p:cNvSpPr>
                  <p:nvPr/>
                </p:nvSpPr>
                <p:spPr bwMode="auto">
                  <a:xfrm flipH="1">
                    <a:off x="624471" y="564773"/>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08" name="Freeform 1556"/>
                  <p:cNvSpPr>
                    <a:spLocks/>
                  </p:cNvSpPr>
                  <p:nvPr/>
                </p:nvSpPr>
                <p:spPr bwMode="auto">
                  <a:xfrm flipH="1">
                    <a:off x="624472" y="564655"/>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409" name="Freeform 1557"/>
                  <p:cNvSpPr>
                    <a:spLocks/>
                  </p:cNvSpPr>
                  <p:nvPr/>
                </p:nvSpPr>
                <p:spPr bwMode="auto">
                  <a:xfrm flipH="1">
                    <a:off x="624471" y="564655"/>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0" name="Freeform 1558"/>
                  <p:cNvSpPr>
                    <a:spLocks/>
                  </p:cNvSpPr>
                  <p:nvPr/>
                </p:nvSpPr>
                <p:spPr bwMode="auto">
                  <a:xfrm>
                    <a:off x="624482" y="564697"/>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1" name="Freeform 1559"/>
                  <p:cNvSpPr>
                    <a:spLocks/>
                  </p:cNvSpPr>
                  <p:nvPr/>
                </p:nvSpPr>
                <p:spPr bwMode="auto">
                  <a:xfrm flipH="1">
                    <a:off x="624488" y="564687"/>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2" name="Freeform 1560"/>
                  <p:cNvSpPr>
                    <a:spLocks/>
                  </p:cNvSpPr>
                  <p:nvPr/>
                </p:nvSpPr>
                <p:spPr bwMode="auto">
                  <a:xfrm flipH="1">
                    <a:off x="624529" y="564651"/>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413" name="Freeform 1561"/>
                  <p:cNvSpPr>
                    <a:spLocks/>
                  </p:cNvSpPr>
                  <p:nvPr/>
                </p:nvSpPr>
                <p:spPr bwMode="auto">
                  <a:xfrm>
                    <a:off x="624544" y="564660"/>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4" name="Freeform 1562"/>
                  <p:cNvSpPr>
                    <a:spLocks/>
                  </p:cNvSpPr>
                  <p:nvPr/>
                </p:nvSpPr>
                <p:spPr bwMode="auto">
                  <a:xfrm>
                    <a:off x="624574" y="564687"/>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5" name="Freeform 1563"/>
                  <p:cNvSpPr>
                    <a:spLocks/>
                  </p:cNvSpPr>
                  <p:nvPr/>
                </p:nvSpPr>
                <p:spPr bwMode="auto">
                  <a:xfrm>
                    <a:off x="624525" y="564694"/>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6" name="Freeform 1564"/>
                  <p:cNvSpPr>
                    <a:spLocks/>
                  </p:cNvSpPr>
                  <p:nvPr/>
                </p:nvSpPr>
                <p:spPr bwMode="auto">
                  <a:xfrm flipH="1">
                    <a:off x="624539" y="564690"/>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7" name="Freeform 1565"/>
                  <p:cNvSpPr>
                    <a:spLocks/>
                  </p:cNvSpPr>
                  <p:nvPr/>
                </p:nvSpPr>
                <p:spPr bwMode="auto">
                  <a:xfrm flipH="1">
                    <a:off x="624487" y="564643"/>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418" name="Freeform 1566"/>
                  <p:cNvSpPr>
                    <a:spLocks/>
                  </p:cNvSpPr>
                  <p:nvPr/>
                </p:nvSpPr>
                <p:spPr bwMode="auto">
                  <a:xfrm>
                    <a:off x="624533" y="564753"/>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1419" name="Freeform 1567"/>
                  <p:cNvSpPr>
                    <a:spLocks/>
                  </p:cNvSpPr>
                  <p:nvPr/>
                </p:nvSpPr>
                <p:spPr bwMode="auto">
                  <a:xfrm>
                    <a:off x="624444" y="564675"/>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420" name="Freeform 1568"/>
                  <p:cNvSpPr>
                    <a:spLocks/>
                  </p:cNvSpPr>
                  <p:nvPr/>
                </p:nvSpPr>
                <p:spPr bwMode="auto">
                  <a:xfrm>
                    <a:off x="624524" y="564754"/>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1" name="Freeform 1569"/>
                  <p:cNvSpPr>
                    <a:spLocks/>
                  </p:cNvSpPr>
                  <p:nvPr/>
                </p:nvSpPr>
                <p:spPr bwMode="auto">
                  <a:xfrm>
                    <a:off x="624444" y="564675"/>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2" name="Freeform 1570"/>
                  <p:cNvSpPr>
                    <a:spLocks/>
                  </p:cNvSpPr>
                  <p:nvPr/>
                </p:nvSpPr>
                <p:spPr bwMode="auto">
                  <a:xfrm>
                    <a:off x="624541" y="564752"/>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1423" name="Freeform 1571"/>
                  <p:cNvSpPr>
                    <a:spLocks/>
                  </p:cNvSpPr>
                  <p:nvPr/>
                </p:nvSpPr>
                <p:spPr bwMode="auto">
                  <a:xfrm>
                    <a:off x="624556" y="564702"/>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endParaRPr lang="ja-JP" altLang="en-US"/>
                  </a:p>
                </p:txBody>
              </p:sp>
              <p:sp>
                <p:nvSpPr>
                  <p:cNvPr id="1424" name="Freeform 1572"/>
                  <p:cNvSpPr>
                    <a:spLocks/>
                  </p:cNvSpPr>
                  <p:nvPr/>
                </p:nvSpPr>
                <p:spPr bwMode="auto">
                  <a:xfrm>
                    <a:off x="624563" y="564725"/>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5" name="Freeform 1573"/>
                  <p:cNvSpPr>
                    <a:spLocks/>
                  </p:cNvSpPr>
                  <p:nvPr/>
                </p:nvSpPr>
                <p:spPr bwMode="auto">
                  <a:xfrm>
                    <a:off x="624564" y="564702"/>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6" name="Freeform 1574"/>
                  <p:cNvSpPr>
                    <a:spLocks/>
                  </p:cNvSpPr>
                  <p:nvPr/>
                </p:nvSpPr>
                <p:spPr bwMode="auto">
                  <a:xfrm>
                    <a:off x="624564" y="564749"/>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362" name="グループ化 1361"/>
                <p:cNvGrpSpPr>
                  <a:grpSpLocks/>
                </p:cNvGrpSpPr>
                <p:nvPr/>
              </p:nvGrpSpPr>
              <p:grpSpPr bwMode="auto">
                <a:xfrm rot="218337" flipH="1">
                  <a:off x="664381" y="50"/>
                  <a:ext cx="484599" cy="681437"/>
                  <a:chOff x="660130" y="0"/>
                  <a:chExt cx="3035240" cy="4034433"/>
                </a:xfrm>
              </p:grpSpPr>
              <p:grpSp>
                <p:nvGrpSpPr>
                  <p:cNvPr id="1363" name="グループ化 1362"/>
                  <p:cNvGrpSpPr/>
                  <p:nvPr/>
                </p:nvGrpSpPr>
                <p:grpSpPr>
                  <a:xfrm>
                    <a:off x="660130" y="717909"/>
                    <a:ext cx="3035240" cy="3316524"/>
                    <a:chOff x="660130" y="717909"/>
                    <a:chExt cx="3008915" cy="3400827"/>
                  </a:xfrm>
                  <a:solidFill>
                    <a:schemeClr val="accent6">
                      <a:lumMod val="60000"/>
                      <a:lumOff val="40000"/>
                    </a:schemeClr>
                  </a:solidFill>
                </p:grpSpPr>
                <p:grpSp>
                  <p:nvGrpSpPr>
                    <p:cNvPr id="1393" name="グループ化 1392"/>
                    <p:cNvGrpSpPr/>
                    <p:nvPr/>
                  </p:nvGrpSpPr>
                  <p:grpSpPr bwMode="auto">
                    <a:xfrm>
                      <a:off x="660130" y="717909"/>
                      <a:ext cx="3008915" cy="3400827"/>
                      <a:chOff x="660130" y="717909"/>
                      <a:chExt cx="15978188" cy="17287875"/>
                    </a:xfrm>
                    <a:grpFill/>
                  </p:grpSpPr>
                  <p:sp>
                    <p:nvSpPr>
                      <p:cNvPr id="1396" name="フリーフォーム 1395"/>
                      <p:cNvSpPr/>
                      <p:nvPr/>
                    </p:nvSpPr>
                    <p:spPr bwMode="auto">
                      <a:xfrm>
                        <a:off x="66013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97" name="フリーフォーム 1396"/>
                      <p:cNvSpPr/>
                      <p:nvPr/>
                    </p:nvSpPr>
                    <p:spPr bwMode="auto">
                      <a:xfrm>
                        <a:off x="84027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98" name="フリーフォーム 1397"/>
                      <p:cNvSpPr/>
                      <p:nvPr/>
                    </p:nvSpPr>
                    <p:spPr bwMode="auto">
                      <a:xfrm>
                        <a:off x="141496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99" name="フリーフォーム 1398"/>
                      <p:cNvSpPr/>
                      <p:nvPr/>
                    </p:nvSpPr>
                    <p:spPr bwMode="auto">
                      <a:xfrm>
                        <a:off x="1497578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400" name="フリーフォーム 1399"/>
                      <p:cNvSpPr/>
                      <p:nvPr/>
                    </p:nvSpPr>
                    <p:spPr bwMode="auto">
                      <a:xfrm>
                        <a:off x="1469542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394" name="フリーフォーム 1393"/>
                    <p:cNvSpPr/>
                    <p:nvPr/>
                  </p:nvSpPr>
                  <p:spPr bwMode="auto">
                    <a:xfrm>
                      <a:off x="108971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395" name="フリーフォーム 1394"/>
                    <p:cNvSpPr/>
                    <p:nvPr/>
                  </p:nvSpPr>
                  <p:spPr bwMode="auto">
                    <a:xfrm>
                      <a:off x="321500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364" name="フリーフォーム 1363"/>
                  <p:cNvSpPr>
                    <a:spLocks/>
                  </p:cNvSpPr>
                  <p:nvPr/>
                </p:nvSpPr>
                <p:spPr bwMode="auto">
                  <a:xfrm>
                    <a:off x="83023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nvGrpSpPr>
                  <p:cNvPr id="1365" name="グループ化 1364"/>
                  <p:cNvGrpSpPr>
                    <a:grpSpLocks/>
                  </p:cNvGrpSpPr>
                  <p:nvPr/>
                </p:nvGrpSpPr>
                <p:grpSpPr bwMode="auto">
                  <a:xfrm>
                    <a:off x="728501" y="0"/>
                    <a:ext cx="2780825" cy="1885356"/>
                    <a:chOff x="728501" y="0"/>
                    <a:chExt cx="1481058" cy="835598"/>
                  </a:xfrm>
                </p:grpSpPr>
                <p:sp>
                  <p:nvSpPr>
                    <p:cNvPr id="1386" name="Freeform 667"/>
                    <p:cNvSpPr>
                      <a:spLocks/>
                    </p:cNvSpPr>
                    <p:nvPr/>
                  </p:nvSpPr>
                  <p:spPr bwMode="auto">
                    <a:xfrm>
                      <a:off x="76707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387" name="Freeform 668"/>
                    <p:cNvSpPr>
                      <a:spLocks/>
                    </p:cNvSpPr>
                    <p:nvPr/>
                  </p:nvSpPr>
                  <p:spPr bwMode="auto">
                    <a:xfrm>
                      <a:off x="72850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388" name="Group 670"/>
                    <p:cNvGrpSpPr>
                      <a:grpSpLocks/>
                    </p:cNvGrpSpPr>
                    <p:nvPr/>
                  </p:nvGrpSpPr>
                  <p:grpSpPr bwMode="auto">
                    <a:xfrm>
                      <a:off x="1299325" y="110233"/>
                      <a:ext cx="316268" cy="168519"/>
                      <a:chOff x="1299325" y="110233"/>
                      <a:chExt cx="47" cy="21"/>
                    </a:xfrm>
                  </p:grpSpPr>
                  <p:sp>
                    <p:nvSpPr>
                      <p:cNvPr id="1390" name="Freeform 671"/>
                      <p:cNvSpPr>
                        <a:spLocks/>
                      </p:cNvSpPr>
                      <p:nvPr/>
                    </p:nvSpPr>
                    <p:spPr bwMode="auto">
                      <a:xfrm>
                        <a:off x="129932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391" name="Freeform 672"/>
                      <p:cNvSpPr>
                        <a:spLocks/>
                      </p:cNvSpPr>
                      <p:nvPr/>
                    </p:nvSpPr>
                    <p:spPr bwMode="auto">
                      <a:xfrm>
                        <a:off x="129934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392" name="Freeform 673"/>
                      <p:cNvSpPr>
                        <a:spLocks/>
                      </p:cNvSpPr>
                      <p:nvPr/>
                    </p:nvSpPr>
                    <p:spPr bwMode="auto">
                      <a:xfrm>
                        <a:off x="129934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389" name="WordArt 674"/>
                    <p:cNvSpPr>
                      <a:spLocks noChangeArrowheads="1" noChangeShapeType="1" noTextEdit="1"/>
                    </p:cNvSpPr>
                    <p:nvPr/>
                  </p:nvSpPr>
                  <p:spPr bwMode="auto">
                    <a:xfrm>
                      <a:off x="114865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sp>
                <p:nvSpPr>
                  <p:cNvPr id="1366" name="フリーフォーム 1365"/>
                  <p:cNvSpPr>
                    <a:spLocks/>
                  </p:cNvSpPr>
                  <p:nvPr/>
                </p:nvSpPr>
                <p:spPr bwMode="auto">
                  <a:xfrm>
                    <a:off x="127313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367" name="フリーフォーム 1366"/>
                  <p:cNvSpPr>
                    <a:spLocks/>
                  </p:cNvSpPr>
                  <p:nvPr/>
                </p:nvSpPr>
                <p:spPr bwMode="auto">
                  <a:xfrm>
                    <a:off x="236139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368" name="フリーフォーム 1367"/>
                  <p:cNvSpPr>
                    <a:spLocks/>
                  </p:cNvSpPr>
                  <p:nvPr/>
                </p:nvSpPr>
                <p:spPr bwMode="auto">
                  <a:xfrm>
                    <a:off x="335369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1369" name="グループ化 1368"/>
                  <p:cNvGrpSpPr>
                    <a:grpSpLocks/>
                  </p:cNvGrpSpPr>
                  <p:nvPr/>
                </p:nvGrpSpPr>
                <p:grpSpPr bwMode="auto">
                  <a:xfrm>
                    <a:off x="1454550" y="2177259"/>
                    <a:ext cx="507485" cy="146029"/>
                    <a:chOff x="1454550" y="2177259"/>
                    <a:chExt cx="500094" cy="146029"/>
                  </a:xfrm>
                </p:grpSpPr>
                <p:sp>
                  <p:nvSpPr>
                    <p:cNvPr id="1384" name="フリーフォーム 1383"/>
                    <p:cNvSpPr>
                      <a:spLocks/>
                    </p:cNvSpPr>
                    <p:nvPr/>
                  </p:nvSpPr>
                  <p:spPr bwMode="auto">
                    <a:xfrm>
                      <a:off x="145455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385" name="フリーフォーム 1384"/>
                    <p:cNvSpPr>
                      <a:spLocks/>
                    </p:cNvSpPr>
                    <p:nvPr/>
                  </p:nvSpPr>
                  <p:spPr bwMode="auto">
                    <a:xfrm>
                      <a:off x="166172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sp>
                <p:nvSpPr>
                  <p:cNvPr id="1370" name="フリーフォーム 1369"/>
                  <p:cNvSpPr>
                    <a:spLocks/>
                  </p:cNvSpPr>
                  <p:nvPr/>
                </p:nvSpPr>
                <p:spPr bwMode="auto">
                  <a:xfrm rot="-282255">
                    <a:off x="246582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371" name="フリーフォーム 1370"/>
                  <p:cNvSpPr>
                    <a:spLocks/>
                  </p:cNvSpPr>
                  <p:nvPr/>
                </p:nvSpPr>
                <p:spPr bwMode="auto">
                  <a:xfrm rot="-282255">
                    <a:off x="258833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372" name="フリーフォーム 1371"/>
                  <p:cNvSpPr>
                    <a:spLocks/>
                  </p:cNvSpPr>
                  <p:nvPr/>
                </p:nvSpPr>
                <p:spPr bwMode="auto">
                  <a:xfrm>
                    <a:off x="154439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3" name="フリーフォーム 1372"/>
                  <p:cNvSpPr>
                    <a:spLocks/>
                  </p:cNvSpPr>
                  <p:nvPr/>
                </p:nvSpPr>
                <p:spPr bwMode="auto">
                  <a:xfrm rot="20719184" flipH="1">
                    <a:off x="276183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1374" name="グループ化 1373"/>
                  <p:cNvGrpSpPr>
                    <a:grpSpLocks/>
                  </p:cNvGrpSpPr>
                  <p:nvPr/>
                </p:nvGrpSpPr>
                <p:grpSpPr bwMode="auto">
                  <a:xfrm>
                    <a:off x="1841229" y="3170376"/>
                    <a:ext cx="826204" cy="211671"/>
                    <a:chOff x="1841229" y="3170376"/>
                    <a:chExt cx="818814" cy="272055"/>
                  </a:xfrm>
                </p:grpSpPr>
                <p:sp>
                  <p:nvSpPr>
                    <p:cNvPr id="1382" name="フリーフォーム 1381"/>
                    <p:cNvSpPr>
                      <a:spLocks/>
                    </p:cNvSpPr>
                    <p:nvPr/>
                  </p:nvSpPr>
                  <p:spPr bwMode="auto">
                    <a:xfrm>
                      <a:off x="184122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3" name="フリーフォーム 1382"/>
                    <p:cNvSpPr>
                      <a:spLocks/>
                    </p:cNvSpPr>
                    <p:nvPr/>
                  </p:nvSpPr>
                  <p:spPr bwMode="auto">
                    <a:xfrm>
                      <a:off x="186880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1375" name="フリーフォーム 1374"/>
                  <p:cNvSpPr>
                    <a:spLocks/>
                  </p:cNvSpPr>
                  <p:nvPr/>
                </p:nvSpPr>
                <p:spPr bwMode="auto">
                  <a:xfrm rot="-274453" flipH="1" flipV="1">
                    <a:off x="216783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6" name="フリーフォーム 1375"/>
                  <p:cNvSpPr>
                    <a:spLocks/>
                  </p:cNvSpPr>
                  <p:nvPr/>
                </p:nvSpPr>
                <p:spPr bwMode="auto">
                  <a:xfrm rot="-198861">
                    <a:off x="194464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7" name="フリーフォーム 1376"/>
                  <p:cNvSpPr>
                    <a:spLocks/>
                  </p:cNvSpPr>
                  <p:nvPr/>
                </p:nvSpPr>
                <p:spPr bwMode="auto">
                  <a:xfrm>
                    <a:off x="210201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8" name="フリーフォーム 1377"/>
                  <p:cNvSpPr>
                    <a:spLocks/>
                  </p:cNvSpPr>
                  <p:nvPr/>
                </p:nvSpPr>
                <p:spPr bwMode="auto">
                  <a:xfrm flipH="1">
                    <a:off x="228423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9" name="フリーフォーム 1378"/>
                  <p:cNvSpPr>
                    <a:spLocks/>
                  </p:cNvSpPr>
                  <p:nvPr/>
                </p:nvSpPr>
                <p:spPr bwMode="auto">
                  <a:xfrm>
                    <a:off x="144796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sp>
                <p:nvSpPr>
                  <p:cNvPr id="1380" name="フリーフォーム 1379"/>
                  <p:cNvSpPr>
                    <a:spLocks/>
                  </p:cNvSpPr>
                  <p:nvPr/>
                </p:nvSpPr>
                <p:spPr bwMode="auto">
                  <a:xfrm rot="21103942" flipH="1">
                    <a:off x="257191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1" name="フリーフォーム 1380"/>
                  <p:cNvSpPr>
                    <a:spLocks/>
                  </p:cNvSpPr>
                  <p:nvPr/>
                </p:nvSpPr>
                <p:spPr bwMode="auto">
                  <a:xfrm rot="21253654" flipH="1">
                    <a:off x="248619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grpSp>
          </p:grpSp>
          <p:grpSp>
            <p:nvGrpSpPr>
              <p:cNvPr id="1327" name="Group 1512"/>
              <p:cNvGrpSpPr>
                <a:grpSpLocks/>
              </p:cNvGrpSpPr>
              <p:nvPr/>
            </p:nvGrpSpPr>
            <p:grpSpPr bwMode="auto">
              <a:xfrm>
                <a:off x="3935272" y="1650373"/>
                <a:ext cx="678865" cy="1515544"/>
                <a:chOff x="3305220" y="1227771"/>
                <a:chExt cx="159" cy="467"/>
              </a:xfrm>
            </p:grpSpPr>
            <p:grpSp>
              <p:nvGrpSpPr>
                <p:cNvPr id="1329" name="Group 1513"/>
                <p:cNvGrpSpPr>
                  <a:grpSpLocks/>
                </p:cNvGrpSpPr>
                <p:nvPr/>
              </p:nvGrpSpPr>
              <p:grpSpPr bwMode="auto">
                <a:xfrm>
                  <a:off x="3305238" y="1227954"/>
                  <a:ext cx="118" cy="284"/>
                  <a:chOff x="3305238" y="1227954"/>
                  <a:chExt cx="118" cy="284"/>
                </a:xfrm>
              </p:grpSpPr>
              <p:sp>
                <p:nvSpPr>
                  <p:cNvPr id="1358" name="Freeform 1514"/>
                  <p:cNvSpPr>
                    <a:spLocks/>
                  </p:cNvSpPr>
                  <p:nvPr/>
                </p:nvSpPr>
                <p:spPr bwMode="auto">
                  <a:xfrm>
                    <a:off x="3305238" y="1228174"/>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359" name="Freeform 1515"/>
                  <p:cNvSpPr>
                    <a:spLocks/>
                  </p:cNvSpPr>
                  <p:nvPr/>
                </p:nvSpPr>
                <p:spPr bwMode="auto">
                  <a:xfrm>
                    <a:off x="3305299" y="1228194"/>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360" name="Freeform 1516"/>
                  <p:cNvSpPr>
                    <a:spLocks/>
                  </p:cNvSpPr>
                  <p:nvPr/>
                </p:nvSpPr>
                <p:spPr bwMode="auto">
                  <a:xfrm>
                    <a:off x="3305251" y="1227954"/>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330" name="Freeform 1517"/>
                <p:cNvSpPr>
                  <a:spLocks/>
                </p:cNvSpPr>
                <p:nvPr/>
              </p:nvSpPr>
              <p:spPr bwMode="auto">
                <a:xfrm>
                  <a:off x="3305282" y="1228015"/>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1" name="Freeform 1518"/>
                <p:cNvSpPr>
                  <a:spLocks/>
                </p:cNvSpPr>
                <p:nvPr/>
              </p:nvSpPr>
              <p:spPr bwMode="auto">
                <a:xfrm>
                  <a:off x="3305220" y="1227771"/>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332" name="Freeform 1519"/>
                <p:cNvSpPr>
                  <a:spLocks/>
                </p:cNvSpPr>
                <p:nvPr/>
              </p:nvSpPr>
              <p:spPr bwMode="auto">
                <a:xfrm>
                  <a:off x="3305243" y="1227805"/>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1333" name="Freeform 1520"/>
                <p:cNvSpPr>
                  <a:spLocks/>
                </p:cNvSpPr>
                <p:nvPr/>
              </p:nvSpPr>
              <p:spPr bwMode="auto">
                <a:xfrm>
                  <a:off x="3305221" y="1227867"/>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34" name="Freeform 1521"/>
                <p:cNvSpPr>
                  <a:spLocks/>
                </p:cNvSpPr>
                <p:nvPr/>
              </p:nvSpPr>
              <p:spPr bwMode="auto">
                <a:xfrm>
                  <a:off x="3305221" y="1227875"/>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5" name="Freeform 1522"/>
                <p:cNvSpPr>
                  <a:spLocks/>
                </p:cNvSpPr>
                <p:nvPr/>
              </p:nvSpPr>
              <p:spPr bwMode="auto">
                <a:xfrm>
                  <a:off x="3305269" y="1227824"/>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336" name="Freeform 1523"/>
                <p:cNvSpPr>
                  <a:spLocks/>
                </p:cNvSpPr>
                <p:nvPr/>
              </p:nvSpPr>
              <p:spPr bwMode="auto">
                <a:xfrm>
                  <a:off x="3305281" y="1227824"/>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7" name="Freeform 1524"/>
                <p:cNvSpPr>
                  <a:spLocks/>
                </p:cNvSpPr>
                <p:nvPr/>
              </p:nvSpPr>
              <p:spPr bwMode="auto">
                <a:xfrm>
                  <a:off x="3305268" y="1227884"/>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8" name="Freeform 1525"/>
                <p:cNvSpPr>
                  <a:spLocks/>
                </p:cNvSpPr>
                <p:nvPr/>
              </p:nvSpPr>
              <p:spPr bwMode="auto">
                <a:xfrm>
                  <a:off x="3305281" y="1227913"/>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9" name="Freeform 1526"/>
                <p:cNvSpPr>
                  <a:spLocks/>
                </p:cNvSpPr>
                <p:nvPr/>
              </p:nvSpPr>
              <p:spPr bwMode="auto">
                <a:xfrm>
                  <a:off x="3305331" y="1227918"/>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0" name="Line 1527"/>
                <p:cNvSpPr>
                  <a:spLocks noChangeShapeType="1"/>
                </p:cNvSpPr>
                <p:nvPr/>
              </p:nvSpPr>
              <p:spPr bwMode="auto">
                <a:xfrm flipH="1">
                  <a:off x="3305250" y="1227906"/>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1" name="Freeform 1528"/>
                <p:cNvSpPr>
                  <a:spLocks/>
                </p:cNvSpPr>
                <p:nvPr/>
              </p:nvSpPr>
              <p:spPr bwMode="auto">
                <a:xfrm>
                  <a:off x="3305268" y="1227922"/>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2" name="Freeform 1529"/>
                <p:cNvSpPr>
                  <a:spLocks/>
                </p:cNvSpPr>
                <p:nvPr/>
              </p:nvSpPr>
              <p:spPr bwMode="auto">
                <a:xfrm>
                  <a:off x="3305250" y="1227944"/>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 name="Freeform 1530"/>
                <p:cNvSpPr>
                  <a:spLocks/>
                </p:cNvSpPr>
                <p:nvPr/>
              </p:nvSpPr>
              <p:spPr bwMode="auto">
                <a:xfrm>
                  <a:off x="3305300" y="1227799"/>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344" name="Freeform 1531"/>
                <p:cNvSpPr>
                  <a:spLocks/>
                </p:cNvSpPr>
                <p:nvPr/>
              </p:nvSpPr>
              <p:spPr bwMode="auto">
                <a:xfrm>
                  <a:off x="3305323" y="1227799"/>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5" name="Freeform 1532"/>
                <p:cNvSpPr>
                  <a:spLocks/>
                </p:cNvSpPr>
                <p:nvPr/>
              </p:nvSpPr>
              <p:spPr bwMode="auto">
                <a:xfrm>
                  <a:off x="3305288" y="1227838"/>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6" name="Freeform 1533"/>
                <p:cNvSpPr>
                  <a:spLocks/>
                </p:cNvSpPr>
                <p:nvPr/>
              </p:nvSpPr>
              <p:spPr bwMode="auto">
                <a:xfrm>
                  <a:off x="3305298" y="1227839"/>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7" name="Freeform 1534"/>
                <p:cNvSpPr>
                  <a:spLocks/>
                </p:cNvSpPr>
                <p:nvPr/>
              </p:nvSpPr>
              <p:spPr bwMode="auto">
                <a:xfrm>
                  <a:off x="3305274" y="1227794"/>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348" name="Freeform 1535"/>
                <p:cNvSpPr>
                  <a:spLocks/>
                </p:cNvSpPr>
                <p:nvPr/>
              </p:nvSpPr>
              <p:spPr bwMode="auto">
                <a:xfrm>
                  <a:off x="3305243" y="1227805"/>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 name="Freeform 1536"/>
                <p:cNvSpPr>
                  <a:spLocks/>
                </p:cNvSpPr>
                <p:nvPr/>
              </p:nvSpPr>
              <p:spPr bwMode="auto">
                <a:xfrm>
                  <a:off x="3305248" y="1227838"/>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0" name="Freeform 1537"/>
                <p:cNvSpPr>
                  <a:spLocks/>
                </p:cNvSpPr>
                <p:nvPr/>
              </p:nvSpPr>
              <p:spPr bwMode="auto">
                <a:xfrm>
                  <a:off x="3305240" y="1227854"/>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1" name="Line 1538"/>
                <p:cNvSpPr>
                  <a:spLocks noChangeShapeType="1"/>
                </p:cNvSpPr>
                <p:nvPr/>
              </p:nvSpPr>
              <p:spPr bwMode="auto">
                <a:xfrm flipH="1">
                  <a:off x="3305293" y="1227847"/>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2" name="Freeform 1539"/>
                <p:cNvSpPr>
                  <a:spLocks/>
                </p:cNvSpPr>
                <p:nvPr/>
              </p:nvSpPr>
              <p:spPr bwMode="auto">
                <a:xfrm>
                  <a:off x="3305282" y="1227925"/>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 name="Freeform 1540"/>
                <p:cNvSpPr>
                  <a:spLocks/>
                </p:cNvSpPr>
                <p:nvPr/>
              </p:nvSpPr>
              <p:spPr bwMode="auto">
                <a:xfrm>
                  <a:off x="3305280" y="1227866"/>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1354" name="Freeform 1541"/>
                <p:cNvSpPr>
                  <a:spLocks/>
                </p:cNvSpPr>
                <p:nvPr/>
              </p:nvSpPr>
              <p:spPr bwMode="auto">
                <a:xfrm>
                  <a:off x="3305257" y="1227901"/>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1355" name="Freeform 1542"/>
                <p:cNvSpPr>
                  <a:spLocks/>
                </p:cNvSpPr>
                <p:nvPr/>
              </p:nvSpPr>
              <p:spPr bwMode="auto">
                <a:xfrm>
                  <a:off x="3305250" y="1227842"/>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6" name="Freeform 1543"/>
                <p:cNvSpPr>
                  <a:spLocks/>
                </p:cNvSpPr>
                <p:nvPr/>
              </p:nvSpPr>
              <p:spPr bwMode="auto">
                <a:xfrm>
                  <a:off x="3305294" y="1227785"/>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357" name="Freeform 1544"/>
                <p:cNvSpPr>
                  <a:spLocks/>
                </p:cNvSpPr>
                <p:nvPr/>
              </p:nvSpPr>
              <p:spPr bwMode="auto">
                <a:xfrm>
                  <a:off x="3305282" y="1227814"/>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228" name="グループ化 1227"/>
              <p:cNvGrpSpPr/>
              <p:nvPr/>
            </p:nvGrpSpPr>
            <p:grpSpPr>
              <a:xfrm>
                <a:off x="69800" y="1144903"/>
                <a:ext cx="618350" cy="1812186"/>
                <a:chOff x="0" y="508819"/>
                <a:chExt cx="531509" cy="1624697"/>
              </a:xfrm>
            </p:grpSpPr>
            <p:grpSp>
              <p:nvGrpSpPr>
                <p:cNvPr id="1229" name="Group 1512"/>
                <p:cNvGrpSpPr>
                  <a:grpSpLocks/>
                </p:cNvGrpSpPr>
                <p:nvPr/>
              </p:nvGrpSpPr>
              <p:grpSpPr bwMode="auto">
                <a:xfrm flipH="1">
                  <a:off x="31501" y="971699"/>
                  <a:ext cx="500008" cy="1161817"/>
                  <a:chOff x="31501" y="971699"/>
                  <a:chExt cx="159" cy="467"/>
                </a:xfrm>
              </p:grpSpPr>
              <p:grpSp>
                <p:nvGrpSpPr>
                  <p:cNvPr id="1295" name="Group 1513"/>
                  <p:cNvGrpSpPr>
                    <a:grpSpLocks/>
                  </p:cNvGrpSpPr>
                  <p:nvPr/>
                </p:nvGrpSpPr>
                <p:grpSpPr bwMode="auto">
                  <a:xfrm>
                    <a:off x="31519" y="971882"/>
                    <a:ext cx="118" cy="284"/>
                    <a:chOff x="31519" y="971882"/>
                    <a:chExt cx="118" cy="284"/>
                  </a:xfrm>
                </p:grpSpPr>
                <p:sp>
                  <p:nvSpPr>
                    <p:cNvPr id="1324" name="Freeform 1514"/>
                    <p:cNvSpPr>
                      <a:spLocks/>
                    </p:cNvSpPr>
                    <p:nvPr/>
                  </p:nvSpPr>
                  <p:spPr bwMode="auto">
                    <a:xfrm>
                      <a:off x="31519" y="97210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325" name="Freeform 1515"/>
                    <p:cNvSpPr>
                      <a:spLocks/>
                    </p:cNvSpPr>
                    <p:nvPr/>
                  </p:nvSpPr>
                  <p:spPr bwMode="auto">
                    <a:xfrm>
                      <a:off x="31580" y="97212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326" name="Freeform 1516"/>
                    <p:cNvSpPr>
                      <a:spLocks/>
                    </p:cNvSpPr>
                    <p:nvPr/>
                  </p:nvSpPr>
                  <p:spPr bwMode="auto">
                    <a:xfrm>
                      <a:off x="31532" y="97188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296" name="Freeform 1517"/>
                  <p:cNvSpPr>
                    <a:spLocks/>
                  </p:cNvSpPr>
                  <p:nvPr/>
                </p:nvSpPr>
                <p:spPr bwMode="auto">
                  <a:xfrm>
                    <a:off x="31563" y="97194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97" name="Freeform 1518"/>
                  <p:cNvSpPr>
                    <a:spLocks/>
                  </p:cNvSpPr>
                  <p:nvPr/>
                </p:nvSpPr>
                <p:spPr bwMode="auto">
                  <a:xfrm>
                    <a:off x="31501" y="97169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298" name="Freeform 1519"/>
                  <p:cNvSpPr>
                    <a:spLocks/>
                  </p:cNvSpPr>
                  <p:nvPr/>
                </p:nvSpPr>
                <p:spPr bwMode="auto">
                  <a:xfrm>
                    <a:off x="31524" y="97173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1299" name="Freeform 1520"/>
                  <p:cNvSpPr>
                    <a:spLocks/>
                  </p:cNvSpPr>
                  <p:nvPr/>
                </p:nvSpPr>
                <p:spPr bwMode="auto">
                  <a:xfrm>
                    <a:off x="31502" y="97179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00" name="Freeform 1521"/>
                  <p:cNvSpPr>
                    <a:spLocks/>
                  </p:cNvSpPr>
                  <p:nvPr/>
                </p:nvSpPr>
                <p:spPr bwMode="auto">
                  <a:xfrm>
                    <a:off x="31502" y="97180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1" name="Freeform 1522"/>
                  <p:cNvSpPr>
                    <a:spLocks/>
                  </p:cNvSpPr>
                  <p:nvPr/>
                </p:nvSpPr>
                <p:spPr bwMode="auto">
                  <a:xfrm>
                    <a:off x="31550" y="97175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302" name="Freeform 1523"/>
                  <p:cNvSpPr>
                    <a:spLocks/>
                  </p:cNvSpPr>
                  <p:nvPr/>
                </p:nvSpPr>
                <p:spPr bwMode="auto">
                  <a:xfrm>
                    <a:off x="31562" y="97175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3" name="Freeform 1524"/>
                  <p:cNvSpPr>
                    <a:spLocks/>
                  </p:cNvSpPr>
                  <p:nvPr/>
                </p:nvSpPr>
                <p:spPr bwMode="auto">
                  <a:xfrm>
                    <a:off x="31549" y="97181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4" name="Freeform 1525"/>
                  <p:cNvSpPr>
                    <a:spLocks/>
                  </p:cNvSpPr>
                  <p:nvPr/>
                </p:nvSpPr>
                <p:spPr bwMode="auto">
                  <a:xfrm>
                    <a:off x="31562" y="97184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5" name="Freeform 1526"/>
                  <p:cNvSpPr>
                    <a:spLocks/>
                  </p:cNvSpPr>
                  <p:nvPr/>
                </p:nvSpPr>
                <p:spPr bwMode="auto">
                  <a:xfrm>
                    <a:off x="31612" y="97184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6" name="Line 1527"/>
                  <p:cNvSpPr>
                    <a:spLocks noChangeShapeType="1"/>
                  </p:cNvSpPr>
                  <p:nvPr/>
                </p:nvSpPr>
                <p:spPr bwMode="auto">
                  <a:xfrm flipH="1">
                    <a:off x="31531" y="97183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07" name="Freeform 1528"/>
                  <p:cNvSpPr>
                    <a:spLocks/>
                  </p:cNvSpPr>
                  <p:nvPr/>
                </p:nvSpPr>
                <p:spPr bwMode="auto">
                  <a:xfrm>
                    <a:off x="31549" y="97185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8" name="Freeform 1529"/>
                  <p:cNvSpPr>
                    <a:spLocks/>
                  </p:cNvSpPr>
                  <p:nvPr/>
                </p:nvSpPr>
                <p:spPr bwMode="auto">
                  <a:xfrm>
                    <a:off x="31531" y="97187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09" name="Freeform 1530"/>
                  <p:cNvSpPr>
                    <a:spLocks/>
                  </p:cNvSpPr>
                  <p:nvPr/>
                </p:nvSpPr>
                <p:spPr bwMode="auto">
                  <a:xfrm>
                    <a:off x="31581" y="97172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310" name="Freeform 1531"/>
                  <p:cNvSpPr>
                    <a:spLocks/>
                  </p:cNvSpPr>
                  <p:nvPr/>
                </p:nvSpPr>
                <p:spPr bwMode="auto">
                  <a:xfrm>
                    <a:off x="31604" y="97172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1" name="Freeform 1532"/>
                  <p:cNvSpPr>
                    <a:spLocks/>
                  </p:cNvSpPr>
                  <p:nvPr/>
                </p:nvSpPr>
                <p:spPr bwMode="auto">
                  <a:xfrm>
                    <a:off x="31569" y="97176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2" name="Freeform 1533"/>
                  <p:cNvSpPr>
                    <a:spLocks/>
                  </p:cNvSpPr>
                  <p:nvPr/>
                </p:nvSpPr>
                <p:spPr bwMode="auto">
                  <a:xfrm>
                    <a:off x="31579" y="97176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3" name="Freeform 1534"/>
                  <p:cNvSpPr>
                    <a:spLocks/>
                  </p:cNvSpPr>
                  <p:nvPr/>
                </p:nvSpPr>
                <p:spPr bwMode="auto">
                  <a:xfrm>
                    <a:off x="31555" y="97172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314" name="Freeform 1535"/>
                  <p:cNvSpPr>
                    <a:spLocks/>
                  </p:cNvSpPr>
                  <p:nvPr/>
                </p:nvSpPr>
                <p:spPr bwMode="auto">
                  <a:xfrm>
                    <a:off x="31524" y="97173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5" name="Freeform 1536"/>
                  <p:cNvSpPr>
                    <a:spLocks/>
                  </p:cNvSpPr>
                  <p:nvPr/>
                </p:nvSpPr>
                <p:spPr bwMode="auto">
                  <a:xfrm>
                    <a:off x="31529" y="97176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6" name="Freeform 1537"/>
                  <p:cNvSpPr>
                    <a:spLocks/>
                  </p:cNvSpPr>
                  <p:nvPr/>
                </p:nvSpPr>
                <p:spPr bwMode="auto">
                  <a:xfrm>
                    <a:off x="31521" y="97178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7" name="Line 1538"/>
                  <p:cNvSpPr>
                    <a:spLocks noChangeShapeType="1"/>
                  </p:cNvSpPr>
                  <p:nvPr/>
                </p:nvSpPr>
                <p:spPr bwMode="auto">
                  <a:xfrm flipH="1">
                    <a:off x="31574" y="97177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18" name="Freeform 1539"/>
                  <p:cNvSpPr>
                    <a:spLocks/>
                  </p:cNvSpPr>
                  <p:nvPr/>
                </p:nvSpPr>
                <p:spPr bwMode="auto">
                  <a:xfrm>
                    <a:off x="31563" y="97185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19" name="Freeform 1540"/>
                  <p:cNvSpPr>
                    <a:spLocks/>
                  </p:cNvSpPr>
                  <p:nvPr/>
                </p:nvSpPr>
                <p:spPr bwMode="auto">
                  <a:xfrm>
                    <a:off x="31561" y="97179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1320" name="Freeform 1541"/>
                  <p:cNvSpPr>
                    <a:spLocks/>
                  </p:cNvSpPr>
                  <p:nvPr/>
                </p:nvSpPr>
                <p:spPr bwMode="auto">
                  <a:xfrm>
                    <a:off x="31538" y="97182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1321" name="Freeform 1542"/>
                  <p:cNvSpPr>
                    <a:spLocks/>
                  </p:cNvSpPr>
                  <p:nvPr/>
                </p:nvSpPr>
                <p:spPr bwMode="auto">
                  <a:xfrm>
                    <a:off x="31531" y="97177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22" name="Freeform 1543"/>
                  <p:cNvSpPr>
                    <a:spLocks/>
                  </p:cNvSpPr>
                  <p:nvPr/>
                </p:nvSpPr>
                <p:spPr bwMode="auto">
                  <a:xfrm>
                    <a:off x="31575" y="97171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323" name="Freeform 1544"/>
                  <p:cNvSpPr>
                    <a:spLocks/>
                  </p:cNvSpPr>
                  <p:nvPr/>
                </p:nvSpPr>
                <p:spPr bwMode="auto">
                  <a:xfrm>
                    <a:off x="31563" y="97174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230" name="グループ化 1229"/>
                <p:cNvGrpSpPr/>
                <p:nvPr/>
              </p:nvGrpSpPr>
              <p:grpSpPr>
                <a:xfrm flipH="1">
                  <a:off x="0" y="508819"/>
                  <a:ext cx="494125" cy="527458"/>
                  <a:chOff x="0" y="508819"/>
                  <a:chExt cx="1117607" cy="1302741"/>
                </a:xfrm>
              </p:grpSpPr>
              <p:sp>
                <p:nvSpPr>
                  <p:cNvPr id="1231" name="Freeform 236"/>
                  <p:cNvSpPr>
                    <a:spLocks/>
                  </p:cNvSpPr>
                  <p:nvPr/>
                </p:nvSpPr>
                <p:spPr bwMode="auto">
                  <a:xfrm flipH="1">
                    <a:off x="134747" y="865687"/>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2" name="Freeform 237"/>
                  <p:cNvSpPr>
                    <a:spLocks/>
                  </p:cNvSpPr>
                  <p:nvPr/>
                </p:nvSpPr>
                <p:spPr bwMode="auto">
                  <a:xfrm flipH="1">
                    <a:off x="626177" y="1170584"/>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3" name="Freeform 238"/>
                  <p:cNvSpPr>
                    <a:spLocks/>
                  </p:cNvSpPr>
                  <p:nvPr/>
                </p:nvSpPr>
                <p:spPr bwMode="auto">
                  <a:xfrm flipH="1">
                    <a:off x="289310" y="1177513"/>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4" name="Freeform 239"/>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5" name="Freeform 240"/>
                  <p:cNvSpPr>
                    <a:spLocks/>
                  </p:cNvSpPr>
                  <p:nvPr/>
                </p:nvSpPr>
                <p:spPr bwMode="auto">
                  <a:xfrm flipH="1">
                    <a:off x="967007" y="1125542"/>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6" name="Freeform 241"/>
                  <p:cNvSpPr>
                    <a:spLocks/>
                  </p:cNvSpPr>
                  <p:nvPr/>
                </p:nvSpPr>
                <p:spPr bwMode="auto">
                  <a:xfrm flipH="1">
                    <a:off x="59447" y="1021600"/>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7" name="Freeform 242"/>
                  <p:cNvSpPr>
                    <a:spLocks/>
                  </p:cNvSpPr>
                  <p:nvPr/>
                </p:nvSpPr>
                <p:spPr bwMode="auto">
                  <a:xfrm flipH="1">
                    <a:off x="947192" y="1011206"/>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8" name="Freeform 243"/>
                  <p:cNvSpPr>
                    <a:spLocks/>
                  </p:cNvSpPr>
                  <p:nvPr/>
                </p:nvSpPr>
                <p:spPr bwMode="auto">
                  <a:xfrm flipH="1">
                    <a:off x="233826" y="1056247"/>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39" name="Freeform 244"/>
                  <p:cNvSpPr>
                    <a:spLocks/>
                  </p:cNvSpPr>
                  <p:nvPr/>
                </p:nvSpPr>
                <p:spPr bwMode="auto">
                  <a:xfrm flipH="1">
                    <a:off x="602398" y="1049318"/>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0" name="Freeform 245"/>
                  <p:cNvSpPr>
                    <a:spLocks/>
                  </p:cNvSpPr>
                  <p:nvPr/>
                </p:nvSpPr>
                <p:spPr bwMode="auto">
                  <a:xfrm flipH="1">
                    <a:off x="154563" y="1274526"/>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1" name="Freeform 246"/>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2" name="Freeform 247"/>
                  <p:cNvSpPr>
                    <a:spLocks/>
                  </p:cNvSpPr>
                  <p:nvPr/>
                </p:nvSpPr>
                <p:spPr bwMode="auto">
                  <a:xfrm flipH="1">
                    <a:off x="967007" y="1129007"/>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3" name="Freeform 248"/>
                  <p:cNvSpPr>
                    <a:spLocks/>
                  </p:cNvSpPr>
                  <p:nvPr/>
                </p:nvSpPr>
                <p:spPr bwMode="auto">
                  <a:xfrm flipH="1">
                    <a:off x="1022492" y="1146331"/>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4" name="Freeform 249"/>
                  <p:cNvSpPr>
                    <a:spLocks/>
                  </p:cNvSpPr>
                  <p:nvPr/>
                </p:nvSpPr>
                <p:spPr bwMode="auto">
                  <a:xfrm flipH="1">
                    <a:off x="994749" y="1253737"/>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5" name="Freeform 250"/>
                  <p:cNvSpPr>
                    <a:spLocks/>
                  </p:cNvSpPr>
                  <p:nvPr/>
                </p:nvSpPr>
                <p:spPr bwMode="auto">
                  <a:xfrm flipH="1">
                    <a:off x="114931" y="1229484"/>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6" name="Freeform 251"/>
                  <p:cNvSpPr>
                    <a:spLocks/>
                  </p:cNvSpPr>
                  <p:nvPr/>
                </p:nvSpPr>
                <p:spPr bwMode="auto">
                  <a:xfrm flipH="1">
                    <a:off x="396315" y="1537846"/>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7" name="Freeform 252"/>
                  <p:cNvSpPr>
                    <a:spLocks/>
                  </p:cNvSpPr>
                  <p:nvPr/>
                </p:nvSpPr>
                <p:spPr bwMode="auto">
                  <a:xfrm flipH="1">
                    <a:off x="428020" y="1569028"/>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8" name="Freeform 253"/>
                  <p:cNvSpPr>
                    <a:spLocks/>
                  </p:cNvSpPr>
                  <p:nvPr/>
                </p:nvSpPr>
                <p:spPr bwMode="auto">
                  <a:xfrm flipH="1">
                    <a:off x="408204" y="1575958"/>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49" name="Freeform 254"/>
                  <p:cNvSpPr>
                    <a:spLocks/>
                  </p:cNvSpPr>
                  <p:nvPr/>
                </p:nvSpPr>
                <p:spPr bwMode="auto">
                  <a:xfrm flipH="1">
                    <a:off x="253641" y="1156725"/>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0" name="Freeform 255"/>
                  <p:cNvSpPr>
                    <a:spLocks/>
                  </p:cNvSpPr>
                  <p:nvPr/>
                </p:nvSpPr>
                <p:spPr bwMode="auto">
                  <a:xfrm flipH="1">
                    <a:off x="618251" y="1153260"/>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1" name="Freeform 256"/>
                  <p:cNvSpPr>
                    <a:spLocks/>
                  </p:cNvSpPr>
                  <p:nvPr/>
                </p:nvSpPr>
                <p:spPr bwMode="auto">
                  <a:xfrm flipH="1">
                    <a:off x="626177" y="1208696"/>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2" name="Freeform 257"/>
                  <p:cNvSpPr>
                    <a:spLocks/>
                  </p:cNvSpPr>
                  <p:nvPr/>
                </p:nvSpPr>
                <p:spPr bwMode="auto">
                  <a:xfrm flipH="1">
                    <a:off x="634103" y="1170584"/>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3" name="Freeform 258"/>
                  <p:cNvSpPr>
                    <a:spLocks/>
                  </p:cNvSpPr>
                  <p:nvPr/>
                </p:nvSpPr>
                <p:spPr bwMode="auto">
                  <a:xfrm flipH="1">
                    <a:off x="281383" y="1177513"/>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4" name="Freeform 259"/>
                  <p:cNvSpPr>
                    <a:spLocks/>
                  </p:cNvSpPr>
                  <p:nvPr/>
                </p:nvSpPr>
                <p:spPr bwMode="auto">
                  <a:xfrm flipH="1">
                    <a:off x="297236" y="1208696"/>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5" name="Freeform 260"/>
                  <p:cNvSpPr>
                    <a:spLocks/>
                  </p:cNvSpPr>
                  <p:nvPr/>
                </p:nvSpPr>
                <p:spPr bwMode="auto">
                  <a:xfrm flipH="1">
                    <a:off x="285346" y="1243343"/>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6" name="Freeform 261"/>
                  <p:cNvSpPr>
                    <a:spLocks/>
                  </p:cNvSpPr>
                  <p:nvPr/>
                </p:nvSpPr>
                <p:spPr bwMode="auto">
                  <a:xfrm flipH="1">
                    <a:off x="634103" y="1243343"/>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7" name="Freeform 262"/>
                  <p:cNvSpPr>
                    <a:spLocks/>
                  </p:cNvSpPr>
                  <p:nvPr/>
                </p:nvSpPr>
                <p:spPr bwMode="auto">
                  <a:xfrm flipH="1">
                    <a:off x="693550" y="1402721"/>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8" name="Freeform 263"/>
                  <p:cNvSpPr>
                    <a:spLocks/>
                  </p:cNvSpPr>
                  <p:nvPr/>
                </p:nvSpPr>
                <p:spPr bwMode="auto">
                  <a:xfrm flipH="1">
                    <a:off x="317052" y="1395792"/>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59" name="Freeform 264"/>
                  <p:cNvSpPr>
                    <a:spLocks/>
                  </p:cNvSpPr>
                  <p:nvPr/>
                </p:nvSpPr>
                <p:spPr bwMode="auto">
                  <a:xfrm flipH="1">
                    <a:off x="574656" y="1184443"/>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0" name="Freeform 265"/>
                  <p:cNvSpPr>
                    <a:spLocks/>
                  </p:cNvSpPr>
                  <p:nvPr/>
                </p:nvSpPr>
                <p:spPr bwMode="auto">
                  <a:xfrm flipH="1">
                    <a:off x="487467" y="1194837"/>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1" name="Freeform 266"/>
                  <p:cNvSpPr>
                    <a:spLocks/>
                  </p:cNvSpPr>
                  <p:nvPr/>
                </p:nvSpPr>
                <p:spPr bwMode="auto">
                  <a:xfrm flipH="1">
                    <a:off x="459725" y="1271061"/>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2" name="Freeform 267"/>
                  <p:cNvSpPr>
                    <a:spLocks/>
                  </p:cNvSpPr>
                  <p:nvPr/>
                </p:nvSpPr>
                <p:spPr bwMode="auto">
                  <a:xfrm flipH="1">
                    <a:off x="412167" y="1371538"/>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3" name="Freeform 268"/>
                  <p:cNvSpPr>
                    <a:spLocks/>
                  </p:cNvSpPr>
                  <p:nvPr/>
                </p:nvSpPr>
                <p:spPr bwMode="auto">
                  <a:xfrm flipH="1">
                    <a:off x="634103" y="1361144"/>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4" name="Freeform 269"/>
                  <p:cNvSpPr>
                    <a:spLocks/>
                  </p:cNvSpPr>
                  <p:nvPr/>
                </p:nvSpPr>
                <p:spPr bwMode="auto">
                  <a:xfrm flipH="1">
                    <a:off x="447835" y="1409651"/>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5" name="Freeform 270"/>
                  <p:cNvSpPr>
                    <a:spLocks/>
                  </p:cNvSpPr>
                  <p:nvPr/>
                </p:nvSpPr>
                <p:spPr bwMode="auto">
                  <a:xfrm flipH="1">
                    <a:off x="602398" y="1250273"/>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6" name="Freeform 271"/>
                  <p:cNvSpPr>
                    <a:spLocks/>
                  </p:cNvSpPr>
                  <p:nvPr/>
                </p:nvSpPr>
                <p:spPr bwMode="auto">
                  <a:xfrm flipH="1">
                    <a:off x="424057" y="1056247"/>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7" name="Freeform 272"/>
                  <p:cNvSpPr>
                    <a:spLocks/>
                  </p:cNvSpPr>
                  <p:nvPr/>
                </p:nvSpPr>
                <p:spPr bwMode="auto">
                  <a:xfrm flipH="1">
                    <a:off x="225899" y="1056247"/>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8" name="Freeform 273"/>
                  <p:cNvSpPr>
                    <a:spLocks/>
                  </p:cNvSpPr>
                  <p:nvPr/>
                </p:nvSpPr>
                <p:spPr bwMode="auto">
                  <a:xfrm flipH="1">
                    <a:off x="229862" y="1097824"/>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69" name="Freeform 274"/>
                  <p:cNvSpPr>
                    <a:spLocks/>
                  </p:cNvSpPr>
                  <p:nvPr/>
                </p:nvSpPr>
                <p:spPr bwMode="auto">
                  <a:xfrm flipH="1">
                    <a:off x="602398" y="1049318"/>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0" name="Freeform 275"/>
                  <p:cNvSpPr>
                    <a:spLocks/>
                  </p:cNvSpPr>
                  <p:nvPr/>
                </p:nvSpPr>
                <p:spPr bwMode="auto">
                  <a:xfrm flipH="1">
                    <a:off x="602398" y="1080501"/>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1" name="Freeform 276"/>
                  <p:cNvSpPr>
                    <a:spLocks/>
                  </p:cNvSpPr>
                  <p:nvPr/>
                </p:nvSpPr>
                <p:spPr bwMode="auto">
                  <a:xfrm flipH="1">
                    <a:off x="590509" y="1011206"/>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2" name="Freeform 277"/>
                  <p:cNvSpPr>
                    <a:spLocks/>
                  </p:cNvSpPr>
                  <p:nvPr/>
                </p:nvSpPr>
                <p:spPr bwMode="auto">
                  <a:xfrm flipH="1">
                    <a:off x="352720" y="993882"/>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3" name="Freeform 278"/>
                  <p:cNvSpPr>
                    <a:spLocks/>
                  </p:cNvSpPr>
                  <p:nvPr/>
                </p:nvSpPr>
                <p:spPr bwMode="auto">
                  <a:xfrm flipH="1">
                    <a:off x="780740" y="1472016"/>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4" name="Freeform 279"/>
                  <p:cNvSpPr>
                    <a:spLocks/>
                  </p:cNvSpPr>
                  <p:nvPr/>
                </p:nvSpPr>
                <p:spPr bwMode="auto">
                  <a:xfrm flipH="1">
                    <a:off x="749034" y="1523987"/>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5" name="Freeform 280"/>
                  <p:cNvSpPr>
                    <a:spLocks/>
                  </p:cNvSpPr>
                  <p:nvPr/>
                </p:nvSpPr>
                <p:spPr bwMode="auto">
                  <a:xfrm flipH="1">
                    <a:off x="321015" y="1530916"/>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6" name="Freeform 281"/>
                  <p:cNvSpPr>
                    <a:spLocks/>
                  </p:cNvSpPr>
                  <p:nvPr/>
                </p:nvSpPr>
                <p:spPr bwMode="auto">
                  <a:xfrm flipH="1">
                    <a:off x="947192" y="1011206"/>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7" name="Freeform 282"/>
                  <p:cNvSpPr>
                    <a:spLocks/>
                  </p:cNvSpPr>
                  <p:nvPr/>
                </p:nvSpPr>
                <p:spPr bwMode="auto">
                  <a:xfrm flipH="1">
                    <a:off x="150600" y="1080501"/>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8" name="Freeform 283"/>
                  <p:cNvSpPr>
                    <a:spLocks/>
                  </p:cNvSpPr>
                  <p:nvPr/>
                </p:nvSpPr>
                <p:spPr bwMode="auto">
                  <a:xfrm flipH="1">
                    <a:off x="103042" y="1129007"/>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79" name="Freeform 284"/>
                  <p:cNvSpPr>
                    <a:spLocks/>
                  </p:cNvSpPr>
                  <p:nvPr/>
                </p:nvSpPr>
                <p:spPr bwMode="auto">
                  <a:xfrm flipH="1">
                    <a:off x="19816" y="1070106"/>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0" name="Freeform 285"/>
                  <p:cNvSpPr>
                    <a:spLocks/>
                  </p:cNvSpPr>
                  <p:nvPr/>
                </p:nvSpPr>
                <p:spPr bwMode="auto">
                  <a:xfrm flipH="1">
                    <a:off x="257604" y="1267596"/>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1" name="Freeform 286"/>
                  <p:cNvSpPr>
                    <a:spLocks/>
                  </p:cNvSpPr>
                  <p:nvPr/>
                </p:nvSpPr>
                <p:spPr bwMode="auto">
                  <a:xfrm flipH="1">
                    <a:off x="206084" y="1226019"/>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2" name="Freeform 287"/>
                  <p:cNvSpPr>
                    <a:spLocks/>
                  </p:cNvSpPr>
                  <p:nvPr/>
                </p:nvSpPr>
                <p:spPr bwMode="auto">
                  <a:xfrm flipH="1">
                    <a:off x="792629" y="1271061"/>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3" name="Freeform 288"/>
                  <p:cNvSpPr>
                    <a:spLocks/>
                  </p:cNvSpPr>
                  <p:nvPr/>
                </p:nvSpPr>
                <p:spPr bwMode="auto">
                  <a:xfrm flipH="1">
                    <a:off x="852076" y="1194837"/>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1284" name="Group 289"/>
                  <p:cNvGrpSpPr>
                    <a:grpSpLocks/>
                  </p:cNvGrpSpPr>
                  <p:nvPr/>
                </p:nvGrpSpPr>
                <p:grpSpPr bwMode="auto">
                  <a:xfrm flipH="1">
                    <a:off x="0" y="508819"/>
                    <a:ext cx="1117607" cy="665229"/>
                    <a:chOff x="0" y="508819"/>
                    <a:chExt cx="243" cy="166"/>
                  </a:xfrm>
                </p:grpSpPr>
                <p:sp>
                  <p:nvSpPr>
                    <p:cNvPr id="1288" name="Freeform 290"/>
                    <p:cNvSpPr>
                      <a:spLocks/>
                    </p:cNvSpPr>
                    <p:nvPr/>
                  </p:nvSpPr>
                  <p:spPr bwMode="auto">
                    <a:xfrm>
                      <a:off x="0" y="508819"/>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lumMod val="95000"/>
                        <a:alpha val="80000"/>
                      </a:scheme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1289" name="Group 291"/>
                    <p:cNvGrpSpPr>
                      <a:grpSpLocks/>
                    </p:cNvGrpSpPr>
                    <p:nvPr/>
                  </p:nvGrpSpPr>
                  <p:grpSpPr bwMode="auto">
                    <a:xfrm>
                      <a:off x="106" y="508844"/>
                      <a:ext cx="47" cy="28"/>
                      <a:chOff x="106" y="508844"/>
                      <a:chExt cx="47" cy="21"/>
                    </a:xfrm>
                  </p:grpSpPr>
                  <p:sp>
                    <p:nvSpPr>
                      <p:cNvPr id="1292" name="Freeform 292"/>
                      <p:cNvSpPr>
                        <a:spLocks/>
                      </p:cNvSpPr>
                      <p:nvPr/>
                    </p:nvSpPr>
                    <p:spPr bwMode="auto">
                      <a:xfrm>
                        <a:off x="106" y="50884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93" name="Freeform 293"/>
                      <p:cNvSpPr>
                        <a:spLocks/>
                      </p:cNvSpPr>
                      <p:nvPr/>
                    </p:nvSpPr>
                    <p:spPr bwMode="auto">
                      <a:xfrm>
                        <a:off x="128" y="50885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94" name="Freeform 294"/>
                      <p:cNvSpPr>
                        <a:spLocks/>
                      </p:cNvSpPr>
                      <p:nvPr/>
                    </p:nvSpPr>
                    <p:spPr bwMode="auto">
                      <a:xfrm>
                        <a:off x="129" y="50884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1290" name="WordArt 295"/>
                    <p:cNvSpPr>
                      <a:spLocks noChangeArrowheads="1" noChangeShapeType="1" noTextEdit="1"/>
                    </p:cNvSpPr>
                    <p:nvPr/>
                  </p:nvSpPr>
                  <p:spPr bwMode="auto">
                    <a:xfrm flipH="1">
                      <a:off x="74" y="508891"/>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sp>
                  <p:nvSpPr>
                    <p:cNvPr id="1291" name="Freeform 296"/>
                    <p:cNvSpPr>
                      <a:spLocks/>
                    </p:cNvSpPr>
                    <p:nvPr/>
                  </p:nvSpPr>
                  <p:spPr bwMode="auto">
                    <a:xfrm>
                      <a:off x="8" y="508901"/>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1285" name="Oval 297"/>
                  <p:cNvSpPr>
                    <a:spLocks noChangeArrowheads="1"/>
                  </p:cNvSpPr>
                  <p:nvPr/>
                </p:nvSpPr>
                <p:spPr bwMode="auto">
                  <a:xfrm flipH="1">
                    <a:off x="685624"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6" name="Oval 298"/>
                  <p:cNvSpPr>
                    <a:spLocks noChangeArrowheads="1"/>
                  </p:cNvSpPr>
                  <p:nvPr/>
                </p:nvSpPr>
                <p:spPr bwMode="auto">
                  <a:xfrm flipH="1">
                    <a:off x="336867"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287" name="Freeform 301"/>
                  <p:cNvSpPr>
                    <a:spLocks/>
                  </p:cNvSpPr>
                  <p:nvPr/>
                </p:nvSpPr>
                <p:spPr bwMode="auto">
                  <a:xfrm>
                    <a:off x="881138" y="860448"/>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grpSp>
          <p:grpSp>
            <p:nvGrpSpPr>
              <p:cNvPr id="735" name="グループ化 734"/>
              <p:cNvGrpSpPr/>
              <p:nvPr/>
            </p:nvGrpSpPr>
            <p:grpSpPr>
              <a:xfrm flipH="1">
                <a:off x="3574192" y="2359986"/>
                <a:ext cx="921969" cy="1467810"/>
                <a:chOff x="2635160" y="332277"/>
                <a:chExt cx="816008" cy="1299116"/>
              </a:xfrm>
            </p:grpSpPr>
            <p:grpSp>
              <p:nvGrpSpPr>
                <p:cNvPr id="762" name="Group 733"/>
                <p:cNvGrpSpPr>
                  <a:grpSpLocks/>
                </p:cNvGrpSpPr>
                <p:nvPr/>
              </p:nvGrpSpPr>
              <p:grpSpPr bwMode="auto">
                <a:xfrm flipH="1">
                  <a:off x="2635160" y="746933"/>
                  <a:ext cx="816008" cy="884460"/>
                  <a:chOff x="2642189" y="754098"/>
                  <a:chExt cx="376" cy="421"/>
                </a:xfrm>
              </p:grpSpPr>
              <p:sp>
                <p:nvSpPr>
                  <p:cNvPr id="795" name="Freeform 734"/>
                  <p:cNvSpPr>
                    <a:spLocks/>
                  </p:cNvSpPr>
                  <p:nvPr/>
                </p:nvSpPr>
                <p:spPr bwMode="auto">
                  <a:xfrm>
                    <a:off x="2642433" y="754454"/>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796" name="Freeform 735"/>
                  <p:cNvSpPr>
                    <a:spLocks/>
                  </p:cNvSpPr>
                  <p:nvPr/>
                </p:nvSpPr>
                <p:spPr bwMode="auto">
                  <a:xfrm>
                    <a:off x="2642248" y="754443"/>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797" name="Freeform 736"/>
                  <p:cNvSpPr>
                    <a:spLocks/>
                  </p:cNvSpPr>
                  <p:nvPr/>
                </p:nvSpPr>
                <p:spPr bwMode="auto">
                  <a:xfrm>
                    <a:off x="2642241" y="754310"/>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798" name="Freeform 737"/>
                  <p:cNvSpPr>
                    <a:spLocks/>
                  </p:cNvSpPr>
                  <p:nvPr/>
                </p:nvSpPr>
                <p:spPr bwMode="auto">
                  <a:xfrm>
                    <a:off x="2642272" y="754128"/>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799" name="Freeform 738"/>
                  <p:cNvSpPr>
                    <a:spLocks/>
                  </p:cNvSpPr>
                  <p:nvPr/>
                </p:nvSpPr>
                <p:spPr bwMode="auto">
                  <a:xfrm>
                    <a:off x="2642305" y="754117"/>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800" name="Freeform 739"/>
                  <p:cNvSpPr>
                    <a:spLocks/>
                  </p:cNvSpPr>
                  <p:nvPr/>
                </p:nvSpPr>
                <p:spPr bwMode="auto">
                  <a:xfrm>
                    <a:off x="2642331" y="754297"/>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1" name="Freeform 740"/>
                  <p:cNvSpPr>
                    <a:spLocks/>
                  </p:cNvSpPr>
                  <p:nvPr/>
                </p:nvSpPr>
                <p:spPr bwMode="auto">
                  <a:xfrm>
                    <a:off x="2642352" y="754286"/>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2" name="Freeform 741"/>
                  <p:cNvSpPr>
                    <a:spLocks/>
                  </p:cNvSpPr>
                  <p:nvPr/>
                </p:nvSpPr>
                <p:spPr bwMode="auto">
                  <a:xfrm>
                    <a:off x="2642269" y="754149"/>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803" name="Freeform 742"/>
                  <p:cNvSpPr>
                    <a:spLocks/>
                  </p:cNvSpPr>
                  <p:nvPr/>
                </p:nvSpPr>
                <p:spPr bwMode="auto">
                  <a:xfrm>
                    <a:off x="2642405" y="754148"/>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804" name="Freeform 743"/>
                  <p:cNvSpPr>
                    <a:spLocks/>
                  </p:cNvSpPr>
                  <p:nvPr/>
                </p:nvSpPr>
                <p:spPr bwMode="auto">
                  <a:xfrm>
                    <a:off x="2642456" y="754132"/>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5" name="Freeform 744"/>
                  <p:cNvSpPr>
                    <a:spLocks/>
                  </p:cNvSpPr>
                  <p:nvPr/>
                </p:nvSpPr>
                <p:spPr bwMode="auto">
                  <a:xfrm>
                    <a:off x="2642439" y="754123"/>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6" name="Freeform 745"/>
                  <p:cNvSpPr>
                    <a:spLocks/>
                  </p:cNvSpPr>
                  <p:nvPr/>
                </p:nvSpPr>
                <p:spPr bwMode="auto">
                  <a:xfrm>
                    <a:off x="2642345" y="754098"/>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807" name="Freeform 746"/>
                  <p:cNvSpPr>
                    <a:spLocks/>
                  </p:cNvSpPr>
                  <p:nvPr/>
                </p:nvSpPr>
                <p:spPr bwMode="auto">
                  <a:xfrm>
                    <a:off x="2642283" y="754117"/>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808" name="Freeform 747"/>
                  <p:cNvSpPr>
                    <a:spLocks/>
                  </p:cNvSpPr>
                  <p:nvPr/>
                </p:nvSpPr>
                <p:spPr bwMode="auto">
                  <a:xfrm>
                    <a:off x="2642397" y="754206"/>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809" name="Freeform 748"/>
                  <p:cNvSpPr>
                    <a:spLocks/>
                  </p:cNvSpPr>
                  <p:nvPr/>
                </p:nvSpPr>
                <p:spPr bwMode="auto">
                  <a:xfrm>
                    <a:off x="2642273" y="754198"/>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810" name="Freeform 749"/>
                  <p:cNvSpPr>
                    <a:spLocks/>
                  </p:cNvSpPr>
                  <p:nvPr/>
                </p:nvSpPr>
                <p:spPr bwMode="auto">
                  <a:xfrm>
                    <a:off x="2642451" y="754447"/>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11" name="Freeform 750"/>
                  <p:cNvSpPr>
                    <a:spLocks/>
                  </p:cNvSpPr>
                  <p:nvPr/>
                </p:nvSpPr>
                <p:spPr bwMode="auto">
                  <a:xfrm>
                    <a:off x="2642319" y="754438"/>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12" name="Line 751"/>
                  <p:cNvSpPr>
                    <a:spLocks noChangeShapeType="1"/>
                  </p:cNvSpPr>
                  <p:nvPr/>
                </p:nvSpPr>
                <p:spPr bwMode="auto">
                  <a:xfrm flipH="1">
                    <a:off x="2642397" y="754336"/>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13" name="Freeform 752"/>
                  <p:cNvSpPr>
                    <a:spLocks/>
                  </p:cNvSpPr>
                  <p:nvPr/>
                </p:nvSpPr>
                <p:spPr bwMode="auto">
                  <a:xfrm>
                    <a:off x="2642355" y="754342"/>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14" name="Line 753"/>
                  <p:cNvSpPr>
                    <a:spLocks noChangeShapeType="1"/>
                  </p:cNvSpPr>
                  <p:nvPr/>
                </p:nvSpPr>
                <p:spPr bwMode="auto">
                  <a:xfrm>
                    <a:off x="2642381" y="754336"/>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15" name="Freeform 754"/>
                  <p:cNvSpPr>
                    <a:spLocks/>
                  </p:cNvSpPr>
                  <p:nvPr/>
                </p:nvSpPr>
                <p:spPr bwMode="auto">
                  <a:xfrm>
                    <a:off x="2642189" y="754130"/>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816" name="Freeform 755"/>
                  <p:cNvSpPr>
                    <a:spLocks/>
                  </p:cNvSpPr>
                  <p:nvPr/>
                </p:nvSpPr>
                <p:spPr bwMode="auto">
                  <a:xfrm>
                    <a:off x="2642357" y="754212"/>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817" name="Freeform 756"/>
                  <p:cNvSpPr>
                    <a:spLocks/>
                  </p:cNvSpPr>
                  <p:nvPr/>
                </p:nvSpPr>
                <p:spPr bwMode="auto">
                  <a:xfrm>
                    <a:off x="2642220" y="754162"/>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grpSp>
              <p:nvGrpSpPr>
                <p:cNvPr id="763" name="グループ化 762"/>
                <p:cNvGrpSpPr/>
                <p:nvPr/>
              </p:nvGrpSpPr>
              <p:grpSpPr>
                <a:xfrm>
                  <a:off x="2832691" y="332277"/>
                  <a:ext cx="462887" cy="533732"/>
                  <a:chOff x="2832688" y="332276"/>
                  <a:chExt cx="725786" cy="1019741"/>
                </a:xfrm>
              </p:grpSpPr>
              <p:grpSp>
                <p:nvGrpSpPr>
                  <p:cNvPr id="764" name="グループ化 763"/>
                  <p:cNvGrpSpPr/>
                  <p:nvPr/>
                </p:nvGrpSpPr>
                <p:grpSpPr>
                  <a:xfrm>
                    <a:off x="2832688" y="332276"/>
                    <a:ext cx="725786" cy="1019741"/>
                    <a:chOff x="2832689" y="332277"/>
                    <a:chExt cx="2686615" cy="3774705"/>
                  </a:xfrm>
                </p:grpSpPr>
                <p:grpSp>
                  <p:nvGrpSpPr>
                    <p:cNvPr id="771" name="グループ化 770"/>
                    <p:cNvGrpSpPr/>
                    <p:nvPr/>
                  </p:nvGrpSpPr>
                  <p:grpSpPr>
                    <a:xfrm>
                      <a:off x="2832689" y="332277"/>
                      <a:ext cx="2686615" cy="3774705"/>
                      <a:chOff x="2832689" y="332277"/>
                      <a:chExt cx="2714625" cy="3819525"/>
                    </a:xfrm>
                  </p:grpSpPr>
                  <p:sp>
                    <p:nvSpPr>
                      <p:cNvPr id="778" name="フリーフォーム 777"/>
                      <p:cNvSpPr/>
                      <p:nvPr/>
                    </p:nvSpPr>
                    <p:spPr>
                      <a:xfrm>
                        <a:off x="5161552" y="2323002"/>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9" name="フリーフォーム 778"/>
                      <p:cNvSpPr/>
                      <p:nvPr/>
                    </p:nvSpPr>
                    <p:spPr>
                      <a:xfrm>
                        <a:off x="2899364" y="2294427"/>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0" name="フリーフォーム 779"/>
                      <p:cNvSpPr/>
                      <p:nvPr/>
                    </p:nvSpPr>
                    <p:spPr>
                      <a:xfrm>
                        <a:off x="2918414" y="1503852"/>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1" name="フリーフォーム 780"/>
                      <p:cNvSpPr/>
                      <p:nvPr/>
                    </p:nvSpPr>
                    <p:spPr>
                      <a:xfrm>
                        <a:off x="5094877" y="1703877"/>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2" name="フリーフォーム 781"/>
                      <p:cNvSpPr/>
                      <p:nvPr/>
                    </p:nvSpPr>
                    <p:spPr>
                      <a:xfrm>
                        <a:off x="2956514" y="1037127"/>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3" name="フリーフォーム 782"/>
                      <p:cNvSpPr/>
                      <p:nvPr/>
                    </p:nvSpPr>
                    <p:spPr>
                      <a:xfrm>
                        <a:off x="3437527" y="1780077"/>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4" name="フリーフォーム 783"/>
                      <p:cNvSpPr/>
                      <p:nvPr/>
                    </p:nvSpPr>
                    <p:spPr>
                      <a:xfrm>
                        <a:off x="4661489" y="1856277"/>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5" name="フリーフォーム 784"/>
                      <p:cNvSpPr/>
                      <p:nvPr/>
                    </p:nvSpPr>
                    <p:spPr>
                      <a:xfrm>
                        <a:off x="3856627" y="2475402"/>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6" name="フリーフォーム 785"/>
                      <p:cNvSpPr/>
                      <p:nvPr/>
                    </p:nvSpPr>
                    <p:spPr>
                      <a:xfrm>
                        <a:off x="4461464" y="2475402"/>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7" name="フリーフォーム 786"/>
                      <p:cNvSpPr/>
                      <p:nvPr/>
                    </p:nvSpPr>
                    <p:spPr>
                      <a:xfrm>
                        <a:off x="3542302" y="3789852"/>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8" name="フリーフォーム 787"/>
                      <p:cNvSpPr/>
                      <p:nvPr/>
                    </p:nvSpPr>
                    <p:spPr>
                      <a:xfrm>
                        <a:off x="4632914" y="3751752"/>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89" name="フリーフォーム 788"/>
                      <p:cNvSpPr/>
                      <p:nvPr/>
                    </p:nvSpPr>
                    <p:spPr>
                      <a:xfrm>
                        <a:off x="3475627" y="2818302"/>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90" name="フリーフォーム 789"/>
                      <p:cNvSpPr/>
                      <p:nvPr/>
                    </p:nvSpPr>
                    <p:spPr>
                      <a:xfrm>
                        <a:off x="4699589" y="2856402"/>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91" name="フリーフォーム 790"/>
                      <p:cNvSpPr/>
                      <p:nvPr/>
                    </p:nvSpPr>
                    <p:spPr>
                      <a:xfrm>
                        <a:off x="3694702" y="3218352"/>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92" name="フリーフォーム 791"/>
                      <p:cNvSpPr/>
                      <p:nvPr/>
                    </p:nvSpPr>
                    <p:spPr>
                      <a:xfrm>
                        <a:off x="3685177" y="3332652"/>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93" name="フリーフォーム 792"/>
                      <p:cNvSpPr/>
                      <p:nvPr/>
                    </p:nvSpPr>
                    <p:spPr>
                      <a:xfrm>
                        <a:off x="3099389" y="332277"/>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94" name="フリーフォーム 793"/>
                      <p:cNvSpPr/>
                      <p:nvPr/>
                    </p:nvSpPr>
                    <p:spPr>
                      <a:xfrm>
                        <a:off x="2832689" y="1170477"/>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sp>
                  <p:nvSpPr>
                    <p:cNvPr id="772" name="フリーフォーム 771"/>
                    <p:cNvSpPr/>
                    <p:nvPr/>
                  </p:nvSpPr>
                  <p:spPr>
                    <a:xfrm>
                      <a:off x="3972078" y="2829747"/>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3" name="フリーフォーム 772"/>
                    <p:cNvSpPr/>
                    <p:nvPr/>
                  </p:nvSpPr>
                  <p:spPr>
                    <a:xfrm>
                      <a:off x="4356280" y="2846076"/>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4" name="フリーフォーム 773"/>
                    <p:cNvSpPr/>
                    <p:nvPr/>
                  </p:nvSpPr>
                  <p:spPr>
                    <a:xfrm>
                      <a:off x="3384250" y="2118334"/>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5" name="フリーフォーム 774"/>
                    <p:cNvSpPr/>
                    <p:nvPr/>
                  </p:nvSpPr>
                  <p:spPr>
                    <a:xfrm>
                      <a:off x="4590323" y="2183648"/>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6" name="フリーフォーム 775"/>
                    <p:cNvSpPr/>
                    <p:nvPr/>
                  </p:nvSpPr>
                  <p:spPr>
                    <a:xfrm>
                      <a:off x="3596521" y="2118334"/>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777" name="フリーフォーム 776"/>
                    <p:cNvSpPr/>
                    <p:nvPr/>
                  </p:nvSpPr>
                  <p:spPr>
                    <a:xfrm>
                      <a:off x="4737280" y="2183648"/>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grpSp>
                <p:nvGrpSpPr>
                  <p:cNvPr id="765" name="グループ化 764"/>
                  <p:cNvGrpSpPr/>
                  <p:nvPr/>
                </p:nvGrpSpPr>
                <p:grpSpPr>
                  <a:xfrm>
                    <a:off x="3072329" y="412356"/>
                    <a:ext cx="260134" cy="153645"/>
                    <a:chOff x="3072329" y="412356"/>
                    <a:chExt cx="260134" cy="153645"/>
                  </a:xfrm>
                </p:grpSpPr>
                <p:sp>
                  <p:nvSpPr>
                    <p:cNvPr id="766" name="WordArt 959"/>
                    <p:cNvSpPr>
                      <a:spLocks noChangeArrowheads="1" noChangeShapeType="1" noTextEdit="1"/>
                    </p:cNvSpPr>
                    <p:nvPr/>
                  </p:nvSpPr>
                  <p:spPr bwMode="auto">
                    <a:xfrm rot="165087">
                      <a:off x="3072329" y="513504"/>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nvGrpSpPr>
                    <p:cNvPr id="767" name="グループ化 766"/>
                    <p:cNvGrpSpPr/>
                    <p:nvPr/>
                  </p:nvGrpSpPr>
                  <p:grpSpPr>
                    <a:xfrm rot="660974">
                      <a:off x="3137491" y="412356"/>
                      <a:ext cx="130961" cy="61289"/>
                      <a:chOff x="3137491" y="412356"/>
                      <a:chExt cx="138770" cy="66943"/>
                    </a:xfrm>
                  </p:grpSpPr>
                  <p:sp>
                    <p:nvSpPr>
                      <p:cNvPr id="768" name="Freeform 956"/>
                      <p:cNvSpPr>
                        <a:spLocks/>
                      </p:cNvSpPr>
                      <p:nvPr/>
                    </p:nvSpPr>
                    <p:spPr bwMode="auto">
                      <a:xfrm rot="21031234">
                        <a:off x="3137491" y="412356"/>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769" name="Freeform 957"/>
                      <p:cNvSpPr>
                        <a:spLocks/>
                      </p:cNvSpPr>
                      <p:nvPr/>
                    </p:nvSpPr>
                    <p:spPr bwMode="auto">
                      <a:xfrm rot="21031234">
                        <a:off x="3195607" y="450059"/>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770" name="Freeform 958"/>
                      <p:cNvSpPr>
                        <a:spLocks/>
                      </p:cNvSpPr>
                      <p:nvPr/>
                    </p:nvSpPr>
                    <p:spPr bwMode="auto">
                      <a:xfrm rot="21031234">
                        <a:off x="3196882" y="427668"/>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grpSp>
          <p:grpSp>
            <p:nvGrpSpPr>
              <p:cNvPr id="736" name="グループ化 735"/>
              <p:cNvGrpSpPr/>
              <p:nvPr/>
            </p:nvGrpSpPr>
            <p:grpSpPr>
              <a:xfrm>
                <a:off x="159776" y="2406083"/>
                <a:ext cx="796362" cy="1398911"/>
                <a:chOff x="-1" y="0"/>
                <a:chExt cx="741941" cy="1303314"/>
              </a:xfrm>
            </p:grpSpPr>
            <p:grpSp>
              <p:nvGrpSpPr>
                <p:cNvPr id="737" name="Group 733"/>
                <p:cNvGrpSpPr>
                  <a:grpSpLocks/>
                </p:cNvGrpSpPr>
                <p:nvPr/>
              </p:nvGrpSpPr>
              <p:grpSpPr bwMode="auto">
                <a:xfrm flipH="1">
                  <a:off x="-1" y="506361"/>
                  <a:ext cx="736390" cy="796953"/>
                  <a:chOff x="0" y="507567"/>
                  <a:chExt cx="376" cy="421"/>
                </a:xfrm>
              </p:grpSpPr>
              <p:sp>
                <p:nvSpPr>
                  <p:cNvPr id="739" name="Freeform 734"/>
                  <p:cNvSpPr>
                    <a:spLocks/>
                  </p:cNvSpPr>
                  <p:nvPr/>
                </p:nvSpPr>
                <p:spPr bwMode="auto">
                  <a:xfrm>
                    <a:off x="244" y="507923"/>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740" name="Freeform 735"/>
                  <p:cNvSpPr>
                    <a:spLocks/>
                  </p:cNvSpPr>
                  <p:nvPr/>
                </p:nvSpPr>
                <p:spPr bwMode="auto">
                  <a:xfrm>
                    <a:off x="59" y="507912"/>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741" name="Freeform 736"/>
                  <p:cNvSpPr>
                    <a:spLocks/>
                  </p:cNvSpPr>
                  <p:nvPr/>
                </p:nvSpPr>
                <p:spPr bwMode="auto">
                  <a:xfrm>
                    <a:off x="52" y="507779"/>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742" name="Freeform 737"/>
                  <p:cNvSpPr>
                    <a:spLocks/>
                  </p:cNvSpPr>
                  <p:nvPr/>
                </p:nvSpPr>
                <p:spPr bwMode="auto">
                  <a:xfrm>
                    <a:off x="83" y="507597"/>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743" name="Freeform 738"/>
                  <p:cNvSpPr>
                    <a:spLocks/>
                  </p:cNvSpPr>
                  <p:nvPr/>
                </p:nvSpPr>
                <p:spPr bwMode="auto">
                  <a:xfrm>
                    <a:off x="116" y="507586"/>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744" name="Freeform 739"/>
                  <p:cNvSpPr>
                    <a:spLocks/>
                  </p:cNvSpPr>
                  <p:nvPr/>
                </p:nvSpPr>
                <p:spPr bwMode="auto">
                  <a:xfrm>
                    <a:off x="142" y="507766"/>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45" name="Freeform 740"/>
                  <p:cNvSpPr>
                    <a:spLocks/>
                  </p:cNvSpPr>
                  <p:nvPr/>
                </p:nvSpPr>
                <p:spPr bwMode="auto">
                  <a:xfrm>
                    <a:off x="163" y="507755"/>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46" name="Freeform 741"/>
                  <p:cNvSpPr>
                    <a:spLocks/>
                  </p:cNvSpPr>
                  <p:nvPr/>
                </p:nvSpPr>
                <p:spPr bwMode="auto">
                  <a:xfrm>
                    <a:off x="80" y="507618"/>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747" name="Freeform 742"/>
                  <p:cNvSpPr>
                    <a:spLocks/>
                  </p:cNvSpPr>
                  <p:nvPr/>
                </p:nvSpPr>
                <p:spPr bwMode="auto">
                  <a:xfrm>
                    <a:off x="216" y="507617"/>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748" name="Freeform 743"/>
                  <p:cNvSpPr>
                    <a:spLocks/>
                  </p:cNvSpPr>
                  <p:nvPr/>
                </p:nvSpPr>
                <p:spPr bwMode="auto">
                  <a:xfrm>
                    <a:off x="267" y="507601"/>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49" name="Freeform 744"/>
                  <p:cNvSpPr>
                    <a:spLocks/>
                  </p:cNvSpPr>
                  <p:nvPr/>
                </p:nvSpPr>
                <p:spPr bwMode="auto">
                  <a:xfrm>
                    <a:off x="250" y="507592"/>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0" name="Freeform 745"/>
                  <p:cNvSpPr>
                    <a:spLocks/>
                  </p:cNvSpPr>
                  <p:nvPr/>
                </p:nvSpPr>
                <p:spPr bwMode="auto">
                  <a:xfrm>
                    <a:off x="156" y="507567"/>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751" name="Freeform 746"/>
                  <p:cNvSpPr>
                    <a:spLocks/>
                  </p:cNvSpPr>
                  <p:nvPr/>
                </p:nvSpPr>
                <p:spPr bwMode="auto">
                  <a:xfrm>
                    <a:off x="94" y="507586"/>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752" name="Freeform 747"/>
                  <p:cNvSpPr>
                    <a:spLocks/>
                  </p:cNvSpPr>
                  <p:nvPr/>
                </p:nvSpPr>
                <p:spPr bwMode="auto">
                  <a:xfrm>
                    <a:off x="208" y="507675"/>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753" name="Freeform 748"/>
                  <p:cNvSpPr>
                    <a:spLocks/>
                  </p:cNvSpPr>
                  <p:nvPr/>
                </p:nvSpPr>
                <p:spPr bwMode="auto">
                  <a:xfrm>
                    <a:off x="84" y="507667"/>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754" name="Freeform 749"/>
                  <p:cNvSpPr>
                    <a:spLocks/>
                  </p:cNvSpPr>
                  <p:nvPr/>
                </p:nvSpPr>
                <p:spPr bwMode="auto">
                  <a:xfrm>
                    <a:off x="262" y="507916"/>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5" name="Freeform 750"/>
                  <p:cNvSpPr>
                    <a:spLocks/>
                  </p:cNvSpPr>
                  <p:nvPr/>
                </p:nvSpPr>
                <p:spPr bwMode="auto">
                  <a:xfrm>
                    <a:off x="130" y="507907"/>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6" name="Line 751"/>
                  <p:cNvSpPr>
                    <a:spLocks noChangeShapeType="1"/>
                  </p:cNvSpPr>
                  <p:nvPr/>
                </p:nvSpPr>
                <p:spPr bwMode="auto">
                  <a:xfrm flipH="1">
                    <a:off x="208" y="507805"/>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57" name="Freeform 752"/>
                  <p:cNvSpPr>
                    <a:spLocks/>
                  </p:cNvSpPr>
                  <p:nvPr/>
                </p:nvSpPr>
                <p:spPr bwMode="auto">
                  <a:xfrm>
                    <a:off x="166" y="507811"/>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8" name="Line 753"/>
                  <p:cNvSpPr>
                    <a:spLocks noChangeShapeType="1"/>
                  </p:cNvSpPr>
                  <p:nvPr/>
                </p:nvSpPr>
                <p:spPr bwMode="auto">
                  <a:xfrm>
                    <a:off x="192" y="507805"/>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59" name="Freeform 754"/>
                  <p:cNvSpPr>
                    <a:spLocks/>
                  </p:cNvSpPr>
                  <p:nvPr/>
                </p:nvSpPr>
                <p:spPr bwMode="auto">
                  <a:xfrm>
                    <a:off x="0" y="507599"/>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760" name="Freeform 755"/>
                  <p:cNvSpPr>
                    <a:spLocks/>
                  </p:cNvSpPr>
                  <p:nvPr/>
                </p:nvSpPr>
                <p:spPr bwMode="auto">
                  <a:xfrm>
                    <a:off x="168" y="507681"/>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761" name="Freeform 756"/>
                  <p:cNvSpPr>
                    <a:spLocks/>
                  </p:cNvSpPr>
                  <p:nvPr/>
                </p:nvSpPr>
                <p:spPr bwMode="auto">
                  <a:xfrm>
                    <a:off x="31" y="507631"/>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pic>
              <p:nvPicPr>
                <p:cNvPr id="738" name="図 737"/>
                <p:cNvPicPr>
                  <a:picLocks noChangeAspect="1"/>
                </p:cNvPicPr>
                <p:nvPr/>
              </p:nvPicPr>
              <p:blipFill>
                <a:blip r:embed="rId4"/>
                <a:stretch>
                  <a:fillRect/>
                </a:stretch>
              </p:blipFill>
              <p:spPr>
                <a:xfrm>
                  <a:off x="14278" y="0"/>
                  <a:ext cx="727662" cy="625550"/>
                </a:xfrm>
                <a:prstGeom prst="rect">
                  <a:avLst/>
                </a:prstGeom>
              </p:spPr>
            </p:pic>
          </p:grpSp>
          <p:grpSp>
            <p:nvGrpSpPr>
              <p:cNvPr id="625" name="グループ化 624"/>
              <p:cNvGrpSpPr/>
              <p:nvPr/>
            </p:nvGrpSpPr>
            <p:grpSpPr>
              <a:xfrm>
                <a:off x="2837455" y="2467982"/>
                <a:ext cx="1019638" cy="1460074"/>
                <a:chOff x="1483179" y="141026"/>
                <a:chExt cx="1983616" cy="2707897"/>
              </a:xfrm>
            </p:grpSpPr>
            <p:pic>
              <p:nvPicPr>
                <p:cNvPr id="699" name="図 698"/>
                <p:cNvPicPr>
                  <a:picLocks noChangeAspect="1" noChangeArrowheads="1"/>
                </p:cNvPicPr>
                <p:nvPr/>
              </p:nvPicPr>
              <p:blipFill rotWithShape="1">
                <a:blip r:embed="rId5">
                  <a:extLst>
                    <a:ext uri="{28A0092B-C50C-407E-A947-70E740481C1C}">
                      <a14:useLocalDpi xmlns:a14="http://schemas.microsoft.com/office/drawing/2010/main" val="0"/>
                    </a:ext>
                  </a:extLst>
                </a:blip>
                <a:srcRect l="8435" t="6587" r="6636"/>
                <a:stretch/>
              </p:blipFill>
              <p:spPr bwMode="auto">
                <a:xfrm rot="20965398" flipH="1">
                  <a:off x="1483179" y="141026"/>
                  <a:ext cx="1375638" cy="1577136"/>
                </a:xfrm>
                <a:prstGeom prst="rect">
                  <a:avLst/>
                </a:prstGeom>
                <a:noFill/>
                <a:extLst>
                  <a:ext uri="{909E8E84-426E-40DD-AFC4-6F175D3DCCD1}">
                    <a14:hiddenFill xmlns:a14="http://schemas.microsoft.com/office/drawing/2010/main">
                      <a:solidFill>
                        <a:srgbClr val="FFFFFF"/>
                      </a:solidFill>
                    </a14:hiddenFill>
                  </a:ext>
                </a:extLst>
              </p:spPr>
            </p:pic>
            <p:grpSp>
              <p:nvGrpSpPr>
                <p:cNvPr id="700" name="Group 275"/>
                <p:cNvGrpSpPr>
                  <a:grpSpLocks/>
                </p:cNvGrpSpPr>
                <p:nvPr/>
              </p:nvGrpSpPr>
              <p:grpSpPr bwMode="auto">
                <a:xfrm flipH="1">
                  <a:off x="1681196" y="1422375"/>
                  <a:ext cx="1785599" cy="1426548"/>
                  <a:chOff x="1684500" y="1437427"/>
                  <a:chExt cx="510" cy="382"/>
                </a:xfrm>
              </p:grpSpPr>
              <p:sp>
                <p:nvSpPr>
                  <p:cNvPr id="701" name="Freeform 276"/>
                  <p:cNvSpPr>
                    <a:spLocks/>
                  </p:cNvSpPr>
                  <p:nvPr/>
                </p:nvSpPr>
                <p:spPr bwMode="auto">
                  <a:xfrm flipH="1">
                    <a:off x="1684565" y="143775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2" name="Freeform 277"/>
                  <p:cNvSpPr>
                    <a:spLocks/>
                  </p:cNvSpPr>
                  <p:nvPr/>
                </p:nvSpPr>
                <p:spPr bwMode="auto">
                  <a:xfrm flipH="1">
                    <a:off x="1684800" y="143774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3" name="Freeform 278"/>
                  <p:cNvSpPr>
                    <a:spLocks/>
                  </p:cNvSpPr>
                  <p:nvPr/>
                </p:nvSpPr>
                <p:spPr bwMode="auto">
                  <a:xfrm>
                    <a:off x="1684574" y="143762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4" name="Freeform 279"/>
                  <p:cNvSpPr>
                    <a:spLocks/>
                  </p:cNvSpPr>
                  <p:nvPr/>
                </p:nvSpPr>
                <p:spPr bwMode="auto">
                  <a:xfrm>
                    <a:off x="1684509" y="143744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5" name="Freeform 280"/>
                  <p:cNvSpPr>
                    <a:spLocks/>
                  </p:cNvSpPr>
                  <p:nvPr/>
                </p:nvSpPr>
                <p:spPr bwMode="auto">
                  <a:xfrm>
                    <a:off x="1684652" y="143748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6" name="Freeform 281"/>
                  <p:cNvSpPr>
                    <a:spLocks/>
                  </p:cNvSpPr>
                  <p:nvPr/>
                </p:nvSpPr>
                <p:spPr bwMode="auto">
                  <a:xfrm>
                    <a:off x="1684569" y="143748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7" name="Freeform 282"/>
                  <p:cNvSpPr>
                    <a:spLocks/>
                  </p:cNvSpPr>
                  <p:nvPr/>
                </p:nvSpPr>
                <p:spPr bwMode="auto">
                  <a:xfrm>
                    <a:off x="1684908" y="143749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08" name="Freeform 283"/>
                  <p:cNvSpPr>
                    <a:spLocks/>
                  </p:cNvSpPr>
                  <p:nvPr/>
                </p:nvSpPr>
                <p:spPr bwMode="auto">
                  <a:xfrm>
                    <a:off x="1684847" y="143748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709" name="Freeform 284"/>
                  <p:cNvSpPr>
                    <a:spLocks/>
                  </p:cNvSpPr>
                  <p:nvPr/>
                </p:nvSpPr>
                <p:spPr bwMode="auto">
                  <a:xfrm>
                    <a:off x="1684749" y="143742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710" name="Freeform 285"/>
                  <p:cNvSpPr>
                    <a:spLocks/>
                  </p:cNvSpPr>
                  <p:nvPr/>
                </p:nvSpPr>
                <p:spPr bwMode="auto">
                  <a:xfrm flipH="1">
                    <a:off x="1684826" y="143751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1" name="Freeform 286"/>
                  <p:cNvSpPr>
                    <a:spLocks/>
                  </p:cNvSpPr>
                  <p:nvPr/>
                </p:nvSpPr>
                <p:spPr bwMode="auto">
                  <a:xfrm>
                    <a:off x="1684659" y="143763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2" name="Freeform 287"/>
                  <p:cNvSpPr>
                    <a:spLocks/>
                  </p:cNvSpPr>
                  <p:nvPr/>
                </p:nvSpPr>
                <p:spPr bwMode="auto">
                  <a:xfrm flipH="1">
                    <a:off x="1684679" y="143754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3" name="Freeform 288"/>
                  <p:cNvSpPr>
                    <a:spLocks/>
                  </p:cNvSpPr>
                  <p:nvPr/>
                </p:nvSpPr>
                <p:spPr bwMode="auto">
                  <a:xfrm flipH="1">
                    <a:off x="1684796" y="143756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4" name="Freeform 289"/>
                  <p:cNvSpPr>
                    <a:spLocks/>
                  </p:cNvSpPr>
                  <p:nvPr/>
                </p:nvSpPr>
                <p:spPr bwMode="auto">
                  <a:xfrm flipH="1">
                    <a:off x="1684831" y="143755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5" name="Freeform 290"/>
                  <p:cNvSpPr>
                    <a:spLocks/>
                  </p:cNvSpPr>
                  <p:nvPr/>
                </p:nvSpPr>
                <p:spPr bwMode="auto">
                  <a:xfrm flipH="1">
                    <a:off x="1684695" y="143746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6" name="Freeform 291"/>
                  <p:cNvSpPr>
                    <a:spLocks/>
                  </p:cNvSpPr>
                  <p:nvPr/>
                </p:nvSpPr>
                <p:spPr bwMode="auto">
                  <a:xfrm>
                    <a:off x="1684915" y="143749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7" name="Line 292"/>
                  <p:cNvSpPr>
                    <a:spLocks noChangeShapeType="1"/>
                  </p:cNvSpPr>
                  <p:nvPr/>
                </p:nvSpPr>
                <p:spPr bwMode="auto">
                  <a:xfrm>
                    <a:off x="1684747" y="143766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18" name="Line 293"/>
                  <p:cNvSpPr>
                    <a:spLocks noChangeShapeType="1"/>
                  </p:cNvSpPr>
                  <p:nvPr/>
                </p:nvSpPr>
                <p:spPr bwMode="auto">
                  <a:xfrm flipH="1">
                    <a:off x="1684787" y="143766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19" name="Freeform 294"/>
                  <p:cNvSpPr>
                    <a:spLocks/>
                  </p:cNvSpPr>
                  <p:nvPr/>
                </p:nvSpPr>
                <p:spPr bwMode="auto">
                  <a:xfrm>
                    <a:off x="1684785" y="143764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20" name="Freeform 295"/>
                  <p:cNvSpPr>
                    <a:spLocks/>
                  </p:cNvSpPr>
                  <p:nvPr/>
                </p:nvSpPr>
                <p:spPr bwMode="auto">
                  <a:xfrm flipH="1">
                    <a:off x="1684643" y="143774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21" name="Freeform 296"/>
                  <p:cNvSpPr>
                    <a:spLocks/>
                  </p:cNvSpPr>
                  <p:nvPr/>
                </p:nvSpPr>
                <p:spPr bwMode="auto">
                  <a:xfrm flipH="1">
                    <a:off x="1684835" y="143773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22" name="Freeform 297"/>
                  <p:cNvSpPr>
                    <a:spLocks/>
                  </p:cNvSpPr>
                  <p:nvPr/>
                </p:nvSpPr>
                <p:spPr bwMode="auto">
                  <a:xfrm flipH="1">
                    <a:off x="1684714" y="143753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23" name="Freeform 298"/>
                  <p:cNvSpPr>
                    <a:spLocks/>
                  </p:cNvSpPr>
                  <p:nvPr/>
                </p:nvSpPr>
                <p:spPr bwMode="auto">
                  <a:xfrm flipH="1">
                    <a:off x="1684509" y="143755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nvGrpSpPr>
                  <p:cNvPr id="724" name="Group 299"/>
                  <p:cNvGrpSpPr>
                    <a:grpSpLocks/>
                  </p:cNvGrpSpPr>
                  <p:nvPr/>
                </p:nvGrpSpPr>
                <p:grpSpPr bwMode="auto">
                  <a:xfrm>
                    <a:off x="1684500" y="1437574"/>
                    <a:ext cx="124" cy="67"/>
                    <a:chOff x="1684500" y="1437574"/>
                    <a:chExt cx="124" cy="89"/>
                  </a:xfrm>
                </p:grpSpPr>
                <p:sp>
                  <p:nvSpPr>
                    <p:cNvPr id="731" name="Freeform 300"/>
                    <p:cNvSpPr>
                      <a:spLocks/>
                    </p:cNvSpPr>
                    <p:nvPr/>
                  </p:nvSpPr>
                  <p:spPr bwMode="auto">
                    <a:xfrm flipH="1">
                      <a:off x="1684500" y="143757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32" name="Freeform 301"/>
                    <p:cNvSpPr>
                      <a:spLocks/>
                    </p:cNvSpPr>
                    <p:nvPr/>
                  </p:nvSpPr>
                  <p:spPr bwMode="auto">
                    <a:xfrm flipH="1">
                      <a:off x="1684544"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33" name="Freeform 302"/>
                    <p:cNvSpPr>
                      <a:spLocks/>
                    </p:cNvSpPr>
                    <p:nvPr/>
                  </p:nvSpPr>
                  <p:spPr bwMode="auto">
                    <a:xfrm flipH="1">
                      <a:off x="1684529"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34" name="Freeform 303"/>
                    <p:cNvSpPr>
                      <a:spLocks/>
                    </p:cNvSpPr>
                    <p:nvPr/>
                  </p:nvSpPr>
                  <p:spPr bwMode="auto">
                    <a:xfrm flipH="1">
                      <a:off x="1684515" y="143761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grpSp>
                <p:nvGrpSpPr>
                  <p:cNvPr id="725" name="Group 304"/>
                  <p:cNvGrpSpPr>
                    <a:grpSpLocks/>
                  </p:cNvGrpSpPr>
                  <p:nvPr/>
                </p:nvGrpSpPr>
                <p:grpSpPr bwMode="auto">
                  <a:xfrm flipH="1">
                    <a:off x="1684888" y="1437589"/>
                    <a:ext cx="122" cy="70"/>
                    <a:chOff x="1684888" y="1437589"/>
                    <a:chExt cx="124" cy="89"/>
                  </a:xfrm>
                </p:grpSpPr>
                <p:sp>
                  <p:nvSpPr>
                    <p:cNvPr id="727" name="Freeform 305"/>
                    <p:cNvSpPr>
                      <a:spLocks/>
                    </p:cNvSpPr>
                    <p:nvPr/>
                  </p:nvSpPr>
                  <p:spPr bwMode="auto">
                    <a:xfrm flipH="1">
                      <a:off x="1684888" y="143758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28" name="Freeform 306"/>
                    <p:cNvSpPr>
                      <a:spLocks/>
                    </p:cNvSpPr>
                    <p:nvPr/>
                  </p:nvSpPr>
                  <p:spPr bwMode="auto">
                    <a:xfrm flipH="1">
                      <a:off x="1684932"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29" name="Freeform 307"/>
                    <p:cNvSpPr>
                      <a:spLocks/>
                    </p:cNvSpPr>
                    <p:nvPr/>
                  </p:nvSpPr>
                  <p:spPr bwMode="auto">
                    <a:xfrm flipH="1">
                      <a:off x="1684917"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30" name="Freeform 308"/>
                    <p:cNvSpPr>
                      <a:spLocks/>
                    </p:cNvSpPr>
                    <p:nvPr/>
                  </p:nvSpPr>
                  <p:spPr bwMode="auto">
                    <a:xfrm flipH="1">
                      <a:off x="1684903" y="143763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sp>
                <p:nvSpPr>
                  <p:cNvPr id="726" name="Freeform 309"/>
                  <p:cNvSpPr>
                    <a:spLocks/>
                  </p:cNvSpPr>
                  <p:nvPr/>
                </p:nvSpPr>
                <p:spPr bwMode="auto">
                  <a:xfrm>
                    <a:off x="1684924" y="143757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grpSp>
            <p:nvGrpSpPr>
              <p:cNvPr id="626" name="グループ化 625"/>
              <p:cNvGrpSpPr/>
              <p:nvPr/>
            </p:nvGrpSpPr>
            <p:grpSpPr>
              <a:xfrm flipH="1">
                <a:off x="891298" y="2491804"/>
                <a:ext cx="1035905" cy="1475423"/>
                <a:chOff x="0" y="0"/>
                <a:chExt cx="1165411" cy="1583046"/>
              </a:xfrm>
            </p:grpSpPr>
            <p:grpSp>
              <p:nvGrpSpPr>
                <p:cNvPr id="627" name="グループ化 626"/>
                <p:cNvGrpSpPr/>
                <p:nvPr/>
              </p:nvGrpSpPr>
              <p:grpSpPr>
                <a:xfrm>
                  <a:off x="0" y="122339"/>
                  <a:ext cx="1165411" cy="1460707"/>
                  <a:chOff x="0" y="122339"/>
                  <a:chExt cx="3871912" cy="4852987"/>
                </a:xfrm>
              </p:grpSpPr>
              <p:grpSp>
                <p:nvGrpSpPr>
                  <p:cNvPr id="663" name="Group 1242"/>
                  <p:cNvGrpSpPr>
                    <a:grpSpLocks/>
                  </p:cNvGrpSpPr>
                  <p:nvPr/>
                </p:nvGrpSpPr>
                <p:grpSpPr bwMode="auto">
                  <a:xfrm rot="4313774">
                    <a:off x="-230982" y="353321"/>
                    <a:ext cx="1304925" cy="842962"/>
                    <a:chOff x="-230982" y="353321"/>
                    <a:chExt cx="352" cy="220"/>
                  </a:xfrm>
                </p:grpSpPr>
                <p:sp>
                  <p:nvSpPr>
                    <p:cNvPr id="692" name="Freeform 112"/>
                    <p:cNvSpPr>
                      <a:spLocks/>
                    </p:cNvSpPr>
                    <p:nvPr/>
                  </p:nvSpPr>
                  <p:spPr bwMode="auto">
                    <a:xfrm>
                      <a:off x="-230982" y="353321"/>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93" name="Freeform 113"/>
                    <p:cNvSpPr>
                      <a:spLocks/>
                    </p:cNvSpPr>
                    <p:nvPr/>
                  </p:nvSpPr>
                  <p:spPr bwMode="auto">
                    <a:xfrm>
                      <a:off x="-230809" y="353335"/>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4" name="Freeform 114"/>
                    <p:cNvSpPr>
                      <a:spLocks/>
                    </p:cNvSpPr>
                    <p:nvPr/>
                  </p:nvSpPr>
                  <p:spPr bwMode="auto">
                    <a:xfrm>
                      <a:off x="-230754" y="353462"/>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5" name="Line 115"/>
                    <p:cNvSpPr>
                      <a:spLocks noChangeShapeType="1"/>
                    </p:cNvSpPr>
                    <p:nvPr/>
                  </p:nvSpPr>
                  <p:spPr bwMode="auto">
                    <a:xfrm flipV="1">
                      <a:off x="-230845" y="353403"/>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96" name="Freeform 116"/>
                    <p:cNvSpPr>
                      <a:spLocks/>
                    </p:cNvSpPr>
                    <p:nvPr/>
                  </p:nvSpPr>
                  <p:spPr bwMode="auto">
                    <a:xfrm>
                      <a:off x="-230839" y="353482"/>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7" name="Freeform 117"/>
                    <p:cNvSpPr>
                      <a:spLocks/>
                    </p:cNvSpPr>
                    <p:nvPr/>
                  </p:nvSpPr>
                  <p:spPr bwMode="auto">
                    <a:xfrm>
                      <a:off x="-230852" y="353434"/>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8" name="Line 118"/>
                    <p:cNvSpPr>
                      <a:spLocks noChangeShapeType="1"/>
                    </p:cNvSpPr>
                    <p:nvPr/>
                  </p:nvSpPr>
                  <p:spPr bwMode="auto">
                    <a:xfrm flipH="1">
                      <a:off x="-230654" y="353407"/>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664" name="Freeform 85"/>
                  <p:cNvSpPr>
                    <a:spLocks/>
                  </p:cNvSpPr>
                  <p:nvPr/>
                </p:nvSpPr>
                <p:spPr bwMode="auto">
                  <a:xfrm>
                    <a:off x="2752725" y="4494314"/>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65" name="Freeform 86"/>
                  <p:cNvSpPr>
                    <a:spLocks/>
                  </p:cNvSpPr>
                  <p:nvPr/>
                </p:nvSpPr>
                <p:spPr bwMode="auto">
                  <a:xfrm>
                    <a:off x="1352550" y="4418114"/>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66" name="Freeform 87"/>
                  <p:cNvSpPr>
                    <a:spLocks/>
                  </p:cNvSpPr>
                  <p:nvPr/>
                </p:nvSpPr>
                <p:spPr bwMode="auto">
                  <a:xfrm>
                    <a:off x="1304925" y="3465614"/>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67" name="Freeform 88"/>
                  <p:cNvSpPr>
                    <a:spLocks/>
                  </p:cNvSpPr>
                  <p:nvPr/>
                </p:nvSpPr>
                <p:spPr bwMode="auto">
                  <a:xfrm>
                    <a:off x="352425" y="1198664"/>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68" name="Freeform 89"/>
                  <p:cNvSpPr>
                    <a:spLocks/>
                  </p:cNvSpPr>
                  <p:nvPr/>
                </p:nvSpPr>
                <p:spPr bwMode="auto">
                  <a:xfrm>
                    <a:off x="1609725" y="2308326"/>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69" name="Freeform 90"/>
                  <p:cNvSpPr>
                    <a:spLocks/>
                  </p:cNvSpPr>
                  <p:nvPr/>
                </p:nvSpPr>
                <p:spPr bwMode="auto">
                  <a:xfrm>
                    <a:off x="2781300" y="2298801"/>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70" name="Freeform 91"/>
                  <p:cNvSpPr>
                    <a:spLocks/>
                  </p:cNvSpPr>
                  <p:nvPr/>
                </p:nvSpPr>
                <p:spPr bwMode="auto">
                  <a:xfrm>
                    <a:off x="400050" y="1603476"/>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71" name="Freeform 92"/>
                  <p:cNvSpPr>
                    <a:spLocks/>
                  </p:cNvSpPr>
                  <p:nvPr/>
                </p:nvSpPr>
                <p:spPr bwMode="auto">
                  <a:xfrm>
                    <a:off x="1657350" y="2141639"/>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672" name="Freeform 93"/>
                  <p:cNvSpPr>
                    <a:spLocks/>
                  </p:cNvSpPr>
                  <p:nvPr/>
                </p:nvSpPr>
                <p:spPr bwMode="auto">
                  <a:xfrm>
                    <a:off x="2052637" y="1855889"/>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673" name="Freeform 94"/>
                  <p:cNvSpPr>
                    <a:spLocks/>
                  </p:cNvSpPr>
                  <p:nvPr/>
                </p:nvSpPr>
                <p:spPr bwMode="auto">
                  <a:xfrm>
                    <a:off x="2024062" y="2570264"/>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4" name="Freeform 95"/>
                  <p:cNvSpPr>
                    <a:spLocks/>
                  </p:cNvSpPr>
                  <p:nvPr/>
                </p:nvSpPr>
                <p:spPr bwMode="auto">
                  <a:xfrm>
                    <a:off x="1971675" y="3375126"/>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5" name="Freeform 96"/>
                  <p:cNvSpPr>
                    <a:spLocks/>
                  </p:cNvSpPr>
                  <p:nvPr/>
                </p:nvSpPr>
                <p:spPr bwMode="auto">
                  <a:xfrm>
                    <a:off x="1762125" y="2779814"/>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6" name="Freeform 97"/>
                  <p:cNvSpPr>
                    <a:spLocks/>
                  </p:cNvSpPr>
                  <p:nvPr/>
                </p:nvSpPr>
                <p:spPr bwMode="auto">
                  <a:xfrm>
                    <a:off x="1971675" y="3013176"/>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7" name="Freeform 98"/>
                  <p:cNvSpPr>
                    <a:spLocks/>
                  </p:cNvSpPr>
                  <p:nvPr/>
                </p:nvSpPr>
                <p:spPr bwMode="auto">
                  <a:xfrm>
                    <a:off x="1800225" y="2917926"/>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8" name="Freeform 99"/>
                  <p:cNvSpPr>
                    <a:spLocks/>
                  </p:cNvSpPr>
                  <p:nvPr/>
                </p:nvSpPr>
                <p:spPr bwMode="auto">
                  <a:xfrm>
                    <a:off x="2914650" y="2160689"/>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9" name="Freeform 100"/>
                  <p:cNvSpPr>
                    <a:spLocks/>
                  </p:cNvSpPr>
                  <p:nvPr/>
                </p:nvSpPr>
                <p:spPr bwMode="auto">
                  <a:xfrm>
                    <a:off x="1590675" y="2279751"/>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80" name="Line 101"/>
                  <p:cNvSpPr>
                    <a:spLocks noChangeShapeType="1"/>
                  </p:cNvSpPr>
                  <p:nvPr/>
                </p:nvSpPr>
                <p:spPr bwMode="auto">
                  <a:xfrm flipH="1">
                    <a:off x="2433637" y="3679926"/>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81" name="Line 102"/>
                  <p:cNvSpPr>
                    <a:spLocks noChangeShapeType="1"/>
                  </p:cNvSpPr>
                  <p:nvPr/>
                </p:nvSpPr>
                <p:spPr bwMode="auto">
                  <a:xfrm>
                    <a:off x="2157412" y="3698976"/>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82" name="Line 103"/>
                  <p:cNvSpPr>
                    <a:spLocks noChangeShapeType="1"/>
                  </p:cNvSpPr>
                  <p:nvPr/>
                </p:nvSpPr>
                <p:spPr bwMode="auto">
                  <a:xfrm>
                    <a:off x="2309812" y="3670401"/>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83" name="Freeform 104"/>
                  <p:cNvSpPr>
                    <a:spLocks/>
                  </p:cNvSpPr>
                  <p:nvPr/>
                </p:nvSpPr>
                <p:spPr bwMode="auto">
                  <a:xfrm>
                    <a:off x="2867025" y="4456214"/>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84" name="Freeform 105"/>
                  <p:cNvSpPr>
                    <a:spLocks/>
                  </p:cNvSpPr>
                  <p:nvPr/>
                </p:nvSpPr>
                <p:spPr bwMode="auto">
                  <a:xfrm>
                    <a:off x="1857375" y="4384776"/>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85" name="Freeform 106"/>
                  <p:cNvSpPr>
                    <a:spLocks/>
                  </p:cNvSpPr>
                  <p:nvPr/>
                </p:nvSpPr>
                <p:spPr bwMode="auto">
                  <a:xfrm>
                    <a:off x="2366962" y="2751239"/>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86" name="Freeform 119"/>
                  <p:cNvSpPr>
                    <a:spLocks/>
                  </p:cNvSpPr>
                  <p:nvPr/>
                </p:nvSpPr>
                <p:spPr bwMode="auto">
                  <a:xfrm rot="4099062">
                    <a:off x="442912" y="1051027"/>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87" name="Freeform 107"/>
                  <p:cNvSpPr>
                    <a:spLocks/>
                  </p:cNvSpPr>
                  <p:nvPr/>
                </p:nvSpPr>
                <p:spPr bwMode="auto">
                  <a:xfrm>
                    <a:off x="2857500" y="3032226"/>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88" name="Freeform 109"/>
                  <p:cNvSpPr>
                    <a:spLocks/>
                  </p:cNvSpPr>
                  <p:nvPr/>
                </p:nvSpPr>
                <p:spPr bwMode="auto">
                  <a:xfrm rot="3577719">
                    <a:off x="2990850" y="332273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89" name="Freeform 110"/>
                  <p:cNvSpPr>
                    <a:spLocks/>
                  </p:cNvSpPr>
                  <p:nvPr/>
                </p:nvSpPr>
                <p:spPr bwMode="auto">
                  <a:xfrm rot="3577719">
                    <a:off x="3048000" y="341798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0" name="Freeform 111"/>
                  <p:cNvSpPr>
                    <a:spLocks/>
                  </p:cNvSpPr>
                  <p:nvPr/>
                </p:nvSpPr>
                <p:spPr bwMode="auto">
                  <a:xfrm rot="3577719">
                    <a:off x="3128962" y="3494189"/>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1" name="Freeform 108"/>
                  <p:cNvSpPr>
                    <a:spLocks/>
                  </p:cNvSpPr>
                  <p:nvPr/>
                </p:nvSpPr>
                <p:spPr bwMode="auto">
                  <a:xfrm>
                    <a:off x="3238500" y="3041751"/>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628" name="グループ化 627"/>
                <p:cNvGrpSpPr/>
                <p:nvPr/>
              </p:nvGrpSpPr>
              <p:grpSpPr>
                <a:xfrm flipH="1">
                  <a:off x="260292" y="0"/>
                  <a:ext cx="781854" cy="779598"/>
                  <a:chOff x="260292" y="0"/>
                  <a:chExt cx="885825" cy="1204916"/>
                </a:xfrm>
              </p:grpSpPr>
              <p:sp>
                <p:nvSpPr>
                  <p:cNvPr id="629" name="Freeform 927"/>
                  <p:cNvSpPr>
                    <a:spLocks/>
                  </p:cNvSpPr>
                  <p:nvPr/>
                </p:nvSpPr>
                <p:spPr bwMode="auto">
                  <a:xfrm>
                    <a:off x="260292"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0" name="Freeform 928"/>
                  <p:cNvSpPr>
                    <a:spLocks/>
                  </p:cNvSpPr>
                  <p:nvPr/>
                </p:nvSpPr>
                <p:spPr bwMode="auto">
                  <a:xfrm>
                    <a:off x="868874"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1" name="Freeform 929"/>
                  <p:cNvSpPr>
                    <a:spLocks/>
                  </p:cNvSpPr>
                  <p:nvPr/>
                </p:nvSpPr>
                <p:spPr bwMode="auto">
                  <a:xfrm>
                    <a:off x="641219"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2" name="Freeform 930"/>
                  <p:cNvSpPr>
                    <a:spLocks/>
                  </p:cNvSpPr>
                  <p:nvPr/>
                </p:nvSpPr>
                <p:spPr bwMode="auto">
                  <a:xfrm>
                    <a:off x="679537"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3" name="Freeform 931"/>
                  <p:cNvSpPr>
                    <a:spLocks/>
                  </p:cNvSpPr>
                  <p:nvPr/>
                </p:nvSpPr>
                <p:spPr bwMode="auto">
                  <a:xfrm>
                    <a:off x="826048"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4" name="Freeform 932"/>
                  <p:cNvSpPr>
                    <a:spLocks/>
                  </p:cNvSpPr>
                  <p:nvPr/>
                </p:nvSpPr>
                <p:spPr bwMode="auto">
                  <a:xfrm>
                    <a:off x="510487"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5" name="Freeform 933"/>
                  <p:cNvSpPr>
                    <a:spLocks/>
                  </p:cNvSpPr>
                  <p:nvPr/>
                </p:nvSpPr>
                <p:spPr bwMode="auto">
                  <a:xfrm>
                    <a:off x="805762"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6" name="Freeform 934"/>
                  <p:cNvSpPr>
                    <a:spLocks/>
                  </p:cNvSpPr>
                  <p:nvPr/>
                </p:nvSpPr>
                <p:spPr bwMode="auto">
                  <a:xfrm>
                    <a:off x="370738"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7" name="Freeform 935"/>
                  <p:cNvSpPr>
                    <a:spLocks/>
                  </p:cNvSpPr>
                  <p:nvPr/>
                </p:nvSpPr>
                <p:spPr bwMode="auto">
                  <a:xfrm>
                    <a:off x="456391"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8" name="Freeform 936"/>
                  <p:cNvSpPr>
                    <a:spLocks/>
                  </p:cNvSpPr>
                  <p:nvPr/>
                </p:nvSpPr>
                <p:spPr bwMode="auto">
                  <a:xfrm>
                    <a:off x="675029"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39" name="Freeform 937"/>
                  <p:cNvSpPr>
                    <a:spLocks/>
                  </p:cNvSpPr>
                  <p:nvPr/>
                </p:nvSpPr>
                <p:spPr bwMode="auto">
                  <a:xfrm>
                    <a:off x="780968"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0" name="Freeform 938"/>
                  <p:cNvSpPr>
                    <a:spLocks/>
                  </p:cNvSpPr>
                  <p:nvPr/>
                </p:nvSpPr>
                <p:spPr bwMode="auto">
                  <a:xfrm>
                    <a:off x="997352"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1" name="Freeform 939"/>
                  <p:cNvSpPr>
                    <a:spLocks/>
                  </p:cNvSpPr>
                  <p:nvPr/>
                </p:nvSpPr>
                <p:spPr bwMode="auto">
                  <a:xfrm>
                    <a:off x="627695"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2" name="Freeform 940"/>
                  <p:cNvSpPr>
                    <a:spLocks/>
                  </p:cNvSpPr>
                  <p:nvPr/>
                </p:nvSpPr>
                <p:spPr bwMode="auto">
                  <a:xfrm>
                    <a:off x="636711"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3" name="Freeform 941"/>
                  <p:cNvSpPr>
                    <a:spLocks/>
                  </p:cNvSpPr>
                  <p:nvPr/>
                </p:nvSpPr>
                <p:spPr bwMode="auto">
                  <a:xfrm>
                    <a:off x="636711"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4" name="Freeform 942"/>
                  <p:cNvSpPr>
                    <a:spLocks/>
                  </p:cNvSpPr>
                  <p:nvPr/>
                </p:nvSpPr>
                <p:spPr bwMode="auto">
                  <a:xfrm>
                    <a:off x="650235"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5" name="Freeform 943"/>
                  <p:cNvSpPr>
                    <a:spLocks/>
                  </p:cNvSpPr>
                  <p:nvPr/>
                </p:nvSpPr>
                <p:spPr bwMode="auto">
                  <a:xfrm>
                    <a:off x="1019893"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6" name="Freeform 944"/>
                  <p:cNvSpPr>
                    <a:spLocks/>
                  </p:cNvSpPr>
                  <p:nvPr/>
                </p:nvSpPr>
                <p:spPr bwMode="auto">
                  <a:xfrm>
                    <a:off x="298610"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7" name="Freeform 945"/>
                  <p:cNvSpPr>
                    <a:spLocks/>
                  </p:cNvSpPr>
                  <p:nvPr/>
                </p:nvSpPr>
                <p:spPr bwMode="auto">
                  <a:xfrm>
                    <a:off x="332420"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8" name="Freeform 946"/>
                  <p:cNvSpPr>
                    <a:spLocks/>
                  </p:cNvSpPr>
                  <p:nvPr/>
                </p:nvSpPr>
                <p:spPr bwMode="auto">
                  <a:xfrm>
                    <a:off x="316642"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49" name="Freeform 947"/>
                  <p:cNvSpPr>
                    <a:spLocks/>
                  </p:cNvSpPr>
                  <p:nvPr/>
                </p:nvSpPr>
                <p:spPr bwMode="auto">
                  <a:xfrm>
                    <a:off x="519503"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0" name="Freeform 948"/>
                  <p:cNvSpPr>
                    <a:spLocks/>
                  </p:cNvSpPr>
                  <p:nvPr/>
                </p:nvSpPr>
                <p:spPr bwMode="auto">
                  <a:xfrm>
                    <a:off x="566837"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1" name="Freeform 949"/>
                  <p:cNvSpPr>
                    <a:spLocks/>
                  </p:cNvSpPr>
                  <p:nvPr/>
                </p:nvSpPr>
                <p:spPr bwMode="auto">
                  <a:xfrm>
                    <a:off x="557821"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2" name="Freeform 950"/>
                  <p:cNvSpPr>
                    <a:spLocks/>
                  </p:cNvSpPr>
                  <p:nvPr/>
                </p:nvSpPr>
                <p:spPr bwMode="auto">
                  <a:xfrm>
                    <a:off x="814778"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3" name="Freeform 951"/>
                  <p:cNvSpPr>
                    <a:spLocks/>
                  </p:cNvSpPr>
                  <p:nvPr/>
                </p:nvSpPr>
                <p:spPr bwMode="auto">
                  <a:xfrm>
                    <a:off x="846334"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4" name="Freeform 952"/>
                  <p:cNvSpPr>
                    <a:spLocks/>
                  </p:cNvSpPr>
                  <p:nvPr/>
                </p:nvSpPr>
                <p:spPr bwMode="auto">
                  <a:xfrm>
                    <a:off x="285086"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5" name="Freeform 953"/>
                  <p:cNvSpPr>
                    <a:spLocks/>
                  </p:cNvSpPr>
                  <p:nvPr/>
                </p:nvSpPr>
                <p:spPr bwMode="auto">
                  <a:xfrm>
                    <a:off x="422581"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56" name="Freeform 954"/>
                  <p:cNvSpPr>
                    <a:spLocks/>
                  </p:cNvSpPr>
                  <p:nvPr/>
                </p:nvSpPr>
                <p:spPr bwMode="auto">
                  <a:xfrm>
                    <a:off x="995098"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nvGrpSpPr>
                  <p:cNvPr id="657" name="Group 955"/>
                  <p:cNvGrpSpPr>
                    <a:grpSpLocks/>
                  </p:cNvGrpSpPr>
                  <p:nvPr/>
                </p:nvGrpSpPr>
                <p:grpSpPr bwMode="auto">
                  <a:xfrm rot="156919">
                    <a:off x="470095" y="77795"/>
                    <a:ext cx="448549" cy="274543"/>
                    <a:chOff x="470095" y="77795"/>
                    <a:chExt cx="92" cy="53"/>
                  </a:xfrm>
                </p:grpSpPr>
                <p:sp>
                  <p:nvSpPr>
                    <p:cNvPr id="659" name="Freeform 956"/>
                    <p:cNvSpPr>
                      <a:spLocks/>
                    </p:cNvSpPr>
                    <p:nvPr/>
                  </p:nvSpPr>
                  <p:spPr bwMode="auto">
                    <a:xfrm rot="20874315">
                      <a:off x="470122"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60" name="Freeform 957"/>
                    <p:cNvSpPr>
                      <a:spLocks/>
                    </p:cNvSpPr>
                    <p:nvPr/>
                  </p:nvSpPr>
                  <p:spPr bwMode="auto">
                    <a:xfrm rot="20874315">
                      <a:off x="470136"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61" name="Freeform 958"/>
                    <p:cNvSpPr>
                      <a:spLocks/>
                    </p:cNvSpPr>
                    <p:nvPr/>
                  </p:nvSpPr>
                  <p:spPr bwMode="auto">
                    <a:xfrm rot="20874315">
                      <a:off x="470136"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662" name="WordArt 959"/>
                    <p:cNvSpPr>
                      <a:spLocks noChangeArrowheads="1" noChangeShapeType="1" noTextEdit="1"/>
                    </p:cNvSpPr>
                    <p:nvPr/>
                  </p:nvSpPr>
                  <p:spPr bwMode="auto">
                    <a:xfrm rot="21134871">
                      <a:off x="470095"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sp>
                <p:nvSpPr>
                  <p:cNvPr id="658" name="Freeform 960"/>
                  <p:cNvSpPr>
                    <a:spLocks/>
                  </p:cNvSpPr>
                  <p:nvPr/>
                </p:nvSpPr>
                <p:spPr bwMode="auto">
                  <a:xfrm>
                    <a:off x="368484"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pic>
          <p:nvPicPr>
            <p:cNvPr id="10" name="図 9"/>
            <p:cNvPicPr>
              <a:picLocks noChangeAspect="1"/>
            </p:cNvPicPr>
            <p:nvPr/>
          </p:nvPicPr>
          <p:blipFill>
            <a:blip r:embed="rId6"/>
            <a:stretch>
              <a:fillRect/>
            </a:stretch>
          </p:blipFill>
          <p:spPr>
            <a:xfrm flipH="1">
              <a:off x="3919015" y="1130488"/>
              <a:ext cx="678841" cy="778512"/>
            </a:xfrm>
            <a:prstGeom prst="rect">
              <a:avLst/>
            </a:prstGeom>
          </p:spPr>
        </p:pic>
      </p:grpSp>
      <p:grpSp>
        <p:nvGrpSpPr>
          <p:cNvPr id="106" name="グループ化 105"/>
          <p:cNvGrpSpPr/>
          <p:nvPr/>
        </p:nvGrpSpPr>
        <p:grpSpPr>
          <a:xfrm>
            <a:off x="9341734" y="5641261"/>
            <a:ext cx="2704920" cy="1138742"/>
            <a:chOff x="241118" y="5457780"/>
            <a:chExt cx="2152858" cy="1113965"/>
          </a:xfrm>
        </p:grpSpPr>
        <p:sp>
          <p:nvSpPr>
            <p:cNvPr id="107" name="正方形/長方形 106"/>
            <p:cNvSpPr/>
            <p:nvPr/>
          </p:nvSpPr>
          <p:spPr>
            <a:xfrm>
              <a:off x="241118" y="5655646"/>
              <a:ext cx="2152858" cy="916099"/>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正方形/長方形 107"/>
            <p:cNvSpPr/>
            <p:nvPr/>
          </p:nvSpPr>
          <p:spPr>
            <a:xfrm>
              <a:off x="782511" y="5457780"/>
              <a:ext cx="1099802"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環境</a:t>
              </a:r>
            </a:p>
          </p:txBody>
        </p:sp>
      </p:grpSp>
      <p:grpSp>
        <p:nvGrpSpPr>
          <p:cNvPr id="103" name="グループ化 102"/>
          <p:cNvGrpSpPr/>
          <p:nvPr/>
        </p:nvGrpSpPr>
        <p:grpSpPr>
          <a:xfrm>
            <a:off x="6320786" y="3978951"/>
            <a:ext cx="2642046" cy="2866421"/>
            <a:chOff x="214604" y="3860950"/>
            <a:chExt cx="2152858" cy="2866421"/>
          </a:xfrm>
        </p:grpSpPr>
        <p:sp>
          <p:nvSpPr>
            <p:cNvPr id="104" name="正方形/長方形 103"/>
            <p:cNvSpPr/>
            <p:nvPr/>
          </p:nvSpPr>
          <p:spPr>
            <a:xfrm>
              <a:off x="214604" y="4068146"/>
              <a:ext cx="2152858" cy="265922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正方形/長方形 104"/>
            <p:cNvSpPr/>
            <p:nvPr/>
          </p:nvSpPr>
          <p:spPr>
            <a:xfrm>
              <a:off x="731801" y="3860950"/>
              <a:ext cx="1099802"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設備関係</a:t>
              </a:r>
            </a:p>
          </p:txBody>
        </p:sp>
      </p:grpSp>
      <p:grpSp>
        <p:nvGrpSpPr>
          <p:cNvPr id="100" name="グループ化 99"/>
          <p:cNvGrpSpPr/>
          <p:nvPr/>
        </p:nvGrpSpPr>
        <p:grpSpPr>
          <a:xfrm>
            <a:off x="3598171" y="4000909"/>
            <a:ext cx="2571253" cy="2857091"/>
            <a:chOff x="214604" y="3870281"/>
            <a:chExt cx="2152858" cy="2857090"/>
          </a:xfrm>
        </p:grpSpPr>
        <p:sp>
          <p:nvSpPr>
            <p:cNvPr id="101" name="正方形/長方形 100"/>
            <p:cNvSpPr/>
            <p:nvPr/>
          </p:nvSpPr>
          <p:spPr>
            <a:xfrm>
              <a:off x="214604" y="4068146"/>
              <a:ext cx="2152858" cy="265922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正方形/長方形 101"/>
            <p:cNvSpPr/>
            <p:nvPr/>
          </p:nvSpPr>
          <p:spPr>
            <a:xfrm>
              <a:off x="859630" y="3870281"/>
              <a:ext cx="862806"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方法</a:t>
              </a:r>
            </a:p>
          </p:txBody>
        </p:sp>
      </p:grpSp>
      <p:grpSp>
        <p:nvGrpSpPr>
          <p:cNvPr id="96" name="グループ化 95"/>
          <p:cNvGrpSpPr/>
          <p:nvPr/>
        </p:nvGrpSpPr>
        <p:grpSpPr>
          <a:xfrm>
            <a:off x="9341735" y="4190267"/>
            <a:ext cx="2704920" cy="1207766"/>
            <a:chOff x="214604" y="3870281"/>
            <a:chExt cx="2152858" cy="1392184"/>
          </a:xfrm>
        </p:grpSpPr>
        <p:sp>
          <p:nvSpPr>
            <p:cNvPr id="97" name="正方形/長方形 96"/>
            <p:cNvSpPr/>
            <p:nvPr/>
          </p:nvSpPr>
          <p:spPr>
            <a:xfrm>
              <a:off x="214604" y="4068147"/>
              <a:ext cx="2152858" cy="1194318"/>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正方形/長方形 98"/>
            <p:cNvSpPr/>
            <p:nvPr/>
          </p:nvSpPr>
          <p:spPr>
            <a:xfrm>
              <a:off x="447083" y="3870281"/>
              <a:ext cx="1687355"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ブロックゲージ</a:t>
              </a:r>
            </a:p>
          </p:txBody>
        </p:sp>
      </p:grpSp>
      <p:grpSp>
        <p:nvGrpSpPr>
          <p:cNvPr id="75" name="グループ化 74"/>
          <p:cNvGrpSpPr/>
          <p:nvPr/>
        </p:nvGrpSpPr>
        <p:grpSpPr>
          <a:xfrm>
            <a:off x="9339428" y="2816507"/>
            <a:ext cx="2707226" cy="1207766"/>
            <a:chOff x="214604" y="3870281"/>
            <a:chExt cx="2152858" cy="1392184"/>
          </a:xfrm>
        </p:grpSpPr>
        <p:sp>
          <p:nvSpPr>
            <p:cNvPr id="49" name="正方形/長方形 48"/>
            <p:cNvSpPr/>
            <p:nvPr/>
          </p:nvSpPr>
          <p:spPr>
            <a:xfrm>
              <a:off x="214604" y="4068147"/>
              <a:ext cx="2152858" cy="1194318"/>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正方形/長方形 75"/>
            <p:cNvSpPr/>
            <p:nvPr/>
          </p:nvSpPr>
          <p:spPr>
            <a:xfrm>
              <a:off x="859630" y="3870281"/>
              <a:ext cx="862806"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latin typeface="HGP創英角ﾎﾟｯﾌﾟ体" panose="040B0A00000000000000" pitchFamily="50" charset="-128"/>
                  <a:ea typeface="HGP創英角ﾎﾟｯﾌﾟ体" panose="040B0A00000000000000" pitchFamily="50" charset="-128"/>
                </a:rPr>
                <a:t>人</a:t>
              </a:r>
            </a:p>
          </p:txBody>
        </p:sp>
      </p:grpSp>
      <p:sp>
        <p:nvSpPr>
          <p:cNvPr id="6" name="ホームベース 5"/>
          <p:cNvSpPr/>
          <p:nvPr/>
        </p:nvSpPr>
        <p:spPr>
          <a:xfrm>
            <a:off x="7684" y="2994"/>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現状把握③</a:t>
            </a:r>
          </a:p>
        </p:txBody>
      </p:sp>
      <p:sp>
        <p:nvSpPr>
          <p:cNvPr id="98" name="テキスト ボックス 97"/>
          <p:cNvSpPr txBox="1"/>
          <p:nvPr/>
        </p:nvSpPr>
        <p:spPr>
          <a:xfrm>
            <a:off x="-37285" y="539437"/>
            <a:ext cx="7830990" cy="523220"/>
          </a:xfrm>
          <a:prstGeom prst="rect">
            <a:avLst/>
          </a:prstGeom>
          <a:noFill/>
        </p:spPr>
        <p:txBody>
          <a:bodyPr wrap="none" rtlCol="0">
            <a:spAutoFit/>
          </a:bodyPr>
          <a:lstStyle/>
          <a:p>
            <a:r>
              <a:rPr kumimoji="1" lang="en-US" altLang="ja-JP" sz="28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rPr>
              <a:t>QCC</a:t>
            </a:r>
            <a:r>
              <a:rPr kumimoji="1" lang="ja-JP" altLang="en-US" sz="28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rPr>
              <a:t>会合･･･</a:t>
            </a:r>
            <a:r>
              <a:rPr kumimoji="1" lang="ja-JP" altLang="en-US" sz="24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rPr>
              <a:t>作業時間と測定値がばらつく関係性を調査</a:t>
            </a:r>
            <a:endParaRPr kumimoji="1" lang="en-US" altLang="ja-JP" sz="2400" dirty="0">
              <a:ln>
                <a:solidFill>
                  <a:schemeClr val="bg1">
                    <a:lumMod val="75000"/>
                  </a:schemeClr>
                </a:solidFill>
              </a:ln>
              <a:latin typeface="HGP創英角ﾎﾟｯﾌﾟ体" panose="040B0A00000000000000" pitchFamily="50" charset="-128"/>
              <a:ea typeface="HGP創英角ﾎﾟｯﾌﾟ体" panose="040B0A00000000000000" pitchFamily="50" charset="-128"/>
            </a:endParaRPr>
          </a:p>
        </p:txBody>
      </p:sp>
      <p:grpSp>
        <p:nvGrpSpPr>
          <p:cNvPr id="112" name="グループ化 111"/>
          <p:cNvGrpSpPr/>
          <p:nvPr/>
        </p:nvGrpSpPr>
        <p:grpSpPr>
          <a:xfrm>
            <a:off x="6909214" y="2193366"/>
            <a:ext cx="2485538" cy="682567"/>
            <a:chOff x="1704678" y="1641899"/>
            <a:chExt cx="2088504" cy="562813"/>
          </a:xfrm>
        </p:grpSpPr>
        <p:pic>
          <p:nvPicPr>
            <p:cNvPr id="113" name="図 112"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704678" y="1641899"/>
              <a:ext cx="2007624" cy="476440"/>
            </a:xfrm>
            <a:prstGeom prst="rect">
              <a:avLst/>
            </a:prstGeom>
            <a:noFill/>
            <a:extLst>
              <a:ext uri="{909E8E84-426E-40DD-AFC4-6F175D3DCCD1}">
                <a14:hiddenFill xmlns:a14="http://schemas.microsoft.com/office/drawing/2010/main">
                  <a:solidFill>
                    <a:srgbClr val="FFFFFF"/>
                  </a:solidFill>
                </a14:hiddenFill>
              </a:ext>
            </a:extLst>
          </p:spPr>
        </p:pic>
        <p:sp>
          <p:nvSpPr>
            <p:cNvPr id="114" name="テキスト ボックス 113"/>
            <p:cNvSpPr txBox="1"/>
            <p:nvPr/>
          </p:nvSpPr>
          <p:spPr>
            <a:xfrm>
              <a:off x="2016734" y="1681493"/>
              <a:ext cx="1776448"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持ち方に違いが</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　　　　　あるのでは？</a:t>
              </a:r>
            </a:p>
          </p:txBody>
        </p:sp>
      </p:grpSp>
      <p:grpSp>
        <p:nvGrpSpPr>
          <p:cNvPr id="115" name="グループ化 114"/>
          <p:cNvGrpSpPr/>
          <p:nvPr/>
        </p:nvGrpSpPr>
        <p:grpSpPr>
          <a:xfrm>
            <a:off x="6903664" y="1023447"/>
            <a:ext cx="2406008" cy="634548"/>
            <a:chOff x="1690625" y="1618509"/>
            <a:chExt cx="2021677" cy="523219"/>
          </a:xfrm>
        </p:grpSpPr>
        <p:pic>
          <p:nvPicPr>
            <p:cNvPr id="116" name="図 115"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17" name="テキスト ボックス 116"/>
            <p:cNvSpPr txBox="1"/>
            <p:nvPr/>
          </p:nvSpPr>
          <p:spPr>
            <a:xfrm>
              <a:off x="2028825" y="1618509"/>
              <a:ext cx="1653017"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温度で伸縮</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　　　　するのでは？</a:t>
              </a:r>
            </a:p>
          </p:txBody>
        </p:sp>
      </p:grpSp>
      <p:grpSp>
        <p:nvGrpSpPr>
          <p:cNvPr id="118" name="グループ化 117"/>
          <p:cNvGrpSpPr/>
          <p:nvPr/>
        </p:nvGrpSpPr>
        <p:grpSpPr>
          <a:xfrm>
            <a:off x="4489390" y="2721966"/>
            <a:ext cx="2437336" cy="634548"/>
            <a:chOff x="1683535" y="1618509"/>
            <a:chExt cx="2048000" cy="523219"/>
          </a:xfrm>
        </p:grpSpPr>
        <p:pic>
          <p:nvPicPr>
            <p:cNvPr id="119" name="図 118"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83535" y="1641899"/>
              <a:ext cx="2028768" cy="476440"/>
            </a:xfrm>
            <a:prstGeom prst="rect">
              <a:avLst/>
            </a:prstGeom>
            <a:noFill/>
            <a:extLst>
              <a:ext uri="{909E8E84-426E-40DD-AFC4-6F175D3DCCD1}">
                <a14:hiddenFill xmlns:a14="http://schemas.microsoft.com/office/drawing/2010/main">
                  <a:solidFill>
                    <a:srgbClr val="FFFFFF"/>
                  </a:solidFill>
                </a14:hiddenFill>
              </a:ext>
            </a:extLst>
          </p:spPr>
        </p:pic>
        <p:sp>
          <p:nvSpPr>
            <p:cNvPr id="120" name="テキスト ボックス 119"/>
            <p:cNvSpPr txBox="1"/>
            <p:nvPr/>
          </p:nvSpPr>
          <p:spPr>
            <a:xfrm>
              <a:off x="2028826" y="1618509"/>
              <a:ext cx="1702709"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ｽﾗｲﾄﾞさせる速度が</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違うのではないか？</a:t>
              </a:r>
            </a:p>
          </p:txBody>
        </p:sp>
      </p:grpSp>
      <p:grpSp>
        <p:nvGrpSpPr>
          <p:cNvPr id="121" name="グループ化 120"/>
          <p:cNvGrpSpPr/>
          <p:nvPr/>
        </p:nvGrpSpPr>
        <p:grpSpPr>
          <a:xfrm>
            <a:off x="4505766" y="2153822"/>
            <a:ext cx="2405047" cy="634548"/>
            <a:chOff x="1690625" y="1618509"/>
            <a:chExt cx="2026483" cy="523219"/>
          </a:xfrm>
        </p:grpSpPr>
        <p:pic>
          <p:nvPicPr>
            <p:cNvPr id="122" name="図 121"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23" name="テキスト ボックス 122"/>
            <p:cNvSpPr txBox="1"/>
            <p:nvPr/>
          </p:nvSpPr>
          <p:spPr>
            <a:xfrm>
              <a:off x="2028825" y="1618509"/>
              <a:ext cx="1688283"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ｽﾗｲﾄﾞの動き量が</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違うのではないか？</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grpSp>
        <p:nvGrpSpPr>
          <p:cNvPr id="127" name="グループ化 126"/>
          <p:cNvGrpSpPr/>
          <p:nvPr/>
        </p:nvGrpSpPr>
        <p:grpSpPr>
          <a:xfrm>
            <a:off x="6906444" y="1587185"/>
            <a:ext cx="2406009" cy="634548"/>
            <a:chOff x="1690625" y="1618509"/>
            <a:chExt cx="2021677" cy="523219"/>
          </a:xfrm>
        </p:grpSpPr>
        <p:pic>
          <p:nvPicPr>
            <p:cNvPr id="128" name="図 127"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29" name="テキスト ボックス 128"/>
            <p:cNvSpPr txBox="1"/>
            <p:nvPr/>
          </p:nvSpPr>
          <p:spPr>
            <a:xfrm>
              <a:off x="1972840" y="1618509"/>
              <a:ext cx="1736372"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同じ石定盤を</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　　　　　使ってるの？</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grpSp>
        <p:nvGrpSpPr>
          <p:cNvPr id="130" name="グループ化 129"/>
          <p:cNvGrpSpPr/>
          <p:nvPr/>
        </p:nvGrpSpPr>
        <p:grpSpPr>
          <a:xfrm>
            <a:off x="9294609" y="1619398"/>
            <a:ext cx="2478233" cy="647299"/>
            <a:chOff x="1690625" y="1641899"/>
            <a:chExt cx="2082364" cy="533733"/>
          </a:xfrm>
        </p:grpSpPr>
        <p:pic>
          <p:nvPicPr>
            <p:cNvPr id="131" name="図 130"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32" name="テキスト ボックス 131"/>
            <p:cNvSpPr txBox="1"/>
            <p:nvPr/>
          </p:nvSpPr>
          <p:spPr>
            <a:xfrm>
              <a:off x="2018984" y="1652413"/>
              <a:ext cx="1754005"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同じブロックゲージを</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使用しているの？</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grpSp>
        <p:nvGrpSpPr>
          <p:cNvPr id="133" name="グループ化 132"/>
          <p:cNvGrpSpPr/>
          <p:nvPr/>
        </p:nvGrpSpPr>
        <p:grpSpPr>
          <a:xfrm>
            <a:off x="6902767" y="2728859"/>
            <a:ext cx="2406009" cy="634548"/>
            <a:chOff x="1690625" y="1618509"/>
            <a:chExt cx="2021677" cy="523219"/>
          </a:xfrm>
        </p:grpSpPr>
        <p:pic>
          <p:nvPicPr>
            <p:cNvPr id="134" name="図 133"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35" name="テキスト ボックス 134"/>
            <p:cNvSpPr txBox="1"/>
            <p:nvPr/>
          </p:nvSpPr>
          <p:spPr>
            <a:xfrm>
              <a:off x="1972840" y="1618509"/>
              <a:ext cx="1729960"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測定器は皆同じのを</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使用してる？</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grpSp>
        <p:nvGrpSpPr>
          <p:cNvPr id="136" name="グループ化 135"/>
          <p:cNvGrpSpPr/>
          <p:nvPr/>
        </p:nvGrpSpPr>
        <p:grpSpPr>
          <a:xfrm>
            <a:off x="4496983" y="1029904"/>
            <a:ext cx="2472918" cy="634548"/>
            <a:chOff x="1690625" y="1633897"/>
            <a:chExt cx="2077899" cy="523219"/>
          </a:xfrm>
        </p:grpSpPr>
        <p:pic>
          <p:nvPicPr>
            <p:cNvPr id="137" name="図 136"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57287"/>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38" name="テキスト ボックス 137"/>
            <p:cNvSpPr txBox="1"/>
            <p:nvPr/>
          </p:nvSpPr>
          <p:spPr>
            <a:xfrm>
              <a:off x="1972840" y="1633897"/>
              <a:ext cx="1795684"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石定盤にゴミとか</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ついてたりしないの？</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sp>
        <p:nvSpPr>
          <p:cNvPr id="1523" name="円形吹き出し 1522"/>
          <p:cNvSpPr/>
          <p:nvPr/>
        </p:nvSpPr>
        <p:spPr>
          <a:xfrm>
            <a:off x="3061675" y="3015579"/>
            <a:ext cx="1488940" cy="659702"/>
          </a:xfrm>
          <a:prstGeom prst="wedgeEllipseCallout">
            <a:avLst>
              <a:gd name="adj1" fmla="val -16517"/>
              <a:gd name="adj2" fmla="val -6809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a:solidFill>
                  <a:schemeClr val="tx1"/>
                </a:solidFill>
              </a:rPr>
              <a:t>他の影響？</a:t>
            </a:r>
          </a:p>
        </p:txBody>
      </p:sp>
      <p:sp>
        <p:nvSpPr>
          <p:cNvPr id="1524" name="円形吹き出し 1523"/>
          <p:cNvSpPr/>
          <p:nvPr/>
        </p:nvSpPr>
        <p:spPr>
          <a:xfrm>
            <a:off x="1300681" y="3179036"/>
            <a:ext cx="1205285" cy="628754"/>
          </a:xfrm>
          <a:prstGeom prst="wedgeEllipseCallout">
            <a:avLst>
              <a:gd name="adj1" fmla="val -47966"/>
              <a:gd name="adj2" fmla="val -5773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a:solidFill>
                  <a:schemeClr val="tx1"/>
                </a:solidFill>
              </a:rPr>
              <a:t>温度は？</a:t>
            </a:r>
          </a:p>
        </p:txBody>
      </p:sp>
      <p:sp>
        <p:nvSpPr>
          <p:cNvPr id="1526" name="円形吹き出し 1525"/>
          <p:cNvSpPr/>
          <p:nvPr/>
        </p:nvSpPr>
        <p:spPr>
          <a:xfrm>
            <a:off x="1749079" y="1172188"/>
            <a:ext cx="1216349" cy="609808"/>
          </a:xfrm>
          <a:prstGeom prst="wedgeEllipseCallout">
            <a:avLst>
              <a:gd name="adj1" fmla="val 55348"/>
              <a:gd name="adj2" fmla="val 42461"/>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a:solidFill>
                  <a:schemeClr val="tx1"/>
                </a:solidFill>
              </a:rPr>
              <a:t>持ち方？</a:t>
            </a:r>
          </a:p>
        </p:txBody>
      </p:sp>
      <p:sp>
        <p:nvSpPr>
          <p:cNvPr id="1527" name="円形吹き出し 1526"/>
          <p:cNvSpPr/>
          <p:nvPr/>
        </p:nvSpPr>
        <p:spPr>
          <a:xfrm>
            <a:off x="450487" y="1860701"/>
            <a:ext cx="1204570" cy="580546"/>
          </a:xfrm>
          <a:prstGeom prst="wedgeEllipseCallout">
            <a:avLst>
              <a:gd name="adj1" fmla="val -682"/>
              <a:gd name="adj2" fmla="val -7017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a:solidFill>
                  <a:schemeClr val="tx1"/>
                </a:solidFill>
              </a:rPr>
              <a:t>密着してない？</a:t>
            </a:r>
          </a:p>
        </p:txBody>
      </p:sp>
      <p:sp>
        <p:nvSpPr>
          <p:cNvPr id="1529" name="テキスト ボックス 1528"/>
          <p:cNvSpPr txBox="1"/>
          <p:nvPr/>
        </p:nvSpPr>
        <p:spPr>
          <a:xfrm>
            <a:off x="5782663" y="3263078"/>
            <a:ext cx="2725426" cy="646331"/>
          </a:xfrm>
          <a:prstGeom prst="rect">
            <a:avLst/>
          </a:prstGeom>
          <a:noFill/>
        </p:spPr>
        <p:txBody>
          <a:bodyPr wrap="none" rtlCol="0">
            <a:spAutoFit/>
          </a:bodyPr>
          <a:lstStyle/>
          <a:p>
            <a:r>
              <a:rPr kumimoji="1" lang="ja-JP" altLang="en-US" sz="36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言語カード化</a:t>
            </a:r>
            <a:endParaRPr kumimoji="1" lang="en-US" altLang="ja-JP" sz="28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endParaRPr>
          </a:p>
        </p:txBody>
      </p:sp>
      <p:grpSp>
        <p:nvGrpSpPr>
          <p:cNvPr id="488" name="グループ化 487"/>
          <p:cNvGrpSpPr/>
          <p:nvPr/>
        </p:nvGrpSpPr>
        <p:grpSpPr>
          <a:xfrm>
            <a:off x="4498067" y="1581770"/>
            <a:ext cx="2406008" cy="634548"/>
            <a:chOff x="1690625" y="1618509"/>
            <a:chExt cx="2021677" cy="523219"/>
          </a:xfrm>
        </p:grpSpPr>
        <p:pic>
          <p:nvPicPr>
            <p:cNvPr id="489" name="図 488"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90" name="テキスト ボックス 489"/>
            <p:cNvSpPr txBox="1"/>
            <p:nvPr/>
          </p:nvSpPr>
          <p:spPr>
            <a:xfrm>
              <a:off x="2028825" y="1618509"/>
              <a:ext cx="1606530"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ｽﾗｲﾄﾞ往復回数に</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　　違いはないか？</a:t>
              </a:r>
            </a:p>
          </p:txBody>
        </p:sp>
      </p:grpSp>
      <p:sp>
        <p:nvSpPr>
          <p:cNvPr id="491" name="正方形/長方形 490"/>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4" name="グループ化 123"/>
          <p:cNvGrpSpPr/>
          <p:nvPr/>
        </p:nvGrpSpPr>
        <p:grpSpPr>
          <a:xfrm>
            <a:off x="9309771" y="1031991"/>
            <a:ext cx="2541597" cy="634548"/>
            <a:chOff x="1690625" y="1618509"/>
            <a:chExt cx="2135606" cy="523219"/>
          </a:xfrm>
        </p:grpSpPr>
        <p:pic>
          <p:nvPicPr>
            <p:cNvPr id="125" name="図 124" descr="ポストイット イラスト素材 [ 1814650 ] - フォトライブラリー ..."/>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26" name="テキスト ボックス 125"/>
            <p:cNvSpPr txBox="1"/>
            <p:nvPr/>
          </p:nvSpPr>
          <p:spPr>
            <a:xfrm>
              <a:off x="1972840" y="1618509"/>
              <a:ext cx="1853391" cy="523219"/>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精度検査員の</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レベルは満足してる？</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grpSp>
        <p:nvGrpSpPr>
          <p:cNvPr id="14" name="グループ化 13">
            <a:extLst>
              <a:ext uri="{FF2B5EF4-FFF2-40B4-BE49-F238E27FC236}">
                <a16:creationId xmlns:a16="http://schemas.microsoft.com/office/drawing/2014/main" id="{3F1F92DB-FE67-4F5B-7E05-A4D50CDC40F1}"/>
              </a:ext>
            </a:extLst>
          </p:cNvPr>
          <p:cNvGrpSpPr/>
          <p:nvPr/>
        </p:nvGrpSpPr>
        <p:grpSpPr>
          <a:xfrm>
            <a:off x="62122" y="4009060"/>
            <a:ext cx="3128071" cy="2815198"/>
            <a:chOff x="9185311" y="2642413"/>
            <a:chExt cx="3128071" cy="2815198"/>
          </a:xfrm>
        </p:grpSpPr>
        <p:grpSp>
          <p:nvGrpSpPr>
            <p:cNvPr id="4" name="グループ化 3"/>
            <p:cNvGrpSpPr/>
            <p:nvPr/>
          </p:nvGrpSpPr>
          <p:grpSpPr>
            <a:xfrm>
              <a:off x="10770169" y="3412683"/>
              <a:ext cx="1431699" cy="1389826"/>
              <a:chOff x="10883893" y="2043093"/>
              <a:chExt cx="2197715" cy="1733196"/>
            </a:xfrm>
          </p:grpSpPr>
          <p:pic>
            <p:nvPicPr>
              <p:cNvPr id="2" name="図 1"/>
              <p:cNvPicPr>
                <a:picLocks noChangeAspect="1"/>
              </p:cNvPicPr>
              <p:nvPr/>
            </p:nvPicPr>
            <p:blipFill rotWithShape="1">
              <a:blip r:embed="rId9"/>
              <a:srcRect b="14725"/>
              <a:stretch/>
            </p:blipFill>
            <p:spPr>
              <a:xfrm>
                <a:off x="10883893" y="2043093"/>
                <a:ext cx="2197715" cy="1671023"/>
              </a:xfrm>
              <a:prstGeom prst="rect">
                <a:avLst/>
              </a:prstGeom>
            </p:spPr>
          </p:pic>
          <p:sp>
            <p:nvSpPr>
              <p:cNvPr id="517" name="額縁 516"/>
              <p:cNvSpPr/>
              <p:nvPr/>
            </p:nvSpPr>
            <p:spPr>
              <a:xfrm>
                <a:off x="12296913" y="3182029"/>
                <a:ext cx="694934" cy="594260"/>
              </a:xfrm>
              <a:prstGeom prst="bevel">
                <a:avLst>
                  <a:gd name="adj" fmla="val 0"/>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田中</a:t>
                </a:r>
              </a:p>
            </p:txBody>
          </p:sp>
        </p:grpSp>
        <p:pic>
          <p:nvPicPr>
            <p:cNvPr id="8" name="図 7"/>
            <p:cNvPicPr>
              <a:picLocks noChangeAspect="1"/>
            </p:cNvPicPr>
            <p:nvPr/>
          </p:nvPicPr>
          <p:blipFill rotWithShape="1">
            <a:blip r:embed="rId10"/>
            <a:srcRect b="59722"/>
            <a:stretch/>
          </p:blipFill>
          <p:spPr>
            <a:xfrm flipH="1">
              <a:off x="9185311" y="3977955"/>
              <a:ext cx="828243" cy="1138479"/>
            </a:xfrm>
            <a:prstGeom prst="rect">
              <a:avLst/>
            </a:prstGeom>
          </p:spPr>
        </p:pic>
        <p:pic>
          <p:nvPicPr>
            <p:cNvPr id="3" name="図 2"/>
            <p:cNvPicPr>
              <a:picLocks noChangeAspect="1"/>
            </p:cNvPicPr>
            <p:nvPr/>
          </p:nvPicPr>
          <p:blipFill rotWithShape="1">
            <a:blip r:embed="rId11"/>
            <a:srcRect b="53163"/>
            <a:stretch/>
          </p:blipFill>
          <p:spPr>
            <a:xfrm flipH="1">
              <a:off x="9949551" y="3411503"/>
              <a:ext cx="844239" cy="1513289"/>
            </a:xfrm>
            <a:prstGeom prst="rect">
              <a:avLst/>
            </a:prstGeom>
          </p:spPr>
        </p:pic>
        <p:sp>
          <p:nvSpPr>
            <p:cNvPr id="521" name="角丸四角形吹き出し 520"/>
            <p:cNvSpPr/>
            <p:nvPr/>
          </p:nvSpPr>
          <p:spPr>
            <a:xfrm>
              <a:off x="10130872" y="5017348"/>
              <a:ext cx="2053991" cy="440263"/>
            </a:xfrm>
            <a:prstGeom prst="wedgeRoundRectCallout">
              <a:avLst>
                <a:gd name="adj1" fmla="val -30421"/>
                <a:gd name="adj2" fmla="val -136113"/>
                <a:gd name="adj3" fmla="val 16667"/>
              </a:avLst>
            </a:prstGeom>
            <a:solidFill>
              <a:schemeClr val="bg1">
                <a:alpha val="99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latin typeface="+mn-ea"/>
                </a:rPr>
                <a:t>初めて聞いたなぁー</a:t>
              </a:r>
              <a:endParaRPr kumimoji="1" lang="en-US" altLang="ja-JP" sz="1600" dirty="0">
                <a:solidFill>
                  <a:schemeClr val="tx1"/>
                </a:solidFill>
                <a:latin typeface="+mn-ea"/>
              </a:endParaRPr>
            </a:p>
          </p:txBody>
        </p:sp>
        <p:sp>
          <p:nvSpPr>
            <p:cNvPr id="516" name="額縁 515"/>
            <p:cNvSpPr/>
            <p:nvPr/>
          </p:nvSpPr>
          <p:spPr>
            <a:xfrm>
              <a:off x="9429457" y="3531496"/>
              <a:ext cx="712299" cy="412535"/>
            </a:xfrm>
            <a:prstGeom prst="bevel">
              <a:avLst>
                <a:gd name="adj" fmla="val 630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菰田</a:t>
              </a:r>
            </a:p>
          </p:txBody>
        </p:sp>
        <p:sp>
          <p:nvSpPr>
            <p:cNvPr id="471" name="テキスト ボックス 470"/>
            <p:cNvSpPr txBox="1"/>
            <p:nvPr/>
          </p:nvSpPr>
          <p:spPr>
            <a:xfrm>
              <a:off x="9302164" y="5088279"/>
              <a:ext cx="646331"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solidFill>
                    <a:prstClr val="black"/>
                  </a:solidFill>
                  <a:latin typeface="Calibri"/>
                  <a:ea typeface="ＭＳ Ｐゴシック" panose="020B0600070205080204" pitchFamily="50" charset="-128"/>
                </a:rPr>
                <a:t>宮﨑</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角丸四角形吹き出し 520">
              <a:extLst>
                <a:ext uri="{FF2B5EF4-FFF2-40B4-BE49-F238E27FC236}">
                  <a16:creationId xmlns:a16="http://schemas.microsoft.com/office/drawing/2014/main" id="{2B9A747E-3A1D-F17A-CB30-1C40BB247E41}"/>
                </a:ext>
              </a:extLst>
            </p:cNvPr>
            <p:cNvSpPr/>
            <p:nvPr/>
          </p:nvSpPr>
          <p:spPr>
            <a:xfrm>
              <a:off x="10073663" y="2642413"/>
              <a:ext cx="2239719" cy="766590"/>
            </a:xfrm>
            <a:prstGeom prst="wedgeRoundRectCallout">
              <a:avLst>
                <a:gd name="adj1" fmla="val -1561"/>
                <a:gd name="adj2" fmla="val 109491"/>
                <a:gd name="adj3" fmla="val 16667"/>
              </a:avLst>
            </a:prstGeom>
            <a:solidFill>
              <a:schemeClr val="bg1">
                <a:alpha val="99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latin typeface="+mn-ea"/>
                </a:rPr>
                <a:t>数値データではなく</a:t>
              </a:r>
              <a:endParaRPr kumimoji="1" lang="en-US" altLang="ja-JP" sz="1600" dirty="0">
                <a:solidFill>
                  <a:schemeClr val="tx1"/>
                </a:solidFill>
                <a:latin typeface="+mn-ea"/>
              </a:endParaRPr>
            </a:p>
            <a:p>
              <a:pPr algn="ctr"/>
              <a:r>
                <a:rPr kumimoji="1" lang="ja-JP" altLang="en-US" sz="1600" dirty="0">
                  <a:solidFill>
                    <a:schemeClr val="tx1"/>
                  </a:solidFill>
                  <a:latin typeface="+mn-ea"/>
                </a:rPr>
                <a:t>言語データーで</a:t>
              </a:r>
              <a:endParaRPr kumimoji="1" lang="en-US" altLang="ja-JP" sz="1600" dirty="0">
                <a:solidFill>
                  <a:schemeClr val="tx1"/>
                </a:solidFill>
                <a:latin typeface="+mn-ea"/>
              </a:endParaRPr>
            </a:p>
            <a:p>
              <a:pPr algn="ctr"/>
              <a:r>
                <a:rPr kumimoji="1" lang="ja-JP" altLang="en-US" sz="1600" dirty="0">
                  <a:solidFill>
                    <a:schemeClr val="tx1"/>
                  </a:solidFill>
                  <a:latin typeface="+mn-ea"/>
                </a:rPr>
                <a:t>まとめる方法もあるよ</a:t>
              </a:r>
              <a:endParaRPr kumimoji="1" lang="en-US" altLang="ja-JP" sz="1600" dirty="0">
                <a:solidFill>
                  <a:schemeClr val="tx1"/>
                </a:solidFill>
                <a:latin typeface="+mn-ea"/>
              </a:endParaRPr>
            </a:p>
          </p:txBody>
        </p:sp>
      </p:grpSp>
      <p:pic>
        <p:nvPicPr>
          <p:cNvPr id="5" name="図 4">
            <a:extLst>
              <a:ext uri="{FF2B5EF4-FFF2-40B4-BE49-F238E27FC236}">
                <a16:creationId xmlns:a16="http://schemas.microsoft.com/office/drawing/2014/main" id="{E680A6C5-E4CD-A036-F78B-C1D41F98EB8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7" name="四角形: 角を丸くする 6">
            <a:extLst>
              <a:ext uri="{FF2B5EF4-FFF2-40B4-BE49-F238E27FC236}">
                <a16:creationId xmlns:a16="http://schemas.microsoft.com/office/drawing/2014/main" id="{90E32EA0-9CB5-F3ED-7DFA-CF09D95D5032}"/>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14/33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427228379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527"/>
                                        </p:tgtEl>
                                        <p:attrNameLst>
                                          <p:attrName>style.visibility</p:attrName>
                                        </p:attrNameLst>
                                      </p:cBhvr>
                                      <p:to>
                                        <p:strVal val="visible"/>
                                      </p:to>
                                    </p:set>
                                    <p:animEffect transition="in" filter="barn(inVertical)">
                                      <p:cBhvr>
                                        <p:cTn id="11" dur="500"/>
                                        <p:tgtEl>
                                          <p:spTgt spid="1527"/>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1526"/>
                                        </p:tgtEl>
                                        <p:attrNameLst>
                                          <p:attrName>style.visibility</p:attrName>
                                        </p:attrNameLst>
                                      </p:cBhvr>
                                      <p:to>
                                        <p:strVal val="visible"/>
                                      </p:to>
                                    </p:set>
                                    <p:animEffect transition="in" filter="barn(inVertical)">
                                      <p:cBhvr>
                                        <p:cTn id="14" dur="500"/>
                                        <p:tgtEl>
                                          <p:spTgt spid="1526"/>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524"/>
                                        </p:tgtEl>
                                        <p:attrNameLst>
                                          <p:attrName>style.visibility</p:attrName>
                                        </p:attrNameLst>
                                      </p:cBhvr>
                                      <p:to>
                                        <p:strVal val="visible"/>
                                      </p:to>
                                    </p:set>
                                    <p:animEffect transition="in" filter="barn(inVertical)">
                                      <p:cBhvr>
                                        <p:cTn id="17" dur="500"/>
                                        <p:tgtEl>
                                          <p:spTgt spid="1524"/>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523"/>
                                        </p:tgtEl>
                                        <p:attrNameLst>
                                          <p:attrName>style.visibility</p:attrName>
                                        </p:attrNameLst>
                                      </p:cBhvr>
                                      <p:to>
                                        <p:strVal val="visible"/>
                                      </p:to>
                                    </p:set>
                                    <p:animEffect transition="in" filter="barn(inVertical)">
                                      <p:cBhvr>
                                        <p:cTn id="20" dur="500"/>
                                        <p:tgtEl>
                                          <p:spTgt spid="152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12"/>
                                        </p:tgtEl>
                                        <p:attrNameLst>
                                          <p:attrName>style.visibility</p:attrName>
                                        </p:attrNameLst>
                                      </p:cBhvr>
                                      <p:to>
                                        <p:strVal val="visible"/>
                                      </p:to>
                                    </p:set>
                                    <p:animEffect transition="in" filter="fade">
                                      <p:cBhvr>
                                        <p:cTn id="30" dur="500"/>
                                        <p:tgtEl>
                                          <p:spTgt spid="112"/>
                                        </p:tgtEl>
                                      </p:cBhvr>
                                    </p:animEffect>
                                  </p:childTnLst>
                                </p:cTn>
                              </p:par>
                              <p:par>
                                <p:cTn id="31" presetID="10" presetClass="entr" presetSubtype="0" fill="hold" nodeType="withEffect">
                                  <p:stCondLst>
                                    <p:cond delay="0"/>
                                  </p:stCondLst>
                                  <p:childTnLst>
                                    <p:set>
                                      <p:cBhvr>
                                        <p:cTn id="32" dur="1" fill="hold">
                                          <p:stCondLst>
                                            <p:cond delay="0"/>
                                          </p:stCondLst>
                                        </p:cTn>
                                        <p:tgtEl>
                                          <p:spTgt spid="115"/>
                                        </p:tgtEl>
                                        <p:attrNameLst>
                                          <p:attrName>style.visibility</p:attrName>
                                        </p:attrNameLst>
                                      </p:cBhvr>
                                      <p:to>
                                        <p:strVal val="visible"/>
                                      </p:to>
                                    </p:set>
                                    <p:animEffect transition="in" filter="fade">
                                      <p:cBhvr>
                                        <p:cTn id="33" dur="500"/>
                                        <p:tgtEl>
                                          <p:spTgt spid="115"/>
                                        </p:tgtEl>
                                      </p:cBhvr>
                                    </p:animEffect>
                                  </p:childTnLst>
                                </p:cTn>
                              </p:par>
                              <p:par>
                                <p:cTn id="34" presetID="10" presetClass="entr" presetSubtype="0" fill="hold" nodeType="withEffect">
                                  <p:stCondLst>
                                    <p:cond delay="0"/>
                                  </p:stCondLst>
                                  <p:childTnLst>
                                    <p:set>
                                      <p:cBhvr>
                                        <p:cTn id="35" dur="1" fill="hold">
                                          <p:stCondLst>
                                            <p:cond delay="0"/>
                                          </p:stCondLst>
                                        </p:cTn>
                                        <p:tgtEl>
                                          <p:spTgt spid="118"/>
                                        </p:tgtEl>
                                        <p:attrNameLst>
                                          <p:attrName>style.visibility</p:attrName>
                                        </p:attrNameLst>
                                      </p:cBhvr>
                                      <p:to>
                                        <p:strVal val="visible"/>
                                      </p:to>
                                    </p:set>
                                    <p:animEffect transition="in" filter="fade">
                                      <p:cBhvr>
                                        <p:cTn id="36" dur="500"/>
                                        <p:tgtEl>
                                          <p:spTgt spid="118"/>
                                        </p:tgtEl>
                                      </p:cBhvr>
                                    </p:animEffect>
                                  </p:childTnLst>
                                </p:cTn>
                              </p:par>
                              <p:par>
                                <p:cTn id="37" presetID="10" presetClass="entr" presetSubtype="0" fill="hold" nodeType="withEffect">
                                  <p:stCondLst>
                                    <p:cond delay="0"/>
                                  </p:stCondLst>
                                  <p:childTnLst>
                                    <p:set>
                                      <p:cBhvr>
                                        <p:cTn id="38" dur="1" fill="hold">
                                          <p:stCondLst>
                                            <p:cond delay="0"/>
                                          </p:stCondLst>
                                        </p:cTn>
                                        <p:tgtEl>
                                          <p:spTgt spid="121"/>
                                        </p:tgtEl>
                                        <p:attrNameLst>
                                          <p:attrName>style.visibility</p:attrName>
                                        </p:attrNameLst>
                                      </p:cBhvr>
                                      <p:to>
                                        <p:strVal val="visible"/>
                                      </p:to>
                                    </p:set>
                                    <p:animEffect transition="in" filter="fade">
                                      <p:cBhvr>
                                        <p:cTn id="39" dur="500"/>
                                        <p:tgtEl>
                                          <p:spTgt spid="121"/>
                                        </p:tgtEl>
                                      </p:cBhvr>
                                    </p:animEffect>
                                  </p:childTnLst>
                                </p:cTn>
                              </p:par>
                              <p:par>
                                <p:cTn id="40" presetID="10" presetClass="entr" presetSubtype="0" fill="hold" nodeType="withEffect">
                                  <p:stCondLst>
                                    <p:cond delay="0"/>
                                  </p:stCondLst>
                                  <p:childTnLst>
                                    <p:set>
                                      <p:cBhvr>
                                        <p:cTn id="41" dur="1" fill="hold">
                                          <p:stCondLst>
                                            <p:cond delay="0"/>
                                          </p:stCondLst>
                                        </p:cTn>
                                        <p:tgtEl>
                                          <p:spTgt spid="124"/>
                                        </p:tgtEl>
                                        <p:attrNameLst>
                                          <p:attrName>style.visibility</p:attrName>
                                        </p:attrNameLst>
                                      </p:cBhvr>
                                      <p:to>
                                        <p:strVal val="visible"/>
                                      </p:to>
                                    </p:set>
                                    <p:animEffect transition="in" filter="fade">
                                      <p:cBhvr>
                                        <p:cTn id="42" dur="500"/>
                                        <p:tgtEl>
                                          <p:spTgt spid="124"/>
                                        </p:tgtEl>
                                      </p:cBhvr>
                                    </p:animEffect>
                                  </p:childTnLst>
                                </p:cTn>
                              </p:par>
                              <p:par>
                                <p:cTn id="43" presetID="10" presetClass="entr" presetSubtype="0" fill="hold" nodeType="withEffect">
                                  <p:stCondLst>
                                    <p:cond delay="0"/>
                                  </p:stCondLst>
                                  <p:childTnLst>
                                    <p:set>
                                      <p:cBhvr>
                                        <p:cTn id="44" dur="1" fill="hold">
                                          <p:stCondLst>
                                            <p:cond delay="0"/>
                                          </p:stCondLst>
                                        </p:cTn>
                                        <p:tgtEl>
                                          <p:spTgt spid="127"/>
                                        </p:tgtEl>
                                        <p:attrNameLst>
                                          <p:attrName>style.visibility</p:attrName>
                                        </p:attrNameLst>
                                      </p:cBhvr>
                                      <p:to>
                                        <p:strVal val="visible"/>
                                      </p:to>
                                    </p:set>
                                    <p:animEffect transition="in" filter="fade">
                                      <p:cBhvr>
                                        <p:cTn id="45" dur="500"/>
                                        <p:tgtEl>
                                          <p:spTgt spid="127"/>
                                        </p:tgtEl>
                                      </p:cBhvr>
                                    </p:animEffect>
                                  </p:childTnLst>
                                </p:cTn>
                              </p:par>
                              <p:par>
                                <p:cTn id="46" presetID="10" presetClass="entr" presetSubtype="0" fill="hold" nodeType="withEffect">
                                  <p:stCondLst>
                                    <p:cond delay="0"/>
                                  </p:stCondLst>
                                  <p:childTnLst>
                                    <p:set>
                                      <p:cBhvr>
                                        <p:cTn id="47" dur="1" fill="hold">
                                          <p:stCondLst>
                                            <p:cond delay="0"/>
                                          </p:stCondLst>
                                        </p:cTn>
                                        <p:tgtEl>
                                          <p:spTgt spid="130"/>
                                        </p:tgtEl>
                                        <p:attrNameLst>
                                          <p:attrName>style.visibility</p:attrName>
                                        </p:attrNameLst>
                                      </p:cBhvr>
                                      <p:to>
                                        <p:strVal val="visible"/>
                                      </p:to>
                                    </p:set>
                                    <p:animEffect transition="in" filter="fade">
                                      <p:cBhvr>
                                        <p:cTn id="48" dur="500"/>
                                        <p:tgtEl>
                                          <p:spTgt spid="130"/>
                                        </p:tgtEl>
                                      </p:cBhvr>
                                    </p:animEffect>
                                  </p:childTnLst>
                                </p:cTn>
                              </p:par>
                              <p:par>
                                <p:cTn id="49" presetID="10" presetClass="entr" presetSubtype="0" fill="hold" nodeType="withEffect">
                                  <p:stCondLst>
                                    <p:cond delay="0"/>
                                  </p:stCondLst>
                                  <p:childTnLst>
                                    <p:set>
                                      <p:cBhvr>
                                        <p:cTn id="50" dur="1" fill="hold">
                                          <p:stCondLst>
                                            <p:cond delay="0"/>
                                          </p:stCondLst>
                                        </p:cTn>
                                        <p:tgtEl>
                                          <p:spTgt spid="133"/>
                                        </p:tgtEl>
                                        <p:attrNameLst>
                                          <p:attrName>style.visibility</p:attrName>
                                        </p:attrNameLst>
                                      </p:cBhvr>
                                      <p:to>
                                        <p:strVal val="visible"/>
                                      </p:to>
                                    </p:set>
                                    <p:animEffect transition="in" filter="fade">
                                      <p:cBhvr>
                                        <p:cTn id="51" dur="500"/>
                                        <p:tgtEl>
                                          <p:spTgt spid="133"/>
                                        </p:tgtEl>
                                      </p:cBhvr>
                                    </p:animEffect>
                                  </p:childTnLst>
                                </p:cTn>
                              </p:par>
                              <p:par>
                                <p:cTn id="52" presetID="10" presetClass="entr" presetSubtype="0" fill="hold" nodeType="withEffect">
                                  <p:stCondLst>
                                    <p:cond delay="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500"/>
                                        <p:tgtEl>
                                          <p:spTgt spid="136"/>
                                        </p:tgtEl>
                                      </p:cBhvr>
                                    </p:animEffect>
                                  </p:childTnLst>
                                </p:cTn>
                              </p:par>
                              <p:par>
                                <p:cTn id="55" presetID="10" presetClass="entr" presetSubtype="0" fill="hold" nodeType="withEffect">
                                  <p:stCondLst>
                                    <p:cond delay="0"/>
                                  </p:stCondLst>
                                  <p:childTnLst>
                                    <p:set>
                                      <p:cBhvr>
                                        <p:cTn id="56" dur="1" fill="hold">
                                          <p:stCondLst>
                                            <p:cond delay="0"/>
                                          </p:stCondLst>
                                        </p:cTn>
                                        <p:tgtEl>
                                          <p:spTgt spid="488"/>
                                        </p:tgtEl>
                                        <p:attrNameLst>
                                          <p:attrName>style.visibility</p:attrName>
                                        </p:attrNameLst>
                                      </p:cBhvr>
                                      <p:to>
                                        <p:strVal val="visible"/>
                                      </p:to>
                                    </p:set>
                                    <p:animEffect transition="in" filter="fade">
                                      <p:cBhvr>
                                        <p:cTn id="57" dur="500"/>
                                        <p:tgtEl>
                                          <p:spTgt spid="488"/>
                                        </p:tgtEl>
                                      </p:cBhvr>
                                    </p:animEffect>
                                  </p:childTnLst>
                                </p:cTn>
                              </p:par>
                              <p:par>
                                <p:cTn id="58" presetID="2" presetClass="entr" presetSubtype="4" fill="hold" nodeType="withEffect">
                                  <p:stCondLst>
                                    <p:cond delay="0"/>
                                  </p:stCondLst>
                                  <p:childTnLst>
                                    <p:set>
                                      <p:cBhvr>
                                        <p:cTn id="59" dur="1" fill="hold">
                                          <p:stCondLst>
                                            <p:cond delay="0"/>
                                          </p:stCondLst>
                                        </p:cTn>
                                        <p:tgtEl>
                                          <p:spTgt spid="112"/>
                                        </p:tgtEl>
                                        <p:attrNameLst>
                                          <p:attrName>style.visibility</p:attrName>
                                        </p:attrNameLst>
                                      </p:cBhvr>
                                      <p:to>
                                        <p:strVal val="visible"/>
                                      </p:to>
                                    </p:set>
                                    <p:anim calcmode="lin" valueType="num">
                                      <p:cBhvr additive="base">
                                        <p:cTn id="60" dur="500" fill="hold"/>
                                        <p:tgtEl>
                                          <p:spTgt spid="112"/>
                                        </p:tgtEl>
                                        <p:attrNameLst>
                                          <p:attrName>ppt_x</p:attrName>
                                        </p:attrNameLst>
                                      </p:cBhvr>
                                      <p:tavLst>
                                        <p:tav tm="0">
                                          <p:val>
                                            <p:strVal val="#ppt_x"/>
                                          </p:val>
                                        </p:tav>
                                        <p:tav tm="100000">
                                          <p:val>
                                            <p:strVal val="#ppt_x"/>
                                          </p:val>
                                        </p:tav>
                                      </p:tavLst>
                                    </p:anim>
                                    <p:anim calcmode="lin" valueType="num">
                                      <p:cBhvr additive="base">
                                        <p:cTn id="61" dur="500" fill="hold"/>
                                        <p:tgtEl>
                                          <p:spTgt spid="112"/>
                                        </p:tgtEl>
                                        <p:attrNameLst>
                                          <p:attrName>ppt_y</p:attrName>
                                        </p:attrNameLst>
                                      </p:cBhvr>
                                      <p:tavLst>
                                        <p:tav tm="0">
                                          <p:val>
                                            <p:strVal val="1+#ppt_h/2"/>
                                          </p:val>
                                        </p:tav>
                                        <p:tav tm="100000">
                                          <p:val>
                                            <p:strVal val="#ppt_y"/>
                                          </p:val>
                                        </p:tav>
                                      </p:tavLst>
                                    </p:anim>
                                  </p:childTnLst>
                                </p:cTn>
                              </p:par>
                              <p:par>
                                <p:cTn id="62" presetID="2" presetClass="entr" presetSubtype="4" fill="hold" nodeType="withEffect">
                                  <p:stCondLst>
                                    <p:cond delay="0"/>
                                  </p:stCondLst>
                                  <p:childTnLst>
                                    <p:set>
                                      <p:cBhvr>
                                        <p:cTn id="63" dur="1" fill="hold">
                                          <p:stCondLst>
                                            <p:cond delay="0"/>
                                          </p:stCondLst>
                                        </p:cTn>
                                        <p:tgtEl>
                                          <p:spTgt spid="115"/>
                                        </p:tgtEl>
                                        <p:attrNameLst>
                                          <p:attrName>style.visibility</p:attrName>
                                        </p:attrNameLst>
                                      </p:cBhvr>
                                      <p:to>
                                        <p:strVal val="visible"/>
                                      </p:to>
                                    </p:set>
                                    <p:anim calcmode="lin" valueType="num">
                                      <p:cBhvr additive="base">
                                        <p:cTn id="64" dur="500" fill="hold"/>
                                        <p:tgtEl>
                                          <p:spTgt spid="115"/>
                                        </p:tgtEl>
                                        <p:attrNameLst>
                                          <p:attrName>ppt_x</p:attrName>
                                        </p:attrNameLst>
                                      </p:cBhvr>
                                      <p:tavLst>
                                        <p:tav tm="0">
                                          <p:val>
                                            <p:strVal val="#ppt_x"/>
                                          </p:val>
                                        </p:tav>
                                        <p:tav tm="100000">
                                          <p:val>
                                            <p:strVal val="#ppt_x"/>
                                          </p:val>
                                        </p:tav>
                                      </p:tavLst>
                                    </p:anim>
                                    <p:anim calcmode="lin" valueType="num">
                                      <p:cBhvr additive="base">
                                        <p:cTn id="65" dur="500" fill="hold"/>
                                        <p:tgtEl>
                                          <p:spTgt spid="115"/>
                                        </p:tgtEl>
                                        <p:attrNameLst>
                                          <p:attrName>ppt_y</p:attrName>
                                        </p:attrNameLst>
                                      </p:cBhvr>
                                      <p:tavLst>
                                        <p:tav tm="0">
                                          <p:val>
                                            <p:strVal val="1+#ppt_h/2"/>
                                          </p:val>
                                        </p:tav>
                                        <p:tav tm="100000">
                                          <p:val>
                                            <p:strVal val="#ppt_y"/>
                                          </p:val>
                                        </p:tav>
                                      </p:tavLst>
                                    </p:anim>
                                  </p:childTnLst>
                                </p:cTn>
                              </p:par>
                              <p:par>
                                <p:cTn id="66" presetID="2" presetClass="entr" presetSubtype="4" fill="hold" nodeType="withEffect">
                                  <p:stCondLst>
                                    <p:cond delay="0"/>
                                  </p:stCondLst>
                                  <p:childTnLst>
                                    <p:set>
                                      <p:cBhvr>
                                        <p:cTn id="67" dur="1" fill="hold">
                                          <p:stCondLst>
                                            <p:cond delay="0"/>
                                          </p:stCondLst>
                                        </p:cTn>
                                        <p:tgtEl>
                                          <p:spTgt spid="118"/>
                                        </p:tgtEl>
                                        <p:attrNameLst>
                                          <p:attrName>style.visibility</p:attrName>
                                        </p:attrNameLst>
                                      </p:cBhvr>
                                      <p:to>
                                        <p:strVal val="visible"/>
                                      </p:to>
                                    </p:set>
                                    <p:anim calcmode="lin" valueType="num">
                                      <p:cBhvr additive="base">
                                        <p:cTn id="68" dur="500" fill="hold"/>
                                        <p:tgtEl>
                                          <p:spTgt spid="118"/>
                                        </p:tgtEl>
                                        <p:attrNameLst>
                                          <p:attrName>ppt_x</p:attrName>
                                        </p:attrNameLst>
                                      </p:cBhvr>
                                      <p:tavLst>
                                        <p:tav tm="0">
                                          <p:val>
                                            <p:strVal val="#ppt_x"/>
                                          </p:val>
                                        </p:tav>
                                        <p:tav tm="100000">
                                          <p:val>
                                            <p:strVal val="#ppt_x"/>
                                          </p:val>
                                        </p:tav>
                                      </p:tavLst>
                                    </p:anim>
                                    <p:anim calcmode="lin" valueType="num">
                                      <p:cBhvr additive="base">
                                        <p:cTn id="69" dur="500" fill="hold"/>
                                        <p:tgtEl>
                                          <p:spTgt spid="118"/>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1"/>
                                        </p:tgtEl>
                                        <p:attrNameLst>
                                          <p:attrName>style.visibility</p:attrName>
                                        </p:attrNameLst>
                                      </p:cBhvr>
                                      <p:to>
                                        <p:strVal val="visible"/>
                                      </p:to>
                                    </p:set>
                                    <p:anim calcmode="lin" valueType="num">
                                      <p:cBhvr additive="base">
                                        <p:cTn id="72" dur="500" fill="hold"/>
                                        <p:tgtEl>
                                          <p:spTgt spid="121"/>
                                        </p:tgtEl>
                                        <p:attrNameLst>
                                          <p:attrName>ppt_x</p:attrName>
                                        </p:attrNameLst>
                                      </p:cBhvr>
                                      <p:tavLst>
                                        <p:tav tm="0">
                                          <p:val>
                                            <p:strVal val="#ppt_x"/>
                                          </p:val>
                                        </p:tav>
                                        <p:tav tm="100000">
                                          <p:val>
                                            <p:strVal val="#ppt_x"/>
                                          </p:val>
                                        </p:tav>
                                      </p:tavLst>
                                    </p:anim>
                                    <p:anim calcmode="lin" valueType="num">
                                      <p:cBhvr additive="base">
                                        <p:cTn id="73" dur="500" fill="hold"/>
                                        <p:tgtEl>
                                          <p:spTgt spid="121"/>
                                        </p:tgtEl>
                                        <p:attrNameLst>
                                          <p:attrName>ppt_y</p:attrName>
                                        </p:attrNameLst>
                                      </p:cBhvr>
                                      <p:tavLst>
                                        <p:tav tm="0">
                                          <p:val>
                                            <p:strVal val="1+#ppt_h/2"/>
                                          </p:val>
                                        </p:tav>
                                        <p:tav tm="100000">
                                          <p:val>
                                            <p:strVal val="#ppt_y"/>
                                          </p:val>
                                        </p:tav>
                                      </p:tavLst>
                                    </p:anim>
                                  </p:childTnLst>
                                </p:cTn>
                              </p:par>
                              <p:par>
                                <p:cTn id="74" presetID="2" presetClass="entr" presetSubtype="4" fill="hold" nodeType="withEffect">
                                  <p:stCondLst>
                                    <p:cond delay="0"/>
                                  </p:stCondLst>
                                  <p:childTnLst>
                                    <p:set>
                                      <p:cBhvr>
                                        <p:cTn id="75" dur="1" fill="hold">
                                          <p:stCondLst>
                                            <p:cond delay="0"/>
                                          </p:stCondLst>
                                        </p:cTn>
                                        <p:tgtEl>
                                          <p:spTgt spid="124"/>
                                        </p:tgtEl>
                                        <p:attrNameLst>
                                          <p:attrName>style.visibility</p:attrName>
                                        </p:attrNameLst>
                                      </p:cBhvr>
                                      <p:to>
                                        <p:strVal val="visible"/>
                                      </p:to>
                                    </p:set>
                                    <p:anim calcmode="lin" valueType="num">
                                      <p:cBhvr additive="base">
                                        <p:cTn id="76" dur="500" fill="hold"/>
                                        <p:tgtEl>
                                          <p:spTgt spid="124"/>
                                        </p:tgtEl>
                                        <p:attrNameLst>
                                          <p:attrName>ppt_x</p:attrName>
                                        </p:attrNameLst>
                                      </p:cBhvr>
                                      <p:tavLst>
                                        <p:tav tm="0">
                                          <p:val>
                                            <p:strVal val="#ppt_x"/>
                                          </p:val>
                                        </p:tav>
                                        <p:tav tm="100000">
                                          <p:val>
                                            <p:strVal val="#ppt_x"/>
                                          </p:val>
                                        </p:tav>
                                      </p:tavLst>
                                    </p:anim>
                                    <p:anim calcmode="lin" valueType="num">
                                      <p:cBhvr additive="base">
                                        <p:cTn id="77" dur="500" fill="hold"/>
                                        <p:tgtEl>
                                          <p:spTgt spid="124"/>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127"/>
                                        </p:tgtEl>
                                        <p:attrNameLst>
                                          <p:attrName>style.visibility</p:attrName>
                                        </p:attrNameLst>
                                      </p:cBhvr>
                                      <p:to>
                                        <p:strVal val="visible"/>
                                      </p:to>
                                    </p:set>
                                    <p:anim calcmode="lin" valueType="num">
                                      <p:cBhvr additive="base">
                                        <p:cTn id="80" dur="500" fill="hold"/>
                                        <p:tgtEl>
                                          <p:spTgt spid="127"/>
                                        </p:tgtEl>
                                        <p:attrNameLst>
                                          <p:attrName>ppt_x</p:attrName>
                                        </p:attrNameLst>
                                      </p:cBhvr>
                                      <p:tavLst>
                                        <p:tav tm="0">
                                          <p:val>
                                            <p:strVal val="#ppt_x"/>
                                          </p:val>
                                        </p:tav>
                                        <p:tav tm="100000">
                                          <p:val>
                                            <p:strVal val="#ppt_x"/>
                                          </p:val>
                                        </p:tav>
                                      </p:tavLst>
                                    </p:anim>
                                    <p:anim calcmode="lin" valueType="num">
                                      <p:cBhvr additive="base">
                                        <p:cTn id="81" dur="500" fill="hold"/>
                                        <p:tgtEl>
                                          <p:spTgt spid="127"/>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par>
                                <p:cTn id="86" presetID="2" presetClass="entr" presetSubtype="4" fill="hold" nodeType="withEffect">
                                  <p:stCondLst>
                                    <p:cond delay="0"/>
                                  </p:stCondLst>
                                  <p:childTnLst>
                                    <p:set>
                                      <p:cBhvr>
                                        <p:cTn id="87" dur="1" fill="hold">
                                          <p:stCondLst>
                                            <p:cond delay="0"/>
                                          </p:stCondLst>
                                        </p:cTn>
                                        <p:tgtEl>
                                          <p:spTgt spid="133"/>
                                        </p:tgtEl>
                                        <p:attrNameLst>
                                          <p:attrName>style.visibility</p:attrName>
                                        </p:attrNameLst>
                                      </p:cBhvr>
                                      <p:to>
                                        <p:strVal val="visible"/>
                                      </p:to>
                                    </p:set>
                                    <p:anim calcmode="lin" valueType="num">
                                      <p:cBhvr additive="base">
                                        <p:cTn id="88" dur="500" fill="hold"/>
                                        <p:tgtEl>
                                          <p:spTgt spid="133"/>
                                        </p:tgtEl>
                                        <p:attrNameLst>
                                          <p:attrName>ppt_x</p:attrName>
                                        </p:attrNameLst>
                                      </p:cBhvr>
                                      <p:tavLst>
                                        <p:tav tm="0">
                                          <p:val>
                                            <p:strVal val="#ppt_x"/>
                                          </p:val>
                                        </p:tav>
                                        <p:tav tm="100000">
                                          <p:val>
                                            <p:strVal val="#ppt_x"/>
                                          </p:val>
                                        </p:tav>
                                      </p:tavLst>
                                    </p:anim>
                                    <p:anim calcmode="lin" valueType="num">
                                      <p:cBhvr additive="base">
                                        <p:cTn id="89" dur="500" fill="hold"/>
                                        <p:tgtEl>
                                          <p:spTgt spid="133"/>
                                        </p:tgtEl>
                                        <p:attrNameLst>
                                          <p:attrName>ppt_y</p:attrName>
                                        </p:attrNameLst>
                                      </p:cBhvr>
                                      <p:tavLst>
                                        <p:tav tm="0">
                                          <p:val>
                                            <p:strVal val="1+#ppt_h/2"/>
                                          </p:val>
                                        </p:tav>
                                        <p:tav tm="100000">
                                          <p:val>
                                            <p:strVal val="#ppt_y"/>
                                          </p:val>
                                        </p:tav>
                                      </p:tavLst>
                                    </p:anim>
                                  </p:childTnLst>
                                </p:cTn>
                              </p:par>
                              <p:par>
                                <p:cTn id="90" presetID="2" presetClass="entr" presetSubtype="4" fill="hold" nodeType="withEffect">
                                  <p:stCondLst>
                                    <p:cond delay="0"/>
                                  </p:stCondLst>
                                  <p:childTnLst>
                                    <p:set>
                                      <p:cBhvr>
                                        <p:cTn id="91" dur="1" fill="hold">
                                          <p:stCondLst>
                                            <p:cond delay="0"/>
                                          </p:stCondLst>
                                        </p:cTn>
                                        <p:tgtEl>
                                          <p:spTgt spid="136"/>
                                        </p:tgtEl>
                                        <p:attrNameLst>
                                          <p:attrName>style.visibility</p:attrName>
                                        </p:attrNameLst>
                                      </p:cBhvr>
                                      <p:to>
                                        <p:strVal val="visible"/>
                                      </p:to>
                                    </p:set>
                                    <p:anim calcmode="lin" valueType="num">
                                      <p:cBhvr additive="base">
                                        <p:cTn id="92" dur="500" fill="hold"/>
                                        <p:tgtEl>
                                          <p:spTgt spid="136"/>
                                        </p:tgtEl>
                                        <p:attrNameLst>
                                          <p:attrName>ppt_x</p:attrName>
                                        </p:attrNameLst>
                                      </p:cBhvr>
                                      <p:tavLst>
                                        <p:tav tm="0">
                                          <p:val>
                                            <p:strVal val="#ppt_x"/>
                                          </p:val>
                                        </p:tav>
                                        <p:tav tm="100000">
                                          <p:val>
                                            <p:strVal val="#ppt_x"/>
                                          </p:val>
                                        </p:tav>
                                      </p:tavLst>
                                    </p:anim>
                                    <p:anim calcmode="lin" valueType="num">
                                      <p:cBhvr additive="base">
                                        <p:cTn id="93" dur="500" fill="hold"/>
                                        <p:tgtEl>
                                          <p:spTgt spid="136"/>
                                        </p:tgtEl>
                                        <p:attrNameLst>
                                          <p:attrName>ppt_y</p:attrName>
                                        </p:attrNameLst>
                                      </p:cBhvr>
                                      <p:tavLst>
                                        <p:tav tm="0">
                                          <p:val>
                                            <p:strVal val="1+#ppt_h/2"/>
                                          </p:val>
                                        </p:tav>
                                        <p:tav tm="100000">
                                          <p:val>
                                            <p:strVal val="#ppt_y"/>
                                          </p:val>
                                        </p:tav>
                                      </p:tavLst>
                                    </p:anim>
                                  </p:childTnLst>
                                </p:cTn>
                              </p:par>
                              <p:par>
                                <p:cTn id="94" presetID="2" presetClass="entr" presetSubtype="4" fill="hold" nodeType="withEffect">
                                  <p:stCondLst>
                                    <p:cond delay="0"/>
                                  </p:stCondLst>
                                  <p:childTnLst>
                                    <p:set>
                                      <p:cBhvr>
                                        <p:cTn id="95" dur="1" fill="hold">
                                          <p:stCondLst>
                                            <p:cond delay="0"/>
                                          </p:stCondLst>
                                        </p:cTn>
                                        <p:tgtEl>
                                          <p:spTgt spid="488"/>
                                        </p:tgtEl>
                                        <p:attrNameLst>
                                          <p:attrName>style.visibility</p:attrName>
                                        </p:attrNameLst>
                                      </p:cBhvr>
                                      <p:to>
                                        <p:strVal val="visible"/>
                                      </p:to>
                                    </p:set>
                                    <p:anim calcmode="lin" valueType="num">
                                      <p:cBhvr additive="base">
                                        <p:cTn id="96" dur="500" fill="hold"/>
                                        <p:tgtEl>
                                          <p:spTgt spid="488"/>
                                        </p:tgtEl>
                                        <p:attrNameLst>
                                          <p:attrName>ppt_x</p:attrName>
                                        </p:attrNameLst>
                                      </p:cBhvr>
                                      <p:tavLst>
                                        <p:tav tm="0">
                                          <p:val>
                                            <p:strVal val="#ppt_x"/>
                                          </p:val>
                                        </p:tav>
                                        <p:tav tm="100000">
                                          <p:val>
                                            <p:strVal val="#ppt_x"/>
                                          </p:val>
                                        </p:tav>
                                      </p:tavLst>
                                    </p:anim>
                                    <p:anim calcmode="lin" valueType="num">
                                      <p:cBhvr additive="base">
                                        <p:cTn id="97" dur="500" fill="hold"/>
                                        <p:tgtEl>
                                          <p:spTgt spid="488"/>
                                        </p:tgtEl>
                                        <p:attrNameLst>
                                          <p:attrName>ppt_y</p:attrName>
                                        </p:attrNameLst>
                                      </p:cBhvr>
                                      <p:tavLst>
                                        <p:tav tm="0">
                                          <p:val>
                                            <p:strVal val="1+#ppt_h/2"/>
                                          </p:val>
                                        </p:tav>
                                        <p:tav tm="100000">
                                          <p:val>
                                            <p:strVal val="#ppt_y"/>
                                          </p:val>
                                        </p:tav>
                                      </p:tavLst>
                                    </p:anim>
                                  </p:childTnLst>
                                </p:cTn>
                              </p:par>
                            </p:childTnLst>
                          </p:cTn>
                        </p:par>
                        <p:par>
                          <p:cTn id="98" fill="hold">
                            <p:stCondLst>
                              <p:cond delay="500"/>
                            </p:stCondLst>
                            <p:childTnLst>
                              <p:par>
                                <p:cTn id="99" presetID="10" presetClass="entr" presetSubtype="0" fill="hold" grpId="0" nodeType="afterEffect">
                                  <p:stCondLst>
                                    <p:cond delay="0"/>
                                  </p:stCondLst>
                                  <p:childTnLst>
                                    <p:set>
                                      <p:cBhvr>
                                        <p:cTn id="100" dur="1" fill="hold">
                                          <p:stCondLst>
                                            <p:cond delay="0"/>
                                          </p:stCondLst>
                                        </p:cTn>
                                        <p:tgtEl>
                                          <p:spTgt spid="1529"/>
                                        </p:tgtEl>
                                        <p:attrNameLst>
                                          <p:attrName>style.visibility</p:attrName>
                                        </p:attrNameLst>
                                      </p:cBhvr>
                                      <p:to>
                                        <p:strVal val="visible"/>
                                      </p:to>
                                    </p:set>
                                    <p:animEffect transition="in" filter="fade">
                                      <p:cBhvr>
                                        <p:cTn id="101" dur="500"/>
                                        <p:tgtEl>
                                          <p:spTgt spid="1529"/>
                                        </p:tgtEl>
                                      </p:cBhvr>
                                    </p:animEffect>
                                  </p:childTnLst>
                                </p:cTn>
                              </p:par>
                            </p:childTnLst>
                          </p:cTn>
                        </p:par>
                        <p:par>
                          <p:cTn id="102" fill="hold">
                            <p:stCondLst>
                              <p:cond delay="1000"/>
                            </p:stCondLst>
                            <p:childTnLst>
                              <p:par>
                                <p:cTn id="103" presetID="10" presetClass="entr" presetSubtype="0" fill="hold" nodeType="afterEffect">
                                  <p:stCondLst>
                                    <p:cond delay="0"/>
                                  </p:stCondLst>
                                  <p:childTnLst>
                                    <p:set>
                                      <p:cBhvr>
                                        <p:cTn id="104" dur="1" fill="hold">
                                          <p:stCondLst>
                                            <p:cond delay="0"/>
                                          </p:stCondLst>
                                        </p:cTn>
                                        <p:tgtEl>
                                          <p:spTgt spid="100"/>
                                        </p:tgtEl>
                                        <p:attrNameLst>
                                          <p:attrName>style.visibility</p:attrName>
                                        </p:attrNameLst>
                                      </p:cBhvr>
                                      <p:to>
                                        <p:strVal val="visible"/>
                                      </p:to>
                                    </p:set>
                                    <p:animEffect transition="in" filter="fade">
                                      <p:cBhvr>
                                        <p:cTn id="105" dur="500"/>
                                        <p:tgtEl>
                                          <p:spTgt spid="100"/>
                                        </p:tgtEl>
                                      </p:cBhvr>
                                    </p:animEffect>
                                  </p:childTnLst>
                                </p:cTn>
                              </p:par>
                              <p:par>
                                <p:cTn id="106" presetID="10" presetClass="entr" presetSubtype="0" fill="hold" nodeType="withEffect">
                                  <p:stCondLst>
                                    <p:cond delay="0"/>
                                  </p:stCondLst>
                                  <p:childTnLst>
                                    <p:set>
                                      <p:cBhvr>
                                        <p:cTn id="107" dur="1" fill="hold">
                                          <p:stCondLst>
                                            <p:cond delay="0"/>
                                          </p:stCondLst>
                                        </p:cTn>
                                        <p:tgtEl>
                                          <p:spTgt spid="103"/>
                                        </p:tgtEl>
                                        <p:attrNameLst>
                                          <p:attrName>style.visibility</p:attrName>
                                        </p:attrNameLst>
                                      </p:cBhvr>
                                      <p:to>
                                        <p:strVal val="visible"/>
                                      </p:to>
                                    </p:set>
                                    <p:animEffect transition="in" filter="fade">
                                      <p:cBhvr>
                                        <p:cTn id="108" dur="500"/>
                                        <p:tgtEl>
                                          <p:spTgt spid="103"/>
                                        </p:tgtEl>
                                      </p:cBhvr>
                                    </p:animEffect>
                                  </p:childTnLst>
                                </p:cTn>
                              </p:par>
                              <p:par>
                                <p:cTn id="109" presetID="10" presetClass="entr" presetSubtype="0" fill="hold" nodeType="with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500"/>
                                        <p:tgtEl>
                                          <p:spTgt spid="75"/>
                                        </p:tgtEl>
                                      </p:cBhvr>
                                    </p:animEffect>
                                  </p:childTnLst>
                                </p:cTn>
                              </p:par>
                              <p:par>
                                <p:cTn id="112" presetID="10" presetClass="entr" presetSubtype="0" fill="hold" nodeType="withEffect">
                                  <p:stCondLst>
                                    <p:cond delay="0"/>
                                  </p:stCondLst>
                                  <p:childTnLst>
                                    <p:set>
                                      <p:cBhvr>
                                        <p:cTn id="113" dur="1" fill="hold">
                                          <p:stCondLst>
                                            <p:cond delay="0"/>
                                          </p:stCondLst>
                                        </p:cTn>
                                        <p:tgtEl>
                                          <p:spTgt spid="96"/>
                                        </p:tgtEl>
                                        <p:attrNameLst>
                                          <p:attrName>style.visibility</p:attrName>
                                        </p:attrNameLst>
                                      </p:cBhvr>
                                      <p:to>
                                        <p:strVal val="visible"/>
                                      </p:to>
                                    </p:set>
                                    <p:animEffect transition="in" filter="fade">
                                      <p:cBhvr>
                                        <p:cTn id="114" dur="500"/>
                                        <p:tgtEl>
                                          <p:spTgt spid="96"/>
                                        </p:tgtEl>
                                      </p:cBhvr>
                                    </p:animEffect>
                                  </p:childTnLst>
                                </p:cTn>
                              </p:par>
                              <p:par>
                                <p:cTn id="115" presetID="10" presetClass="entr" presetSubtype="0" fill="hold" nodeType="withEffect">
                                  <p:stCondLst>
                                    <p:cond delay="0"/>
                                  </p:stCondLst>
                                  <p:childTnLst>
                                    <p:set>
                                      <p:cBhvr>
                                        <p:cTn id="116" dur="1" fill="hold">
                                          <p:stCondLst>
                                            <p:cond delay="0"/>
                                          </p:stCondLst>
                                        </p:cTn>
                                        <p:tgtEl>
                                          <p:spTgt spid="106"/>
                                        </p:tgtEl>
                                        <p:attrNameLst>
                                          <p:attrName>style.visibility</p:attrName>
                                        </p:attrNameLst>
                                      </p:cBhvr>
                                      <p:to>
                                        <p:strVal val="visible"/>
                                      </p:to>
                                    </p:set>
                                    <p:animEffect transition="in" filter="fade">
                                      <p:cBhvr>
                                        <p:cTn id="117" dur="500"/>
                                        <p:tgtEl>
                                          <p:spTgt spid="106"/>
                                        </p:tgtEl>
                                      </p:cBhvr>
                                    </p:animEffect>
                                  </p:childTnLst>
                                </p:cTn>
                              </p:par>
                            </p:childTnLst>
                          </p:cTn>
                        </p:par>
                      </p:childTnLst>
                    </p:cTn>
                  </p:par>
                  <p:par>
                    <p:cTn id="118" fill="hold">
                      <p:stCondLst>
                        <p:cond delay="indefinite"/>
                      </p:stCondLst>
                      <p:childTnLst>
                        <p:par>
                          <p:cTn id="119" fill="hold">
                            <p:stCondLst>
                              <p:cond delay="0"/>
                            </p:stCondLst>
                            <p:childTnLst>
                              <p:par>
                                <p:cTn id="120" presetID="42" presetClass="path" presetSubtype="0" accel="50000" decel="50000" fill="hold" nodeType="clickEffect">
                                  <p:stCondLst>
                                    <p:cond delay="0"/>
                                  </p:stCondLst>
                                  <p:childTnLst>
                                    <p:animMotion origin="layout" path="M -0.00182 7.40741E-7 L 0.01549 0.32569 " pathEditMode="relative" rAng="0" ptsTypes="AA">
                                      <p:cBhvr>
                                        <p:cTn id="121" dur="500" fill="hold"/>
                                        <p:tgtEl>
                                          <p:spTgt spid="124"/>
                                        </p:tgtEl>
                                        <p:attrNameLst>
                                          <p:attrName>ppt_x</p:attrName>
                                          <p:attrName>ppt_y</p:attrName>
                                        </p:attrNameLst>
                                      </p:cBhvr>
                                      <p:rCtr x="859" y="16273"/>
                                    </p:animMotion>
                                  </p:childTnLst>
                                </p:cTn>
                              </p:par>
                              <p:par>
                                <p:cTn id="122" presetID="42" presetClass="path" presetSubtype="0" accel="50000" decel="50000" fill="hold" nodeType="withEffect">
                                  <p:stCondLst>
                                    <p:cond delay="0"/>
                                  </p:stCondLst>
                                  <p:childTnLst>
                                    <p:animMotion origin="layout" path="M 0.02188 2.22222E-6 L -0.03841 0.55231 " pathEditMode="relative" rAng="0" ptsTypes="AA">
                                      <p:cBhvr>
                                        <p:cTn id="123" dur="500" fill="hold"/>
                                        <p:tgtEl>
                                          <p:spTgt spid="127"/>
                                        </p:tgtEl>
                                        <p:attrNameLst>
                                          <p:attrName>ppt_x</p:attrName>
                                          <p:attrName>ppt_y</p:attrName>
                                        </p:attrNameLst>
                                      </p:cBhvr>
                                      <p:rCtr x="-3021" y="27616"/>
                                    </p:animMotion>
                                  </p:childTnLst>
                                </p:cTn>
                              </p:par>
                              <p:par>
                                <p:cTn id="124" presetID="42" presetClass="path" presetSubtype="0" accel="50000" decel="50000" fill="hold" nodeType="withEffect">
                                  <p:stCondLst>
                                    <p:cond delay="0"/>
                                  </p:stCondLst>
                                  <p:childTnLst>
                                    <p:animMotion origin="layout" path="M 0.04128 -0.0007 L -0.06758 0.41805 " pathEditMode="relative" rAng="0" ptsTypes="AA">
                                      <p:cBhvr>
                                        <p:cTn id="125" dur="500" fill="hold"/>
                                        <p:tgtEl>
                                          <p:spTgt spid="121"/>
                                        </p:tgtEl>
                                        <p:attrNameLst>
                                          <p:attrName>ppt_x</p:attrName>
                                          <p:attrName>ppt_y</p:attrName>
                                        </p:attrNameLst>
                                      </p:cBhvr>
                                      <p:rCtr x="-5443" y="20926"/>
                                    </p:animMotion>
                                  </p:childTnLst>
                                </p:cTn>
                              </p:par>
                            </p:childTnLst>
                          </p:cTn>
                        </p:par>
                        <p:par>
                          <p:cTn id="126" fill="hold">
                            <p:stCondLst>
                              <p:cond delay="500"/>
                            </p:stCondLst>
                            <p:childTnLst>
                              <p:par>
                                <p:cTn id="127" presetID="42" presetClass="path" presetSubtype="0" accel="50000" decel="50000" fill="hold" nodeType="afterEffect">
                                  <p:stCondLst>
                                    <p:cond delay="0"/>
                                  </p:stCondLst>
                                  <p:childTnLst>
                                    <p:animMotion origin="layout" path="M 0.01966 3.7037E-6 L 0.15638 0.52476 " pathEditMode="relative" rAng="0" ptsTypes="AA">
                                      <p:cBhvr>
                                        <p:cTn id="128" dur="500" fill="hold"/>
                                        <p:tgtEl>
                                          <p:spTgt spid="136"/>
                                        </p:tgtEl>
                                        <p:attrNameLst>
                                          <p:attrName>ppt_x</p:attrName>
                                          <p:attrName>ppt_y</p:attrName>
                                        </p:attrNameLst>
                                      </p:cBhvr>
                                      <p:rCtr x="6836" y="26227"/>
                                    </p:animMotion>
                                  </p:childTnLst>
                                </p:cTn>
                              </p:par>
                              <p:par>
                                <p:cTn id="129" presetID="42" presetClass="path" presetSubtype="0" accel="50000" decel="50000" fill="hold" nodeType="withEffect">
                                  <p:stCondLst>
                                    <p:cond delay="0"/>
                                  </p:stCondLst>
                                  <p:childTnLst>
                                    <p:animMotion origin="layout" path="M 0.02344 0.24097 L 0.21407 0.74074 " pathEditMode="relative" rAng="0" ptsTypes="AA">
                                      <p:cBhvr>
                                        <p:cTn id="130" dur="500" fill="hold"/>
                                        <p:tgtEl>
                                          <p:spTgt spid="115"/>
                                        </p:tgtEl>
                                        <p:attrNameLst>
                                          <p:attrName>ppt_x</p:attrName>
                                          <p:attrName>ppt_y</p:attrName>
                                        </p:attrNameLst>
                                      </p:cBhvr>
                                      <p:rCtr x="9531" y="24977"/>
                                    </p:animMotion>
                                  </p:childTnLst>
                                </p:cTn>
                              </p:par>
                              <p:par>
                                <p:cTn id="131" presetID="42" presetClass="path" presetSubtype="0" accel="50000" decel="50000" fill="hold" nodeType="withEffect">
                                  <p:stCondLst>
                                    <p:cond delay="0"/>
                                  </p:stCondLst>
                                  <p:childTnLst>
                                    <p:animMotion origin="layout" path="M 0.04453 -0.00139 L -0.26471 0.5074 " pathEditMode="relative" rAng="0" ptsTypes="AA">
                                      <p:cBhvr>
                                        <p:cTn id="132" dur="500" fill="hold"/>
                                        <p:tgtEl>
                                          <p:spTgt spid="112"/>
                                        </p:tgtEl>
                                        <p:attrNameLst>
                                          <p:attrName>ppt_x</p:attrName>
                                          <p:attrName>ppt_y</p:attrName>
                                        </p:attrNameLst>
                                      </p:cBhvr>
                                      <p:rCtr x="-15469" y="25440"/>
                                    </p:animMotion>
                                  </p:childTnLst>
                                </p:cTn>
                              </p:par>
                            </p:childTnLst>
                          </p:cTn>
                        </p:par>
                        <p:par>
                          <p:cTn id="133" fill="hold">
                            <p:stCondLst>
                              <p:cond delay="1000"/>
                            </p:stCondLst>
                            <p:childTnLst>
                              <p:par>
                                <p:cTn id="134" presetID="42" presetClass="path" presetSubtype="0" accel="50000" decel="50000" fill="hold" nodeType="afterEffect">
                                  <p:stCondLst>
                                    <p:cond delay="0"/>
                                  </p:stCondLst>
                                  <p:childTnLst>
                                    <p:animMotion origin="layout" path="M 0.04075 -0.00116 L -0.06784 0.2456 " pathEditMode="relative" rAng="0" ptsTypes="AA">
                                      <p:cBhvr>
                                        <p:cTn id="135" dur="500" fill="hold"/>
                                        <p:tgtEl>
                                          <p:spTgt spid="118"/>
                                        </p:tgtEl>
                                        <p:attrNameLst>
                                          <p:attrName>ppt_x</p:attrName>
                                          <p:attrName>ppt_y</p:attrName>
                                        </p:attrNameLst>
                                      </p:cBhvr>
                                      <p:rCtr x="-5430" y="12338"/>
                                    </p:animMotion>
                                  </p:childTnLst>
                                </p:cTn>
                              </p:par>
                              <p:par>
                                <p:cTn id="136" presetID="42" presetClass="path" presetSubtype="0" accel="50000" decel="50000" fill="hold" nodeType="withEffect">
                                  <p:stCondLst>
                                    <p:cond delay="0"/>
                                  </p:stCondLst>
                                  <p:childTnLst>
                                    <p:animMotion origin="layout" path="M -2.29167E-6 -3.33333E-6 L 0.01393 0.44028 " pathEditMode="relative" rAng="0" ptsTypes="AA">
                                      <p:cBhvr>
                                        <p:cTn id="137" dur="500" fill="hold"/>
                                        <p:tgtEl>
                                          <p:spTgt spid="130"/>
                                        </p:tgtEl>
                                        <p:attrNameLst>
                                          <p:attrName>ppt_x</p:attrName>
                                          <p:attrName>ppt_y</p:attrName>
                                        </p:attrNameLst>
                                      </p:cBhvr>
                                      <p:rCtr x="690" y="22014"/>
                                    </p:animMotion>
                                  </p:childTnLst>
                                </p:cTn>
                              </p:par>
                              <p:par>
                                <p:cTn id="138" presetID="42" presetClass="path" presetSubtype="0" accel="50000" decel="50000" fill="hold" nodeType="withEffect">
                                  <p:stCondLst>
                                    <p:cond delay="0"/>
                                  </p:stCondLst>
                                  <p:childTnLst>
                                    <p:animMotion origin="layout" path="M 0.0444 -1.85185E-6 L -0.06615 0.67963 " pathEditMode="relative" rAng="0" ptsTypes="AA">
                                      <p:cBhvr>
                                        <p:cTn id="139" dur="500" fill="hold"/>
                                        <p:tgtEl>
                                          <p:spTgt spid="488"/>
                                        </p:tgtEl>
                                        <p:attrNameLst>
                                          <p:attrName>ppt_x</p:attrName>
                                          <p:attrName>ppt_y</p:attrName>
                                        </p:attrNameLst>
                                      </p:cBhvr>
                                      <p:rCtr x="-5534" y="33981"/>
                                    </p:animMotion>
                                  </p:childTnLst>
                                </p:cTn>
                              </p:par>
                              <p:par>
                                <p:cTn id="140" presetID="42" presetClass="path" presetSubtype="0" accel="50000" decel="50000" fill="hold" nodeType="withEffect">
                                  <p:stCondLst>
                                    <p:cond delay="0"/>
                                  </p:stCondLst>
                                  <p:childTnLst>
                                    <p:animMotion origin="layout" path="M 0.02032 -2.96296E-6 L -0.03932 0.48357 " pathEditMode="relative" rAng="0" ptsTypes="AA">
                                      <p:cBhvr>
                                        <p:cTn id="141" dur="500" fill="hold"/>
                                        <p:tgtEl>
                                          <p:spTgt spid="133"/>
                                        </p:tgtEl>
                                        <p:attrNameLst>
                                          <p:attrName>ppt_x</p:attrName>
                                          <p:attrName>ppt_y</p:attrName>
                                        </p:attrNameLst>
                                      </p:cBhvr>
                                      <p:rCtr x="-2982" y="241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3" grpId="0" animBg="1"/>
      <p:bldP spid="1524" grpId="0" animBg="1"/>
      <p:bldP spid="1526" grpId="0" animBg="1"/>
      <p:bldP spid="1527" grpId="0" animBg="1"/>
      <p:bldP spid="152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53374" y="1090494"/>
            <a:ext cx="12108146" cy="5730182"/>
            <a:chOff x="53374" y="1090494"/>
            <a:chExt cx="12108146" cy="5730182"/>
          </a:xfrm>
        </p:grpSpPr>
        <p:sp>
          <p:nvSpPr>
            <p:cNvPr id="489" name="正方形/長方形 488"/>
            <p:cNvSpPr/>
            <p:nvPr/>
          </p:nvSpPr>
          <p:spPr>
            <a:xfrm>
              <a:off x="56667" y="4037666"/>
              <a:ext cx="12104853" cy="278301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487" name="正方形/長方形 486"/>
            <p:cNvSpPr/>
            <p:nvPr/>
          </p:nvSpPr>
          <p:spPr>
            <a:xfrm>
              <a:off x="56667" y="1090494"/>
              <a:ext cx="5947891" cy="287445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prstClr val="white"/>
                </a:solidFill>
                <a:latin typeface="Calibri"/>
                <a:ea typeface="ＭＳ Ｐゴシック" panose="020B0600070205080204" pitchFamily="50" charset="-128"/>
              </a:endParaRPr>
            </a:p>
          </p:txBody>
        </p:sp>
        <p:sp>
          <p:nvSpPr>
            <p:cNvPr id="488" name="正方形/長方形 487"/>
            <p:cNvSpPr/>
            <p:nvPr/>
          </p:nvSpPr>
          <p:spPr>
            <a:xfrm>
              <a:off x="56667" y="1099026"/>
              <a:ext cx="862806"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black"/>
                  </a:solidFill>
                  <a:latin typeface="HGP創英角ﾎﾟｯﾌﾟ体" panose="040B0A00000000000000" pitchFamily="50" charset="-128"/>
                  <a:ea typeface="HGP創英角ﾎﾟｯﾌﾟ体" panose="040B0A00000000000000" pitchFamily="50" charset="-128"/>
                </a:rPr>
                <a:t>人</a:t>
              </a:r>
            </a:p>
          </p:txBody>
        </p:sp>
        <p:sp>
          <p:nvSpPr>
            <p:cNvPr id="490" name="正方形/長方形 489"/>
            <p:cNvSpPr/>
            <p:nvPr/>
          </p:nvSpPr>
          <p:spPr>
            <a:xfrm>
              <a:off x="53374" y="4041516"/>
              <a:ext cx="1147492"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black"/>
                  </a:solidFill>
                  <a:latin typeface="HGP創英角ﾎﾟｯﾌﾟ体" panose="040B0A00000000000000" pitchFamily="50" charset="-128"/>
                  <a:ea typeface="HGP創英角ﾎﾟｯﾌﾟ体" panose="040B0A00000000000000" pitchFamily="50" charset="-128"/>
                </a:rPr>
                <a:t>設備関係</a:t>
              </a:r>
            </a:p>
          </p:txBody>
        </p:sp>
        <p:sp>
          <p:nvSpPr>
            <p:cNvPr id="492" name="正方形/長方形 491"/>
            <p:cNvSpPr/>
            <p:nvPr/>
          </p:nvSpPr>
          <p:spPr>
            <a:xfrm>
              <a:off x="6144981" y="1111416"/>
              <a:ext cx="6001299" cy="2853534"/>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Calibri"/>
                <a:ea typeface="ＭＳ Ｐゴシック" panose="020B0600070205080204" pitchFamily="50" charset="-128"/>
              </a:endParaRPr>
            </a:p>
          </p:txBody>
        </p:sp>
        <p:sp>
          <p:nvSpPr>
            <p:cNvPr id="493" name="正方形/長方形 492"/>
            <p:cNvSpPr/>
            <p:nvPr/>
          </p:nvSpPr>
          <p:spPr>
            <a:xfrm>
              <a:off x="6144981" y="1097424"/>
              <a:ext cx="1640974"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black"/>
                  </a:solidFill>
                  <a:latin typeface="HGP創英角ﾎﾟｯﾌﾟ体" panose="040B0A00000000000000" pitchFamily="50" charset="-128"/>
                  <a:ea typeface="HGP創英角ﾎﾟｯﾌﾟ体" panose="040B0A00000000000000" pitchFamily="50" charset="-128"/>
                </a:rPr>
                <a:t>ブロックゲージ</a:t>
              </a:r>
            </a:p>
          </p:txBody>
        </p:sp>
        <p:grpSp>
          <p:nvGrpSpPr>
            <p:cNvPr id="12" name="グループ化 11"/>
            <p:cNvGrpSpPr/>
            <p:nvPr/>
          </p:nvGrpSpPr>
          <p:grpSpPr>
            <a:xfrm>
              <a:off x="95705" y="1572122"/>
              <a:ext cx="2135606" cy="523220"/>
              <a:chOff x="1690625" y="1618509"/>
              <a:chExt cx="2135606" cy="523220"/>
            </a:xfrm>
          </p:grpSpPr>
          <p:pic>
            <p:nvPicPr>
              <p:cNvPr id="13" name="図 12"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4" name="テキスト ボックス 13"/>
              <p:cNvSpPr txBox="1"/>
              <p:nvPr/>
            </p:nvSpPr>
            <p:spPr>
              <a:xfrm>
                <a:off x="1972839" y="1618509"/>
                <a:ext cx="1853392" cy="523220"/>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精度検査員の</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レベルは満足してる？</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sp>
          <p:nvSpPr>
            <p:cNvPr id="4" name="テキスト ボックス 3"/>
            <p:cNvSpPr txBox="1"/>
            <p:nvPr/>
          </p:nvSpPr>
          <p:spPr>
            <a:xfrm>
              <a:off x="53374" y="2313487"/>
              <a:ext cx="2144207" cy="400110"/>
            </a:xfrm>
            <a:prstGeom prst="rect">
              <a:avLst/>
            </a:prstGeom>
            <a:noFill/>
          </p:spPr>
          <p:txBody>
            <a:bodyPr wrap="square" rtlCol="0">
              <a:spAutoFit/>
            </a:bodyPr>
            <a:lstStyle/>
            <a:p>
              <a:r>
                <a:rPr kumimoji="1" lang="en-US" altLang="ja-JP" sz="2000" dirty="0">
                  <a:latin typeface="HG創英角ﾎﾟｯﾌﾟ体" panose="040B0A09000000000000" pitchFamily="49" charset="-128"/>
                  <a:ea typeface="HG創英角ﾎﾟｯﾌﾟ体" panose="040B0A09000000000000" pitchFamily="49" charset="-128"/>
                </a:rPr>
                <a:t>(</a:t>
              </a:r>
              <a:r>
                <a:rPr kumimoji="1" lang="ja-JP" altLang="en-US" sz="2000" dirty="0">
                  <a:latin typeface="HG創英角ﾎﾟｯﾌﾟ体" panose="040B0A09000000000000" pitchFamily="49" charset="-128"/>
                  <a:ea typeface="HG創英角ﾎﾟｯﾌﾟ体" panose="040B0A09000000000000" pitchFamily="49" charset="-128"/>
                </a:rPr>
                <a:t>＊</a:t>
              </a:r>
              <a:r>
                <a:rPr lang="en-US" altLang="ja-JP" sz="2000" dirty="0">
                  <a:latin typeface="HG創英角ﾎﾟｯﾌﾟ体" panose="040B0A09000000000000" pitchFamily="49" charset="-128"/>
                  <a:ea typeface="HG創英角ﾎﾟｯﾌﾟ体" panose="040B0A09000000000000" pitchFamily="49" charset="-128"/>
                </a:rPr>
                <a:t>C</a:t>
              </a:r>
              <a:r>
                <a:rPr kumimoji="1" lang="ja-JP" altLang="en-US" sz="2000" dirty="0">
                  <a:latin typeface="HG創英角ﾎﾟｯﾌﾟ体" panose="040B0A09000000000000" pitchFamily="49" charset="-128"/>
                  <a:ea typeface="HG創英角ﾎﾟｯﾌﾟ体" panose="040B0A09000000000000" pitchFamily="49" charset="-128"/>
                </a:rPr>
                <a:t>ランク以上</a:t>
              </a:r>
              <a:r>
                <a:rPr kumimoji="1" lang="en-US" altLang="ja-JP" sz="2000" dirty="0">
                  <a:latin typeface="HG創英角ﾎﾟｯﾌﾟ体" panose="040B0A09000000000000" pitchFamily="49" charset="-128"/>
                  <a:ea typeface="HG創英角ﾎﾟｯﾌﾟ体" panose="040B0A09000000000000" pitchFamily="49" charset="-128"/>
                </a:rPr>
                <a:t>)</a:t>
              </a:r>
              <a:endParaRPr kumimoji="1" lang="ja-JP" altLang="en-US" sz="2000" dirty="0">
                <a:latin typeface="HG創英角ﾎﾟｯﾌﾟ体" panose="040B0A09000000000000" pitchFamily="49" charset="-128"/>
                <a:ea typeface="HG創英角ﾎﾟｯﾌﾟ体" panose="040B0A09000000000000" pitchFamily="49" charset="-128"/>
              </a:endParaRPr>
            </a:p>
          </p:txBody>
        </p:sp>
        <p:sp>
          <p:nvSpPr>
            <p:cNvPr id="8" name="テキスト ボックス 7"/>
            <p:cNvSpPr txBox="1"/>
            <p:nvPr/>
          </p:nvSpPr>
          <p:spPr>
            <a:xfrm>
              <a:off x="6284540" y="2313487"/>
              <a:ext cx="2540391" cy="646331"/>
            </a:xfrm>
            <a:prstGeom prst="rect">
              <a:avLst/>
            </a:prstGeom>
            <a:solidFill>
              <a:schemeClr val="bg1">
                <a:lumMod val="95000"/>
              </a:schemeClr>
            </a:solidFill>
          </p:spPr>
          <p:txBody>
            <a:bodyPr wrap="square" rtlCol="0">
              <a:spAutoFit/>
            </a:bodyPr>
            <a:lstStyle/>
            <a:p>
              <a:r>
                <a:rPr kumimoji="1" lang="en-US" altLang="ja-JP" dirty="0"/>
                <a:t>(</a:t>
              </a:r>
              <a:r>
                <a:rPr kumimoji="1" lang="ja-JP" altLang="en-US" dirty="0"/>
                <a:t>＊検査員</a:t>
              </a:r>
              <a:r>
                <a:rPr kumimoji="1" lang="en-US" altLang="ja-JP" dirty="0"/>
                <a:t>3</a:t>
              </a:r>
              <a:r>
                <a:rPr kumimoji="1" lang="ja-JP" altLang="en-US" dirty="0"/>
                <a:t>人共</a:t>
              </a:r>
              <a:endParaRPr kumimoji="1" lang="en-US" altLang="ja-JP" dirty="0"/>
            </a:p>
            <a:p>
              <a:r>
                <a:rPr lang="ja-JP" altLang="en-US" dirty="0"/>
                <a:t>　　同じ</a:t>
              </a:r>
              <a:r>
                <a:rPr kumimoji="1" lang="ja-JP" altLang="en-US" dirty="0"/>
                <a:t>標準器を使用</a:t>
              </a:r>
              <a:r>
                <a:rPr kumimoji="1" lang="en-US" altLang="ja-JP" dirty="0"/>
                <a:t>)</a:t>
              </a:r>
              <a:endParaRPr kumimoji="1" lang="ja-JP" altLang="en-US" dirty="0"/>
            </a:p>
          </p:txBody>
        </p:sp>
        <p:pic>
          <p:nvPicPr>
            <p:cNvPr id="36" name="図 35"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6199928" y="1642292"/>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34" name="テキスト ボックス 33"/>
            <p:cNvSpPr txBox="1"/>
            <p:nvPr/>
          </p:nvSpPr>
          <p:spPr>
            <a:xfrm>
              <a:off x="6515080" y="1595512"/>
              <a:ext cx="1754006" cy="523220"/>
            </a:xfrm>
            <a:prstGeom prst="rect">
              <a:avLst/>
            </a:prstGeom>
            <a:noFill/>
          </p:spPr>
          <p:txBody>
            <a:bodyPr wrap="none" rtlCol="0">
              <a:spAutoFit/>
            </a:bodyPr>
            <a:lstStyle/>
            <a:p>
              <a:r>
                <a:rPr kumimoji="1" lang="ja-JP" altLang="en-US" sz="1400" dirty="0">
                  <a:latin typeface="HGP創英角ﾎﾟｯﾌﾟ体" panose="040B0A00000000000000" pitchFamily="50" charset="-128"/>
                  <a:ea typeface="HGP創英角ﾎﾟｯﾌﾟ体" panose="040B0A00000000000000" pitchFamily="50" charset="-128"/>
                </a:rPr>
                <a:t>同じブロックゲージを</a:t>
              </a:r>
              <a:endParaRPr kumimoji="1" lang="en-US" altLang="ja-JP" sz="1400" dirty="0">
                <a:latin typeface="HGP創英角ﾎﾟｯﾌﾟ体" panose="040B0A00000000000000" pitchFamily="50" charset="-128"/>
                <a:ea typeface="HGP創英角ﾎﾟｯﾌﾟ体" panose="040B0A00000000000000" pitchFamily="50" charset="-128"/>
              </a:endParaRPr>
            </a:p>
            <a:p>
              <a:r>
                <a:rPr kumimoji="1" lang="ja-JP" altLang="en-US" sz="1400" dirty="0">
                  <a:latin typeface="HGP創英角ﾎﾟｯﾌﾟ体" panose="040B0A00000000000000" pitchFamily="50" charset="-128"/>
                  <a:ea typeface="HGP創英角ﾎﾟｯﾌﾟ体" panose="040B0A00000000000000" pitchFamily="50" charset="-128"/>
                </a:rPr>
                <a:t>使用しているの？</a:t>
              </a:r>
              <a:endParaRPr kumimoji="1" lang="en-US" altLang="ja-JP" sz="1400" dirty="0">
                <a:latin typeface="HGP創英角ﾎﾟｯﾌﾟ体" panose="040B0A00000000000000" pitchFamily="50" charset="-128"/>
                <a:ea typeface="HGP創英角ﾎﾟｯﾌﾟ体" panose="040B0A00000000000000" pitchFamily="50" charset="-128"/>
              </a:endParaRPr>
            </a:p>
          </p:txBody>
        </p:sp>
        <p:grpSp>
          <p:nvGrpSpPr>
            <p:cNvPr id="38" name="グループ化 37"/>
            <p:cNvGrpSpPr/>
            <p:nvPr/>
          </p:nvGrpSpPr>
          <p:grpSpPr>
            <a:xfrm>
              <a:off x="4891109" y="4184150"/>
              <a:ext cx="2358814" cy="589804"/>
              <a:chOff x="1690625" y="1641899"/>
              <a:chExt cx="2151289" cy="478930"/>
            </a:xfrm>
          </p:grpSpPr>
          <p:pic>
            <p:nvPicPr>
              <p:cNvPr id="39" name="図 38" descr="ポストイット イラスト素材 [ 1814650 ] - フォトライブラリー ..."/>
              <p:cNvPicPr>
                <a:picLocks noChangeAspect="1" noChangeArrowheads="1"/>
              </p:cNvPicPr>
              <p:nvPr/>
            </p:nvPicPr>
            <p:blipFill rotWithShape="1">
              <a:blip r:embed="rId3">
                <a:extLs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0" name="テキスト ボックス 39"/>
              <p:cNvSpPr txBox="1"/>
              <p:nvPr/>
            </p:nvSpPr>
            <p:spPr>
              <a:xfrm>
                <a:off x="1881121" y="1645982"/>
                <a:ext cx="1960793" cy="474847"/>
              </a:xfrm>
              <a:prstGeom prst="rect">
                <a:avLst/>
              </a:prstGeom>
              <a:noFill/>
            </p:spPr>
            <p:txBody>
              <a:bodyPr wrap="none" rtlCol="0">
                <a:spAutoFit/>
              </a:bodyPr>
              <a:lstStyle/>
              <a:p>
                <a:r>
                  <a:rPr kumimoji="1" lang="ja-JP" altLang="en-US" sz="1600" dirty="0">
                    <a:latin typeface="HGP創英角ﾎﾟｯﾌﾟ体" panose="040B0A00000000000000" pitchFamily="50" charset="-128"/>
                    <a:ea typeface="HGP創英角ﾎﾟｯﾌﾟ体" panose="040B0A00000000000000" pitchFamily="50" charset="-128"/>
                  </a:rPr>
                  <a:t>同じ石定盤を</a:t>
                </a:r>
                <a:endParaRPr kumimoji="1" lang="en-US" altLang="ja-JP" sz="1600" dirty="0">
                  <a:latin typeface="HGP創英角ﾎﾟｯﾌﾟ体" panose="040B0A00000000000000" pitchFamily="50" charset="-128"/>
                  <a:ea typeface="HGP創英角ﾎﾟｯﾌﾟ体" panose="040B0A00000000000000" pitchFamily="50" charset="-128"/>
                </a:endParaRPr>
              </a:p>
              <a:p>
                <a:r>
                  <a:rPr kumimoji="1" lang="ja-JP" altLang="en-US" sz="1600" dirty="0">
                    <a:latin typeface="HGP創英角ﾎﾟｯﾌﾟ体" panose="040B0A00000000000000" pitchFamily="50" charset="-128"/>
                    <a:ea typeface="HGP創英角ﾎﾟｯﾌﾟ体" panose="040B0A00000000000000" pitchFamily="50" charset="-128"/>
                  </a:rPr>
                  <a:t>　　　　　使ってるの？</a:t>
                </a:r>
                <a:endParaRPr kumimoji="1" lang="en-US" altLang="ja-JP" sz="1600" dirty="0">
                  <a:latin typeface="HGP創英角ﾎﾟｯﾌﾟ体" panose="040B0A00000000000000" pitchFamily="50" charset="-128"/>
                  <a:ea typeface="HGP創英角ﾎﾟｯﾌﾟ体" panose="040B0A00000000000000" pitchFamily="50" charset="-128"/>
                </a:endParaRPr>
              </a:p>
            </p:txBody>
          </p:sp>
        </p:grpSp>
        <p:grpSp>
          <p:nvGrpSpPr>
            <p:cNvPr id="41" name="グループ化 40"/>
            <p:cNvGrpSpPr/>
            <p:nvPr/>
          </p:nvGrpSpPr>
          <p:grpSpPr>
            <a:xfrm>
              <a:off x="8348408" y="4182176"/>
              <a:ext cx="2472224" cy="586737"/>
              <a:chOff x="1690625" y="1641899"/>
              <a:chExt cx="2241197" cy="476440"/>
            </a:xfrm>
          </p:grpSpPr>
          <p:pic>
            <p:nvPicPr>
              <p:cNvPr id="42" name="図 41" descr="ポストイット イラスト素材 [ 1814650 ] - フォトライブラリー ..."/>
              <p:cNvPicPr>
                <a:picLocks noChangeAspect="1" noChangeArrowheads="1"/>
              </p:cNvPicPr>
              <p:nvPr/>
            </p:nvPicPr>
            <p:blipFill rotWithShape="1">
              <a:blip r:embed="rId3">
                <a:extLs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3" name="テキスト ボックス 42"/>
              <p:cNvSpPr txBox="1"/>
              <p:nvPr/>
            </p:nvSpPr>
            <p:spPr>
              <a:xfrm>
                <a:off x="1979043" y="1643181"/>
                <a:ext cx="1952779" cy="474847"/>
              </a:xfrm>
              <a:prstGeom prst="rect">
                <a:avLst/>
              </a:prstGeom>
              <a:noFill/>
            </p:spPr>
            <p:txBody>
              <a:bodyPr wrap="none" rtlCol="0">
                <a:spAutoFit/>
              </a:bodyPr>
              <a:lstStyle/>
              <a:p>
                <a:r>
                  <a:rPr kumimoji="1" lang="ja-JP" altLang="en-US" sz="1600" dirty="0">
                    <a:latin typeface="HGP創英角ﾎﾟｯﾌﾟ体" panose="040B0A00000000000000" pitchFamily="50" charset="-128"/>
                    <a:ea typeface="HGP創英角ﾎﾟｯﾌﾟ体" panose="040B0A00000000000000" pitchFamily="50" charset="-128"/>
                  </a:rPr>
                  <a:t>測定器は皆同じのを</a:t>
                </a:r>
                <a:endParaRPr kumimoji="1" lang="en-US" altLang="ja-JP" sz="1600" dirty="0">
                  <a:latin typeface="HGP創英角ﾎﾟｯﾌﾟ体" panose="040B0A00000000000000" pitchFamily="50" charset="-128"/>
                  <a:ea typeface="HGP創英角ﾎﾟｯﾌﾟ体" panose="040B0A00000000000000" pitchFamily="50" charset="-128"/>
                </a:endParaRPr>
              </a:p>
              <a:p>
                <a:r>
                  <a:rPr kumimoji="1" lang="ja-JP" altLang="en-US" sz="1600" dirty="0">
                    <a:latin typeface="HGP創英角ﾎﾟｯﾌﾟ体" panose="040B0A00000000000000" pitchFamily="50" charset="-128"/>
                    <a:ea typeface="HGP創英角ﾎﾟｯﾌﾟ体" panose="040B0A00000000000000" pitchFamily="50" charset="-128"/>
                  </a:rPr>
                  <a:t>使用してる？</a:t>
                </a:r>
                <a:endParaRPr kumimoji="1" lang="en-US" altLang="ja-JP" sz="1600" dirty="0">
                  <a:latin typeface="HGP創英角ﾎﾟｯﾌﾟ体" panose="040B0A00000000000000" pitchFamily="50" charset="-128"/>
                  <a:ea typeface="HGP創英角ﾎﾟｯﾌﾟ体" panose="040B0A00000000000000" pitchFamily="50" charset="-128"/>
                </a:endParaRPr>
              </a:p>
            </p:txBody>
          </p:sp>
        </p:grpSp>
        <p:grpSp>
          <p:nvGrpSpPr>
            <p:cNvPr id="44" name="グループ化 43"/>
            <p:cNvGrpSpPr/>
            <p:nvPr/>
          </p:nvGrpSpPr>
          <p:grpSpPr>
            <a:xfrm>
              <a:off x="1271792" y="4161452"/>
              <a:ext cx="2816674" cy="615542"/>
              <a:chOff x="1690625" y="1618509"/>
              <a:chExt cx="2510203" cy="499830"/>
            </a:xfrm>
          </p:grpSpPr>
          <p:pic>
            <p:nvPicPr>
              <p:cNvPr id="45" name="図 44" descr="ポストイット イラスト素材 [ 1814650 ] - フォトライブラリー ..."/>
              <p:cNvPicPr>
                <a:picLocks noChangeAspect="1" noChangeArrowheads="1"/>
              </p:cNvPicPr>
              <p:nvPr/>
            </p:nvPicPr>
            <p:blipFill rotWithShape="1">
              <a:blip r:embed="rId3">
                <a:extLs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6" name="テキスト ボックス 45"/>
              <p:cNvSpPr txBox="1"/>
              <p:nvPr/>
            </p:nvSpPr>
            <p:spPr>
              <a:xfrm>
                <a:off x="1972839" y="1618509"/>
                <a:ext cx="2227989" cy="474847"/>
              </a:xfrm>
              <a:prstGeom prst="rect">
                <a:avLst/>
              </a:prstGeom>
              <a:noFill/>
            </p:spPr>
            <p:txBody>
              <a:bodyPr wrap="square" rtlCol="0">
                <a:spAutoFit/>
              </a:bodyPr>
              <a:lstStyle/>
              <a:p>
                <a:r>
                  <a:rPr kumimoji="1" lang="ja-JP" altLang="en-US" sz="1600" dirty="0">
                    <a:latin typeface="HGP創英角ﾎﾟｯﾌﾟ体" panose="040B0A00000000000000" pitchFamily="50" charset="-128"/>
                    <a:ea typeface="HGP創英角ﾎﾟｯﾌﾟ体" panose="040B0A00000000000000" pitchFamily="50" charset="-128"/>
                  </a:rPr>
                  <a:t>石定盤にゴミとか</a:t>
                </a:r>
                <a:endParaRPr kumimoji="1" lang="en-US" altLang="ja-JP" sz="1600" dirty="0">
                  <a:latin typeface="HGP創英角ﾎﾟｯﾌﾟ体" panose="040B0A00000000000000" pitchFamily="50" charset="-128"/>
                  <a:ea typeface="HGP創英角ﾎﾟｯﾌﾟ体" panose="040B0A00000000000000" pitchFamily="50" charset="-128"/>
                </a:endParaRPr>
              </a:p>
              <a:p>
                <a:r>
                  <a:rPr kumimoji="1" lang="ja-JP" altLang="en-US" sz="1600" dirty="0">
                    <a:latin typeface="HGP創英角ﾎﾟｯﾌﾟ体" panose="040B0A00000000000000" pitchFamily="50" charset="-128"/>
                    <a:ea typeface="HGP創英角ﾎﾟｯﾌﾟ体" panose="040B0A00000000000000" pitchFamily="50" charset="-128"/>
                  </a:rPr>
                  <a:t>ついてたりしないの？</a:t>
                </a:r>
                <a:endParaRPr kumimoji="1" lang="en-US" altLang="ja-JP" sz="1600" dirty="0">
                  <a:latin typeface="HGP創英角ﾎﾟｯﾌﾟ体" panose="040B0A00000000000000" pitchFamily="50" charset="-128"/>
                  <a:ea typeface="HGP創英角ﾎﾟｯﾌﾟ体" panose="040B0A00000000000000" pitchFamily="50" charset="-128"/>
                </a:endParaRPr>
              </a:p>
            </p:txBody>
          </p:sp>
        </p:grpSp>
        <p:sp>
          <p:nvSpPr>
            <p:cNvPr id="47" name="直方体 46"/>
            <p:cNvSpPr/>
            <p:nvPr/>
          </p:nvSpPr>
          <p:spPr>
            <a:xfrm>
              <a:off x="262549" y="5591537"/>
              <a:ext cx="2730489" cy="953383"/>
            </a:xfrm>
            <a:prstGeom prst="cube">
              <a:avLst>
                <a:gd name="adj" fmla="val 57000"/>
              </a:avLst>
            </a:prstGeom>
            <a:pattFill prst="pct30">
              <a:fgClr>
                <a:schemeClr val="accent2">
                  <a:lumMod val="40000"/>
                  <a:lumOff val="60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49" name="波線 48"/>
            <p:cNvSpPr/>
            <p:nvPr/>
          </p:nvSpPr>
          <p:spPr>
            <a:xfrm rot="705975">
              <a:off x="895101" y="5680436"/>
              <a:ext cx="558800" cy="336550"/>
            </a:xfrm>
            <a:prstGeom prst="wave">
              <a:avLst>
                <a:gd name="adj1" fmla="val 8726"/>
                <a:gd name="adj2" fmla="val -10000"/>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50" name="テキスト ボックス 5"/>
            <p:cNvSpPr txBox="1"/>
            <p:nvPr/>
          </p:nvSpPr>
          <p:spPr>
            <a:xfrm>
              <a:off x="1025279" y="6201304"/>
              <a:ext cx="577850" cy="276999"/>
            </a:xfrm>
            <a:prstGeom prst="rect">
              <a:avLst/>
            </a:prstGeom>
            <a:solidFill>
              <a:schemeClr val="bg1"/>
            </a:solid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200" dirty="0">
                  <a:latin typeface="ＭＳ Ｐゴシック" panose="020B0600070205080204" pitchFamily="50" charset="-128"/>
                  <a:ea typeface="ＭＳ Ｐゴシック" panose="020B0600070205080204" pitchFamily="50" charset="-128"/>
                </a:rPr>
                <a:t>定盤</a:t>
              </a:r>
            </a:p>
          </p:txBody>
        </p:sp>
        <p:cxnSp>
          <p:nvCxnSpPr>
            <p:cNvPr id="51" name="直線矢印コネクタ 50"/>
            <p:cNvCxnSpPr/>
            <p:nvPr/>
          </p:nvCxnSpPr>
          <p:spPr>
            <a:xfrm flipH="1">
              <a:off x="1117354" y="5439137"/>
              <a:ext cx="196850" cy="3683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2" name="テキスト ボックス 10"/>
            <p:cNvSpPr txBox="1"/>
            <p:nvPr/>
          </p:nvSpPr>
          <p:spPr>
            <a:xfrm>
              <a:off x="846992" y="5159271"/>
              <a:ext cx="954107" cy="338554"/>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1600" dirty="0">
                  <a:latin typeface="ＭＳ Ｐゴシック" panose="020B0600070205080204" pitchFamily="50" charset="-128"/>
                  <a:ea typeface="ＭＳ Ｐゴシック" panose="020B0600070205080204" pitchFamily="50" charset="-128"/>
                </a:rPr>
                <a:t>紙ウエス</a:t>
              </a:r>
            </a:p>
          </p:txBody>
        </p:sp>
        <p:sp>
          <p:nvSpPr>
            <p:cNvPr id="15" name="テキスト ボックス 14"/>
            <p:cNvSpPr txBox="1"/>
            <p:nvPr/>
          </p:nvSpPr>
          <p:spPr>
            <a:xfrm>
              <a:off x="1865218" y="4866804"/>
              <a:ext cx="2416084" cy="646331"/>
            </a:xfrm>
            <a:prstGeom prst="rect">
              <a:avLst/>
            </a:prstGeom>
            <a:noFill/>
          </p:spPr>
          <p:txBody>
            <a:bodyPr wrap="square" rtlCol="0">
              <a:spAutoFit/>
            </a:bodyPr>
            <a:lstStyle/>
            <a:p>
              <a:r>
                <a:rPr kumimoji="1" lang="ja-JP" altLang="en-US" dirty="0"/>
                <a:t>紙ウエスでチリ・埃等を除去後計測</a:t>
              </a:r>
            </a:p>
          </p:txBody>
        </p:sp>
        <p:sp>
          <p:nvSpPr>
            <p:cNvPr id="56" name="テキスト ボックス 55"/>
            <p:cNvSpPr txBox="1"/>
            <p:nvPr/>
          </p:nvSpPr>
          <p:spPr>
            <a:xfrm>
              <a:off x="9928949" y="5082326"/>
              <a:ext cx="2135179" cy="338554"/>
            </a:xfrm>
            <a:prstGeom prst="rect">
              <a:avLst/>
            </a:prstGeom>
            <a:noFill/>
          </p:spPr>
          <p:txBody>
            <a:bodyPr wrap="square" rtlCol="0">
              <a:spAutoFit/>
            </a:bodyPr>
            <a:lstStyle/>
            <a:p>
              <a:r>
                <a:rPr lang="ja-JP" altLang="en-US" sz="1600" dirty="0"/>
                <a:t>同じ測定器</a:t>
              </a:r>
              <a:r>
                <a:rPr kumimoji="1" lang="ja-JP" altLang="en-US" sz="1600" dirty="0"/>
                <a:t>を使用</a:t>
              </a:r>
            </a:p>
          </p:txBody>
        </p:sp>
        <p:sp>
          <p:nvSpPr>
            <p:cNvPr id="57" name="テキスト ボックス 56"/>
            <p:cNvSpPr txBox="1"/>
            <p:nvPr/>
          </p:nvSpPr>
          <p:spPr>
            <a:xfrm>
              <a:off x="5098297" y="4974605"/>
              <a:ext cx="1802321" cy="369332"/>
            </a:xfrm>
            <a:prstGeom prst="rect">
              <a:avLst/>
            </a:prstGeom>
            <a:noFill/>
          </p:spPr>
          <p:txBody>
            <a:bodyPr wrap="square" rtlCol="0">
              <a:spAutoFit/>
            </a:bodyPr>
            <a:lstStyle/>
            <a:p>
              <a:r>
                <a:rPr kumimoji="1" lang="ja-JP" altLang="en-US" dirty="0"/>
                <a:t>石定盤を使用</a:t>
              </a:r>
            </a:p>
          </p:txBody>
        </p:sp>
        <p:pic>
          <p:nvPicPr>
            <p:cNvPr id="101" name="図 100"/>
            <p:cNvPicPr>
              <a:picLocks noChangeAspect="1"/>
            </p:cNvPicPr>
            <p:nvPr/>
          </p:nvPicPr>
          <p:blipFill>
            <a:blip r:embed="rId5"/>
            <a:stretch>
              <a:fillRect/>
            </a:stretch>
          </p:blipFill>
          <p:spPr>
            <a:xfrm>
              <a:off x="8141955" y="4832589"/>
              <a:ext cx="2592720" cy="1942945"/>
            </a:xfrm>
            <a:prstGeom prst="rect">
              <a:avLst/>
            </a:prstGeom>
          </p:spPr>
        </p:pic>
        <p:sp>
          <p:nvSpPr>
            <p:cNvPr id="58" name="直方体 57"/>
            <p:cNvSpPr/>
            <p:nvPr/>
          </p:nvSpPr>
          <p:spPr>
            <a:xfrm>
              <a:off x="4377319" y="5542390"/>
              <a:ext cx="2730489" cy="953383"/>
            </a:xfrm>
            <a:prstGeom prst="cube">
              <a:avLst>
                <a:gd name="adj" fmla="val 57000"/>
              </a:avLst>
            </a:prstGeom>
            <a:pattFill prst="pct30">
              <a:fgClr>
                <a:schemeClr val="accent2">
                  <a:lumMod val="40000"/>
                  <a:lumOff val="60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59" name="テキスト ボックス 5"/>
            <p:cNvSpPr txBox="1"/>
            <p:nvPr/>
          </p:nvSpPr>
          <p:spPr>
            <a:xfrm>
              <a:off x="5278361" y="6170298"/>
              <a:ext cx="577850" cy="276999"/>
            </a:xfrm>
            <a:prstGeom prst="rect">
              <a:avLst/>
            </a:prstGeom>
            <a:solidFill>
              <a:schemeClr val="bg1"/>
            </a:solid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1200" dirty="0">
                  <a:latin typeface="ＭＳ Ｐゴシック" panose="020B0600070205080204" pitchFamily="50" charset="-128"/>
                  <a:ea typeface="ＭＳ Ｐゴシック" panose="020B0600070205080204" pitchFamily="50" charset="-128"/>
                </a:rPr>
                <a:t>定盤</a:t>
              </a:r>
            </a:p>
          </p:txBody>
        </p:sp>
        <p:grpSp>
          <p:nvGrpSpPr>
            <p:cNvPr id="61" name="グループ化 60"/>
            <p:cNvGrpSpPr/>
            <p:nvPr/>
          </p:nvGrpSpPr>
          <p:grpSpPr>
            <a:xfrm>
              <a:off x="10982286" y="1413527"/>
              <a:ext cx="468842" cy="2446250"/>
              <a:chOff x="6149343" y="3670393"/>
              <a:chExt cx="468842" cy="2446250"/>
            </a:xfrm>
          </p:grpSpPr>
          <p:sp>
            <p:nvSpPr>
              <p:cNvPr id="62" name="正方形/長方形 61"/>
              <p:cNvSpPr/>
              <p:nvPr/>
            </p:nvSpPr>
            <p:spPr>
              <a:xfrm>
                <a:off x="6149343" y="3670393"/>
                <a:ext cx="468842" cy="2446250"/>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3" name="テキスト ボックス 62"/>
              <p:cNvSpPr txBox="1"/>
              <p:nvPr/>
            </p:nvSpPr>
            <p:spPr>
              <a:xfrm>
                <a:off x="6245264" y="4911530"/>
                <a:ext cx="276999" cy="996033"/>
              </a:xfrm>
              <a:prstGeom prst="rect">
                <a:avLst/>
              </a:prstGeom>
              <a:solidFill>
                <a:schemeClr val="bg1"/>
              </a:solidFill>
            </p:spPr>
            <p:txBody>
              <a:bodyPr vert="eaVert" wrap="none" lIns="0" tIns="36000" rIns="0" bIns="36000" rtlCol="0">
                <a:spAutoFit/>
              </a:bodyPr>
              <a:lstStyle/>
              <a:p>
                <a:r>
                  <a:rPr kumimoji="1" lang="ja-JP" altLang="en-US" dirty="0"/>
                  <a:t>被検査器</a:t>
                </a:r>
              </a:p>
            </p:txBody>
          </p:sp>
        </p:grpSp>
        <p:grpSp>
          <p:nvGrpSpPr>
            <p:cNvPr id="64" name="グループ化 63"/>
            <p:cNvGrpSpPr/>
            <p:nvPr/>
          </p:nvGrpSpPr>
          <p:grpSpPr>
            <a:xfrm>
              <a:off x="9502467" y="1380477"/>
              <a:ext cx="495002" cy="2446250"/>
              <a:chOff x="4161641" y="3691088"/>
              <a:chExt cx="495002" cy="2446250"/>
            </a:xfrm>
          </p:grpSpPr>
          <p:sp>
            <p:nvSpPr>
              <p:cNvPr id="65" name="正方形/長方形 64"/>
              <p:cNvSpPr/>
              <p:nvPr/>
            </p:nvSpPr>
            <p:spPr>
              <a:xfrm>
                <a:off x="4161641" y="3691088"/>
                <a:ext cx="495002" cy="2446250"/>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66" name="テキスト ボックス 65"/>
              <p:cNvSpPr txBox="1"/>
              <p:nvPr/>
            </p:nvSpPr>
            <p:spPr>
              <a:xfrm>
                <a:off x="4262814" y="5145677"/>
                <a:ext cx="276999" cy="765200"/>
              </a:xfrm>
              <a:prstGeom prst="rect">
                <a:avLst/>
              </a:prstGeom>
              <a:solidFill>
                <a:schemeClr val="bg1"/>
              </a:solidFill>
            </p:spPr>
            <p:txBody>
              <a:bodyPr vert="eaVert" wrap="none" lIns="0" tIns="36000" rIns="0" bIns="36000" rtlCol="0">
                <a:spAutoFit/>
              </a:bodyPr>
              <a:lstStyle/>
              <a:p>
                <a:r>
                  <a:rPr kumimoji="1" lang="ja-JP" altLang="en-US" dirty="0"/>
                  <a:t>標準器</a:t>
                </a:r>
              </a:p>
            </p:txBody>
          </p:sp>
        </p:grpSp>
      </p:grpSp>
      <p:sp>
        <p:nvSpPr>
          <p:cNvPr id="9" name="正方形/長方形 8"/>
          <p:cNvSpPr/>
          <p:nvPr/>
        </p:nvSpPr>
        <p:spPr>
          <a:xfrm flipH="1">
            <a:off x="0" y="533923"/>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6" name="ホームベース 5"/>
          <p:cNvSpPr/>
          <p:nvPr/>
        </p:nvSpPr>
        <p:spPr>
          <a:xfrm>
            <a:off x="17568" y="18447"/>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2600" dirty="0">
                <a:solidFill>
                  <a:prstClr val="black"/>
                </a:solidFill>
                <a:latin typeface="HG創英角ﾎﾟｯﾌﾟ体" panose="040B0A09000000000000" pitchFamily="49" charset="-128"/>
                <a:ea typeface="HG創英角ﾎﾟｯﾌﾟ体" panose="040B0A09000000000000" pitchFamily="49" charset="-128"/>
              </a:rPr>
              <a:t>現状把握④</a:t>
            </a:r>
          </a:p>
        </p:txBody>
      </p:sp>
      <p:sp>
        <p:nvSpPr>
          <p:cNvPr id="98" name="テキスト ボックス 97"/>
          <p:cNvSpPr txBox="1"/>
          <p:nvPr/>
        </p:nvSpPr>
        <p:spPr>
          <a:xfrm>
            <a:off x="0" y="608287"/>
            <a:ext cx="2403222" cy="461665"/>
          </a:xfrm>
          <a:prstGeom prst="rect">
            <a:avLst/>
          </a:prstGeom>
          <a:noFill/>
        </p:spPr>
        <p:txBody>
          <a:bodyPr wrap="none" rtlCol="0">
            <a:spAutoFit/>
          </a:bodyPr>
          <a:lstStyle/>
          <a:p>
            <a:r>
              <a:rPr lang="en-US" altLang="ja-JP" sz="2400" dirty="0">
                <a:ln>
                  <a:solidFill>
                    <a:prstClr val="white">
                      <a:lumMod val="75000"/>
                    </a:prstClr>
                  </a:solidFill>
                </a:ln>
                <a:solidFill>
                  <a:prstClr val="black"/>
                </a:solidFill>
                <a:latin typeface="HGP創英角ﾎﾟｯﾌﾟ体" panose="040B0A00000000000000" pitchFamily="50" charset="-128"/>
                <a:ea typeface="HGP創英角ﾎﾟｯﾌﾟ体" panose="040B0A00000000000000" pitchFamily="50" charset="-128"/>
              </a:rPr>
              <a:t>4M+1E</a:t>
            </a:r>
            <a:r>
              <a:rPr lang="ja-JP" altLang="en-US" sz="2400" dirty="0">
                <a:ln>
                  <a:solidFill>
                    <a:prstClr val="white">
                      <a:lumMod val="75000"/>
                    </a:prstClr>
                  </a:solidFill>
                </a:ln>
                <a:solidFill>
                  <a:prstClr val="black"/>
                </a:solidFill>
                <a:latin typeface="HGP創英角ﾎﾟｯﾌﾟ体" panose="040B0A00000000000000" pitchFamily="50" charset="-128"/>
                <a:ea typeface="HGP創英角ﾎﾟｯﾌﾟ体" panose="040B0A00000000000000" pitchFamily="50" charset="-128"/>
              </a:rPr>
              <a:t>別に確認</a:t>
            </a:r>
            <a:endParaRPr lang="en-US" altLang="ja-JP" dirty="0">
              <a:ln>
                <a:solidFill>
                  <a:prstClr val="white">
                    <a:lumMod val="75000"/>
                  </a:prstClr>
                </a:solidFill>
              </a:ln>
              <a:solidFill>
                <a:prstClr val="black"/>
              </a:solidFill>
              <a:latin typeface="HGP創英角ﾎﾟｯﾌﾟ体" panose="040B0A00000000000000" pitchFamily="50" charset="-128"/>
              <a:ea typeface="HGP創英角ﾎﾟｯﾌﾟ体" panose="040B0A00000000000000"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1966281130"/>
              </p:ext>
            </p:extLst>
          </p:nvPr>
        </p:nvGraphicFramePr>
        <p:xfrm>
          <a:off x="2235612" y="1414343"/>
          <a:ext cx="3683612" cy="2378519"/>
        </p:xfrm>
        <a:graphic>
          <a:graphicData uri="http://schemas.openxmlformats.org/drawingml/2006/table">
            <a:tbl>
              <a:tblPr>
                <a:tableStyleId>{5C22544A-7EE6-4342-B048-85BDC9FD1C3A}</a:tableStyleId>
              </a:tblPr>
              <a:tblGrid>
                <a:gridCol w="1841806">
                  <a:extLst>
                    <a:ext uri="{9D8B030D-6E8A-4147-A177-3AD203B41FA5}">
                      <a16:colId xmlns:a16="http://schemas.microsoft.com/office/drawing/2014/main" val="2116292496"/>
                    </a:ext>
                  </a:extLst>
                </a:gridCol>
                <a:gridCol w="1841806">
                  <a:extLst>
                    <a:ext uri="{9D8B030D-6E8A-4147-A177-3AD203B41FA5}">
                      <a16:colId xmlns:a16="http://schemas.microsoft.com/office/drawing/2014/main" val="81051796"/>
                    </a:ext>
                  </a:extLst>
                </a:gridCol>
              </a:tblGrid>
              <a:tr h="335237">
                <a:tc>
                  <a:txBody>
                    <a:bodyPr/>
                    <a:lstStyle/>
                    <a:p>
                      <a:pPr algn="ctr" fontAlgn="b"/>
                      <a:r>
                        <a:rPr lang="ja-JP" altLang="en-US" sz="2000" b="0" i="0" u="none" strike="noStrike" dirty="0">
                          <a:solidFill>
                            <a:schemeClr val="dk1"/>
                          </a:solidFill>
                          <a:effectLst/>
                          <a:latin typeface="+mn-lt"/>
                          <a:ea typeface="+mn-ea"/>
                        </a:rPr>
                        <a:t>人</a:t>
                      </a:r>
                      <a:endParaRPr lang="ja-JP" altLang="en-US" sz="20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0" marR="0" marT="0" marB="0">
                    <a:solidFill>
                      <a:schemeClr val="accent4">
                        <a:lumMod val="40000"/>
                        <a:lumOff val="60000"/>
                      </a:schemeClr>
                    </a:solidFill>
                  </a:tcPr>
                </a:tc>
                <a:tc>
                  <a:txBody>
                    <a:bodyPr/>
                    <a:lstStyle/>
                    <a:p>
                      <a:pPr algn="ctr" fontAlgn="ctr"/>
                      <a:r>
                        <a:rPr lang="ja-JP" altLang="en-US" sz="2000" u="none" strike="noStrike" dirty="0">
                          <a:effectLst/>
                        </a:rPr>
                        <a:t>現状</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extLst>
                  <a:ext uri="{0D108BD9-81ED-4DB2-BD59-A6C34878D82A}">
                    <a16:rowId xmlns:a16="http://schemas.microsoft.com/office/drawing/2014/main" val="2818286743"/>
                  </a:ext>
                </a:extLst>
              </a:tr>
              <a:tr h="702334">
                <a:tc>
                  <a:txBody>
                    <a:bodyPr/>
                    <a:lstStyle/>
                    <a:p>
                      <a:pPr algn="ctr" fontAlgn="ctr"/>
                      <a:r>
                        <a:rPr lang="ja-JP" altLang="en-US" sz="2800" u="none" strike="noStrike" dirty="0">
                          <a:effectLst/>
                        </a:rPr>
                        <a:t>渡辺</a:t>
                      </a:r>
                      <a:endParaRPr lang="ja-JP" altLang="en-US" sz="2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tc>
                  <a:txBody>
                    <a:bodyPr/>
                    <a:lstStyle/>
                    <a:p>
                      <a:pPr algn="ctr" fontAlgn="ctr"/>
                      <a:r>
                        <a:rPr lang="en-US" sz="2800" u="none" strike="noStrike" dirty="0">
                          <a:effectLst/>
                        </a:rPr>
                        <a:t>A</a:t>
                      </a:r>
                      <a:endParaRPr lang="en-US" sz="2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extLst>
                  <a:ext uri="{0D108BD9-81ED-4DB2-BD59-A6C34878D82A}">
                    <a16:rowId xmlns:a16="http://schemas.microsoft.com/office/drawing/2014/main" val="2591188818"/>
                  </a:ext>
                </a:extLst>
              </a:tr>
              <a:tr h="670474">
                <a:tc>
                  <a:txBody>
                    <a:bodyPr/>
                    <a:lstStyle/>
                    <a:p>
                      <a:pPr algn="ctr" fontAlgn="ctr"/>
                      <a:r>
                        <a:rPr lang="ja-JP" altLang="en-US" sz="2800" u="none" strike="noStrike" dirty="0">
                          <a:effectLst/>
                        </a:rPr>
                        <a:t>中村</a:t>
                      </a:r>
                      <a:r>
                        <a:rPr lang="en-US" sz="2800" u="none" strike="noStrike" dirty="0">
                          <a:effectLst/>
                        </a:rPr>
                        <a:t>EX</a:t>
                      </a:r>
                      <a:endParaRPr lang="en-US" sz="2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tc>
                  <a:txBody>
                    <a:bodyPr/>
                    <a:lstStyle/>
                    <a:p>
                      <a:pPr algn="ctr" fontAlgn="ctr"/>
                      <a:r>
                        <a:rPr lang="en-US" sz="2800" u="none" strike="noStrike">
                          <a:effectLst/>
                        </a:rPr>
                        <a:t>B</a:t>
                      </a:r>
                      <a:endParaRPr lang="en-US" sz="28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extLst>
                  <a:ext uri="{0D108BD9-81ED-4DB2-BD59-A6C34878D82A}">
                    <a16:rowId xmlns:a16="http://schemas.microsoft.com/office/drawing/2014/main" val="2928056651"/>
                  </a:ext>
                </a:extLst>
              </a:tr>
              <a:tr h="670474">
                <a:tc>
                  <a:txBody>
                    <a:bodyPr/>
                    <a:lstStyle/>
                    <a:p>
                      <a:pPr algn="ctr" fontAlgn="ctr"/>
                      <a:r>
                        <a:rPr lang="ja-JP" altLang="en-US" sz="2800" u="none" strike="noStrike" dirty="0">
                          <a:effectLst/>
                        </a:rPr>
                        <a:t>菰田</a:t>
                      </a:r>
                      <a:endParaRPr lang="ja-JP" altLang="en-US" sz="2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tc>
                  <a:txBody>
                    <a:bodyPr/>
                    <a:lstStyle/>
                    <a:p>
                      <a:pPr algn="ctr" fontAlgn="ctr"/>
                      <a:r>
                        <a:rPr lang="en-US" sz="2800" b="0" i="0" u="none" strike="noStrike" dirty="0">
                          <a:solidFill>
                            <a:schemeClr val="dk1"/>
                          </a:solidFill>
                          <a:effectLst/>
                          <a:latin typeface="+mn-lt"/>
                          <a:ea typeface="+mn-ea"/>
                        </a:rPr>
                        <a:t>B</a:t>
                      </a:r>
                      <a:endParaRPr lang="en-US" sz="28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solidFill>
                      <a:schemeClr val="accent4">
                        <a:lumMod val="40000"/>
                        <a:lumOff val="60000"/>
                      </a:schemeClr>
                    </a:solidFill>
                  </a:tcPr>
                </a:tc>
                <a:extLst>
                  <a:ext uri="{0D108BD9-81ED-4DB2-BD59-A6C34878D82A}">
                    <a16:rowId xmlns:a16="http://schemas.microsoft.com/office/drawing/2014/main" val="2221072223"/>
                  </a:ext>
                </a:extLst>
              </a:tr>
            </a:tbl>
          </a:graphicData>
        </a:graphic>
      </p:graphicFrame>
      <p:sp>
        <p:nvSpPr>
          <p:cNvPr id="5" name="ドーナツ 19">
            <a:extLst>
              <a:ext uri="{FF2B5EF4-FFF2-40B4-BE49-F238E27FC236}">
                <a16:creationId xmlns:a16="http://schemas.microsoft.com/office/drawing/2014/main" id="{5201F314-2A73-21B5-C23C-E63F4B4E0CD5}"/>
              </a:ext>
            </a:extLst>
          </p:cNvPr>
          <p:cNvSpPr/>
          <p:nvPr/>
        </p:nvSpPr>
        <p:spPr>
          <a:xfrm>
            <a:off x="173760" y="1020423"/>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ドーナツ 19">
            <a:extLst>
              <a:ext uri="{FF2B5EF4-FFF2-40B4-BE49-F238E27FC236}">
                <a16:creationId xmlns:a16="http://schemas.microsoft.com/office/drawing/2014/main" id="{4EB7BF5C-F9F8-7A99-106E-19298516AD7D}"/>
              </a:ext>
            </a:extLst>
          </p:cNvPr>
          <p:cNvSpPr/>
          <p:nvPr/>
        </p:nvSpPr>
        <p:spPr>
          <a:xfrm>
            <a:off x="6694395" y="996594"/>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ドーナツ 19">
            <a:extLst>
              <a:ext uri="{FF2B5EF4-FFF2-40B4-BE49-F238E27FC236}">
                <a16:creationId xmlns:a16="http://schemas.microsoft.com/office/drawing/2014/main" id="{180967C6-4362-1EE0-C81E-77579C5E3E0A}"/>
              </a:ext>
            </a:extLst>
          </p:cNvPr>
          <p:cNvSpPr/>
          <p:nvPr/>
        </p:nvSpPr>
        <p:spPr>
          <a:xfrm>
            <a:off x="327216" y="3960953"/>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6" name="図 15">
            <a:extLst>
              <a:ext uri="{FF2B5EF4-FFF2-40B4-BE49-F238E27FC236}">
                <a16:creationId xmlns:a16="http://schemas.microsoft.com/office/drawing/2014/main" id="{176E4400-49BA-D3B7-079B-77827CA3BF2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7" name="四角形: 角を丸くする 16">
            <a:extLst>
              <a:ext uri="{FF2B5EF4-FFF2-40B4-BE49-F238E27FC236}">
                <a16:creationId xmlns:a16="http://schemas.microsoft.com/office/drawing/2014/main" id="{460125E4-EFE9-0FCE-1E81-B356399D599E}"/>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15/33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164828007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2"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heel(2)">
                                      <p:cBhvr>
                                        <p:cTn id="15" dur="500"/>
                                        <p:tgtEl>
                                          <p:spTgt spid="5"/>
                                        </p:tgtEl>
                                      </p:cBhvr>
                                    </p:animEffect>
                                  </p:childTnLst>
                                </p:cTn>
                              </p:par>
                              <p:par>
                                <p:cTn id="16" presetID="21" presetClass="entr" presetSubtype="2"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heel(2)">
                                      <p:cBhvr>
                                        <p:cTn id="18" dur="500"/>
                                        <p:tgtEl>
                                          <p:spTgt spid="10"/>
                                        </p:tgtEl>
                                      </p:cBhvr>
                                    </p:animEffect>
                                  </p:childTnLst>
                                </p:cTn>
                              </p:par>
                              <p:par>
                                <p:cTn id="19" presetID="21" presetClass="entr" presetSubtype="2"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heel(2)">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グループ化 12"/>
          <p:cNvGrpSpPr/>
          <p:nvPr/>
        </p:nvGrpSpPr>
        <p:grpSpPr>
          <a:xfrm>
            <a:off x="83977" y="881522"/>
            <a:ext cx="11971174" cy="2873353"/>
            <a:chOff x="83977" y="881522"/>
            <a:chExt cx="11971174" cy="2873353"/>
          </a:xfrm>
        </p:grpSpPr>
        <p:sp>
          <p:nvSpPr>
            <p:cNvPr id="12" name="正方形/長方形 11"/>
            <p:cNvSpPr/>
            <p:nvPr/>
          </p:nvSpPr>
          <p:spPr>
            <a:xfrm>
              <a:off x="83977" y="881523"/>
              <a:ext cx="11971174" cy="2873352"/>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0" name="正方形/長方形 489"/>
            <p:cNvSpPr/>
            <p:nvPr/>
          </p:nvSpPr>
          <p:spPr>
            <a:xfrm>
              <a:off x="86430" y="881522"/>
              <a:ext cx="888207"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環境</a:t>
              </a:r>
            </a:p>
          </p:txBody>
        </p:sp>
        <p:grpSp>
          <p:nvGrpSpPr>
            <p:cNvPr id="14" name="グループ化 13"/>
            <p:cNvGrpSpPr/>
            <p:nvPr/>
          </p:nvGrpSpPr>
          <p:grpSpPr>
            <a:xfrm>
              <a:off x="1035982" y="894419"/>
              <a:ext cx="2021677" cy="523220"/>
              <a:chOff x="1690625" y="1618509"/>
              <a:chExt cx="2021677" cy="523219"/>
            </a:xfrm>
          </p:grpSpPr>
          <p:pic>
            <p:nvPicPr>
              <p:cNvPr id="15" name="図 14"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6" name="テキスト ボックス 15"/>
              <p:cNvSpPr txBox="1"/>
              <p:nvPr/>
            </p:nvSpPr>
            <p:spPr>
              <a:xfrm>
                <a:off x="2028825" y="1618509"/>
                <a:ext cx="1653017"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温度や熱で伸縮</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するのでは？</a:t>
                </a:r>
              </a:p>
            </p:txBody>
          </p:sp>
        </p:grpSp>
        <p:grpSp>
          <p:nvGrpSpPr>
            <p:cNvPr id="8" name="グループ化 7"/>
            <p:cNvGrpSpPr/>
            <p:nvPr/>
          </p:nvGrpSpPr>
          <p:grpSpPr>
            <a:xfrm>
              <a:off x="1753793" y="1457124"/>
              <a:ext cx="1093491" cy="2258265"/>
              <a:chOff x="253902" y="1412554"/>
              <a:chExt cx="1093491" cy="2258265"/>
            </a:xfrm>
          </p:grpSpPr>
          <p:grpSp>
            <p:nvGrpSpPr>
              <p:cNvPr id="2" name="グループ化 1"/>
              <p:cNvGrpSpPr/>
              <p:nvPr/>
            </p:nvGrpSpPr>
            <p:grpSpPr>
              <a:xfrm>
                <a:off x="462010" y="1412554"/>
                <a:ext cx="231039" cy="1908511"/>
                <a:chOff x="1134291" y="1316774"/>
                <a:chExt cx="273258" cy="2257277"/>
              </a:xfrm>
            </p:grpSpPr>
            <p:grpSp>
              <p:nvGrpSpPr>
                <p:cNvPr id="18" name="グループ化 17"/>
                <p:cNvGrpSpPr/>
                <p:nvPr/>
              </p:nvGrpSpPr>
              <p:grpSpPr>
                <a:xfrm>
                  <a:off x="1134291" y="1316774"/>
                  <a:ext cx="273258" cy="2257277"/>
                  <a:chOff x="278917" y="0"/>
                  <a:chExt cx="721590" cy="6451023"/>
                </a:xfrm>
              </p:grpSpPr>
              <p:sp>
                <p:nvSpPr>
                  <p:cNvPr id="28" name="フリーフォーム 27"/>
                  <p:cNvSpPr/>
                  <p:nvPr/>
                </p:nvSpPr>
                <p:spPr>
                  <a:xfrm>
                    <a:off x="278917" y="0"/>
                    <a:ext cx="577272" cy="6451023"/>
                  </a:xfrm>
                  <a:custGeom>
                    <a:avLst/>
                    <a:gdLst>
                      <a:gd name="connsiteX0" fmla="*/ 0 w 577272"/>
                      <a:gd name="connsiteY0" fmla="*/ 144318 h 6451023"/>
                      <a:gd name="connsiteX1" fmla="*/ 577272 w 577272"/>
                      <a:gd name="connsiteY1" fmla="*/ 0 h 6451023"/>
                      <a:gd name="connsiteX2" fmla="*/ 533977 w 577272"/>
                      <a:gd name="connsiteY2" fmla="*/ 6451023 h 6451023"/>
                      <a:gd name="connsiteX3" fmla="*/ 28863 w 577272"/>
                      <a:gd name="connsiteY3" fmla="*/ 6147955 h 6451023"/>
                      <a:gd name="connsiteX4" fmla="*/ 0 w 577272"/>
                      <a:gd name="connsiteY4" fmla="*/ 144318 h 6451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72" h="6451023">
                        <a:moveTo>
                          <a:pt x="0" y="144318"/>
                        </a:moveTo>
                        <a:lnTo>
                          <a:pt x="577272" y="0"/>
                        </a:lnTo>
                        <a:lnTo>
                          <a:pt x="533977" y="6451023"/>
                        </a:lnTo>
                        <a:lnTo>
                          <a:pt x="28863" y="6147955"/>
                        </a:lnTo>
                        <a:cubicBezTo>
                          <a:pt x="24052" y="4141932"/>
                          <a:pt x="19242" y="2135909"/>
                          <a:pt x="0" y="144318"/>
                        </a:cubicBezTo>
                        <a:close/>
                      </a:path>
                    </a:pathLst>
                  </a:custGeom>
                  <a:solidFill>
                    <a:schemeClr val="bg1">
                      <a:lumMod val="8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フリーフォーム 28"/>
                  <p:cNvSpPr/>
                  <p:nvPr/>
                </p:nvSpPr>
                <p:spPr>
                  <a:xfrm>
                    <a:off x="812894" y="0"/>
                    <a:ext cx="187613" cy="6436591"/>
                  </a:xfrm>
                  <a:custGeom>
                    <a:avLst/>
                    <a:gdLst>
                      <a:gd name="connsiteX0" fmla="*/ 43295 w 187613"/>
                      <a:gd name="connsiteY0" fmla="*/ 0 h 6436591"/>
                      <a:gd name="connsiteX1" fmla="*/ 187613 w 187613"/>
                      <a:gd name="connsiteY1" fmla="*/ 57727 h 6436591"/>
                      <a:gd name="connsiteX2" fmla="*/ 144318 w 187613"/>
                      <a:gd name="connsiteY2" fmla="*/ 6335568 h 6436591"/>
                      <a:gd name="connsiteX3" fmla="*/ 0 w 187613"/>
                      <a:gd name="connsiteY3" fmla="*/ 6436591 h 6436591"/>
                      <a:gd name="connsiteX4" fmla="*/ 43295 w 187613"/>
                      <a:gd name="connsiteY4" fmla="*/ 0 h 643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613" h="6436591">
                        <a:moveTo>
                          <a:pt x="43295" y="0"/>
                        </a:moveTo>
                        <a:lnTo>
                          <a:pt x="187613" y="57727"/>
                        </a:lnTo>
                        <a:lnTo>
                          <a:pt x="144318" y="6335568"/>
                        </a:lnTo>
                        <a:lnTo>
                          <a:pt x="0" y="6436591"/>
                        </a:lnTo>
                        <a:lnTo>
                          <a:pt x="43295" y="0"/>
                        </a:lnTo>
                        <a:close/>
                      </a:path>
                    </a:pathLst>
                  </a:custGeom>
                  <a:solidFill>
                    <a:schemeClr val="tx1">
                      <a:lumMod val="50000"/>
                      <a:lumOff val="50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0" name="楕円 19"/>
                <p:cNvSpPr/>
                <p:nvPr/>
              </p:nvSpPr>
              <p:spPr>
                <a:xfrm>
                  <a:off x="1177983" y="1521768"/>
                  <a:ext cx="124240" cy="1905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楕円 20"/>
                <p:cNvSpPr/>
                <p:nvPr/>
              </p:nvSpPr>
              <p:spPr>
                <a:xfrm>
                  <a:off x="1177983" y="3188644"/>
                  <a:ext cx="124240" cy="188429"/>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22" name="直線コネクタ 21"/>
              <p:cNvCxnSpPr/>
              <p:nvPr/>
            </p:nvCxnSpPr>
            <p:spPr>
              <a:xfrm>
                <a:off x="510231" y="3074248"/>
                <a:ext cx="390525" cy="0"/>
              </a:xfrm>
              <a:prstGeom prst="line">
                <a:avLst/>
              </a:prstGeom>
            </p:spPr>
            <p:style>
              <a:lnRef idx="1">
                <a:schemeClr val="dk1"/>
              </a:lnRef>
              <a:fillRef idx="0">
                <a:schemeClr val="dk1"/>
              </a:fillRef>
              <a:effectRef idx="0">
                <a:schemeClr val="dk1"/>
              </a:effectRef>
              <a:fontRef idx="minor">
                <a:schemeClr val="tx1"/>
              </a:fontRef>
            </p:style>
          </p:cxnSp>
          <p:cxnSp>
            <p:nvCxnSpPr>
              <p:cNvPr id="23" name="直線コネクタ 22"/>
              <p:cNvCxnSpPr/>
              <p:nvPr/>
            </p:nvCxnSpPr>
            <p:spPr>
              <a:xfrm>
                <a:off x="518739" y="1659767"/>
                <a:ext cx="390525" cy="0"/>
              </a:xfrm>
              <a:prstGeom prst="line">
                <a:avLst/>
              </a:prstGeom>
            </p:spPr>
            <p:style>
              <a:lnRef idx="1">
                <a:schemeClr val="dk1"/>
              </a:lnRef>
              <a:fillRef idx="0">
                <a:schemeClr val="dk1"/>
              </a:fillRef>
              <a:effectRef idx="0">
                <a:schemeClr val="dk1"/>
              </a:effectRef>
              <a:fontRef idx="minor">
                <a:schemeClr val="tx1"/>
              </a:fontRef>
            </p:style>
          </p:cxnSp>
          <p:sp>
            <p:nvSpPr>
              <p:cNvPr id="26" name="上矢印 25"/>
              <p:cNvSpPr/>
              <p:nvPr/>
            </p:nvSpPr>
            <p:spPr>
              <a:xfrm>
                <a:off x="253902" y="3326900"/>
                <a:ext cx="646855" cy="304800"/>
              </a:xfrm>
              <a:prstGeom prst="upArrow">
                <a:avLst/>
              </a:prstGeom>
              <a:solidFill>
                <a:srgbClr val="00C85A"/>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テキスト ボックス 23"/>
              <p:cNvSpPr txBox="1"/>
              <p:nvPr/>
            </p:nvSpPr>
            <p:spPr>
              <a:xfrm>
                <a:off x="347758" y="3409209"/>
                <a:ext cx="47697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底面</a:t>
                </a:r>
              </a:p>
            </p:txBody>
          </p:sp>
          <p:sp>
            <p:nvSpPr>
              <p:cNvPr id="30" name="左矢印 29"/>
              <p:cNvSpPr/>
              <p:nvPr/>
            </p:nvSpPr>
            <p:spPr>
              <a:xfrm>
                <a:off x="703486" y="2865942"/>
                <a:ext cx="631548" cy="368576"/>
              </a:xfrm>
              <a:prstGeom prst="leftArrow">
                <a:avLst/>
              </a:prstGeom>
              <a:solidFill>
                <a:schemeClr val="accent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左矢印 30"/>
              <p:cNvSpPr/>
              <p:nvPr/>
            </p:nvSpPr>
            <p:spPr>
              <a:xfrm>
                <a:off x="703486" y="1473199"/>
                <a:ext cx="631548" cy="368576"/>
              </a:xfrm>
              <a:prstGeom prst="leftArrow">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9"/>
              <p:cNvSpPr txBox="1"/>
              <p:nvPr/>
            </p:nvSpPr>
            <p:spPr>
              <a:xfrm>
                <a:off x="854950" y="2905566"/>
                <a:ext cx="492443" cy="276999"/>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下側</a:t>
                </a:r>
              </a:p>
            </p:txBody>
          </p:sp>
          <p:sp>
            <p:nvSpPr>
              <p:cNvPr id="24" name="テキスト ボックス 18"/>
              <p:cNvSpPr txBox="1"/>
              <p:nvPr/>
            </p:nvSpPr>
            <p:spPr>
              <a:xfrm>
                <a:off x="835498" y="1501822"/>
                <a:ext cx="492443" cy="276999"/>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上側</a:t>
                </a:r>
              </a:p>
            </p:txBody>
          </p:sp>
        </p:grpSp>
        <p:grpSp>
          <p:nvGrpSpPr>
            <p:cNvPr id="5" name="グループ化 4"/>
            <p:cNvGrpSpPr/>
            <p:nvPr/>
          </p:nvGrpSpPr>
          <p:grpSpPr>
            <a:xfrm>
              <a:off x="257616" y="1491894"/>
              <a:ext cx="1525977" cy="1939799"/>
              <a:chOff x="5532543" y="2712742"/>
              <a:chExt cx="1126915" cy="1432517"/>
            </a:xfrm>
          </p:grpSpPr>
          <p:grpSp>
            <p:nvGrpSpPr>
              <p:cNvPr id="59" name="グループ化 58"/>
              <p:cNvGrpSpPr/>
              <p:nvPr/>
            </p:nvGrpSpPr>
            <p:grpSpPr>
              <a:xfrm flipH="1">
                <a:off x="5532543" y="2712742"/>
                <a:ext cx="1126915" cy="1432517"/>
                <a:chOff x="0" y="0"/>
                <a:chExt cx="3871912" cy="4852987"/>
              </a:xfrm>
            </p:grpSpPr>
            <p:grpSp>
              <p:nvGrpSpPr>
                <p:cNvPr id="92" name="Group 1242"/>
                <p:cNvGrpSpPr>
                  <a:grpSpLocks/>
                </p:cNvGrpSpPr>
                <p:nvPr/>
              </p:nvGrpSpPr>
              <p:grpSpPr bwMode="auto">
                <a:xfrm rot="4313774">
                  <a:off x="-230982" y="230982"/>
                  <a:ext cx="1304925" cy="842962"/>
                  <a:chOff x="-230982" y="230982"/>
                  <a:chExt cx="352" cy="220"/>
                </a:xfrm>
              </p:grpSpPr>
              <p:sp>
                <p:nvSpPr>
                  <p:cNvPr id="122" name="Freeform 112"/>
                  <p:cNvSpPr>
                    <a:spLocks/>
                  </p:cNvSpPr>
                  <p:nvPr/>
                </p:nvSpPr>
                <p:spPr bwMode="auto">
                  <a:xfrm>
                    <a:off x="-230982" y="230982"/>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113"/>
                  <p:cNvSpPr>
                    <a:spLocks/>
                  </p:cNvSpPr>
                  <p:nvPr/>
                </p:nvSpPr>
                <p:spPr bwMode="auto">
                  <a:xfrm>
                    <a:off x="-230809" y="230996"/>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14"/>
                  <p:cNvSpPr>
                    <a:spLocks/>
                  </p:cNvSpPr>
                  <p:nvPr/>
                </p:nvSpPr>
                <p:spPr bwMode="auto">
                  <a:xfrm>
                    <a:off x="-230754" y="231123"/>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Line 115"/>
                  <p:cNvSpPr>
                    <a:spLocks noChangeShapeType="1"/>
                  </p:cNvSpPr>
                  <p:nvPr/>
                </p:nvSpPr>
                <p:spPr bwMode="auto">
                  <a:xfrm flipV="1">
                    <a:off x="-230845" y="231064"/>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16"/>
                  <p:cNvSpPr>
                    <a:spLocks/>
                  </p:cNvSpPr>
                  <p:nvPr/>
                </p:nvSpPr>
                <p:spPr bwMode="auto">
                  <a:xfrm>
                    <a:off x="-230839" y="231143"/>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17"/>
                  <p:cNvSpPr>
                    <a:spLocks/>
                  </p:cNvSpPr>
                  <p:nvPr/>
                </p:nvSpPr>
                <p:spPr bwMode="auto">
                  <a:xfrm>
                    <a:off x="-230852" y="231095"/>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Line 118"/>
                  <p:cNvSpPr>
                    <a:spLocks noChangeShapeType="1"/>
                  </p:cNvSpPr>
                  <p:nvPr/>
                </p:nvSpPr>
                <p:spPr bwMode="auto">
                  <a:xfrm flipH="1">
                    <a:off x="-230654" y="231068"/>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93" name="Freeform 85"/>
                <p:cNvSpPr>
                  <a:spLocks/>
                </p:cNvSpPr>
                <p:nvPr/>
              </p:nvSpPr>
              <p:spPr bwMode="auto">
                <a:xfrm>
                  <a:off x="2752725" y="4371975"/>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86"/>
                <p:cNvSpPr>
                  <a:spLocks/>
                </p:cNvSpPr>
                <p:nvPr/>
              </p:nvSpPr>
              <p:spPr bwMode="auto">
                <a:xfrm>
                  <a:off x="1352550" y="4295775"/>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87"/>
                <p:cNvSpPr>
                  <a:spLocks/>
                </p:cNvSpPr>
                <p:nvPr/>
              </p:nvSpPr>
              <p:spPr bwMode="auto">
                <a:xfrm>
                  <a:off x="1304925" y="3343275"/>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8"/>
                <p:cNvSpPr>
                  <a:spLocks/>
                </p:cNvSpPr>
                <p:nvPr/>
              </p:nvSpPr>
              <p:spPr bwMode="auto">
                <a:xfrm>
                  <a:off x="352425" y="1076325"/>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9"/>
                <p:cNvSpPr>
                  <a:spLocks/>
                </p:cNvSpPr>
                <p:nvPr/>
              </p:nvSpPr>
              <p:spPr bwMode="auto">
                <a:xfrm>
                  <a:off x="1609725" y="2185987"/>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90"/>
                <p:cNvSpPr>
                  <a:spLocks/>
                </p:cNvSpPr>
                <p:nvPr/>
              </p:nvSpPr>
              <p:spPr bwMode="auto">
                <a:xfrm>
                  <a:off x="2781300" y="2176462"/>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91"/>
                <p:cNvSpPr>
                  <a:spLocks/>
                </p:cNvSpPr>
                <p:nvPr/>
              </p:nvSpPr>
              <p:spPr bwMode="auto">
                <a:xfrm>
                  <a:off x="400050" y="1481137"/>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92"/>
                <p:cNvSpPr>
                  <a:spLocks/>
                </p:cNvSpPr>
                <p:nvPr/>
              </p:nvSpPr>
              <p:spPr bwMode="auto">
                <a:xfrm>
                  <a:off x="1657350" y="2019300"/>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93"/>
                <p:cNvSpPr>
                  <a:spLocks/>
                </p:cNvSpPr>
                <p:nvPr/>
              </p:nvSpPr>
              <p:spPr bwMode="auto">
                <a:xfrm>
                  <a:off x="2052637" y="1733550"/>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94"/>
                <p:cNvSpPr>
                  <a:spLocks/>
                </p:cNvSpPr>
                <p:nvPr/>
              </p:nvSpPr>
              <p:spPr bwMode="auto">
                <a:xfrm>
                  <a:off x="2024062" y="2447925"/>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95"/>
                <p:cNvSpPr>
                  <a:spLocks/>
                </p:cNvSpPr>
                <p:nvPr/>
              </p:nvSpPr>
              <p:spPr bwMode="auto">
                <a:xfrm>
                  <a:off x="1971675" y="3252787"/>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96"/>
                <p:cNvSpPr>
                  <a:spLocks/>
                </p:cNvSpPr>
                <p:nvPr/>
              </p:nvSpPr>
              <p:spPr bwMode="auto">
                <a:xfrm>
                  <a:off x="1762125" y="2657475"/>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97"/>
                <p:cNvSpPr>
                  <a:spLocks/>
                </p:cNvSpPr>
                <p:nvPr/>
              </p:nvSpPr>
              <p:spPr bwMode="auto">
                <a:xfrm>
                  <a:off x="1971675" y="2890837"/>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98"/>
                <p:cNvSpPr>
                  <a:spLocks/>
                </p:cNvSpPr>
                <p:nvPr/>
              </p:nvSpPr>
              <p:spPr bwMode="auto">
                <a:xfrm>
                  <a:off x="1800225" y="2795587"/>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99"/>
                <p:cNvSpPr>
                  <a:spLocks/>
                </p:cNvSpPr>
                <p:nvPr/>
              </p:nvSpPr>
              <p:spPr bwMode="auto">
                <a:xfrm>
                  <a:off x="2914650" y="2038350"/>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00"/>
                <p:cNvSpPr>
                  <a:spLocks/>
                </p:cNvSpPr>
                <p:nvPr/>
              </p:nvSpPr>
              <p:spPr bwMode="auto">
                <a:xfrm>
                  <a:off x="1590675" y="2157412"/>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Line 101"/>
                <p:cNvSpPr>
                  <a:spLocks noChangeShapeType="1"/>
                </p:cNvSpPr>
                <p:nvPr/>
              </p:nvSpPr>
              <p:spPr bwMode="auto">
                <a:xfrm flipH="1">
                  <a:off x="2433637" y="3557587"/>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Line 102"/>
                <p:cNvSpPr>
                  <a:spLocks noChangeShapeType="1"/>
                </p:cNvSpPr>
                <p:nvPr/>
              </p:nvSpPr>
              <p:spPr bwMode="auto">
                <a:xfrm>
                  <a:off x="2157412" y="3576637"/>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Line 103"/>
                <p:cNvSpPr>
                  <a:spLocks noChangeShapeType="1"/>
                </p:cNvSpPr>
                <p:nvPr/>
              </p:nvSpPr>
              <p:spPr bwMode="auto">
                <a:xfrm>
                  <a:off x="2309812" y="3548062"/>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04"/>
                <p:cNvSpPr>
                  <a:spLocks/>
                </p:cNvSpPr>
                <p:nvPr/>
              </p:nvSpPr>
              <p:spPr bwMode="auto">
                <a:xfrm>
                  <a:off x="2867025" y="4333875"/>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05"/>
                <p:cNvSpPr>
                  <a:spLocks/>
                </p:cNvSpPr>
                <p:nvPr/>
              </p:nvSpPr>
              <p:spPr bwMode="auto">
                <a:xfrm>
                  <a:off x="1857375" y="4262437"/>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06"/>
                <p:cNvSpPr>
                  <a:spLocks/>
                </p:cNvSpPr>
                <p:nvPr/>
              </p:nvSpPr>
              <p:spPr bwMode="auto">
                <a:xfrm>
                  <a:off x="2366962" y="2628900"/>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19"/>
                <p:cNvSpPr>
                  <a:spLocks/>
                </p:cNvSpPr>
                <p:nvPr/>
              </p:nvSpPr>
              <p:spPr bwMode="auto">
                <a:xfrm rot="4099062">
                  <a:off x="442912" y="928688"/>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07"/>
                <p:cNvSpPr>
                  <a:spLocks/>
                </p:cNvSpPr>
                <p:nvPr/>
              </p:nvSpPr>
              <p:spPr bwMode="auto">
                <a:xfrm>
                  <a:off x="2857500" y="2909887"/>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09"/>
                <p:cNvSpPr>
                  <a:spLocks/>
                </p:cNvSpPr>
                <p:nvPr/>
              </p:nvSpPr>
              <p:spPr bwMode="auto">
                <a:xfrm rot="3577719">
                  <a:off x="2990850" y="3200400"/>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10"/>
                <p:cNvSpPr>
                  <a:spLocks/>
                </p:cNvSpPr>
                <p:nvPr/>
              </p:nvSpPr>
              <p:spPr bwMode="auto">
                <a:xfrm rot="3577719">
                  <a:off x="3048000" y="3295650"/>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11"/>
                <p:cNvSpPr>
                  <a:spLocks/>
                </p:cNvSpPr>
                <p:nvPr/>
              </p:nvSpPr>
              <p:spPr bwMode="auto">
                <a:xfrm rot="3577719">
                  <a:off x="3128962" y="3371850"/>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08"/>
                <p:cNvSpPr>
                  <a:spLocks/>
                </p:cNvSpPr>
                <p:nvPr/>
              </p:nvSpPr>
              <p:spPr bwMode="auto">
                <a:xfrm>
                  <a:off x="3238500" y="2919412"/>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60" name="グループ化 59"/>
              <p:cNvGrpSpPr/>
              <p:nvPr/>
            </p:nvGrpSpPr>
            <p:grpSpPr>
              <a:xfrm>
                <a:off x="5720816" y="2714357"/>
                <a:ext cx="580242" cy="645592"/>
                <a:chOff x="188274" y="1614"/>
                <a:chExt cx="725786" cy="1019741"/>
              </a:xfrm>
            </p:grpSpPr>
            <p:grpSp>
              <p:nvGrpSpPr>
                <p:cNvPr id="61" name="グループ化 60"/>
                <p:cNvGrpSpPr/>
                <p:nvPr/>
              </p:nvGrpSpPr>
              <p:grpSpPr>
                <a:xfrm>
                  <a:off x="188274" y="1614"/>
                  <a:ext cx="725786" cy="1019741"/>
                  <a:chOff x="188273" y="1615"/>
                  <a:chExt cx="2686615" cy="3774705"/>
                </a:xfrm>
              </p:grpSpPr>
              <p:grpSp>
                <p:nvGrpSpPr>
                  <p:cNvPr id="68" name="グループ化 67"/>
                  <p:cNvGrpSpPr/>
                  <p:nvPr/>
                </p:nvGrpSpPr>
                <p:grpSpPr>
                  <a:xfrm>
                    <a:off x="188273" y="1615"/>
                    <a:ext cx="2686615" cy="3774705"/>
                    <a:chOff x="188273" y="1615"/>
                    <a:chExt cx="2714625" cy="3819525"/>
                  </a:xfrm>
                </p:grpSpPr>
                <p:sp>
                  <p:nvSpPr>
                    <p:cNvPr id="75" name="フリーフォーム 74"/>
                    <p:cNvSpPr/>
                    <p:nvPr/>
                  </p:nvSpPr>
                  <p:spPr>
                    <a:xfrm>
                      <a:off x="2517136" y="1992340"/>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6" name="フリーフォーム 75"/>
                    <p:cNvSpPr/>
                    <p:nvPr/>
                  </p:nvSpPr>
                  <p:spPr>
                    <a:xfrm>
                      <a:off x="254948" y="1963765"/>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7" name="フリーフォーム 76"/>
                    <p:cNvSpPr/>
                    <p:nvPr/>
                  </p:nvSpPr>
                  <p:spPr>
                    <a:xfrm>
                      <a:off x="273998" y="1173190"/>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8" name="フリーフォーム 77"/>
                    <p:cNvSpPr/>
                    <p:nvPr/>
                  </p:nvSpPr>
                  <p:spPr>
                    <a:xfrm>
                      <a:off x="2450461" y="1373215"/>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9" name="フリーフォーム 78"/>
                    <p:cNvSpPr/>
                    <p:nvPr/>
                  </p:nvSpPr>
                  <p:spPr>
                    <a:xfrm>
                      <a:off x="312098" y="706465"/>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0" name="フリーフォーム 79"/>
                    <p:cNvSpPr/>
                    <p:nvPr/>
                  </p:nvSpPr>
                  <p:spPr>
                    <a:xfrm>
                      <a:off x="793111" y="1449415"/>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1" name="フリーフォーム 80"/>
                    <p:cNvSpPr/>
                    <p:nvPr/>
                  </p:nvSpPr>
                  <p:spPr>
                    <a:xfrm>
                      <a:off x="2017073" y="1525615"/>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2" name="フリーフォーム 81"/>
                    <p:cNvSpPr/>
                    <p:nvPr/>
                  </p:nvSpPr>
                  <p:spPr>
                    <a:xfrm>
                      <a:off x="1212211" y="2144740"/>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3" name="フリーフォーム 82"/>
                    <p:cNvSpPr/>
                    <p:nvPr/>
                  </p:nvSpPr>
                  <p:spPr>
                    <a:xfrm>
                      <a:off x="1817048" y="2144740"/>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4" name="フリーフォーム 83"/>
                    <p:cNvSpPr/>
                    <p:nvPr/>
                  </p:nvSpPr>
                  <p:spPr>
                    <a:xfrm>
                      <a:off x="897886" y="3459190"/>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5" name="フリーフォーム 84"/>
                    <p:cNvSpPr/>
                    <p:nvPr/>
                  </p:nvSpPr>
                  <p:spPr>
                    <a:xfrm>
                      <a:off x="1988498" y="3421090"/>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6" name="フリーフォーム 85"/>
                    <p:cNvSpPr/>
                    <p:nvPr/>
                  </p:nvSpPr>
                  <p:spPr>
                    <a:xfrm>
                      <a:off x="831211" y="2487640"/>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7" name="フリーフォーム 86"/>
                    <p:cNvSpPr/>
                    <p:nvPr/>
                  </p:nvSpPr>
                  <p:spPr>
                    <a:xfrm>
                      <a:off x="2055173" y="2525740"/>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8" name="フリーフォーム 87"/>
                    <p:cNvSpPr/>
                    <p:nvPr/>
                  </p:nvSpPr>
                  <p:spPr>
                    <a:xfrm>
                      <a:off x="1050286" y="2887690"/>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89" name="フリーフォーム 88"/>
                    <p:cNvSpPr/>
                    <p:nvPr/>
                  </p:nvSpPr>
                  <p:spPr>
                    <a:xfrm>
                      <a:off x="1040761" y="3001990"/>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90" name="フリーフォーム 89"/>
                    <p:cNvSpPr/>
                    <p:nvPr/>
                  </p:nvSpPr>
                  <p:spPr>
                    <a:xfrm>
                      <a:off x="454973" y="1615"/>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91" name="フリーフォーム 90"/>
                    <p:cNvSpPr/>
                    <p:nvPr/>
                  </p:nvSpPr>
                  <p:spPr>
                    <a:xfrm>
                      <a:off x="188273" y="839815"/>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sp>
                <p:nvSpPr>
                  <p:cNvPr id="69" name="フリーフォーム 68"/>
                  <p:cNvSpPr/>
                  <p:nvPr/>
                </p:nvSpPr>
                <p:spPr>
                  <a:xfrm>
                    <a:off x="1327662" y="2499085"/>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0" name="フリーフォーム 69"/>
                  <p:cNvSpPr/>
                  <p:nvPr/>
                </p:nvSpPr>
                <p:spPr>
                  <a:xfrm>
                    <a:off x="1711864" y="2515414"/>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1" name="フリーフォーム 70"/>
                  <p:cNvSpPr/>
                  <p:nvPr/>
                </p:nvSpPr>
                <p:spPr>
                  <a:xfrm>
                    <a:off x="739834" y="1787672"/>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 name="フリーフォーム 71"/>
                  <p:cNvSpPr/>
                  <p:nvPr/>
                </p:nvSpPr>
                <p:spPr>
                  <a:xfrm>
                    <a:off x="1945907" y="1852986"/>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3" name="フリーフォーム 72"/>
                  <p:cNvSpPr/>
                  <p:nvPr/>
                </p:nvSpPr>
                <p:spPr>
                  <a:xfrm>
                    <a:off x="952105" y="1787672"/>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4" name="フリーフォーム 73"/>
                  <p:cNvSpPr/>
                  <p:nvPr/>
                </p:nvSpPr>
                <p:spPr>
                  <a:xfrm>
                    <a:off x="2092864" y="1852986"/>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grpSp>
              <p:nvGrpSpPr>
                <p:cNvPr id="62" name="グループ化 61"/>
                <p:cNvGrpSpPr/>
                <p:nvPr/>
              </p:nvGrpSpPr>
              <p:grpSpPr>
                <a:xfrm>
                  <a:off x="427913" y="81694"/>
                  <a:ext cx="260134" cy="153645"/>
                  <a:chOff x="427913" y="81694"/>
                  <a:chExt cx="260134" cy="153645"/>
                </a:xfrm>
              </p:grpSpPr>
              <p:sp>
                <p:nvSpPr>
                  <p:cNvPr id="63" name="WordArt 959"/>
                  <p:cNvSpPr>
                    <a:spLocks noChangeArrowheads="1" noChangeShapeType="1" noTextEdit="1"/>
                  </p:cNvSpPr>
                  <p:nvPr/>
                </p:nvSpPr>
                <p:spPr bwMode="auto">
                  <a:xfrm rot="165087">
                    <a:off x="427913" y="182842"/>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nvGrpSpPr>
                  <p:cNvPr id="64" name="グループ化 63"/>
                  <p:cNvGrpSpPr/>
                  <p:nvPr/>
                </p:nvGrpSpPr>
                <p:grpSpPr>
                  <a:xfrm rot="660974">
                    <a:off x="493075" y="81694"/>
                    <a:ext cx="130961" cy="61289"/>
                    <a:chOff x="493075" y="81694"/>
                    <a:chExt cx="138770" cy="66943"/>
                  </a:xfrm>
                </p:grpSpPr>
                <p:sp>
                  <p:nvSpPr>
                    <p:cNvPr id="65" name="Freeform 956"/>
                    <p:cNvSpPr>
                      <a:spLocks/>
                    </p:cNvSpPr>
                    <p:nvPr/>
                  </p:nvSpPr>
                  <p:spPr bwMode="auto">
                    <a:xfrm rot="21031234">
                      <a:off x="493075" y="81694"/>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6" name="Freeform 957"/>
                    <p:cNvSpPr>
                      <a:spLocks/>
                    </p:cNvSpPr>
                    <p:nvPr/>
                  </p:nvSpPr>
                  <p:spPr bwMode="auto">
                    <a:xfrm rot="21031234">
                      <a:off x="551191" y="119397"/>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7" name="Freeform 958"/>
                    <p:cNvSpPr>
                      <a:spLocks/>
                    </p:cNvSpPr>
                    <p:nvPr/>
                  </p:nvSpPr>
                  <p:spPr bwMode="auto">
                    <a:xfrm rot="21031234">
                      <a:off x="552466" y="97006"/>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grpSp>
        <p:sp>
          <p:nvSpPr>
            <p:cNvPr id="134" name="テキスト ボックス 133"/>
            <p:cNvSpPr txBox="1"/>
            <p:nvPr/>
          </p:nvSpPr>
          <p:spPr>
            <a:xfrm>
              <a:off x="279061" y="3342966"/>
              <a:ext cx="1043876"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下村さん</a:t>
              </a:r>
            </a:p>
          </p:txBody>
        </p:sp>
      </p:grpSp>
      <p:pic>
        <p:nvPicPr>
          <p:cNvPr id="44" name="図 43"/>
          <p:cNvPicPr>
            <a:picLocks noChangeAspect="1"/>
          </p:cNvPicPr>
          <p:nvPr/>
        </p:nvPicPr>
        <p:blipFill>
          <a:blip r:embed="rId5"/>
          <a:stretch>
            <a:fillRect/>
          </a:stretch>
        </p:blipFill>
        <p:spPr>
          <a:xfrm>
            <a:off x="7750640" y="954775"/>
            <a:ext cx="4186320" cy="2779717"/>
          </a:xfrm>
          <a:prstGeom prst="rect">
            <a:avLst/>
          </a:prstGeom>
        </p:spPr>
      </p:pic>
      <p:grpSp>
        <p:nvGrpSpPr>
          <p:cNvPr id="25" name="グループ化 24"/>
          <p:cNvGrpSpPr/>
          <p:nvPr/>
        </p:nvGrpSpPr>
        <p:grpSpPr>
          <a:xfrm>
            <a:off x="83977" y="3835530"/>
            <a:ext cx="11971174" cy="3003812"/>
            <a:chOff x="83977" y="3835530"/>
            <a:chExt cx="11971174" cy="3003812"/>
          </a:xfrm>
        </p:grpSpPr>
        <p:sp>
          <p:nvSpPr>
            <p:cNvPr id="489" name="正方形/長方形 488"/>
            <p:cNvSpPr/>
            <p:nvPr/>
          </p:nvSpPr>
          <p:spPr>
            <a:xfrm>
              <a:off x="83977" y="3835530"/>
              <a:ext cx="11971174" cy="3003812"/>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8" name="正方形/長方形 487"/>
            <p:cNvSpPr/>
            <p:nvPr/>
          </p:nvSpPr>
          <p:spPr>
            <a:xfrm>
              <a:off x="87388" y="3838934"/>
              <a:ext cx="862807" cy="39573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方法</a:t>
              </a:r>
            </a:p>
          </p:txBody>
        </p:sp>
        <p:grpSp>
          <p:nvGrpSpPr>
            <p:cNvPr id="35" name="グループ化 34"/>
            <p:cNvGrpSpPr/>
            <p:nvPr/>
          </p:nvGrpSpPr>
          <p:grpSpPr>
            <a:xfrm>
              <a:off x="7277457" y="3844465"/>
              <a:ext cx="2114648" cy="523220"/>
              <a:chOff x="1690625" y="1618509"/>
              <a:chExt cx="2114648" cy="523219"/>
            </a:xfrm>
          </p:grpSpPr>
          <p:pic>
            <p:nvPicPr>
              <p:cNvPr id="36" name="図 35"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37" name="テキスト ボックス 36"/>
              <p:cNvSpPr txBox="1"/>
              <p:nvPr/>
            </p:nvSpPr>
            <p:spPr>
              <a:xfrm>
                <a:off x="2028825" y="1618509"/>
                <a:ext cx="1776448"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持ち方に違いが</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あるのでは？</a:t>
                </a:r>
              </a:p>
            </p:txBody>
          </p:sp>
        </p:grpSp>
        <p:grpSp>
          <p:nvGrpSpPr>
            <p:cNvPr id="38" name="グループ化 37"/>
            <p:cNvGrpSpPr/>
            <p:nvPr/>
          </p:nvGrpSpPr>
          <p:grpSpPr>
            <a:xfrm>
              <a:off x="1024264" y="3852721"/>
              <a:ext cx="2040910" cy="523220"/>
              <a:chOff x="1690625" y="1618509"/>
              <a:chExt cx="2040909" cy="523219"/>
            </a:xfrm>
          </p:grpSpPr>
          <p:pic>
            <p:nvPicPr>
              <p:cNvPr id="39" name="図 38"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0" name="テキスト ボックス 39"/>
              <p:cNvSpPr txBox="1"/>
              <p:nvPr/>
            </p:nvSpPr>
            <p:spPr>
              <a:xfrm>
                <a:off x="2028825" y="1618509"/>
                <a:ext cx="1702709"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ｽﾗｲﾄﾞさせる速度が</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違うのではないか？</a:t>
                </a:r>
              </a:p>
            </p:txBody>
          </p:sp>
        </p:grpSp>
        <p:grpSp>
          <p:nvGrpSpPr>
            <p:cNvPr id="41" name="グループ化 40"/>
            <p:cNvGrpSpPr/>
            <p:nvPr/>
          </p:nvGrpSpPr>
          <p:grpSpPr>
            <a:xfrm>
              <a:off x="3105300" y="3852721"/>
              <a:ext cx="2026483" cy="523220"/>
              <a:chOff x="1690625" y="1618509"/>
              <a:chExt cx="2026483" cy="523219"/>
            </a:xfrm>
          </p:grpSpPr>
          <p:pic>
            <p:nvPicPr>
              <p:cNvPr id="42" name="図 41"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43" name="テキスト ボックス 42"/>
              <p:cNvSpPr txBox="1"/>
              <p:nvPr/>
            </p:nvSpPr>
            <p:spPr>
              <a:xfrm>
                <a:off x="2028825" y="1618509"/>
                <a:ext cx="1688283"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ｽﾗｲﾄﾞの動き量が</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違うのではないか？</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pic>
          <p:nvPicPr>
            <p:cNvPr id="17" name="図 16"/>
            <p:cNvPicPr>
              <a:picLocks noChangeAspect="1"/>
            </p:cNvPicPr>
            <p:nvPr/>
          </p:nvPicPr>
          <p:blipFill>
            <a:blip r:embed="rId6"/>
            <a:stretch>
              <a:fillRect/>
            </a:stretch>
          </p:blipFill>
          <p:spPr>
            <a:xfrm>
              <a:off x="2795818" y="4491373"/>
              <a:ext cx="1857011" cy="1671487"/>
            </a:xfrm>
            <a:prstGeom prst="rect">
              <a:avLst/>
            </a:prstGeom>
          </p:spPr>
        </p:pic>
        <p:pic>
          <p:nvPicPr>
            <p:cNvPr id="480" name="図 479"/>
            <p:cNvPicPr>
              <a:picLocks noChangeAspect="1"/>
            </p:cNvPicPr>
            <p:nvPr/>
          </p:nvPicPr>
          <p:blipFill>
            <a:blip r:embed="rId7"/>
            <a:stretch>
              <a:fillRect/>
            </a:stretch>
          </p:blipFill>
          <p:spPr>
            <a:xfrm>
              <a:off x="348400" y="4502024"/>
              <a:ext cx="1737126" cy="1650187"/>
            </a:xfrm>
            <a:prstGeom prst="rect">
              <a:avLst/>
            </a:prstGeom>
          </p:spPr>
        </p:pic>
        <p:pic>
          <p:nvPicPr>
            <p:cNvPr id="481" name="図 480"/>
            <p:cNvPicPr>
              <a:picLocks noChangeAspect="1"/>
            </p:cNvPicPr>
            <p:nvPr/>
          </p:nvPicPr>
          <p:blipFill>
            <a:blip r:embed="rId8"/>
            <a:stretch>
              <a:fillRect/>
            </a:stretch>
          </p:blipFill>
          <p:spPr>
            <a:xfrm>
              <a:off x="142473" y="6245779"/>
              <a:ext cx="2125277" cy="552572"/>
            </a:xfrm>
            <a:prstGeom prst="rect">
              <a:avLst/>
            </a:prstGeom>
          </p:spPr>
        </p:pic>
        <p:sp>
          <p:nvSpPr>
            <p:cNvPr id="49" name="正方形/長方形 48"/>
            <p:cNvSpPr/>
            <p:nvPr/>
          </p:nvSpPr>
          <p:spPr>
            <a:xfrm>
              <a:off x="542139" y="4969297"/>
              <a:ext cx="1332416" cy="461665"/>
            </a:xfrm>
            <a:prstGeom prst="rect">
              <a:avLst/>
            </a:prstGeom>
            <a:solidFill>
              <a:schemeClr val="bg1"/>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違い無し</a:t>
              </a:r>
            </a:p>
          </p:txBody>
        </p:sp>
        <p:pic>
          <p:nvPicPr>
            <p:cNvPr id="482" name="図 481"/>
            <p:cNvPicPr>
              <a:picLocks noChangeAspect="1"/>
            </p:cNvPicPr>
            <p:nvPr/>
          </p:nvPicPr>
          <p:blipFill>
            <a:blip r:embed="rId9"/>
            <a:stretch>
              <a:fillRect/>
            </a:stretch>
          </p:blipFill>
          <p:spPr>
            <a:xfrm>
              <a:off x="2510587" y="6240734"/>
              <a:ext cx="2507823" cy="552571"/>
            </a:xfrm>
            <a:prstGeom prst="rect">
              <a:avLst/>
            </a:prstGeom>
          </p:spPr>
        </p:pic>
        <p:grpSp>
          <p:nvGrpSpPr>
            <p:cNvPr id="130" name="グループ化 129"/>
            <p:cNvGrpSpPr/>
            <p:nvPr/>
          </p:nvGrpSpPr>
          <p:grpSpPr>
            <a:xfrm>
              <a:off x="5192464" y="3849068"/>
              <a:ext cx="2021677" cy="523220"/>
              <a:chOff x="1690625" y="1618509"/>
              <a:chExt cx="2021677" cy="523219"/>
            </a:xfrm>
          </p:grpSpPr>
          <p:pic>
            <p:nvPicPr>
              <p:cNvPr id="131" name="図 130" descr="ポストイット イラスト素材 [ 1814650 ] - フォトライブラリー ..."/>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13105" l="0" r="48800">
                            <a14:foregroundMark x1="600" y1="202" x2="200" y2="806"/>
                          </a14:backgroundRemoval>
                        </a14:imgEffect>
                      </a14:imgLayer>
                    </a14:imgProps>
                  </a:ext>
                  <a:ext uri="{28A0092B-C50C-407E-A947-70E740481C1C}">
                    <a14:useLocalDpi xmlns:a14="http://schemas.microsoft.com/office/drawing/2010/main" val="0"/>
                  </a:ext>
                </a:extLst>
              </a:blip>
              <a:srcRect l="414" t="428" r="51812" b="88112"/>
              <a:stretch/>
            </p:blipFill>
            <p:spPr bwMode="auto">
              <a:xfrm>
                <a:off x="1690625" y="1641899"/>
                <a:ext cx="2021677" cy="476440"/>
              </a:xfrm>
              <a:prstGeom prst="rect">
                <a:avLst/>
              </a:prstGeom>
              <a:noFill/>
              <a:extLst>
                <a:ext uri="{909E8E84-426E-40DD-AFC4-6F175D3DCCD1}">
                  <a14:hiddenFill xmlns:a14="http://schemas.microsoft.com/office/drawing/2010/main">
                    <a:solidFill>
                      <a:srgbClr val="FFFFFF"/>
                    </a:solidFill>
                  </a14:hiddenFill>
                </a:ext>
              </a:extLst>
            </p:spPr>
          </p:pic>
          <p:sp>
            <p:nvSpPr>
              <p:cNvPr id="132" name="テキスト ボックス 131"/>
              <p:cNvSpPr txBox="1"/>
              <p:nvPr/>
            </p:nvSpPr>
            <p:spPr>
              <a:xfrm>
                <a:off x="2028825" y="1618509"/>
                <a:ext cx="1606530" cy="5232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ｽﾗｲﾄﾞ往復回数に</a:t>
                </a:r>
                <a:endParaRPr kumimoji="1" lang="en-US" altLang="ja-JP"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違いはないか？</a:t>
                </a:r>
              </a:p>
            </p:txBody>
          </p:sp>
        </p:grpSp>
        <p:sp>
          <p:nvSpPr>
            <p:cNvPr id="46" name="正方形/長方形 45"/>
            <p:cNvSpPr/>
            <p:nvPr/>
          </p:nvSpPr>
          <p:spPr>
            <a:xfrm>
              <a:off x="3057194" y="4968963"/>
              <a:ext cx="1332416" cy="461665"/>
            </a:xfrm>
            <a:prstGeom prst="rect">
              <a:avLst/>
            </a:prstGeom>
            <a:solidFill>
              <a:schemeClr val="bg1"/>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違い無し</a:t>
              </a:r>
            </a:p>
          </p:txBody>
        </p:sp>
      </p:grpSp>
      <p:sp>
        <p:nvSpPr>
          <p:cNvPr id="6" name="ホームベース 5"/>
          <p:cNvSpPr/>
          <p:nvPr/>
        </p:nvSpPr>
        <p:spPr>
          <a:xfrm>
            <a:off x="2098" y="2383"/>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現状把握⑤</a:t>
            </a:r>
          </a:p>
        </p:txBody>
      </p:sp>
      <p:sp>
        <p:nvSpPr>
          <p:cNvPr id="98" name="テキスト ボックス 97"/>
          <p:cNvSpPr txBox="1"/>
          <p:nvPr/>
        </p:nvSpPr>
        <p:spPr>
          <a:xfrm>
            <a:off x="-5138" y="532608"/>
            <a:ext cx="203292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4M+1E</a:t>
            </a:r>
            <a:r>
              <a:rPr kumimoji="1" lang="ja-JP" altLang="en-US" sz="20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別に確認</a:t>
            </a:r>
            <a:endParaRPr kumimoji="1" lang="en-US" altLang="ja-JP"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33" name="二等辺三角形 32"/>
          <p:cNvSpPr/>
          <p:nvPr/>
        </p:nvSpPr>
        <p:spPr>
          <a:xfrm rot="5400000">
            <a:off x="7484050" y="2367137"/>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83" name="図 482"/>
          <p:cNvPicPr>
            <a:picLocks noChangeAspect="1"/>
          </p:cNvPicPr>
          <p:nvPr/>
        </p:nvPicPr>
        <p:blipFill>
          <a:blip r:embed="rId10"/>
          <a:stretch>
            <a:fillRect/>
          </a:stretch>
        </p:blipFill>
        <p:spPr>
          <a:xfrm>
            <a:off x="8220830" y="4419420"/>
            <a:ext cx="3620440" cy="2377908"/>
          </a:xfrm>
          <a:prstGeom prst="rect">
            <a:avLst/>
          </a:prstGeom>
          <a:solidFill>
            <a:schemeClr val="bg1"/>
          </a:solidFill>
        </p:spPr>
      </p:pic>
      <p:sp>
        <p:nvSpPr>
          <p:cNvPr id="52" name="正方形/長方形 51"/>
          <p:cNvSpPr/>
          <p:nvPr/>
        </p:nvSpPr>
        <p:spPr>
          <a:xfrm>
            <a:off x="9369421" y="4645531"/>
            <a:ext cx="1705916" cy="584775"/>
          </a:xfrm>
          <a:prstGeom prst="rect">
            <a:avLst/>
          </a:prstGeom>
          <a:solidFill>
            <a:srgbClr val="FFFF00"/>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違い有り</a:t>
            </a:r>
          </a:p>
        </p:txBody>
      </p:sp>
      <p:grpSp>
        <p:nvGrpSpPr>
          <p:cNvPr id="485" name="グループ化 484"/>
          <p:cNvGrpSpPr/>
          <p:nvPr/>
        </p:nvGrpSpPr>
        <p:grpSpPr>
          <a:xfrm>
            <a:off x="3107931" y="958222"/>
            <a:ext cx="4390740" cy="2774204"/>
            <a:chOff x="1487786" y="1409199"/>
            <a:chExt cx="3650597" cy="2306558"/>
          </a:xfrm>
        </p:grpSpPr>
        <p:pic>
          <p:nvPicPr>
            <p:cNvPr id="3" name="図 2"/>
            <p:cNvPicPr>
              <a:picLocks noChangeAspect="1"/>
            </p:cNvPicPr>
            <p:nvPr/>
          </p:nvPicPr>
          <p:blipFill>
            <a:blip r:embed="rId11"/>
            <a:stretch>
              <a:fillRect/>
            </a:stretch>
          </p:blipFill>
          <p:spPr>
            <a:xfrm>
              <a:off x="1487786" y="1409199"/>
              <a:ext cx="3648029" cy="2306558"/>
            </a:xfrm>
            <a:prstGeom prst="rect">
              <a:avLst/>
            </a:prstGeom>
          </p:spPr>
        </p:pic>
        <p:sp>
          <p:nvSpPr>
            <p:cNvPr id="484" name="テキスト ボックス 483"/>
            <p:cNvSpPr txBox="1"/>
            <p:nvPr/>
          </p:nvSpPr>
          <p:spPr>
            <a:xfrm>
              <a:off x="4434344" y="1485260"/>
              <a:ext cx="70403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気温：</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湿度：</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sp>
        <p:nvSpPr>
          <p:cNvPr id="56" name="正方形/長方形 55"/>
          <p:cNvSpPr/>
          <p:nvPr/>
        </p:nvSpPr>
        <p:spPr>
          <a:xfrm>
            <a:off x="9404146" y="2268508"/>
            <a:ext cx="1350050" cy="461665"/>
          </a:xfrm>
          <a:prstGeom prst="rect">
            <a:avLst/>
          </a:prstGeom>
          <a:solidFill>
            <a:schemeClr val="bg1"/>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影響無し</a:t>
            </a:r>
          </a:p>
        </p:txBody>
      </p:sp>
      <p:sp>
        <p:nvSpPr>
          <p:cNvPr id="57" name="正方形/長方形 56"/>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87" name="グループ化 486"/>
          <p:cNvGrpSpPr/>
          <p:nvPr/>
        </p:nvGrpSpPr>
        <p:grpSpPr>
          <a:xfrm>
            <a:off x="5604868" y="4488994"/>
            <a:ext cx="2201215" cy="2304311"/>
            <a:chOff x="5604868" y="4488994"/>
            <a:chExt cx="2201215" cy="2304311"/>
          </a:xfrm>
        </p:grpSpPr>
        <p:pic>
          <p:nvPicPr>
            <p:cNvPr id="9" name="図 8"/>
            <p:cNvPicPr>
              <a:picLocks noChangeAspect="1"/>
            </p:cNvPicPr>
            <p:nvPr/>
          </p:nvPicPr>
          <p:blipFill>
            <a:blip r:embed="rId12"/>
            <a:stretch>
              <a:fillRect/>
            </a:stretch>
          </p:blipFill>
          <p:spPr>
            <a:xfrm>
              <a:off x="5604868" y="6240734"/>
              <a:ext cx="2201215" cy="552571"/>
            </a:xfrm>
            <a:prstGeom prst="rect">
              <a:avLst/>
            </a:prstGeom>
            <a:solidFill>
              <a:schemeClr val="bg1"/>
            </a:solidFill>
          </p:spPr>
        </p:pic>
        <p:pic>
          <p:nvPicPr>
            <p:cNvPr id="10" name="図 9"/>
            <p:cNvPicPr>
              <a:picLocks noChangeAspect="1"/>
            </p:cNvPicPr>
            <p:nvPr/>
          </p:nvPicPr>
          <p:blipFill>
            <a:blip r:embed="rId13"/>
            <a:stretch>
              <a:fillRect/>
            </a:stretch>
          </p:blipFill>
          <p:spPr>
            <a:xfrm>
              <a:off x="5801420" y="4488994"/>
              <a:ext cx="1764022" cy="1673201"/>
            </a:xfrm>
            <a:prstGeom prst="rect">
              <a:avLst/>
            </a:prstGeom>
          </p:spPr>
        </p:pic>
      </p:grpSp>
      <p:sp>
        <p:nvSpPr>
          <p:cNvPr id="133" name="正方形/長方形 132"/>
          <p:cNvSpPr/>
          <p:nvPr/>
        </p:nvSpPr>
        <p:spPr>
          <a:xfrm>
            <a:off x="5830473" y="4794286"/>
            <a:ext cx="1705916" cy="584775"/>
          </a:xfrm>
          <a:prstGeom prst="rect">
            <a:avLst/>
          </a:prstGeom>
          <a:solidFill>
            <a:srgbClr val="FFFF00"/>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違い有り</a:t>
            </a:r>
          </a:p>
        </p:txBody>
      </p:sp>
      <p:sp>
        <p:nvSpPr>
          <p:cNvPr id="11" name="正方形/長方形 10"/>
          <p:cNvSpPr/>
          <p:nvPr/>
        </p:nvSpPr>
        <p:spPr>
          <a:xfrm>
            <a:off x="6364905" y="6240734"/>
            <a:ext cx="1441177" cy="57492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4500180" y="2425592"/>
            <a:ext cx="1962397" cy="461665"/>
          </a:xfrm>
          <a:prstGeom prst="rect">
            <a:avLst/>
          </a:prstGeom>
          <a:solidFill>
            <a:schemeClr val="bg1"/>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温度変化有り</a:t>
            </a:r>
          </a:p>
        </p:txBody>
      </p:sp>
      <p:sp>
        <p:nvSpPr>
          <p:cNvPr id="4" name="ドーナツ 19">
            <a:extLst>
              <a:ext uri="{FF2B5EF4-FFF2-40B4-BE49-F238E27FC236}">
                <a16:creationId xmlns:a16="http://schemas.microsoft.com/office/drawing/2014/main" id="{12FC1EC8-A7C3-E0D0-9544-05D470DE69FD}"/>
              </a:ext>
            </a:extLst>
          </p:cNvPr>
          <p:cNvSpPr/>
          <p:nvPr/>
        </p:nvSpPr>
        <p:spPr>
          <a:xfrm>
            <a:off x="216223" y="800900"/>
            <a:ext cx="628620" cy="598859"/>
          </a:xfrm>
          <a:prstGeom prst="donut">
            <a:avLst>
              <a:gd name="adj" fmla="val 15679"/>
            </a:avLst>
          </a:prstGeom>
          <a:solidFill>
            <a:srgbClr val="00B0F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乗算 22">
            <a:extLst>
              <a:ext uri="{FF2B5EF4-FFF2-40B4-BE49-F238E27FC236}">
                <a16:creationId xmlns:a16="http://schemas.microsoft.com/office/drawing/2014/main" id="{73112AD0-365E-F28B-E121-9F4F5CE2529A}"/>
              </a:ext>
            </a:extLst>
          </p:cNvPr>
          <p:cNvSpPr/>
          <p:nvPr/>
        </p:nvSpPr>
        <p:spPr>
          <a:xfrm>
            <a:off x="-76142" y="3498544"/>
            <a:ext cx="1165256" cy="1105595"/>
          </a:xfrm>
          <a:prstGeom prst="mathMultiply">
            <a:avLst>
              <a:gd name="adj1" fmla="val 11084"/>
            </a:avLst>
          </a:prstGeom>
          <a:solidFill>
            <a:srgbClr val="FF0000">
              <a:alpha val="7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2" name="図 31">
            <a:extLst>
              <a:ext uri="{FF2B5EF4-FFF2-40B4-BE49-F238E27FC236}">
                <a16:creationId xmlns:a16="http://schemas.microsoft.com/office/drawing/2014/main" id="{358625B0-7B7E-CE97-1529-CA6DC89989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4" name="四角形: 角を丸くする 33">
            <a:extLst>
              <a:ext uri="{FF2B5EF4-FFF2-40B4-BE49-F238E27FC236}">
                <a16:creationId xmlns:a16="http://schemas.microsoft.com/office/drawing/2014/main" id="{EC7841F3-8766-965A-7A8E-77CB6AEBD7EC}"/>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16/33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2532209409"/>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25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5"/>
                                        </p:tgtEl>
                                        <p:attrNameLst>
                                          <p:attrName>style.visibility</p:attrName>
                                        </p:attrNameLst>
                                      </p:cBhvr>
                                      <p:to>
                                        <p:strVal val="visible"/>
                                      </p:to>
                                    </p:set>
                                    <p:animEffect transition="in" filter="fade">
                                      <p:cBhvr>
                                        <p:cTn id="12" dur="500"/>
                                        <p:tgtEl>
                                          <p:spTgt spid="485"/>
                                        </p:tgtEl>
                                      </p:cBhvr>
                                    </p:animEffect>
                                  </p:childTnLst>
                                </p:cTn>
                              </p:par>
                            </p:childTnLst>
                          </p:cTn>
                        </p:par>
                        <p:par>
                          <p:cTn id="13" fill="hold">
                            <p:stCondLst>
                              <p:cond delay="500"/>
                            </p:stCondLst>
                            <p:childTnLst>
                              <p:par>
                                <p:cTn id="14" presetID="42" presetClass="entr" presetSubtype="0" fill="hold" grpId="0" nodeType="after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250"/>
                                        <p:tgtEl>
                                          <p:spTgt spid="55"/>
                                        </p:tgtEl>
                                      </p:cBhvr>
                                    </p:animEffect>
                                    <p:anim calcmode="lin" valueType="num">
                                      <p:cBhvr>
                                        <p:cTn id="17" dur="250" fill="hold"/>
                                        <p:tgtEl>
                                          <p:spTgt spid="55"/>
                                        </p:tgtEl>
                                        <p:attrNameLst>
                                          <p:attrName>ppt_x</p:attrName>
                                        </p:attrNameLst>
                                      </p:cBhvr>
                                      <p:tavLst>
                                        <p:tav tm="0">
                                          <p:val>
                                            <p:strVal val="#ppt_x"/>
                                          </p:val>
                                        </p:tav>
                                        <p:tav tm="100000">
                                          <p:val>
                                            <p:strVal val="#ppt_x"/>
                                          </p:val>
                                        </p:tav>
                                      </p:tavLst>
                                    </p:anim>
                                    <p:anim calcmode="lin" valueType="num">
                                      <p:cBhvr>
                                        <p:cTn id="18" dur="25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childTnLst>
                          </p:cTn>
                        </p:par>
                        <p:par>
                          <p:cTn id="32" fill="hold">
                            <p:stCondLst>
                              <p:cond delay="1500"/>
                            </p:stCondLst>
                            <p:childTnLst>
                              <p:par>
                                <p:cTn id="33" presetID="21" presetClass="entr" presetSubtype="2"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heel(2)">
                                      <p:cBhvr>
                                        <p:cTn id="35" dur="500"/>
                                        <p:tgtEl>
                                          <p:spTgt spid="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487"/>
                                        </p:tgtEl>
                                        <p:attrNameLst>
                                          <p:attrName>style.visibility</p:attrName>
                                        </p:attrNameLst>
                                      </p:cBhvr>
                                      <p:to>
                                        <p:strVal val="visible"/>
                                      </p:to>
                                    </p:set>
                                    <p:animEffect transition="in" filter="fade">
                                      <p:cBhvr>
                                        <p:cTn id="45" dur="500"/>
                                        <p:tgtEl>
                                          <p:spTgt spid="487"/>
                                        </p:tgtEl>
                                      </p:cBhvr>
                                    </p:animEffect>
                                  </p:childTnLst>
                                </p:cTn>
                              </p:par>
                            </p:childTnLst>
                          </p:cTn>
                        </p:par>
                        <p:par>
                          <p:cTn id="46" fill="hold">
                            <p:stCondLst>
                              <p:cond delay="500"/>
                            </p:stCondLst>
                            <p:childTnLst>
                              <p:par>
                                <p:cTn id="47" presetID="16" presetClass="entr" presetSubtype="21"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barn(inVertical)">
                                      <p:cBhvr>
                                        <p:cTn id="49" dur="500"/>
                                        <p:tgtEl>
                                          <p:spTgt spid="11"/>
                                        </p:tgtEl>
                                      </p:cBhvr>
                                    </p:animEffect>
                                  </p:childTnLst>
                                </p:cTn>
                              </p:par>
                            </p:childTnLst>
                          </p:cTn>
                        </p:par>
                        <p:par>
                          <p:cTn id="50" fill="hold">
                            <p:stCondLst>
                              <p:cond delay="1000"/>
                            </p:stCondLst>
                            <p:childTnLst>
                              <p:par>
                                <p:cTn id="51" presetID="42" presetClass="entr" presetSubtype="0" fill="hold" grpId="0" nodeType="afterEffect">
                                  <p:stCondLst>
                                    <p:cond delay="0"/>
                                  </p:stCondLst>
                                  <p:childTnLst>
                                    <p:set>
                                      <p:cBhvr>
                                        <p:cTn id="52" dur="1" fill="hold">
                                          <p:stCondLst>
                                            <p:cond delay="0"/>
                                          </p:stCondLst>
                                        </p:cTn>
                                        <p:tgtEl>
                                          <p:spTgt spid="133"/>
                                        </p:tgtEl>
                                        <p:attrNameLst>
                                          <p:attrName>style.visibility</p:attrName>
                                        </p:attrNameLst>
                                      </p:cBhvr>
                                      <p:to>
                                        <p:strVal val="visible"/>
                                      </p:to>
                                    </p:set>
                                    <p:animEffect transition="in" filter="fade">
                                      <p:cBhvr>
                                        <p:cTn id="53" dur="250"/>
                                        <p:tgtEl>
                                          <p:spTgt spid="133"/>
                                        </p:tgtEl>
                                      </p:cBhvr>
                                    </p:animEffect>
                                    <p:anim calcmode="lin" valueType="num">
                                      <p:cBhvr>
                                        <p:cTn id="54" dur="250" fill="hold"/>
                                        <p:tgtEl>
                                          <p:spTgt spid="133"/>
                                        </p:tgtEl>
                                        <p:attrNameLst>
                                          <p:attrName>ppt_x</p:attrName>
                                        </p:attrNameLst>
                                      </p:cBhvr>
                                      <p:tavLst>
                                        <p:tav tm="0">
                                          <p:val>
                                            <p:strVal val="#ppt_x"/>
                                          </p:val>
                                        </p:tav>
                                        <p:tav tm="100000">
                                          <p:val>
                                            <p:strVal val="#ppt_x"/>
                                          </p:val>
                                        </p:tav>
                                      </p:tavLst>
                                    </p:anim>
                                    <p:anim calcmode="lin" valueType="num">
                                      <p:cBhvr>
                                        <p:cTn id="55" dur="250" fill="hold"/>
                                        <p:tgtEl>
                                          <p:spTgt spid="133"/>
                                        </p:tgtEl>
                                        <p:attrNameLst>
                                          <p:attrName>ppt_y</p:attrName>
                                        </p:attrNameLst>
                                      </p:cBhvr>
                                      <p:tavLst>
                                        <p:tav tm="0">
                                          <p:val>
                                            <p:strVal val="#ppt_y+.1"/>
                                          </p:val>
                                        </p:tav>
                                        <p:tav tm="100000">
                                          <p:val>
                                            <p:strVal val="#ppt_y"/>
                                          </p:val>
                                        </p:tav>
                                      </p:tavLst>
                                    </p:anim>
                                  </p:childTnLst>
                                </p:cTn>
                              </p:par>
                            </p:childTnLst>
                          </p:cTn>
                        </p:par>
                        <p:par>
                          <p:cTn id="56" fill="hold">
                            <p:stCondLst>
                              <p:cond delay="1250"/>
                            </p:stCondLst>
                            <p:childTnLst>
                              <p:par>
                                <p:cTn id="57" presetID="10" presetClass="entr" presetSubtype="0" fill="hold" nodeType="afterEffect">
                                  <p:stCondLst>
                                    <p:cond delay="0"/>
                                  </p:stCondLst>
                                  <p:childTnLst>
                                    <p:set>
                                      <p:cBhvr>
                                        <p:cTn id="58" dur="1" fill="hold">
                                          <p:stCondLst>
                                            <p:cond delay="0"/>
                                          </p:stCondLst>
                                        </p:cTn>
                                        <p:tgtEl>
                                          <p:spTgt spid="483"/>
                                        </p:tgtEl>
                                        <p:attrNameLst>
                                          <p:attrName>style.visibility</p:attrName>
                                        </p:attrNameLst>
                                      </p:cBhvr>
                                      <p:to>
                                        <p:strVal val="visible"/>
                                      </p:to>
                                    </p:set>
                                    <p:animEffect transition="in" filter="fade">
                                      <p:cBhvr>
                                        <p:cTn id="59" dur="500"/>
                                        <p:tgtEl>
                                          <p:spTgt spid="483"/>
                                        </p:tgtEl>
                                      </p:cBhvr>
                                    </p:animEffect>
                                  </p:childTnLst>
                                </p:cTn>
                              </p:par>
                            </p:childTnLst>
                          </p:cTn>
                        </p:par>
                        <p:par>
                          <p:cTn id="60" fill="hold">
                            <p:stCondLst>
                              <p:cond delay="1750"/>
                            </p:stCondLst>
                            <p:childTnLst>
                              <p:par>
                                <p:cTn id="61" presetID="42" presetClass="entr" presetSubtype="0"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fade">
                                      <p:cBhvr>
                                        <p:cTn id="63" dur="250"/>
                                        <p:tgtEl>
                                          <p:spTgt spid="52"/>
                                        </p:tgtEl>
                                      </p:cBhvr>
                                    </p:animEffect>
                                    <p:anim calcmode="lin" valueType="num">
                                      <p:cBhvr>
                                        <p:cTn id="64" dur="250" fill="hold"/>
                                        <p:tgtEl>
                                          <p:spTgt spid="52"/>
                                        </p:tgtEl>
                                        <p:attrNameLst>
                                          <p:attrName>ppt_x</p:attrName>
                                        </p:attrNameLst>
                                      </p:cBhvr>
                                      <p:tavLst>
                                        <p:tav tm="0">
                                          <p:val>
                                            <p:strVal val="#ppt_x"/>
                                          </p:val>
                                        </p:tav>
                                        <p:tav tm="100000">
                                          <p:val>
                                            <p:strVal val="#ppt_x"/>
                                          </p:val>
                                        </p:tav>
                                      </p:tavLst>
                                    </p:anim>
                                    <p:anim calcmode="lin" valueType="num">
                                      <p:cBhvr>
                                        <p:cTn id="65" dur="250" fill="hold"/>
                                        <p:tgtEl>
                                          <p:spTgt spid="52"/>
                                        </p:tgtEl>
                                        <p:attrNameLst>
                                          <p:attrName>ppt_y</p:attrName>
                                        </p:attrNameLst>
                                      </p:cBhvr>
                                      <p:tavLst>
                                        <p:tav tm="0">
                                          <p:val>
                                            <p:strVal val="#ppt_y+.1"/>
                                          </p:val>
                                        </p:tav>
                                        <p:tav tm="100000">
                                          <p:val>
                                            <p:strVal val="#ppt_y"/>
                                          </p:val>
                                        </p:tav>
                                      </p:tavLst>
                                    </p:anim>
                                  </p:childTnLst>
                                </p:cTn>
                              </p:par>
                              <p:par>
                                <p:cTn id="66" presetID="14" presetClass="entr" presetSubtype="10" fill="hold" grpId="0" nodeType="withEffect">
                                  <p:stCondLst>
                                    <p:cond delay="0"/>
                                  </p:stCondLst>
                                  <p:childTnLst>
                                    <p:set>
                                      <p:cBhvr>
                                        <p:cTn id="67" dur="1" fill="hold">
                                          <p:stCondLst>
                                            <p:cond delay="0"/>
                                          </p:stCondLst>
                                        </p:cTn>
                                        <p:tgtEl>
                                          <p:spTgt spid="7"/>
                                        </p:tgtEl>
                                        <p:attrNameLst>
                                          <p:attrName>style.visibility</p:attrName>
                                        </p:attrNameLst>
                                      </p:cBhvr>
                                      <p:to>
                                        <p:strVal val="visible"/>
                                      </p:to>
                                    </p:set>
                                    <p:animEffect transition="in" filter="randombar(horizontal)">
                                      <p:cBhvr>
                                        <p:cTn id="6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2" grpId="0" animBg="1"/>
      <p:bldP spid="56" grpId="0" animBg="1"/>
      <p:bldP spid="133" grpId="0" animBg="1"/>
      <p:bldP spid="11" grpId="0" animBg="1"/>
      <p:bldP spid="55" grpId="0" animBg="1"/>
      <p:bldP spid="4" grpId="0" animBg="1"/>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グループ化 22">
            <a:extLst>
              <a:ext uri="{FF2B5EF4-FFF2-40B4-BE49-F238E27FC236}">
                <a16:creationId xmlns:a16="http://schemas.microsoft.com/office/drawing/2014/main" id="{94AFEE25-F089-EB69-2EF9-D8C8C7B66DD9}"/>
              </a:ext>
            </a:extLst>
          </p:cNvPr>
          <p:cNvGrpSpPr/>
          <p:nvPr/>
        </p:nvGrpSpPr>
        <p:grpSpPr>
          <a:xfrm>
            <a:off x="6960270" y="2933861"/>
            <a:ext cx="4593394" cy="3767137"/>
            <a:chOff x="6960270" y="2933861"/>
            <a:chExt cx="4593394" cy="3767137"/>
          </a:xfrm>
        </p:grpSpPr>
        <p:grpSp>
          <p:nvGrpSpPr>
            <p:cNvPr id="3" name="グループ化 2">
              <a:extLst>
                <a:ext uri="{FF2B5EF4-FFF2-40B4-BE49-F238E27FC236}">
                  <a16:creationId xmlns:a16="http://schemas.microsoft.com/office/drawing/2014/main" id="{310D6B49-690D-E517-FA4A-8A7037CF469B}"/>
                </a:ext>
              </a:extLst>
            </p:cNvPr>
            <p:cNvGrpSpPr/>
            <p:nvPr/>
          </p:nvGrpSpPr>
          <p:grpSpPr>
            <a:xfrm>
              <a:off x="6960270" y="3592541"/>
              <a:ext cx="3140926" cy="3108457"/>
              <a:chOff x="0" y="727762"/>
              <a:chExt cx="2566942" cy="2540406"/>
            </a:xfrm>
          </p:grpSpPr>
          <p:sp>
            <p:nvSpPr>
              <p:cNvPr id="18" name="フリーフォーム: 図形 17">
                <a:extLst>
                  <a:ext uri="{FF2B5EF4-FFF2-40B4-BE49-F238E27FC236}">
                    <a16:creationId xmlns:a16="http://schemas.microsoft.com/office/drawing/2014/main" id="{748D3A8F-C4CE-EF4B-096A-D14B17BAF1B4}"/>
                  </a:ext>
                </a:extLst>
              </p:cNvPr>
              <p:cNvSpPr/>
              <p:nvPr/>
            </p:nvSpPr>
            <p:spPr>
              <a:xfrm>
                <a:off x="961724" y="727762"/>
                <a:ext cx="786320" cy="2459107"/>
              </a:xfrm>
              <a:custGeom>
                <a:avLst/>
                <a:gdLst>
                  <a:gd name="connsiteX0" fmla="*/ 342900 w 781050"/>
                  <a:gd name="connsiteY0" fmla="*/ 2438400 h 2438400"/>
                  <a:gd name="connsiteX1" fmla="*/ 0 w 781050"/>
                  <a:gd name="connsiteY1" fmla="*/ 76200 h 2438400"/>
                  <a:gd name="connsiteX2" fmla="*/ 428625 w 781050"/>
                  <a:gd name="connsiteY2" fmla="*/ 0 h 2438400"/>
                  <a:gd name="connsiteX3" fmla="*/ 781050 w 781050"/>
                  <a:gd name="connsiteY3" fmla="*/ 2390775 h 2438400"/>
                  <a:gd name="connsiteX4" fmla="*/ 342900 w 781050"/>
                  <a:gd name="connsiteY4" fmla="*/ 2438400 h 243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2438400">
                    <a:moveTo>
                      <a:pt x="342900" y="2438400"/>
                    </a:moveTo>
                    <a:lnTo>
                      <a:pt x="0" y="76200"/>
                    </a:lnTo>
                    <a:lnTo>
                      <a:pt x="428625" y="0"/>
                    </a:lnTo>
                    <a:lnTo>
                      <a:pt x="781050" y="2390775"/>
                    </a:lnTo>
                    <a:lnTo>
                      <a:pt x="342900" y="243840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9" name="グループ化 18">
                <a:extLst>
                  <a:ext uri="{FF2B5EF4-FFF2-40B4-BE49-F238E27FC236}">
                    <a16:creationId xmlns:a16="http://schemas.microsoft.com/office/drawing/2014/main" id="{173D7165-53B1-17C2-41BB-A126AC30E300}"/>
                  </a:ext>
                </a:extLst>
              </p:cNvPr>
              <p:cNvGrpSpPr/>
              <p:nvPr/>
            </p:nvGrpSpPr>
            <p:grpSpPr>
              <a:xfrm>
                <a:off x="0" y="1552156"/>
                <a:ext cx="2566942" cy="1716012"/>
                <a:chOff x="0" y="1552156"/>
                <a:chExt cx="2560316" cy="1701517"/>
              </a:xfrm>
            </p:grpSpPr>
            <p:pic>
              <p:nvPicPr>
                <p:cNvPr id="21" name="図 20">
                  <a:extLst>
                    <a:ext uri="{FF2B5EF4-FFF2-40B4-BE49-F238E27FC236}">
                      <a16:creationId xmlns:a16="http://schemas.microsoft.com/office/drawing/2014/main" id="{4CC7FBCA-DF30-469E-6E50-98AA8AD0FC4F}"/>
                    </a:ext>
                  </a:extLst>
                </p:cNvPr>
                <p:cNvPicPr>
                  <a:picLocks noChangeAspect="1"/>
                </p:cNvPicPr>
                <p:nvPr/>
              </p:nvPicPr>
              <p:blipFill rotWithShape="1">
                <a:blip r:embed="rId5"/>
                <a:srcRect b="52563"/>
                <a:stretch/>
              </p:blipFill>
              <p:spPr>
                <a:xfrm>
                  <a:off x="190500" y="1552156"/>
                  <a:ext cx="2369816" cy="1448768"/>
                </a:xfrm>
                <a:prstGeom prst="rect">
                  <a:avLst/>
                </a:prstGeom>
              </p:spPr>
            </p:pic>
            <p:pic>
              <p:nvPicPr>
                <p:cNvPr id="22" name="図 21">
                  <a:extLst>
                    <a:ext uri="{FF2B5EF4-FFF2-40B4-BE49-F238E27FC236}">
                      <a16:creationId xmlns:a16="http://schemas.microsoft.com/office/drawing/2014/main" id="{CE78A020-C897-8A2C-6E83-C78382610883}"/>
                    </a:ext>
                  </a:extLst>
                </p:cNvPr>
                <p:cNvPicPr>
                  <a:picLocks noChangeAspect="1"/>
                </p:cNvPicPr>
                <p:nvPr/>
              </p:nvPicPr>
              <p:blipFill rotWithShape="1">
                <a:blip r:embed="rId5"/>
                <a:srcRect t="48997"/>
                <a:stretch/>
              </p:blipFill>
              <p:spPr>
                <a:xfrm>
                  <a:off x="0" y="1695998"/>
                  <a:ext cx="2369816" cy="1557675"/>
                </a:xfrm>
                <a:prstGeom prst="rect">
                  <a:avLst/>
                </a:prstGeom>
              </p:spPr>
            </p:pic>
          </p:grpSp>
          <p:sp>
            <p:nvSpPr>
              <p:cNvPr id="20" name="フリーフォーム: 図形 19">
                <a:extLst>
                  <a:ext uri="{FF2B5EF4-FFF2-40B4-BE49-F238E27FC236}">
                    <a16:creationId xmlns:a16="http://schemas.microsoft.com/office/drawing/2014/main" id="{E0ED7E72-5E54-EA6D-1C6D-51B06CAEA696}"/>
                  </a:ext>
                </a:extLst>
              </p:cNvPr>
              <p:cNvSpPr/>
              <p:nvPr/>
            </p:nvSpPr>
            <p:spPr>
              <a:xfrm rot="5400000">
                <a:off x="1240781" y="1402820"/>
                <a:ext cx="127982" cy="386646"/>
              </a:xfrm>
              <a:custGeom>
                <a:avLst/>
                <a:gdLst>
                  <a:gd name="connsiteX0" fmla="*/ 342900 w 781050"/>
                  <a:gd name="connsiteY0" fmla="*/ 2438400 h 2438400"/>
                  <a:gd name="connsiteX1" fmla="*/ 0 w 781050"/>
                  <a:gd name="connsiteY1" fmla="*/ 76200 h 2438400"/>
                  <a:gd name="connsiteX2" fmla="*/ 428625 w 781050"/>
                  <a:gd name="connsiteY2" fmla="*/ 0 h 2438400"/>
                  <a:gd name="connsiteX3" fmla="*/ 781050 w 781050"/>
                  <a:gd name="connsiteY3" fmla="*/ 2390775 h 2438400"/>
                  <a:gd name="connsiteX4" fmla="*/ 342900 w 781050"/>
                  <a:gd name="connsiteY4" fmla="*/ 2438400 h 243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050" h="2438400">
                    <a:moveTo>
                      <a:pt x="342900" y="2438400"/>
                    </a:moveTo>
                    <a:lnTo>
                      <a:pt x="0" y="76200"/>
                    </a:lnTo>
                    <a:lnTo>
                      <a:pt x="428625" y="0"/>
                    </a:lnTo>
                    <a:lnTo>
                      <a:pt x="781050" y="2390775"/>
                    </a:lnTo>
                    <a:lnTo>
                      <a:pt x="342900" y="24384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4" name="円形吹き出し 275">
              <a:extLst>
                <a:ext uri="{FF2B5EF4-FFF2-40B4-BE49-F238E27FC236}">
                  <a16:creationId xmlns:a16="http://schemas.microsoft.com/office/drawing/2014/main" id="{196C032A-F074-4128-695B-309783ACCD3F}"/>
                </a:ext>
              </a:extLst>
            </p:cNvPr>
            <p:cNvSpPr/>
            <p:nvPr/>
          </p:nvSpPr>
          <p:spPr>
            <a:xfrm>
              <a:off x="8854889" y="3632023"/>
              <a:ext cx="2635270" cy="2813004"/>
            </a:xfrm>
            <a:prstGeom prst="wedgeEllipseCallout">
              <a:avLst>
                <a:gd name="adj1" fmla="val -41815"/>
                <a:gd name="adj2" fmla="val 5557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E624B9D1-771E-93E0-8E59-9EDC4CB37685}"/>
                </a:ext>
              </a:extLst>
            </p:cNvPr>
            <p:cNvSpPr/>
            <p:nvPr/>
          </p:nvSpPr>
          <p:spPr>
            <a:xfrm rot="20481111">
              <a:off x="9298398" y="4040247"/>
              <a:ext cx="926190" cy="1324367"/>
            </a:xfrm>
            <a:prstGeom prst="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41B9E90E-A5C9-6D30-D81B-67E3A7D3530C}"/>
                </a:ext>
              </a:extLst>
            </p:cNvPr>
            <p:cNvSpPr/>
            <p:nvPr/>
          </p:nvSpPr>
          <p:spPr>
            <a:xfrm>
              <a:off x="9262215" y="5461386"/>
              <a:ext cx="1719585" cy="628198"/>
            </a:xfrm>
            <a:prstGeom prst="rect">
              <a:avLst/>
            </a:prstGeom>
            <a:pattFill prst="pct25">
              <a:fgClr>
                <a:schemeClr val="accent2">
                  <a:lumMod val="60000"/>
                  <a:lumOff val="40000"/>
                </a:schemeClr>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1" name="直線コネクタ 10">
              <a:extLst>
                <a:ext uri="{FF2B5EF4-FFF2-40B4-BE49-F238E27FC236}">
                  <a16:creationId xmlns:a16="http://schemas.microsoft.com/office/drawing/2014/main" id="{D14800E8-005F-E46A-4573-D2CB89387BE6}"/>
                </a:ext>
              </a:extLst>
            </p:cNvPr>
            <p:cNvCxnSpPr/>
            <p:nvPr/>
          </p:nvCxnSpPr>
          <p:spPr>
            <a:xfrm>
              <a:off x="8825861" y="3463750"/>
              <a:ext cx="0" cy="31920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6F7842B8-0806-6514-09FB-E26A95817934}"/>
                </a:ext>
              </a:extLst>
            </p:cNvPr>
            <p:cNvCxnSpPr/>
            <p:nvPr/>
          </p:nvCxnSpPr>
          <p:spPr>
            <a:xfrm>
              <a:off x="8379593" y="3463750"/>
              <a:ext cx="446268" cy="320503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271">
              <a:extLst>
                <a:ext uri="{FF2B5EF4-FFF2-40B4-BE49-F238E27FC236}">
                  <a16:creationId xmlns:a16="http://schemas.microsoft.com/office/drawing/2014/main" id="{E2922553-E85C-1366-41C3-514A62516279}"/>
                </a:ext>
              </a:extLst>
            </p:cNvPr>
            <p:cNvSpPr txBox="1"/>
            <p:nvPr/>
          </p:nvSpPr>
          <p:spPr>
            <a:xfrm>
              <a:off x="7384810" y="2933861"/>
              <a:ext cx="2882101" cy="61822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2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L</a:t>
              </a:r>
              <a:r>
                <a:rPr kumimoji="1" lang="ja-JP" altLang="en-US" sz="32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方向最大</a:t>
              </a:r>
              <a:r>
                <a:rPr kumimoji="1" lang="en-US" altLang="ja-JP" sz="32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4</a:t>
              </a:r>
              <a:r>
                <a:rPr kumimoji="1" lang="ja-JP" altLang="en-US" sz="32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度</a:t>
              </a:r>
              <a:endParaRPr kumimoji="1" lang="en-US" altLang="ja-JP" sz="32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4" name="テキスト ボックス 271">
              <a:extLst>
                <a:ext uri="{FF2B5EF4-FFF2-40B4-BE49-F238E27FC236}">
                  <a16:creationId xmlns:a16="http://schemas.microsoft.com/office/drawing/2014/main" id="{BC27E228-09BC-BEFA-BF68-4E7970A154E9}"/>
                </a:ext>
              </a:extLst>
            </p:cNvPr>
            <p:cNvSpPr txBox="1"/>
            <p:nvPr/>
          </p:nvSpPr>
          <p:spPr>
            <a:xfrm>
              <a:off x="10600629" y="4820129"/>
              <a:ext cx="953035" cy="486094"/>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空気</a:t>
              </a:r>
              <a:endParaRPr kumimoji="1" lang="en-US" altLang="ja-JP" sz="2000" b="0" i="0" u="none" strike="noStrike" kern="1200" cap="none" spc="0" normalizeH="0" baseline="0" noProof="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nvGrpSpPr>
            <p:cNvPr id="15" name="グループ化 14">
              <a:extLst>
                <a:ext uri="{FF2B5EF4-FFF2-40B4-BE49-F238E27FC236}">
                  <a16:creationId xmlns:a16="http://schemas.microsoft.com/office/drawing/2014/main" id="{7E037001-8F08-50EB-E035-961E77348E90}"/>
                </a:ext>
              </a:extLst>
            </p:cNvPr>
            <p:cNvGrpSpPr/>
            <p:nvPr/>
          </p:nvGrpSpPr>
          <p:grpSpPr>
            <a:xfrm rot="21100433">
              <a:off x="7987314" y="3767542"/>
              <a:ext cx="857163" cy="149128"/>
              <a:chOff x="1027044" y="902763"/>
              <a:chExt cx="2095499" cy="364572"/>
            </a:xfrm>
          </p:grpSpPr>
          <p:sp>
            <p:nvSpPr>
              <p:cNvPr id="16" name="フリーフォーム: 図形 15">
                <a:extLst>
                  <a:ext uri="{FF2B5EF4-FFF2-40B4-BE49-F238E27FC236}">
                    <a16:creationId xmlns:a16="http://schemas.microsoft.com/office/drawing/2014/main" id="{9C7617C1-EC53-2D6C-9328-A952A69D343E}"/>
                  </a:ext>
                </a:extLst>
              </p:cNvPr>
              <p:cNvSpPr/>
              <p:nvPr/>
            </p:nvSpPr>
            <p:spPr>
              <a:xfrm>
                <a:off x="1027044" y="902763"/>
                <a:ext cx="2078934" cy="281746"/>
              </a:xfrm>
              <a:custGeom>
                <a:avLst/>
                <a:gdLst>
                  <a:gd name="connsiteX0" fmla="*/ 0 w 2078934"/>
                  <a:gd name="connsiteY0" fmla="*/ 265084 h 281746"/>
                  <a:gd name="connsiteX1" fmla="*/ 704021 w 2078934"/>
                  <a:gd name="connsiteY1" fmla="*/ 41 h 281746"/>
                  <a:gd name="connsiteX2" fmla="*/ 1366630 w 2078934"/>
                  <a:gd name="connsiteY2" fmla="*/ 281650 h 281746"/>
                  <a:gd name="connsiteX3" fmla="*/ 2078934 w 2078934"/>
                  <a:gd name="connsiteY3" fmla="*/ 24889 h 281746"/>
                </a:gdLst>
                <a:ahLst/>
                <a:cxnLst>
                  <a:cxn ang="0">
                    <a:pos x="connsiteX0" y="connsiteY0"/>
                  </a:cxn>
                  <a:cxn ang="0">
                    <a:pos x="connsiteX1" y="connsiteY1"/>
                  </a:cxn>
                  <a:cxn ang="0">
                    <a:pos x="connsiteX2" y="connsiteY2"/>
                  </a:cxn>
                  <a:cxn ang="0">
                    <a:pos x="connsiteX3" y="connsiteY3"/>
                  </a:cxn>
                </a:cxnLst>
                <a:rect l="l" t="t" r="r" b="b"/>
                <a:pathLst>
                  <a:path w="2078934" h="281746">
                    <a:moveTo>
                      <a:pt x="0" y="265084"/>
                    </a:moveTo>
                    <a:cubicBezTo>
                      <a:pt x="238124" y="131182"/>
                      <a:pt x="476249" y="-2720"/>
                      <a:pt x="704021" y="41"/>
                    </a:cubicBezTo>
                    <a:cubicBezTo>
                      <a:pt x="931793" y="2802"/>
                      <a:pt x="1137478" y="277509"/>
                      <a:pt x="1366630" y="281650"/>
                    </a:cubicBezTo>
                    <a:cubicBezTo>
                      <a:pt x="1595782" y="285791"/>
                      <a:pt x="1837358" y="155340"/>
                      <a:pt x="2078934" y="24889"/>
                    </a:cubicBez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フリーフォーム: 図形 16">
                <a:extLst>
                  <a:ext uri="{FF2B5EF4-FFF2-40B4-BE49-F238E27FC236}">
                    <a16:creationId xmlns:a16="http://schemas.microsoft.com/office/drawing/2014/main" id="{49712200-F30F-61BB-8B48-14A0DBAD8FD1}"/>
                  </a:ext>
                </a:extLst>
              </p:cNvPr>
              <p:cNvSpPr/>
              <p:nvPr/>
            </p:nvSpPr>
            <p:spPr>
              <a:xfrm>
                <a:off x="1043609" y="985589"/>
                <a:ext cx="2078934" cy="281746"/>
              </a:xfrm>
              <a:custGeom>
                <a:avLst/>
                <a:gdLst>
                  <a:gd name="connsiteX0" fmla="*/ 0 w 2078934"/>
                  <a:gd name="connsiteY0" fmla="*/ 265084 h 281746"/>
                  <a:gd name="connsiteX1" fmla="*/ 704021 w 2078934"/>
                  <a:gd name="connsiteY1" fmla="*/ 41 h 281746"/>
                  <a:gd name="connsiteX2" fmla="*/ 1366630 w 2078934"/>
                  <a:gd name="connsiteY2" fmla="*/ 281650 h 281746"/>
                  <a:gd name="connsiteX3" fmla="*/ 2078934 w 2078934"/>
                  <a:gd name="connsiteY3" fmla="*/ 24889 h 281746"/>
                </a:gdLst>
                <a:ahLst/>
                <a:cxnLst>
                  <a:cxn ang="0">
                    <a:pos x="connsiteX0" y="connsiteY0"/>
                  </a:cxn>
                  <a:cxn ang="0">
                    <a:pos x="connsiteX1" y="connsiteY1"/>
                  </a:cxn>
                  <a:cxn ang="0">
                    <a:pos x="connsiteX2" y="connsiteY2"/>
                  </a:cxn>
                  <a:cxn ang="0">
                    <a:pos x="connsiteX3" y="connsiteY3"/>
                  </a:cxn>
                </a:cxnLst>
                <a:rect l="l" t="t" r="r" b="b"/>
                <a:pathLst>
                  <a:path w="2078934" h="281746">
                    <a:moveTo>
                      <a:pt x="0" y="265084"/>
                    </a:moveTo>
                    <a:cubicBezTo>
                      <a:pt x="238124" y="131182"/>
                      <a:pt x="476249" y="-2720"/>
                      <a:pt x="704021" y="41"/>
                    </a:cubicBezTo>
                    <a:cubicBezTo>
                      <a:pt x="931793" y="2802"/>
                      <a:pt x="1137478" y="277509"/>
                      <a:pt x="1366630" y="281650"/>
                    </a:cubicBezTo>
                    <a:cubicBezTo>
                      <a:pt x="1595782" y="285791"/>
                      <a:pt x="1837358" y="155340"/>
                      <a:pt x="2078934" y="24889"/>
                    </a:cubicBezTo>
                  </a:path>
                </a:pathLst>
              </a:cu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284" name="グループ化 283"/>
            <p:cNvGrpSpPr/>
            <p:nvPr/>
          </p:nvGrpSpPr>
          <p:grpSpPr>
            <a:xfrm>
              <a:off x="9638200" y="4501501"/>
              <a:ext cx="1601786" cy="1741333"/>
              <a:chOff x="10261600" y="4558611"/>
              <a:chExt cx="1601786" cy="1741333"/>
            </a:xfrm>
          </p:grpSpPr>
          <p:sp>
            <p:nvSpPr>
              <p:cNvPr id="285" name="フリーフォーム 284"/>
              <p:cNvSpPr/>
              <p:nvPr/>
            </p:nvSpPr>
            <p:spPr>
              <a:xfrm>
                <a:off x="10261600" y="5249333"/>
                <a:ext cx="812800" cy="270934"/>
              </a:xfrm>
              <a:custGeom>
                <a:avLst/>
                <a:gdLst>
                  <a:gd name="connsiteX0" fmla="*/ 0 w 812800"/>
                  <a:gd name="connsiteY0" fmla="*/ 270934 h 270934"/>
                  <a:gd name="connsiteX1" fmla="*/ 812800 w 812800"/>
                  <a:gd name="connsiteY1" fmla="*/ 270934 h 270934"/>
                  <a:gd name="connsiteX2" fmla="*/ 812800 w 812800"/>
                  <a:gd name="connsiteY2" fmla="*/ 0 h 270934"/>
                  <a:gd name="connsiteX3" fmla="*/ 0 w 812800"/>
                  <a:gd name="connsiteY3" fmla="*/ 270934 h 270934"/>
                </a:gdLst>
                <a:ahLst/>
                <a:cxnLst>
                  <a:cxn ang="0">
                    <a:pos x="connsiteX0" y="connsiteY0"/>
                  </a:cxn>
                  <a:cxn ang="0">
                    <a:pos x="connsiteX1" y="connsiteY1"/>
                  </a:cxn>
                  <a:cxn ang="0">
                    <a:pos x="connsiteX2" y="connsiteY2"/>
                  </a:cxn>
                  <a:cxn ang="0">
                    <a:pos x="connsiteX3" y="connsiteY3"/>
                  </a:cxn>
                </a:cxnLst>
                <a:rect l="l" t="t" r="r" b="b"/>
                <a:pathLst>
                  <a:path w="812800" h="270934">
                    <a:moveTo>
                      <a:pt x="0" y="270934"/>
                    </a:moveTo>
                    <a:lnTo>
                      <a:pt x="812800" y="270934"/>
                    </a:lnTo>
                    <a:lnTo>
                      <a:pt x="812800" y="0"/>
                    </a:lnTo>
                    <a:lnTo>
                      <a:pt x="0" y="270934"/>
                    </a:lnTo>
                    <a:close/>
                  </a:path>
                </a:pathLst>
              </a:custGeom>
              <a:pattFill prst="pct5">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6" name="円弧 285"/>
              <p:cNvSpPr/>
              <p:nvPr/>
            </p:nvSpPr>
            <p:spPr>
              <a:xfrm rot="2636014">
                <a:off x="10332175" y="4558611"/>
                <a:ext cx="914400" cy="914400"/>
              </a:xfrm>
              <a:prstGeom prst="arc">
                <a:avLst/>
              </a:prstGeom>
              <a:ln w="38100">
                <a:headEnd type="none"/>
                <a:tailEnd type="stealt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7" name="円弧 286"/>
              <p:cNvSpPr/>
              <p:nvPr/>
            </p:nvSpPr>
            <p:spPr>
              <a:xfrm rot="4837822" flipH="1">
                <a:off x="10948986" y="5385544"/>
                <a:ext cx="914400" cy="914400"/>
              </a:xfrm>
              <a:prstGeom prst="arc">
                <a:avLst/>
              </a:prstGeom>
              <a:ln w="38100">
                <a:headEnd type="none"/>
                <a:tailEnd type="stealt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6" name="ホームベース 5"/>
          <p:cNvSpPr/>
          <p:nvPr/>
        </p:nvSpPr>
        <p:spPr>
          <a:xfrm>
            <a:off x="0" y="0"/>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現状把握⑥</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79287" y="593231"/>
            <a:ext cx="30604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調査した違いのまとめ</a:t>
            </a:r>
            <a:endParaRPr kumimoji="1" lang="en-US" altLang="ja-JP" sz="18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2" name="図 1"/>
          <p:cNvPicPr>
            <a:picLocks noChangeAspect="1"/>
          </p:cNvPicPr>
          <p:nvPr/>
        </p:nvPicPr>
        <p:blipFill>
          <a:blip r:embed="rId6"/>
          <a:stretch>
            <a:fillRect/>
          </a:stretch>
        </p:blipFill>
        <p:spPr>
          <a:xfrm>
            <a:off x="249490" y="1076879"/>
            <a:ext cx="2720045" cy="5696699"/>
          </a:xfrm>
          <a:prstGeom prst="rect">
            <a:avLst/>
          </a:prstGeom>
          <a:solidFill>
            <a:schemeClr val="bg1"/>
          </a:solidFill>
        </p:spPr>
      </p:pic>
      <p:grpSp>
        <p:nvGrpSpPr>
          <p:cNvPr id="264" name="グループ化 263"/>
          <p:cNvGrpSpPr/>
          <p:nvPr/>
        </p:nvGrpSpPr>
        <p:grpSpPr>
          <a:xfrm>
            <a:off x="4354217" y="3507496"/>
            <a:ext cx="999768" cy="736048"/>
            <a:chOff x="4238467" y="3472771"/>
            <a:chExt cx="999768" cy="736048"/>
          </a:xfrm>
        </p:grpSpPr>
        <p:sp>
          <p:nvSpPr>
            <p:cNvPr id="260" name="右矢印 259"/>
            <p:cNvSpPr/>
            <p:nvPr/>
          </p:nvSpPr>
          <p:spPr>
            <a:xfrm>
              <a:off x="4238467" y="3580600"/>
              <a:ext cx="999768" cy="628219"/>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1" name="テキスト ボックス 260"/>
            <p:cNvSpPr txBox="1"/>
            <p:nvPr/>
          </p:nvSpPr>
          <p:spPr>
            <a:xfrm>
              <a:off x="4333574" y="3472771"/>
              <a:ext cx="88925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大</a:t>
              </a:r>
            </a:p>
          </p:txBody>
        </p:sp>
      </p:grpSp>
      <p:grpSp>
        <p:nvGrpSpPr>
          <p:cNvPr id="263" name="グループ化 262"/>
          <p:cNvGrpSpPr/>
          <p:nvPr/>
        </p:nvGrpSpPr>
        <p:grpSpPr>
          <a:xfrm>
            <a:off x="6349123" y="3569050"/>
            <a:ext cx="948126" cy="586265"/>
            <a:chOff x="6233373" y="3534325"/>
            <a:chExt cx="948126" cy="586265"/>
          </a:xfrm>
        </p:grpSpPr>
        <p:sp>
          <p:nvSpPr>
            <p:cNvPr id="259" name="右矢印 258"/>
            <p:cNvSpPr/>
            <p:nvPr/>
          </p:nvSpPr>
          <p:spPr>
            <a:xfrm>
              <a:off x="6233373" y="3661333"/>
              <a:ext cx="730877" cy="459257"/>
            </a:xfrm>
            <a:prstGeom prst="rightArrow">
              <a:avLst/>
            </a:prstGeom>
            <a:solidFill>
              <a:srgbClr val="66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2" name="テキスト ボックス 261"/>
            <p:cNvSpPr txBox="1"/>
            <p:nvPr/>
          </p:nvSpPr>
          <p:spPr>
            <a:xfrm>
              <a:off x="6292243" y="3534325"/>
              <a:ext cx="8892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小</a:t>
              </a:r>
            </a:p>
          </p:txBody>
        </p:sp>
      </p:grpSp>
      <p:sp>
        <p:nvSpPr>
          <p:cNvPr id="283" name="正方形/長方形 282"/>
          <p:cNvSpPr/>
          <p:nvPr/>
        </p:nvSpPr>
        <p:spPr>
          <a:xfrm>
            <a:off x="8705640" y="5915493"/>
            <a:ext cx="2778325" cy="830997"/>
          </a:xfrm>
          <a:prstGeom prst="rect">
            <a:avLst/>
          </a:prstGeom>
          <a:solidFill>
            <a:srgbClr val="FFFF00"/>
          </a:solidFill>
          <a:ln>
            <a:solidFill>
              <a:schemeClr val="tx1"/>
            </a:solidFill>
          </a:ln>
        </p:spPr>
        <p:txBody>
          <a:bodyPr wrap="non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＜原因＞</a:t>
            </a:r>
            <a:endParaRPr kumimoji="0" lang="en-US" altLang="ja-JP"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傾きが発生している</a:t>
            </a:r>
          </a:p>
        </p:txBody>
      </p:sp>
      <p:pic>
        <p:nvPicPr>
          <p:cNvPr id="288" name="MVI_7442">
            <a:hlinkClick r:id="" action="ppaction://media"/>
          </p:cNvPr>
          <p:cNvPicPr>
            <a:picLocks noChangeAspect="1"/>
          </p:cNvPicPr>
          <p:nvPr>
            <a:videoFile r:link="rId1"/>
            <p:extLst>
              <p:ext uri="{DAA4B4D4-6D71-4841-9C94-3DE7FCFB9230}">
                <p14:media xmlns:p14="http://schemas.microsoft.com/office/powerpoint/2010/main" r:embed="rId2">
                  <p14:trim st="17759" end="1263.1666"/>
                </p14:media>
              </p:ext>
            </p:extLst>
          </p:nvPr>
        </p:nvPicPr>
        <p:blipFill rotWithShape="1">
          <a:blip r:embed="rId7"/>
          <a:srcRect l="20787" t="26486" r="30831" b="38411"/>
          <a:stretch/>
        </p:blipFill>
        <p:spPr>
          <a:xfrm>
            <a:off x="7620282" y="1027686"/>
            <a:ext cx="3798451" cy="1881111"/>
          </a:xfrm>
          <a:prstGeom prst="rect">
            <a:avLst/>
          </a:prstGeom>
        </p:spPr>
      </p:pic>
      <p:sp>
        <p:nvSpPr>
          <p:cNvPr id="289" name="テキスト ボックス 288"/>
          <p:cNvSpPr txBox="1"/>
          <p:nvPr/>
        </p:nvSpPr>
        <p:spPr>
          <a:xfrm>
            <a:off x="8293532" y="515225"/>
            <a:ext cx="259558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現地現物での確認</a:t>
            </a:r>
            <a:endParaRPr kumimoji="1" lang="en-US" altLang="ja-JP" sz="18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nvGrpSpPr>
          <p:cNvPr id="311" name="グループ化 310"/>
          <p:cNvGrpSpPr/>
          <p:nvPr/>
        </p:nvGrpSpPr>
        <p:grpSpPr>
          <a:xfrm>
            <a:off x="3470265" y="1636569"/>
            <a:ext cx="1038078" cy="9038481"/>
            <a:chOff x="3470265" y="1636569"/>
            <a:chExt cx="1038078" cy="9038481"/>
          </a:xfrm>
        </p:grpSpPr>
        <p:grpSp>
          <p:nvGrpSpPr>
            <p:cNvPr id="302" name="グループ化 301"/>
            <p:cNvGrpSpPr/>
            <p:nvPr/>
          </p:nvGrpSpPr>
          <p:grpSpPr>
            <a:xfrm>
              <a:off x="3470265" y="1636569"/>
              <a:ext cx="1038078" cy="4702792"/>
              <a:chOff x="3470265" y="1636569"/>
              <a:chExt cx="1038078" cy="4702792"/>
            </a:xfrm>
          </p:grpSpPr>
          <p:grpSp>
            <p:nvGrpSpPr>
              <p:cNvPr id="294" name="グループ化 293"/>
              <p:cNvGrpSpPr/>
              <p:nvPr/>
            </p:nvGrpSpPr>
            <p:grpSpPr>
              <a:xfrm>
                <a:off x="3470265" y="1636569"/>
                <a:ext cx="1038078" cy="4702792"/>
                <a:chOff x="3470265" y="1636569"/>
                <a:chExt cx="1038078" cy="4702792"/>
              </a:xfrm>
            </p:grpSpPr>
            <p:sp>
              <p:nvSpPr>
                <p:cNvPr id="224" name="正方形/長方形 223"/>
                <p:cNvSpPr/>
                <p:nvPr/>
              </p:nvSpPr>
              <p:spPr>
                <a:xfrm>
                  <a:off x="3737649" y="1636569"/>
                  <a:ext cx="519038" cy="4702792"/>
                </a:xfrm>
                <a:prstGeom prst="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07" name="Group 21887"/>
                <p:cNvGrpSpPr>
                  <a:grpSpLocks/>
                </p:cNvGrpSpPr>
                <p:nvPr/>
              </p:nvGrpSpPr>
              <p:grpSpPr bwMode="auto">
                <a:xfrm rot="5400000">
                  <a:off x="3494414" y="5750103"/>
                  <a:ext cx="549382" cy="597680"/>
                  <a:chOff x="29248" y="4982250"/>
                  <a:chExt cx="53" cy="71"/>
                </a:xfrm>
              </p:grpSpPr>
              <p:sp>
                <p:nvSpPr>
                  <p:cNvPr id="218" name="Freeform 31"/>
                  <p:cNvSpPr>
                    <a:spLocks/>
                  </p:cNvSpPr>
                  <p:nvPr/>
                </p:nvSpPr>
                <p:spPr bwMode="auto">
                  <a:xfrm>
                    <a:off x="29248" y="4982250"/>
                    <a:ext cx="53" cy="71"/>
                  </a:xfrm>
                  <a:custGeom>
                    <a:avLst/>
                    <a:gdLst>
                      <a:gd name="T0" fmla="*/ 0 w 132"/>
                      <a:gd name="T1" fmla="*/ 0 h 177"/>
                      <a:gd name="T2" fmla="*/ 0 w 132"/>
                      <a:gd name="T3" fmla="*/ 0 h 177"/>
                      <a:gd name="T4" fmla="*/ 0 w 132"/>
                      <a:gd name="T5" fmla="*/ 0 h 177"/>
                      <a:gd name="T6" fmla="*/ 0 w 132"/>
                      <a:gd name="T7" fmla="*/ 0 h 177"/>
                      <a:gd name="T8" fmla="*/ 0 w 132"/>
                      <a:gd name="T9" fmla="*/ 0 h 177"/>
                      <a:gd name="T10" fmla="*/ 0 w 132"/>
                      <a:gd name="T11" fmla="*/ 0 h 177"/>
                      <a:gd name="T12" fmla="*/ 0 w 132"/>
                      <a:gd name="T13" fmla="*/ 0 h 177"/>
                      <a:gd name="T14" fmla="*/ 0 w 132"/>
                      <a:gd name="T15" fmla="*/ 0 h 177"/>
                      <a:gd name="T16" fmla="*/ 0 w 132"/>
                      <a:gd name="T17" fmla="*/ 0 h 177"/>
                      <a:gd name="T18" fmla="*/ 0 w 132"/>
                      <a:gd name="T19" fmla="*/ 0 h 177"/>
                      <a:gd name="T20" fmla="*/ 0 w 132"/>
                      <a:gd name="T21" fmla="*/ 0 h 177"/>
                      <a:gd name="T22" fmla="*/ 0 w 132"/>
                      <a:gd name="T23" fmla="*/ 0 h 177"/>
                      <a:gd name="T24" fmla="*/ 0 w 132"/>
                      <a:gd name="T25" fmla="*/ 0 h 177"/>
                      <a:gd name="T26" fmla="*/ 0 w 132"/>
                      <a:gd name="T27" fmla="*/ 0 h 177"/>
                      <a:gd name="T28" fmla="*/ 0 w 132"/>
                      <a:gd name="T29" fmla="*/ 0 h 177"/>
                      <a:gd name="T30" fmla="*/ 0 w 132"/>
                      <a:gd name="T31" fmla="*/ 0 h 177"/>
                      <a:gd name="T32" fmla="*/ 0 w 132"/>
                      <a:gd name="T33" fmla="*/ 0 h 177"/>
                      <a:gd name="T34" fmla="*/ 0 w 132"/>
                      <a:gd name="T35" fmla="*/ 0 h 177"/>
                      <a:gd name="T36" fmla="*/ 0 w 132"/>
                      <a:gd name="T37" fmla="*/ 0 h 177"/>
                      <a:gd name="T38" fmla="*/ 0 w 132"/>
                      <a:gd name="T39" fmla="*/ 0 h 177"/>
                      <a:gd name="T40" fmla="*/ 0 w 132"/>
                      <a:gd name="T41" fmla="*/ 0 h 177"/>
                      <a:gd name="T42" fmla="*/ 0 w 132"/>
                      <a:gd name="T43" fmla="*/ 0 h 177"/>
                      <a:gd name="T44" fmla="*/ 0 w 132"/>
                      <a:gd name="T45" fmla="*/ 0 h 177"/>
                      <a:gd name="T46" fmla="*/ 0 w 132"/>
                      <a:gd name="T47" fmla="*/ 0 h 177"/>
                      <a:gd name="T48" fmla="*/ 0 w 132"/>
                      <a:gd name="T49" fmla="*/ 0 h 177"/>
                      <a:gd name="T50" fmla="*/ 0 w 132"/>
                      <a:gd name="T51" fmla="*/ 0 h 177"/>
                      <a:gd name="T52" fmla="*/ 0 w 132"/>
                      <a:gd name="T53" fmla="*/ 0 h 177"/>
                      <a:gd name="T54" fmla="*/ 0 w 132"/>
                      <a:gd name="T55" fmla="*/ 0 h 177"/>
                      <a:gd name="T56" fmla="*/ 0 w 132"/>
                      <a:gd name="T57" fmla="*/ 0 h 177"/>
                      <a:gd name="T58" fmla="*/ 0 w 132"/>
                      <a:gd name="T59" fmla="*/ 0 h 177"/>
                      <a:gd name="T60" fmla="*/ 0 w 132"/>
                      <a:gd name="T61" fmla="*/ 0 h 177"/>
                      <a:gd name="T62" fmla="*/ 0 w 132"/>
                      <a:gd name="T63" fmla="*/ 0 h 177"/>
                      <a:gd name="T64" fmla="*/ 0 w 132"/>
                      <a:gd name="T65" fmla="*/ 0 h 177"/>
                      <a:gd name="T66" fmla="*/ 0 w 132"/>
                      <a:gd name="T67" fmla="*/ 0 h 177"/>
                      <a:gd name="T68" fmla="*/ 0 w 132"/>
                      <a:gd name="T69" fmla="*/ 0 h 177"/>
                      <a:gd name="T70" fmla="*/ 0 w 132"/>
                      <a:gd name="T71" fmla="*/ 0 h 177"/>
                      <a:gd name="T72" fmla="*/ 0 w 132"/>
                      <a:gd name="T73" fmla="*/ 0 h 177"/>
                      <a:gd name="T74" fmla="*/ 0 w 132"/>
                      <a:gd name="T75" fmla="*/ 0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2" h="177">
                        <a:moveTo>
                          <a:pt x="67" y="177"/>
                        </a:moveTo>
                        <a:lnTo>
                          <a:pt x="48" y="174"/>
                        </a:lnTo>
                        <a:lnTo>
                          <a:pt x="37" y="167"/>
                        </a:lnTo>
                        <a:lnTo>
                          <a:pt x="26" y="158"/>
                        </a:lnTo>
                        <a:lnTo>
                          <a:pt x="15" y="139"/>
                        </a:lnTo>
                        <a:lnTo>
                          <a:pt x="6" y="111"/>
                        </a:lnTo>
                        <a:lnTo>
                          <a:pt x="0" y="88"/>
                        </a:lnTo>
                        <a:lnTo>
                          <a:pt x="6" y="75"/>
                        </a:lnTo>
                        <a:lnTo>
                          <a:pt x="19" y="69"/>
                        </a:lnTo>
                        <a:lnTo>
                          <a:pt x="28" y="72"/>
                        </a:lnTo>
                        <a:lnTo>
                          <a:pt x="34" y="93"/>
                        </a:lnTo>
                        <a:lnTo>
                          <a:pt x="38" y="106"/>
                        </a:lnTo>
                        <a:lnTo>
                          <a:pt x="40" y="100"/>
                        </a:lnTo>
                        <a:lnTo>
                          <a:pt x="37" y="81"/>
                        </a:lnTo>
                        <a:lnTo>
                          <a:pt x="33" y="50"/>
                        </a:lnTo>
                        <a:lnTo>
                          <a:pt x="39" y="32"/>
                        </a:lnTo>
                        <a:lnTo>
                          <a:pt x="45" y="23"/>
                        </a:lnTo>
                        <a:lnTo>
                          <a:pt x="50" y="24"/>
                        </a:lnTo>
                        <a:lnTo>
                          <a:pt x="57" y="31"/>
                        </a:lnTo>
                        <a:lnTo>
                          <a:pt x="57" y="9"/>
                        </a:lnTo>
                        <a:lnTo>
                          <a:pt x="67" y="0"/>
                        </a:lnTo>
                        <a:lnTo>
                          <a:pt x="78" y="1"/>
                        </a:lnTo>
                        <a:lnTo>
                          <a:pt x="83" y="13"/>
                        </a:lnTo>
                        <a:lnTo>
                          <a:pt x="84" y="36"/>
                        </a:lnTo>
                        <a:lnTo>
                          <a:pt x="88" y="18"/>
                        </a:lnTo>
                        <a:lnTo>
                          <a:pt x="95" y="14"/>
                        </a:lnTo>
                        <a:lnTo>
                          <a:pt x="101" y="15"/>
                        </a:lnTo>
                        <a:lnTo>
                          <a:pt x="107" y="21"/>
                        </a:lnTo>
                        <a:lnTo>
                          <a:pt x="107" y="40"/>
                        </a:lnTo>
                        <a:lnTo>
                          <a:pt x="111" y="28"/>
                        </a:lnTo>
                        <a:lnTo>
                          <a:pt x="122" y="30"/>
                        </a:lnTo>
                        <a:lnTo>
                          <a:pt x="127" y="36"/>
                        </a:lnTo>
                        <a:lnTo>
                          <a:pt x="131" y="53"/>
                        </a:lnTo>
                        <a:lnTo>
                          <a:pt x="131" y="70"/>
                        </a:lnTo>
                        <a:lnTo>
                          <a:pt x="132" y="116"/>
                        </a:lnTo>
                        <a:lnTo>
                          <a:pt x="125" y="157"/>
                        </a:lnTo>
                        <a:lnTo>
                          <a:pt x="107" y="175"/>
                        </a:lnTo>
                        <a:lnTo>
                          <a:pt x="67" y="177"/>
                        </a:lnTo>
                        <a:close/>
                      </a:path>
                    </a:pathLst>
                  </a:custGeom>
                  <a:solidFill>
                    <a:srgbClr val="FFCC99"/>
                  </a:solidFill>
                  <a:ln w="22225" cap="flat" cmpd="sng">
                    <a:solidFill>
                      <a:schemeClr val="tx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32"/>
                  <p:cNvSpPr>
                    <a:spLocks/>
                  </p:cNvSpPr>
                  <p:nvPr/>
                </p:nvSpPr>
                <p:spPr bwMode="auto">
                  <a:xfrm>
                    <a:off x="29271" y="4982263"/>
                    <a:ext cx="2" cy="22"/>
                  </a:xfrm>
                  <a:custGeom>
                    <a:avLst/>
                    <a:gdLst>
                      <a:gd name="T0" fmla="*/ 0 w 4"/>
                      <a:gd name="T1" fmla="*/ 0 h 55"/>
                      <a:gd name="T2" fmla="*/ 1 w 4"/>
                      <a:gd name="T3" fmla="*/ 0 h 55"/>
                      <a:gd name="T4" fmla="*/ 1 w 4"/>
                      <a:gd name="T5" fmla="*/ 0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2" y="33"/>
                        </a:lnTo>
                        <a:lnTo>
                          <a:pt x="4" y="55"/>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33"/>
                  <p:cNvSpPr>
                    <a:spLocks/>
                  </p:cNvSpPr>
                  <p:nvPr/>
                </p:nvSpPr>
                <p:spPr bwMode="auto">
                  <a:xfrm>
                    <a:off x="29281" y="4982265"/>
                    <a:ext cx="1" cy="21"/>
                  </a:xfrm>
                  <a:custGeom>
                    <a:avLst/>
                    <a:gdLst>
                      <a:gd name="T0" fmla="*/ 0 w 2"/>
                      <a:gd name="T1" fmla="*/ 0 h 52"/>
                      <a:gd name="T2" fmla="*/ 1 w 2"/>
                      <a:gd name="T3" fmla="*/ 0 h 52"/>
                      <a:gd name="T4" fmla="*/ 1 w 2"/>
                      <a:gd name="T5" fmla="*/ 0 h 52"/>
                      <a:gd name="T6" fmla="*/ 0 60000 65536"/>
                      <a:gd name="T7" fmla="*/ 0 60000 65536"/>
                      <a:gd name="T8" fmla="*/ 0 60000 65536"/>
                    </a:gdLst>
                    <a:ahLst/>
                    <a:cxnLst>
                      <a:cxn ang="T6">
                        <a:pos x="T0" y="T1"/>
                      </a:cxn>
                      <a:cxn ang="T7">
                        <a:pos x="T2" y="T3"/>
                      </a:cxn>
                      <a:cxn ang="T8">
                        <a:pos x="T4" y="T5"/>
                      </a:cxn>
                    </a:cxnLst>
                    <a:rect l="0" t="0" r="r" b="b"/>
                    <a:pathLst>
                      <a:path w="2" h="52">
                        <a:moveTo>
                          <a:pt x="0" y="0"/>
                        </a:moveTo>
                        <a:lnTo>
                          <a:pt x="2" y="31"/>
                        </a:lnTo>
                        <a:lnTo>
                          <a:pt x="2" y="52"/>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34"/>
                  <p:cNvSpPr>
                    <a:spLocks/>
                  </p:cNvSpPr>
                  <p:nvPr/>
                </p:nvSpPr>
                <p:spPr bwMode="auto">
                  <a:xfrm>
                    <a:off x="29291" y="4982266"/>
                    <a:ext cx="1" cy="23"/>
                  </a:xfrm>
                  <a:custGeom>
                    <a:avLst/>
                    <a:gdLst>
                      <a:gd name="T0" fmla="*/ 0 w 3"/>
                      <a:gd name="T1" fmla="*/ 0 h 56"/>
                      <a:gd name="T2" fmla="*/ 0 w 3"/>
                      <a:gd name="T3" fmla="*/ 0 h 56"/>
                      <a:gd name="T4" fmla="*/ 0 w 3"/>
                      <a:gd name="T5" fmla="*/ 0 h 56"/>
                      <a:gd name="T6" fmla="*/ 0 60000 65536"/>
                      <a:gd name="T7" fmla="*/ 0 60000 65536"/>
                      <a:gd name="T8" fmla="*/ 0 60000 65536"/>
                    </a:gdLst>
                    <a:ahLst/>
                    <a:cxnLst>
                      <a:cxn ang="T6">
                        <a:pos x="T0" y="T1"/>
                      </a:cxn>
                      <a:cxn ang="T7">
                        <a:pos x="T2" y="T3"/>
                      </a:cxn>
                      <a:cxn ang="T8">
                        <a:pos x="T4" y="T5"/>
                      </a:cxn>
                    </a:cxnLst>
                    <a:rect l="0" t="0" r="r" b="b"/>
                    <a:pathLst>
                      <a:path w="3" h="56">
                        <a:moveTo>
                          <a:pt x="0" y="0"/>
                        </a:moveTo>
                        <a:lnTo>
                          <a:pt x="2" y="30"/>
                        </a:lnTo>
                        <a:lnTo>
                          <a:pt x="3" y="56"/>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208" name="Group 21887"/>
                <p:cNvGrpSpPr>
                  <a:grpSpLocks/>
                </p:cNvGrpSpPr>
                <p:nvPr/>
              </p:nvGrpSpPr>
              <p:grpSpPr bwMode="auto">
                <a:xfrm rot="5400000" flipV="1">
                  <a:off x="3942551" y="5749981"/>
                  <a:ext cx="542631" cy="588952"/>
                  <a:chOff x="572024" y="4982102"/>
                  <a:chExt cx="53" cy="71"/>
                </a:xfrm>
              </p:grpSpPr>
              <p:sp>
                <p:nvSpPr>
                  <p:cNvPr id="211" name="Freeform 31"/>
                  <p:cNvSpPr>
                    <a:spLocks/>
                  </p:cNvSpPr>
                  <p:nvPr/>
                </p:nvSpPr>
                <p:spPr bwMode="auto">
                  <a:xfrm>
                    <a:off x="572024" y="4982102"/>
                    <a:ext cx="53" cy="71"/>
                  </a:xfrm>
                  <a:custGeom>
                    <a:avLst/>
                    <a:gdLst>
                      <a:gd name="T0" fmla="*/ 0 w 132"/>
                      <a:gd name="T1" fmla="*/ 0 h 177"/>
                      <a:gd name="T2" fmla="*/ 0 w 132"/>
                      <a:gd name="T3" fmla="*/ 0 h 177"/>
                      <a:gd name="T4" fmla="*/ 0 w 132"/>
                      <a:gd name="T5" fmla="*/ 0 h 177"/>
                      <a:gd name="T6" fmla="*/ 0 w 132"/>
                      <a:gd name="T7" fmla="*/ 0 h 177"/>
                      <a:gd name="T8" fmla="*/ 0 w 132"/>
                      <a:gd name="T9" fmla="*/ 0 h 177"/>
                      <a:gd name="T10" fmla="*/ 0 w 132"/>
                      <a:gd name="T11" fmla="*/ 0 h 177"/>
                      <a:gd name="T12" fmla="*/ 0 w 132"/>
                      <a:gd name="T13" fmla="*/ 0 h 177"/>
                      <a:gd name="T14" fmla="*/ 0 w 132"/>
                      <a:gd name="T15" fmla="*/ 0 h 177"/>
                      <a:gd name="T16" fmla="*/ 0 w 132"/>
                      <a:gd name="T17" fmla="*/ 0 h 177"/>
                      <a:gd name="T18" fmla="*/ 0 w 132"/>
                      <a:gd name="T19" fmla="*/ 0 h 177"/>
                      <a:gd name="T20" fmla="*/ 0 w 132"/>
                      <a:gd name="T21" fmla="*/ 0 h 177"/>
                      <a:gd name="T22" fmla="*/ 0 w 132"/>
                      <a:gd name="T23" fmla="*/ 0 h 177"/>
                      <a:gd name="T24" fmla="*/ 0 w 132"/>
                      <a:gd name="T25" fmla="*/ 0 h 177"/>
                      <a:gd name="T26" fmla="*/ 0 w 132"/>
                      <a:gd name="T27" fmla="*/ 0 h 177"/>
                      <a:gd name="T28" fmla="*/ 0 w 132"/>
                      <a:gd name="T29" fmla="*/ 0 h 177"/>
                      <a:gd name="T30" fmla="*/ 0 w 132"/>
                      <a:gd name="T31" fmla="*/ 0 h 177"/>
                      <a:gd name="T32" fmla="*/ 0 w 132"/>
                      <a:gd name="T33" fmla="*/ 0 h 177"/>
                      <a:gd name="T34" fmla="*/ 0 w 132"/>
                      <a:gd name="T35" fmla="*/ 0 h 177"/>
                      <a:gd name="T36" fmla="*/ 0 w 132"/>
                      <a:gd name="T37" fmla="*/ 0 h 177"/>
                      <a:gd name="T38" fmla="*/ 0 w 132"/>
                      <a:gd name="T39" fmla="*/ 0 h 177"/>
                      <a:gd name="T40" fmla="*/ 0 w 132"/>
                      <a:gd name="T41" fmla="*/ 0 h 177"/>
                      <a:gd name="T42" fmla="*/ 0 w 132"/>
                      <a:gd name="T43" fmla="*/ 0 h 177"/>
                      <a:gd name="T44" fmla="*/ 0 w 132"/>
                      <a:gd name="T45" fmla="*/ 0 h 177"/>
                      <a:gd name="T46" fmla="*/ 0 w 132"/>
                      <a:gd name="T47" fmla="*/ 0 h 177"/>
                      <a:gd name="T48" fmla="*/ 0 w 132"/>
                      <a:gd name="T49" fmla="*/ 0 h 177"/>
                      <a:gd name="T50" fmla="*/ 0 w 132"/>
                      <a:gd name="T51" fmla="*/ 0 h 177"/>
                      <a:gd name="T52" fmla="*/ 0 w 132"/>
                      <a:gd name="T53" fmla="*/ 0 h 177"/>
                      <a:gd name="T54" fmla="*/ 0 w 132"/>
                      <a:gd name="T55" fmla="*/ 0 h 177"/>
                      <a:gd name="T56" fmla="*/ 0 w 132"/>
                      <a:gd name="T57" fmla="*/ 0 h 177"/>
                      <a:gd name="T58" fmla="*/ 0 w 132"/>
                      <a:gd name="T59" fmla="*/ 0 h 177"/>
                      <a:gd name="T60" fmla="*/ 0 w 132"/>
                      <a:gd name="T61" fmla="*/ 0 h 177"/>
                      <a:gd name="T62" fmla="*/ 0 w 132"/>
                      <a:gd name="T63" fmla="*/ 0 h 177"/>
                      <a:gd name="T64" fmla="*/ 0 w 132"/>
                      <a:gd name="T65" fmla="*/ 0 h 177"/>
                      <a:gd name="T66" fmla="*/ 0 w 132"/>
                      <a:gd name="T67" fmla="*/ 0 h 177"/>
                      <a:gd name="T68" fmla="*/ 0 w 132"/>
                      <a:gd name="T69" fmla="*/ 0 h 177"/>
                      <a:gd name="T70" fmla="*/ 0 w 132"/>
                      <a:gd name="T71" fmla="*/ 0 h 177"/>
                      <a:gd name="T72" fmla="*/ 0 w 132"/>
                      <a:gd name="T73" fmla="*/ 0 h 177"/>
                      <a:gd name="T74" fmla="*/ 0 w 132"/>
                      <a:gd name="T75" fmla="*/ 0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2" h="177">
                        <a:moveTo>
                          <a:pt x="67" y="177"/>
                        </a:moveTo>
                        <a:lnTo>
                          <a:pt x="48" y="174"/>
                        </a:lnTo>
                        <a:lnTo>
                          <a:pt x="37" y="167"/>
                        </a:lnTo>
                        <a:lnTo>
                          <a:pt x="26" y="158"/>
                        </a:lnTo>
                        <a:lnTo>
                          <a:pt x="15" y="139"/>
                        </a:lnTo>
                        <a:lnTo>
                          <a:pt x="6" y="111"/>
                        </a:lnTo>
                        <a:lnTo>
                          <a:pt x="0" y="88"/>
                        </a:lnTo>
                        <a:lnTo>
                          <a:pt x="6" y="75"/>
                        </a:lnTo>
                        <a:lnTo>
                          <a:pt x="19" y="69"/>
                        </a:lnTo>
                        <a:lnTo>
                          <a:pt x="28" y="72"/>
                        </a:lnTo>
                        <a:lnTo>
                          <a:pt x="34" y="93"/>
                        </a:lnTo>
                        <a:lnTo>
                          <a:pt x="38" y="106"/>
                        </a:lnTo>
                        <a:lnTo>
                          <a:pt x="40" y="100"/>
                        </a:lnTo>
                        <a:lnTo>
                          <a:pt x="37" y="81"/>
                        </a:lnTo>
                        <a:lnTo>
                          <a:pt x="33" y="50"/>
                        </a:lnTo>
                        <a:lnTo>
                          <a:pt x="39" y="32"/>
                        </a:lnTo>
                        <a:lnTo>
                          <a:pt x="45" y="23"/>
                        </a:lnTo>
                        <a:lnTo>
                          <a:pt x="50" y="24"/>
                        </a:lnTo>
                        <a:lnTo>
                          <a:pt x="57" y="31"/>
                        </a:lnTo>
                        <a:lnTo>
                          <a:pt x="57" y="9"/>
                        </a:lnTo>
                        <a:lnTo>
                          <a:pt x="67" y="0"/>
                        </a:lnTo>
                        <a:lnTo>
                          <a:pt x="78" y="1"/>
                        </a:lnTo>
                        <a:lnTo>
                          <a:pt x="83" y="13"/>
                        </a:lnTo>
                        <a:lnTo>
                          <a:pt x="84" y="36"/>
                        </a:lnTo>
                        <a:lnTo>
                          <a:pt x="88" y="18"/>
                        </a:lnTo>
                        <a:lnTo>
                          <a:pt x="95" y="14"/>
                        </a:lnTo>
                        <a:lnTo>
                          <a:pt x="101" y="15"/>
                        </a:lnTo>
                        <a:lnTo>
                          <a:pt x="107" y="21"/>
                        </a:lnTo>
                        <a:lnTo>
                          <a:pt x="107" y="40"/>
                        </a:lnTo>
                        <a:lnTo>
                          <a:pt x="111" y="28"/>
                        </a:lnTo>
                        <a:lnTo>
                          <a:pt x="122" y="30"/>
                        </a:lnTo>
                        <a:lnTo>
                          <a:pt x="127" y="36"/>
                        </a:lnTo>
                        <a:lnTo>
                          <a:pt x="131" y="53"/>
                        </a:lnTo>
                        <a:lnTo>
                          <a:pt x="131" y="70"/>
                        </a:lnTo>
                        <a:lnTo>
                          <a:pt x="132" y="116"/>
                        </a:lnTo>
                        <a:lnTo>
                          <a:pt x="125" y="157"/>
                        </a:lnTo>
                        <a:lnTo>
                          <a:pt x="107" y="175"/>
                        </a:lnTo>
                        <a:lnTo>
                          <a:pt x="67" y="177"/>
                        </a:lnTo>
                        <a:close/>
                      </a:path>
                    </a:pathLst>
                  </a:custGeom>
                  <a:solidFill>
                    <a:srgbClr val="FFCC99"/>
                  </a:solidFill>
                  <a:ln w="22225" cap="flat" cmpd="sng">
                    <a:solidFill>
                      <a:schemeClr val="tx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32"/>
                  <p:cNvSpPr>
                    <a:spLocks/>
                  </p:cNvSpPr>
                  <p:nvPr/>
                </p:nvSpPr>
                <p:spPr bwMode="auto">
                  <a:xfrm>
                    <a:off x="572047" y="4982115"/>
                    <a:ext cx="2" cy="22"/>
                  </a:xfrm>
                  <a:custGeom>
                    <a:avLst/>
                    <a:gdLst>
                      <a:gd name="T0" fmla="*/ 0 w 4"/>
                      <a:gd name="T1" fmla="*/ 0 h 55"/>
                      <a:gd name="T2" fmla="*/ 1 w 4"/>
                      <a:gd name="T3" fmla="*/ 0 h 55"/>
                      <a:gd name="T4" fmla="*/ 1 w 4"/>
                      <a:gd name="T5" fmla="*/ 0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2" y="33"/>
                        </a:lnTo>
                        <a:lnTo>
                          <a:pt x="4" y="55"/>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33"/>
                  <p:cNvSpPr>
                    <a:spLocks/>
                  </p:cNvSpPr>
                  <p:nvPr/>
                </p:nvSpPr>
                <p:spPr bwMode="auto">
                  <a:xfrm>
                    <a:off x="572057" y="4982117"/>
                    <a:ext cx="1" cy="21"/>
                  </a:xfrm>
                  <a:custGeom>
                    <a:avLst/>
                    <a:gdLst>
                      <a:gd name="T0" fmla="*/ 0 w 2"/>
                      <a:gd name="T1" fmla="*/ 0 h 52"/>
                      <a:gd name="T2" fmla="*/ 1 w 2"/>
                      <a:gd name="T3" fmla="*/ 0 h 52"/>
                      <a:gd name="T4" fmla="*/ 1 w 2"/>
                      <a:gd name="T5" fmla="*/ 0 h 52"/>
                      <a:gd name="T6" fmla="*/ 0 60000 65536"/>
                      <a:gd name="T7" fmla="*/ 0 60000 65536"/>
                      <a:gd name="T8" fmla="*/ 0 60000 65536"/>
                    </a:gdLst>
                    <a:ahLst/>
                    <a:cxnLst>
                      <a:cxn ang="T6">
                        <a:pos x="T0" y="T1"/>
                      </a:cxn>
                      <a:cxn ang="T7">
                        <a:pos x="T2" y="T3"/>
                      </a:cxn>
                      <a:cxn ang="T8">
                        <a:pos x="T4" y="T5"/>
                      </a:cxn>
                    </a:cxnLst>
                    <a:rect l="0" t="0" r="r" b="b"/>
                    <a:pathLst>
                      <a:path w="2" h="52">
                        <a:moveTo>
                          <a:pt x="0" y="0"/>
                        </a:moveTo>
                        <a:lnTo>
                          <a:pt x="2" y="31"/>
                        </a:lnTo>
                        <a:lnTo>
                          <a:pt x="2" y="52"/>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34"/>
                  <p:cNvSpPr>
                    <a:spLocks/>
                  </p:cNvSpPr>
                  <p:nvPr/>
                </p:nvSpPr>
                <p:spPr bwMode="auto">
                  <a:xfrm>
                    <a:off x="572067" y="4982118"/>
                    <a:ext cx="1" cy="23"/>
                  </a:xfrm>
                  <a:custGeom>
                    <a:avLst/>
                    <a:gdLst>
                      <a:gd name="T0" fmla="*/ 0 w 3"/>
                      <a:gd name="T1" fmla="*/ 0 h 56"/>
                      <a:gd name="T2" fmla="*/ 0 w 3"/>
                      <a:gd name="T3" fmla="*/ 0 h 56"/>
                      <a:gd name="T4" fmla="*/ 0 w 3"/>
                      <a:gd name="T5" fmla="*/ 0 h 56"/>
                      <a:gd name="T6" fmla="*/ 0 60000 65536"/>
                      <a:gd name="T7" fmla="*/ 0 60000 65536"/>
                      <a:gd name="T8" fmla="*/ 0 60000 65536"/>
                    </a:gdLst>
                    <a:ahLst/>
                    <a:cxnLst>
                      <a:cxn ang="T6">
                        <a:pos x="T0" y="T1"/>
                      </a:cxn>
                      <a:cxn ang="T7">
                        <a:pos x="T2" y="T3"/>
                      </a:cxn>
                      <a:cxn ang="T8">
                        <a:pos x="T4" y="T5"/>
                      </a:cxn>
                    </a:cxnLst>
                    <a:rect l="0" t="0" r="r" b="b"/>
                    <a:pathLst>
                      <a:path w="3" h="56">
                        <a:moveTo>
                          <a:pt x="0" y="0"/>
                        </a:moveTo>
                        <a:lnTo>
                          <a:pt x="2" y="30"/>
                        </a:lnTo>
                        <a:lnTo>
                          <a:pt x="3" y="56"/>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225" name="グループ化 224"/>
              <p:cNvGrpSpPr/>
              <p:nvPr/>
            </p:nvGrpSpPr>
            <p:grpSpPr>
              <a:xfrm>
                <a:off x="3816291" y="3744175"/>
                <a:ext cx="353890" cy="353889"/>
                <a:chOff x="419100" y="2552700"/>
                <a:chExt cx="923924" cy="923925"/>
              </a:xfrm>
            </p:grpSpPr>
            <p:sp>
              <p:nvSpPr>
                <p:cNvPr id="226" name="楕円 225"/>
                <p:cNvSpPr/>
                <p:nvPr/>
              </p:nvSpPr>
              <p:spPr>
                <a:xfrm>
                  <a:off x="419100" y="2562225"/>
                  <a:ext cx="914400" cy="9144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27" name="円 226"/>
                <p:cNvSpPr/>
                <p:nvPr/>
              </p:nvSpPr>
              <p:spPr>
                <a:xfrm>
                  <a:off x="419100" y="2552700"/>
                  <a:ext cx="914400" cy="914400"/>
                </a:xfrm>
                <a:prstGeom prst="pie">
                  <a:avLst>
                    <a:gd name="adj1" fmla="val 10722760"/>
                    <a:gd name="adj2" fmla="val 162000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円 227"/>
                <p:cNvSpPr/>
                <p:nvPr/>
              </p:nvSpPr>
              <p:spPr>
                <a:xfrm rot="10800000">
                  <a:off x="428624" y="2562224"/>
                  <a:ext cx="914400" cy="914401"/>
                </a:xfrm>
                <a:prstGeom prst="pie">
                  <a:avLst>
                    <a:gd name="adj1" fmla="val 10722760"/>
                    <a:gd name="adj2" fmla="val 162000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10" name="楕円 209"/>
              <p:cNvSpPr/>
              <p:nvPr/>
            </p:nvSpPr>
            <p:spPr>
              <a:xfrm>
                <a:off x="3887070" y="5977609"/>
                <a:ext cx="251655" cy="251654"/>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306" name="グループ化 305"/>
            <p:cNvGrpSpPr/>
            <p:nvPr/>
          </p:nvGrpSpPr>
          <p:grpSpPr>
            <a:xfrm>
              <a:off x="3854037" y="5998712"/>
              <a:ext cx="388258" cy="4676338"/>
              <a:chOff x="3815885" y="1559793"/>
              <a:chExt cx="388258" cy="4676338"/>
            </a:xfrm>
            <a:noFill/>
          </p:grpSpPr>
          <p:sp>
            <p:nvSpPr>
              <p:cNvPr id="304" name="正方形/長方形 303"/>
              <p:cNvSpPr/>
              <p:nvPr/>
            </p:nvSpPr>
            <p:spPr>
              <a:xfrm>
                <a:off x="3815885" y="1559793"/>
                <a:ext cx="331621" cy="2569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5" name="正方形/長方形 304"/>
              <p:cNvSpPr/>
              <p:nvPr/>
            </p:nvSpPr>
            <p:spPr>
              <a:xfrm>
                <a:off x="3872522" y="5979217"/>
                <a:ext cx="331621" cy="256914"/>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312" name="グループ化 311"/>
          <p:cNvGrpSpPr/>
          <p:nvPr/>
        </p:nvGrpSpPr>
        <p:grpSpPr>
          <a:xfrm>
            <a:off x="5305991" y="1641909"/>
            <a:ext cx="1036037" cy="9033141"/>
            <a:chOff x="5305991" y="1641909"/>
            <a:chExt cx="1036037" cy="9033141"/>
          </a:xfrm>
        </p:grpSpPr>
        <p:grpSp>
          <p:nvGrpSpPr>
            <p:cNvPr id="303" name="グループ化 302"/>
            <p:cNvGrpSpPr/>
            <p:nvPr/>
          </p:nvGrpSpPr>
          <p:grpSpPr>
            <a:xfrm>
              <a:off x="5305991" y="1641909"/>
              <a:ext cx="1036037" cy="4697452"/>
              <a:chOff x="5305991" y="1641909"/>
              <a:chExt cx="1036037" cy="4697452"/>
            </a:xfrm>
          </p:grpSpPr>
          <p:grpSp>
            <p:nvGrpSpPr>
              <p:cNvPr id="293" name="グループ化 292"/>
              <p:cNvGrpSpPr/>
              <p:nvPr/>
            </p:nvGrpSpPr>
            <p:grpSpPr>
              <a:xfrm>
                <a:off x="5305991" y="1641909"/>
                <a:ext cx="1036037" cy="4697452"/>
                <a:chOff x="5305991" y="1641909"/>
                <a:chExt cx="1036037" cy="4697452"/>
              </a:xfrm>
            </p:grpSpPr>
            <p:sp>
              <p:nvSpPr>
                <p:cNvPr id="200" name="正方形/長方形 199"/>
                <p:cNvSpPr/>
                <p:nvPr/>
              </p:nvSpPr>
              <p:spPr>
                <a:xfrm>
                  <a:off x="5588782" y="1641909"/>
                  <a:ext cx="518448" cy="4697452"/>
                </a:xfrm>
                <a:prstGeom prst="rect">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76" name="Group 21887"/>
                <p:cNvGrpSpPr>
                  <a:grpSpLocks/>
                </p:cNvGrpSpPr>
                <p:nvPr/>
              </p:nvGrpSpPr>
              <p:grpSpPr bwMode="auto">
                <a:xfrm rot="5400000">
                  <a:off x="5330113" y="5726096"/>
                  <a:ext cx="548758" cy="597001"/>
                  <a:chOff x="3267748" y="4961853"/>
                  <a:chExt cx="53" cy="71"/>
                </a:xfrm>
              </p:grpSpPr>
              <p:sp>
                <p:nvSpPr>
                  <p:cNvPr id="192" name="Freeform 31"/>
                  <p:cNvSpPr>
                    <a:spLocks/>
                  </p:cNvSpPr>
                  <p:nvPr/>
                </p:nvSpPr>
                <p:spPr bwMode="auto">
                  <a:xfrm>
                    <a:off x="3267748" y="4961853"/>
                    <a:ext cx="53" cy="71"/>
                  </a:xfrm>
                  <a:custGeom>
                    <a:avLst/>
                    <a:gdLst>
                      <a:gd name="T0" fmla="*/ 0 w 132"/>
                      <a:gd name="T1" fmla="*/ 0 h 177"/>
                      <a:gd name="T2" fmla="*/ 0 w 132"/>
                      <a:gd name="T3" fmla="*/ 0 h 177"/>
                      <a:gd name="T4" fmla="*/ 0 w 132"/>
                      <a:gd name="T5" fmla="*/ 0 h 177"/>
                      <a:gd name="T6" fmla="*/ 0 w 132"/>
                      <a:gd name="T7" fmla="*/ 0 h 177"/>
                      <a:gd name="T8" fmla="*/ 0 w 132"/>
                      <a:gd name="T9" fmla="*/ 0 h 177"/>
                      <a:gd name="T10" fmla="*/ 0 w 132"/>
                      <a:gd name="T11" fmla="*/ 0 h 177"/>
                      <a:gd name="T12" fmla="*/ 0 w 132"/>
                      <a:gd name="T13" fmla="*/ 0 h 177"/>
                      <a:gd name="T14" fmla="*/ 0 w 132"/>
                      <a:gd name="T15" fmla="*/ 0 h 177"/>
                      <a:gd name="T16" fmla="*/ 0 w 132"/>
                      <a:gd name="T17" fmla="*/ 0 h 177"/>
                      <a:gd name="T18" fmla="*/ 0 w 132"/>
                      <a:gd name="T19" fmla="*/ 0 h 177"/>
                      <a:gd name="T20" fmla="*/ 0 w 132"/>
                      <a:gd name="T21" fmla="*/ 0 h 177"/>
                      <a:gd name="T22" fmla="*/ 0 w 132"/>
                      <a:gd name="T23" fmla="*/ 0 h 177"/>
                      <a:gd name="T24" fmla="*/ 0 w 132"/>
                      <a:gd name="T25" fmla="*/ 0 h 177"/>
                      <a:gd name="T26" fmla="*/ 0 w 132"/>
                      <a:gd name="T27" fmla="*/ 0 h 177"/>
                      <a:gd name="T28" fmla="*/ 0 w 132"/>
                      <a:gd name="T29" fmla="*/ 0 h 177"/>
                      <a:gd name="T30" fmla="*/ 0 w 132"/>
                      <a:gd name="T31" fmla="*/ 0 h 177"/>
                      <a:gd name="T32" fmla="*/ 0 w 132"/>
                      <a:gd name="T33" fmla="*/ 0 h 177"/>
                      <a:gd name="T34" fmla="*/ 0 w 132"/>
                      <a:gd name="T35" fmla="*/ 0 h 177"/>
                      <a:gd name="T36" fmla="*/ 0 w 132"/>
                      <a:gd name="T37" fmla="*/ 0 h 177"/>
                      <a:gd name="T38" fmla="*/ 0 w 132"/>
                      <a:gd name="T39" fmla="*/ 0 h 177"/>
                      <a:gd name="T40" fmla="*/ 0 w 132"/>
                      <a:gd name="T41" fmla="*/ 0 h 177"/>
                      <a:gd name="T42" fmla="*/ 0 w 132"/>
                      <a:gd name="T43" fmla="*/ 0 h 177"/>
                      <a:gd name="T44" fmla="*/ 0 w 132"/>
                      <a:gd name="T45" fmla="*/ 0 h 177"/>
                      <a:gd name="T46" fmla="*/ 0 w 132"/>
                      <a:gd name="T47" fmla="*/ 0 h 177"/>
                      <a:gd name="T48" fmla="*/ 0 w 132"/>
                      <a:gd name="T49" fmla="*/ 0 h 177"/>
                      <a:gd name="T50" fmla="*/ 0 w 132"/>
                      <a:gd name="T51" fmla="*/ 0 h 177"/>
                      <a:gd name="T52" fmla="*/ 0 w 132"/>
                      <a:gd name="T53" fmla="*/ 0 h 177"/>
                      <a:gd name="T54" fmla="*/ 0 w 132"/>
                      <a:gd name="T55" fmla="*/ 0 h 177"/>
                      <a:gd name="T56" fmla="*/ 0 w 132"/>
                      <a:gd name="T57" fmla="*/ 0 h 177"/>
                      <a:gd name="T58" fmla="*/ 0 w 132"/>
                      <a:gd name="T59" fmla="*/ 0 h 177"/>
                      <a:gd name="T60" fmla="*/ 0 w 132"/>
                      <a:gd name="T61" fmla="*/ 0 h 177"/>
                      <a:gd name="T62" fmla="*/ 0 w 132"/>
                      <a:gd name="T63" fmla="*/ 0 h 177"/>
                      <a:gd name="T64" fmla="*/ 0 w 132"/>
                      <a:gd name="T65" fmla="*/ 0 h 177"/>
                      <a:gd name="T66" fmla="*/ 0 w 132"/>
                      <a:gd name="T67" fmla="*/ 0 h 177"/>
                      <a:gd name="T68" fmla="*/ 0 w 132"/>
                      <a:gd name="T69" fmla="*/ 0 h 177"/>
                      <a:gd name="T70" fmla="*/ 0 w 132"/>
                      <a:gd name="T71" fmla="*/ 0 h 177"/>
                      <a:gd name="T72" fmla="*/ 0 w 132"/>
                      <a:gd name="T73" fmla="*/ 0 h 177"/>
                      <a:gd name="T74" fmla="*/ 0 w 132"/>
                      <a:gd name="T75" fmla="*/ 0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2" h="177">
                        <a:moveTo>
                          <a:pt x="67" y="177"/>
                        </a:moveTo>
                        <a:lnTo>
                          <a:pt x="48" y="174"/>
                        </a:lnTo>
                        <a:lnTo>
                          <a:pt x="37" y="167"/>
                        </a:lnTo>
                        <a:lnTo>
                          <a:pt x="26" y="158"/>
                        </a:lnTo>
                        <a:lnTo>
                          <a:pt x="15" y="139"/>
                        </a:lnTo>
                        <a:lnTo>
                          <a:pt x="6" y="111"/>
                        </a:lnTo>
                        <a:lnTo>
                          <a:pt x="0" y="88"/>
                        </a:lnTo>
                        <a:lnTo>
                          <a:pt x="6" y="75"/>
                        </a:lnTo>
                        <a:lnTo>
                          <a:pt x="19" y="69"/>
                        </a:lnTo>
                        <a:lnTo>
                          <a:pt x="28" y="72"/>
                        </a:lnTo>
                        <a:lnTo>
                          <a:pt x="34" y="93"/>
                        </a:lnTo>
                        <a:lnTo>
                          <a:pt x="38" y="106"/>
                        </a:lnTo>
                        <a:lnTo>
                          <a:pt x="40" y="100"/>
                        </a:lnTo>
                        <a:lnTo>
                          <a:pt x="37" y="81"/>
                        </a:lnTo>
                        <a:lnTo>
                          <a:pt x="33" y="50"/>
                        </a:lnTo>
                        <a:lnTo>
                          <a:pt x="39" y="32"/>
                        </a:lnTo>
                        <a:lnTo>
                          <a:pt x="45" y="23"/>
                        </a:lnTo>
                        <a:lnTo>
                          <a:pt x="50" y="24"/>
                        </a:lnTo>
                        <a:lnTo>
                          <a:pt x="57" y="31"/>
                        </a:lnTo>
                        <a:lnTo>
                          <a:pt x="57" y="9"/>
                        </a:lnTo>
                        <a:lnTo>
                          <a:pt x="67" y="0"/>
                        </a:lnTo>
                        <a:lnTo>
                          <a:pt x="78" y="1"/>
                        </a:lnTo>
                        <a:lnTo>
                          <a:pt x="83" y="13"/>
                        </a:lnTo>
                        <a:lnTo>
                          <a:pt x="84" y="36"/>
                        </a:lnTo>
                        <a:lnTo>
                          <a:pt x="88" y="18"/>
                        </a:lnTo>
                        <a:lnTo>
                          <a:pt x="95" y="14"/>
                        </a:lnTo>
                        <a:lnTo>
                          <a:pt x="101" y="15"/>
                        </a:lnTo>
                        <a:lnTo>
                          <a:pt x="107" y="21"/>
                        </a:lnTo>
                        <a:lnTo>
                          <a:pt x="107" y="40"/>
                        </a:lnTo>
                        <a:lnTo>
                          <a:pt x="111" y="28"/>
                        </a:lnTo>
                        <a:lnTo>
                          <a:pt x="122" y="30"/>
                        </a:lnTo>
                        <a:lnTo>
                          <a:pt x="127" y="36"/>
                        </a:lnTo>
                        <a:lnTo>
                          <a:pt x="131" y="53"/>
                        </a:lnTo>
                        <a:lnTo>
                          <a:pt x="131" y="70"/>
                        </a:lnTo>
                        <a:lnTo>
                          <a:pt x="132" y="116"/>
                        </a:lnTo>
                        <a:lnTo>
                          <a:pt x="125" y="157"/>
                        </a:lnTo>
                        <a:lnTo>
                          <a:pt x="107" y="175"/>
                        </a:lnTo>
                        <a:lnTo>
                          <a:pt x="67" y="177"/>
                        </a:lnTo>
                        <a:close/>
                      </a:path>
                    </a:pathLst>
                  </a:custGeom>
                  <a:solidFill>
                    <a:srgbClr val="FFCC99"/>
                  </a:solidFill>
                  <a:ln w="22225" cap="flat" cmpd="sng">
                    <a:solidFill>
                      <a:schemeClr val="tx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4" name="Freeform 32"/>
                  <p:cNvSpPr>
                    <a:spLocks/>
                  </p:cNvSpPr>
                  <p:nvPr/>
                </p:nvSpPr>
                <p:spPr bwMode="auto">
                  <a:xfrm>
                    <a:off x="3267771" y="4961866"/>
                    <a:ext cx="2" cy="22"/>
                  </a:xfrm>
                  <a:custGeom>
                    <a:avLst/>
                    <a:gdLst>
                      <a:gd name="T0" fmla="*/ 0 w 4"/>
                      <a:gd name="T1" fmla="*/ 0 h 55"/>
                      <a:gd name="T2" fmla="*/ 1 w 4"/>
                      <a:gd name="T3" fmla="*/ 0 h 55"/>
                      <a:gd name="T4" fmla="*/ 1 w 4"/>
                      <a:gd name="T5" fmla="*/ 0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2" y="33"/>
                        </a:lnTo>
                        <a:lnTo>
                          <a:pt x="4" y="55"/>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33"/>
                  <p:cNvSpPr>
                    <a:spLocks/>
                  </p:cNvSpPr>
                  <p:nvPr/>
                </p:nvSpPr>
                <p:spPr bwMode="auto">
                  <a:xfrm>
                    <a:off x="3267781" y="4961868"/>
                    <a:ext cx="1" cy="21"/>
                  </a:xfrm>
                  <a:custGeom>
                    <a:avLst/>
                    <a:gdLst>
                      <a:gd name="T0" fmla="*/ 0 w 2"/>
                      <a:gd name="T1" fmla="*/ 0 h 52"/>
                      <a:gd name="T2" fmla="*/ 1 w 2"/>
                      <a:gd name="T3" fmla="*/ 0 h 52"/>
                      <a:gd name="T4" fmla="*/ 1 w 2"/>
                      <a:gd name="T5" fmla="*/ 0 h 52"/>
                      <a:gd name="T6" fmla="*/ 0 60000 65536"/>
                      <a:gd name="T7" fmla="*/ 0 60000 65536"/>
                      <a:gd name="T8" fmla="*/ 0 60000 65536"/>
                    </a:gdLst>
                    <a:ahLst/>
                    <a:cxnLst>
                      <a:cxn ang="T6">
                        <a:pos x="T0" y="T1"/>
                      </a:cxn>
                      <a:cxn ang="T7">
                        <a:pos x="T2" y="T3"/>
                      </a:cxn>
                      <a:cxn ang="T8">
                        <a:pos x="T4" y="T5"/>
                      </a:cxn>
                    </a:cxnLst>
                    <a:rect l="0" t="0" r="r" b="b"/>
                    <a:pathLst>
                      <a:path w="2" h="52">
                        <a:moveTo>
                          <a:pt x="0" y="0"/>
                        </a:moveTo>
                        <a:lnTo>
                          <a:pt x="2" y="31"/>
                        </a:lnTo>
                        <a:lnTo>
                          <a:pt x="2" y="52"/>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34"/>
                  <p:cNvSpPr>
                    <a:spLocks/>
                  </p:cNvSpPr>
                  <p:nvPr/>
                </p:nvSpPr>
                <p:spPr bwMode="auto">
                  <a:xfrm>
                    <a:off x="3267791" y="4961869"/>
                    <a:ext cx="1" cy="23"/>
                  </a:xfrm>
                  <a:custGeom>
                    <a:avLst/>
                    <a:gdLst>
                      <a:gd name="T0" fmla="*/ 0 w 3"/>
                      <a:gd name="T1" fmla="*/ 0 h 56"/>
                      <a:gd name="T2" fmla="*/ 0 w 3"/>
                      <a:gd name="T3" fmla="*/ 0 h 56"/>
                      <a:gd name="T4" fmla="*/ 0 w 3"/>
                      <a:gd name="T5" fmla="*/ 0 h 56"/>
                      <a:gd name="T6" fmla="*/ 0 60000 65536"/>
                      <a:gd name="T7" fmla="*/ 0 60000 65536"/>
                      <a:gd name="T8" fmla="*/ 0 60000 65536"/>
                    </a:gdLst>
                    <a:ahLst/>
                    <a:cxnLst>
                      <a:cxn ang="T6">
                        <a:pos x="T0" y="T1"/>
                      </a:cxn>
                      <a:cxn ang="T7">
                        <a:pos x="T2" y="T3"/>
                      </a:cxn>
                      <a:cxn ang="T8">
                        <a:pos x="T4" y="T5"/>
                      </a:cxn>
                    </a:cxnLst>
                    <a:rect l="0" t="0" r="r" b="b"/>
                    <a:pathLst>
                      <a:path w="3" h="56">
                        <a:moveTo>
                          <a:pt x="0" y="0"/>
                        </a:moveTo>
                        <a:lnTo>
                          <a:pt x="2" y="30"/>
                        </a:lnTo>
                        <a:lnTo>
                          <a:pt x="3" y="56"/>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77" name="Group 21887"/>
                <p:cNvGrpSpPr>
                  <a:grpSpLocks/>
                </p:cNvGrpSpPr>
                <p:nvPr/>
              </p:nvGrpSpPr>
              <p:grpSpPr bwMode="auto">
                <a:xfrm rot="5400000" flipV="1">
                  <a:off x="5776879" y="3181975"/>
                  <a:ext cx="542015" cy="588283"/>
                  <a:chOff x="3809479" y="1876950"/>
                  <a:chExt cx="53" cy="71"/>
                </a:xfrm>
              </p:grpSpPr>
              <p:sp>
                <p:nvSpPr>
                  <p:cNvPr id="184" name="Freeform 31"/>
                  <p:cNvSpPr>
                    <a:spLocks/>
                  </p:cNvSpPr>
                  <p:nvPr/>
                </p:nvSpPr>
                <p:spPr bwMode="auto">
                  <a:xfrm>
                    <a:off x="3809479" y="1876950"/>
                    <a:ext cx="53" cy="71"/>
                  </a:xfrm>
                  <a:custGeom>
                    <a:avLst/>
                    <a:gdLst>
                      <a:gd name="T0" fmla="*/ 0 w 132"/>
                      <a:gd name="T1" fmla="*/ 0 h 177"/>
                      <a:gd name="T2" fmla="*/ 0 w 132"/>
                      <a:gd name="T3" fmla="*/ 0 h 177"/>
                      <a:gd name="T4" fmla="*/ 0 w 132"/>
                      <a:gd name="T5" fmla="*/ 0 h 177"/>
                      <a:gd name="T6" fmla="*/ 0 w 132"/>
                      <a:gd name="T7" fmla="*/ 0 h 177"/>
                      <a:gd name="T8" fmla="*/ 0 w 132"/>
                      <a:gd name="T9" fmla="*/ 0 h 177"/>
                      <a:gd name="T10" fmla="*/ 0 w 132"/>
                      <a:gd name="T11" fmla="*/ 0 h 177"/>
                      <a:gd name="T12" fmla="*/ 0 w 132"/>
                      <a:gd name="T13" fmla="*/ 0 h 177"/>
                      <a:gd name="T14" fmla="*/ 0 w 132"/>
                      <a:gd name="T15" fmla="*/ 0 h 177"/>
                      <a:gd name="T16" fmla="*/ 0 w 132"/>
                      <a:gd name="T17" fmla="*/ 0 h 177"/>
                      <a:gd name="T18" fmla="*/ 0 w 132"/>
                      <a:gd name="T19" fmla="*/ 0 h 177"/>
                      <a:gd name="T20" fmla="*/ 0 w 132"/>
                      <a:gd name="T21" fmla="*/ 0 h 177"/>
                      <a:gd name="T22" fmla="*/ 0 w 132"/>
                      <a:gd name="T23" fmla="*/ 0 h 177"/>
                      <a:gd name="T24" fmla="*/ 0 w 132"/>
                      <a:gd name="T25" fmla="*/ 0 h 177"/>
                      <a:gd name="T26" fmla="*/ 0 w 132"/>
                      <a:gd name="T27" fmla="*/ 0 h 177"/>
                      <a:gd name="T28" fmla="*/ 0 w 132"/>
                      <a:gd name="T29" fmla="*/ 0 h 177"/>
                      <a:gd name="T30" fmla="*/ 0 w 132"/>
                      <a:gd name="T31" fmla="*/ 0 h 177"/>
                      <a:gd name="T32" fmla="*/ 0 w 132"/>
                      <a:gd name="T33" fmla="*/ 0 h 177"/>
                      <a:gd name="T34" fmla="*/ 0 w 132"/>
                      <a:gd name="T35" fmla="*/ 0 h 177"/>
                      <a:gd name="T36" fmla="*/ 0 w 132"/>
                      <a:gd name="T37" fmla="*/ 0 h 177"/>
                      <a:gd name="T38" fmla="*/ 0 w 132"/>
                      <a:gd name="T39" fmla="*/ 0 h 177"/>
                      <a:gd name="T40" fmla="*/ 0 w 132"/>
                      <a:gd name="T41" fmla="*/ 0 h 177"/>
                      <a:gd name="T42" fmla="*/ 0 w 132"/>
                      <a:gd name="T43" fmla="*/ 0 h 177"/>
                      <a:gd name="T44" fmla="*/ 0 w 132"/>
                      <a:gd name="T45" fmla="*/ 0 h 177"/>
                      <a:gd name="T46" fmla="*/ 0 w 132"/>
                      <a:gd name="T47" fmla="*/ 0 h 177"/>
                      <a:gd name="T48" fmla="*/ 0 w 132"/>
                      <a:gd name="T49" fmla="*/ 0 h 177"/>
                      <a:gd name="T50" fmla="*/ 0 w 132"/>
                      <a:gd name="T51" fmla="*/ 0 h 177"/>
                      <a:gd name="T52" fmla="*/ 0 w 132"/>
                      <a:gd name="T53" fmla="*/ 0 h 177"/>
                      <a:gd name="T54" fmla="*/ 0 w 132"/>
                      <a:gd name="T55" fmla="*/ 0 h 177"/>
                      <a:gd name="T56" fmla="*/ 0 w 132"/>
                      <a:gd name="T57" fmla="*/ 0 h 177"/>
                      <a:gd name="T58" fmla="*/ 0 w 132"/>
                      <a:gd name="T59" fmla="*/ 0 h 177"/>
                      <a:gd name="T60" fmla="*/ 0 w 132"/>
                      <a:gd name="T61" fmla="*/ 0 h 177"/>
                      <a:gd name="T62" fmla="*/ 0 w 132"/>
                      <a:gd name="T63" fmla="*/ 0 h 177"/>
                      <a:gd name="T64" fmla="*/ 0 w 132"/>
                      <a:gd name="T65" fmla="*/ 0 h 177"/>
                      <a:gd name="T66" fmla="*/ 0 w 132"/>
                      <a:gd name="T67" fmla="*/ 0 h 177"/>
                      <a:gd name="T68" fmla="*/ 0 w 132"/>
                      <a:gd name="T69" fmla="*/ 0 h 177"/>
                      <a:gd name="T70" fmla="*/ 0 w 132"/>
                      <a:gd name="T71" fmla="*/ 0 h 177"/>
                      <a:gd name="T72" fmla="*/ 0 w 132"/>
                      <a:gd name="T73" fmla="*/ 0 h 177"/>
                      <a:gd name="T74" fmla="*/ 0 w 132"/>
                      <a:gd name="T75" fmla="*/ 0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2" h="177">
                        <a:moveTo>
                          <a:pt x="67" y="177"/>
                        </a:moveTo>
                        <a:lnTo>
                          <a:pt x="48" y="174"/>
                        </a:lnTo>
                        <a:lnTo>
                          <a:pt x="37" y="167"/>
                        </a:lnTo>
                        <a:lnTo>
                          <a:pt x="26" y="158"/>
                        </a:lnTo>
                        <a:lnTo>
                          <a:pt x="15" y="139"/>
                        </a:lnTo>
                        <a:lnTo>
                          <a:pt x="6" y="111"/>
                        </a:lnTo>
                        <a:lnTo>
                          <a:pt x="0" y="88"/>
                        </a:lnTo>
                        <a:lnTo>
                          <a:pt x="6" y="75"/>
                        </a:lnTo>
                        <a:lnTo>
                          <a:pt x="19" y="69"/>
                        </a:lnTo>
                        <a:lnTo>
                          <a:pt x="28" y="72"/>
                        </a:lnTo>
                        <a:lnTo>
                          <a:pt x="34" y="93"/>
                        </a:lnTo>
                        <a:lnTo>
                          <a:pt x="38" y="106"/>
                        </a:lnTo>
                        <a:lnTo>
                          <a:pt x="40" y="100"/>
                        </a:lnTo>
                        <a:lnTo>
                          <a:pt x="37" y="81"/>
                        </a:lnTo>
                        <a:lnTo>
                          <a:pt x="33" y="50"/>
                        </a:lnTo>
                        <a:lnTo>
                          <a:pt x="39" y="32"/>
                        </a:lnTo>
                        <a:lnTo>
                          <a:pt x="45" y="23"/>
                        </a:lnTo>
                        <a:lnTo>
                          <a:pt x="50" y="24"/>
                        </a:lnTo>
                        <a:lnTo>
                          <a:pt x="57" y="31"/>
                        </a:lnTo>
                        <a:lnTo>
                          <a:pt x="57" y="9"/>
                        </a:lnTo>
                        <a:lnTo>
                          <a:pt x="67" y="0"/>
                        </a:lnTo>
                        <a:lnTo>
                          <a:pt x="78" y="1"/>
                        </a:lnTo>
                        <a:lnTo>
                          <a:pt x="83" y="13"/>
                        </a:lnTo>
                        <a:lnTo>
                          <a:pt x="84" y="36"/>
                        </a:lnTo>
                        <a:lnTo>
                          <a:pt x="88" y="18"/>
                        </a:lnTo>
                        <a:lnTo>
                          <a:pt x="95" y="14"/>
                        </a:lnTo>
                        <a:lnTo>
                          <a:pt x="101" y="15"/>
                        </a:lnTo>
                        <a:lnTo>
                          <a:pt x="107" y="21"/>
                        </a:lnTo>
                        <a:lnTo>
                          <a:pt x="107" y="40"/>
                        </a:lnTo>
                        <a:lnTo>
                          <a:pt x="111" y="28"/>
                        </a:lnTo>
                        <a:lnTo>
                          <a:pt x="122" y="30"/>
                        </a:lnTo>
                        <a:lnTo>
                          <a:pt x="127" y="36"/>
                        </a:lnTo>
                        <a:lnTo>
                          <a:pt x="131" y="53"/>
                        </a:lnTo>
                        <a:lnTo>
                          <a:pt x="131" y="70"/>
                        </a:lnTo>
                        <a:lnTo>
                          <a:pt x="132" y="116"/>
                        </a:lnTo>
                        <a:lnTo>
                          <a:pt x="125" y="157"/>
                        </a:lnTo>
                        <a:lnTo>
                          <a:pt x="107" y="175"/>
                        </a:lnTo>
                        <a:lnTo>
                          <a:pt x="67" y="177"/>
                        </a:lnTo>
                        <a:close/>
                      </a:path>
                    </a:pathLst>
                  </a:custGeom>
                  <a:solidFill>
                    <a:srgbClr val="FFCC99"/>
                  </a:solidFill>
                  <a:ln w="22225" cap="flat" cmpd="sng">
                    <a:solidFill>
                      <a:schemeClr val="tx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32"/>
                  <p:cNvSpPr>
                    <a:spLocks/>
                  </p:cNvSpPr>
                  <p:nvPr/>
                </p:nvSpPr>
                <p:spPr bwMode="auto">
                  <a:xfrm>
                    <a:off x="3809502" y="1876963"/>
                    <a:ext cx="2" cy="22"/>
                  </a:xfrm>
                  <a:custGeom>
                    <a:avLst/>
                    <a:gdLst>
                      <a:gd name="T0" fmla="*/ 0 w 4"/>
                      <a:gd name="T1" fmla="*/ 0 h 55"/>
                      <a:gd name="T2" fmla="*/ 1 w 4"/>
                      <a:gd name="T3" fmla="*/ 0 h 55"/>
                      <a:gd name="T4" fmla="*/ 1 w 4"/>
                      <a:gd name="T5" fmla="*/ 0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2" y="33"/>
                        </a:lnTo>
                        <a:lnTo>
                          <a:pt x="4" y="55"/>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 name="Freeform 33"/>
                  <p:cNvSpPr>
                    <a:spLocks/>
                  </p:cNvSpPr>
                  <p:nvPr/>
                </p:nvSpPr>
                <p:spPr bwMode="auto">
                  <a:xfrm>
                    <a:off x="3809512" y="1876965"/>
                    <a:ext cx="1" cy="21"/>
                  </a:xfrm>
                  <a:custGeom>
                    <a:avLst/>
                    <a:gdLst>
                      <a:gd name="T0" fmla="*/ 0 w 2"/>
                      <a:gd name="T1" fmla="*/ 0 h 52"/>
                      <a:gd name="T2" fmla="*/ 1 w 2"/>
                      <a:gd name="T3" fmla="*/ 0 h 52"/>
                      <a:gd name="T4" fmla="*/ 1 w 2"/>
                      <a:gd name="T5" fmla="*/ 0 h 52"/>
                      <a:gd name="T6" fmla="*/ 0 60000 65536"/>
                      <a:gd name="T7" fmla="*/ 0 60000 65536"/>
                      <a:gd name="T8" fmla="*/ 0 60000 65536"/>
                    </a:gdLst>
                    <a:ahLst/>
                    <a:cxnLst>
                      <a:cxn ang="T6">
                        <a:pos x="T0" y="T1"/>
                      </a:cxn>
                      <a:cxn ang="T7">
                        <a:pos x="T2" y="T3"/>
                      </a:cxn>
                      <a:cxn ang="T8">
                        <a:pos x="T4" y="T5"/>
                      </a:cxn>
                    </a:cxnLst>
                    <a:rect l="0" t="0" r="r" b="b"/>
                    <a:pathLst>
                      <a:path w="2" h="52">
                        <a:moveTo>
                          <a:pt x="0" y="0"/>
                        </a:moveTo>
                        <a:lnTo>
                          <a:pt x="2" y="31"/>
                        </a:lnTo>
                        <a:lnTo>
                          <a:pt x="2" y="52"/>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34"/>
                  <p:cNvSpPr>
                    <a:spLocks/>
                  </p:cNvSpPr>
                  <p:nvPr/>
                </p:nvSpPr>
                <p:spPr bwMode="auto">
                  <a:xfrm>
                    <a:off x="3809522" y="1876966"/>
                    <a:ext cx="1" cy="23"/>
                  </a:xfrm>
                  <a:custGeom>
                    <a:avLst/>
                    <a:gdLst>
                      <a:gd name="T0" fmla="*/ 0 w 3"/>
                      <a:gd name="T1" fmla="*/ 0 h 56"/>
                      <a:gd name="T2" fmla="*/ 0 w 3"/>
                      <a:gd name="T3" fmla="*/ 0 h 56"/>
                      <a:gd name="T4" fmla="*/ 0 w 3"/>
                      <a:gd name="T5" fmla="*/ 0 h 56"/>
                      <a:gd name="T6" fmla="*/ 0 60000 65536"/>
                      <a:gd name="T7" fmla="*/ 0 60000 65536"/>
                      <a:gd name="T8" fmla="*/ 0 60000 65536"/>
                    </a:gdLst>
                    <a:ahLst/>
                    <a:cxnLst>
                      <a:cxn ang="T6">
                        <a:pos x="T0" y="T1"/>
                      </a:cxn>
                      <a:cxn ang="T7">
                        <a:pos x="T2" y="T3"/>
                      </a:cxn>
                      <a:cxn ang="T8">
                        <a:pos x="T4" y="T5"/>
                      </a:cxn>
                    </a:cxnLst>
                    <a:rect l="0" t="0" r="r" b="b"/>
                    <a:pathLst>
                      <a:path w="3" h="56">
                        <a:moveTo>
                          <a:pt x="0" y="0"/>
                        </a:moveTo>
                        <a:lnTo>
                          <a:pt x="2" y="30"/>
                        </a:lnTo>
                        <a:lnTo>
                          <a:pt x="3" y="56"/>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201" name="グループ化 200"/>
              <p:cNvGrpSpPr/>
              <p:nvPr/>
            </p:nvGrpSpPr>
            <p:grpSpPr>
              <a:xfrm>
                <a:off x="5667335" y="3747122"/>
                <a:ext cx="353487" cy="353487"/>
                <a:chOff x="3676650" y="2562225"/>
                <a:chExt cx="923925" cy="923925"/>
              </a:xfrm>
            </p:grpSpPr>
            <p:sp>
              <p:nvSpPr>
                <p:cNvPr id="202" name="楕円 201"/>
                <p:cNvSpPr/>
                <p:nvPr/>
              </p:nvSpPr>
              <p:spPr>
                <a:xfrm>
                  <a:off x="3676650" y="2571750"/>
                  <a:ext cx="914400" cy="91440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3" name="円 202"/>
                <p:cNvSpPr/>
                <p:nvPr/>
              </p:nvSpPr>
              <p:spPr>
                <a:xfrm>
                  <a:off x="3676650" y="2562225"/>
                  <a:ext cx="914400" cy="914400"/>
                </a:xfrm>
                <a:prstGeom prst="pie">
                  <a:avLst>
                    <a:gd name="adj1" fmla="val 10722760"/>
                    <a:gd name="adj2" fmla="val 162000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5" name="円 204"/>
                <p:cNvSpPr/>
                <p:nvPr/>
              </p:nvSpPr>
              <p:spPr>
                <a:xfrm rot="10800000">
                  <a:off x="3686175" y="2571750"/>
                  <a:ext cx="914400" cy="914400"/>
                </a:xfrm>
                <a:prstGeom prst="pie">
                  <a:avLst>
                    <a:gd name="adj1" fmla="val 10722760"/>
                    <a:gd name="adj2" fmla="val 16200000"/>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82" name="楕円 181"/>
              <p:cNvSpPr/>
              <p:nvPr/>
            </p:nvSpPr>
            <p:spPr>
              <a:xfrm>
                <a:off x="5714466" y="4721175"/>
                <a:ext cx="251369" cy="251369"/>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308" name="グループ化 307"/>
            <p:cNvGrpSpPr/>
            <p:nvPr/>
          </p:nvGrpSpPr>
          <p:grpSpPr>
            <a:xfrm>
              <a:off x="5643279" y="5998712"/>
              <a:ext cx="388258" cy="4676338"/>
              <a:chOff x="3815885" y="1559793"/>
              <a:chExt cx="388258" cy="4676338"/>
            </a:xfrm>
            <a:noFill/>
          </p:grpSpPr>
          <p:sp>
            <p:nvSpPr>
              <p:cNvPr id="309" name="正方形/長方形 308"/>
              <p:cNvSpPr/>
              <p:nvPr/>
            </p:nvSpPr>
            <p:spPr>
              <a:xfrm>
                <a:off x="3815885" y="1559793"/>
                <a:ext cx="331621" cy="2569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0" name="正方形/長方形 309"/>
              <p:cNvSpPr/>
              <p:nvPr/>
            </p:nvSpPr>
            <p:spPr>
              <a:xfrm>
                <a:off x="3872522" y="5979217"/>
                <a:ext cx="331621" cy="256914"/>
              </a:xfrm>
              <a:prstGeom prst="rect">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165" name="グループ化 164"/>
          <p:cNvGrpSpPr/>
          <p:nvPr/>
        </p:nvGrpSpPr>
        <p:grpSpPr>
          <a:xfrm>
            <a:off x="6099375" y="3888516"/>
            <a:ext cx="853800" cy="997619"/>
            <a:chOff x="5497475" y="3853791"/>
            <a:chExt cx="853800" cy="997619"/>
          </a:xfrm>
          <a:solidFill>
            <a:srgbClr val="6699FF"/>
          </a:solidFill>
        </p:grpSpPr>
        <p:cxnSp>
          <p:nvCxnSpPr>
            <p:cNvPr id="183" name="直線矢印コネクタ 182"/>
            <p:cNvCxnSpPr/>
            <p:nvPr/>
          </p:nvCxnSpPr>
          <p:spPr>
            <a:xfrm>
              <a:off x="5497475" y="3853791"/>
              <a:ext cx="3641" cy="997619"/>
            </a:xfrm>
            <a:prstGeom prst="straightConnector1">
              <a:avLst/>
            </a:prstGeom>
            <a:grpFill/>
            <a:ln w="76200">
              <a:solidFill>
                <a:srgbClr val="6699FF"/>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8" name="テキスト ボックス 247"/>
            <p:cNvSpPr txBox="1"/>
            <p:nvPr/>
          </p:nvSpPr>
          <p:spPr>
            <a:xfrm>
              <a:off x="5619451" y="4407776"/>
              <a:ext cx="73182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6699FF"/>
                  </a:solidFill>
                  <a:effectLst/>
                  <a:uLnTx/>
                  <a:uFillTx/>
                  <a:latin typeface="HGS創英角ﾎﾟｯﾌﾟ体" panose="040B0A00000000000000" pitchFamily="50" charset="-128"/>
                  <a:ea typeface="HGS創英角ﾎﾟｯﾌﾟ体" panose="040B0A00000000000000" pitchFamily="50" charset="-128"/>
                  <a:cs typeface="+mn-cs"/>
                </a:rPr>
                <a:t>近い</a:t>
              </a:r>
            </a:p>
          </p:txBody>
        </p:sp>
      </p:grpSp>
      <p:grpSp>
        <p:nvGrpSpPr>
          <p:cNvPr id="163" name="グループ化 162"/>
          <p:cNvGrpSpPr/>
          <p:nvPr/>
        </p:nvGrpSpPr>
        <p:grpSpPr>
          <a:xfrm>
            <a:off x="4248822" y="3948644"/>
            <a:ext cx="705320" cy="2154791"/>
            <a:chOff x="4133072" y="3913919"/>
            <a:chExt cx="705320" cy="2154791"/>
          </a:xfrm>
        </p:grpSpPr>
        <p:cxnSp>
          <p:nvCxnSpPr>
            <p:cNvPr id="209" name="直線矢印コネクタ 208"/>
            <p:cNvCxnSpPr/>
            <p:nvPr/>
          </p:nvCxnSpPr>
          <p:spPr>
            <a:xfrm>
              <a:off x="4133072" y="3913919"/>
              <a:ext cx="7864" cy="2154791"/>
            </a:xfrm>
            <a:prstGeom prst="straightConnector1">
              <a:avLst/>
            </a:prstGeom>
            <a:ln w="762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7" name="テキスト ボックス 246"/>
            <p:cNvSpPr txBox="1"/>
            <p:nvPr/>
          </p:nvSpPr>
          <p:spPr>
            <a:xfrm>
              <a:off x="4155485" y="4592442"/>
              <a:ext cx="6829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HGS創英角ﾎﾟｯﾌﾟ体" panose="040B0A00000000000000" pitchFamily="50" charset="-128"/>
                  <a:ea typeface="HGS創英角ﾎﾟｯﾌﾟ体" panose="040B0A00000000000000" pitchFamily="50" charset="-128"/>
                  <a:cs typeface="+mn-cs"/>
                </a:rPr>
                <a:t>遠い</a:t>
              </a:r>
            </a:p>
          </p:txBody>
        </p:sp>
      </p:grpSp>
      <p:grpSp>
        <p:nvGrpSpPr>
          <p:cNvPr id="300" name="グループ化 299"/>
          <p:cNvGrpSpPr/>
          <p:nvPr/>
        </p:nvGrpSpPr>
        <p:grpSpPr>
          <a:xfrm>
            <a:off x="4122707" y="2892886"/>
            <a:ext cx="1670975" cy="3569047"/>
            <a:chOff x="4122707" y="2892886"/>
            <a:chExt cx="1670975" cy="3569047"/>
          </a:xfrm>
        </p:grpSpPr>
        <p:grpSp>
          <p:nvGrpSpPr>
            <p:cNvPr id="299" name="グループ化 298"/>
            <p:cNvGrpSpPr/>
            <p:nvPr/>
          </p:nvGrpSpPr>
          <p:grpSpPr>
            <a:xfrm>
              <a:off x="4122707" y="2892886"/>
              <a:ext cx="1591759" cy="836507"/>
              <a:chOff x="4122707" y="2892886"/>
              <a:chExt cx="1591759" cy="836507"/>
            </a:xfrm>
          </p:grpSpPr>
          <p:sp>
            <p:nvSpPr>
              <p:cNvPr id="233" name="正方形/長方形 232"/>
              <p:cNvSpPr/>
              <p:nvPr/>
            </p:nvSpPr>
            <p:spPr>
              <a:xfrm>
                <a:off x="4565615" y="2892886"/>
                <a:ext cx="740376" cy="32591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重心</a:t>
                </a:r>
              </a:p>
            </p:txBody>
          </p:sp>
          <p:cxnSp>
            <p:nvCxnSpPr>
              <p:cNvPr id="235" name="直線矢印コネクタ 234"/>
              <p:cNvCxnSpPr>
                <a:stCxn id="233" idx="3"/>
              </p:cNvCxnSpPr>
              <p:nvPr/>
            </p:nvCxnSpPr>
            <p:spPr>
              <a:xfrm>
                <a:off x="5305991" y="3055843"/>
                <a:ext cx="408475" cy="59924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6" name="直線矢印コネクタ 235"/>
              <p:cNvCxnSpPr>
                <a:stCxn id="233" idx="1"/>
              </p:cNvCxnSpPr>
              <p:nvPr/>
            </p:nvCxnSpPr>
            <p:spPr>
              <a:xfrm flipH="1">
                <a:off x="4122707" y="3055843"/>
                <a:ext cx="442908" cy="67355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8" name="グループ化 297"/>
            <p:cNvGrpSpPr/>
            <p:nvPr/>
          </p:nvGrpSpPr>
          <p:grpSpPr>
            <a:xfrm>
              <a:off x="4247694" y="5069018"/>
              <a:ext cx="1545988" cy="1392915"/>
              <a:chOff x="4247694" y="5069018"/>
              <a:chExt cx="1545988" cy="1392915"/>
            </a:xfrm>
          </p:grpSpPr>
          <p:sp>
            <p:nvSpPr>
              <p:cNvPr id="232" name="正方形/長方形 231"/>
              <p:cNvSpPr/>
              <p:nvPr/>
            </p:nvSpPr>
            <p:spPr>
              <a:xfrm>
                <a:off x="4798747" y="6136019"/>
                <a:ext cx="740376" cy="32591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C000"/>
                    </a:solidFill>
                    <a:effectLst/>
                    <a:uLnTx/>
                    <a:uFillTx/>
                    <a:latin typeface="HGS創英角ﾎﾟｯﾌﾟ体" panose="040B0A00000000000000" pitchFamily="50" charset="-128"/>
                    <a:ea typeface="HGS創英角ﾎﾟｯﾌﾟ体" panose="040B0A00000000000000" pitchFamily="50" charset="-128"/>
                    <a:cs typeface="+mn-cs"/>
                  </a:rPr>
                  <a:t>力点</a:t>
                </a:r>
              </a:p>
            </p:txBody>
          </p:sp>
          <p:cxnSp>
            <p:nvCxnSpPr>
              <p:cNvPr id="237" name="直線矢印コネクタ 236"/>
              <p:cNvCxnSpPr>
                <a:stCxn id="232" idx="3"/>
              </p:cNvCxnSpPr>
              <p:nvPr/>
            </p:nvCxnSpPr>
            <p:spPr>
              <a:xfrm flipV="1">
                <a:off x="5539123" y="5069018"/>
                <a:ext cx="254559" cy="12299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直線矢印コネクタ 237"/>
              <p:cNvCxnSpPr>
                <a:stCxn id="232" idx="1"/>
              </p:cNvCxnSpPr>
              <p:nvPr/>
            </p:nvCxnSpPr>
            <p:spPr>
              <a:xfrm flipH="1" flipV="1">
                <a:off x="4247694" y="6136019"/>
                <a:ext cx="551053" cy="16295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13" name="左右矢印 312"/>
          <p:cNvSpPr/>
          <p:nvPr/>
        </p:nvSpPr>
        <p:spPr>
          <a:xfrm>
            <a:off x="3175541" y="1093552"/>
            <a:ext cx="1631742" cy="601368"/>
          </a:xfrm>
          <a:prstGeom prst="leftRight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揺れ</a:t>
            </a:r>
            <a:r>
              <a:rPr kumimoji="1" lang="ja-JP"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大</a:t>
            </a:r>
          </a:p>
        </p:txBody>
      </p:sp>
      <p:sp>
        <p:nvSpPr>
          <p:cNvPr id="314" name="左右矢印 313"/>
          <p:cNvSpPr/>
          <p:nvPr/>
        </p:nvSpPr>
        <p:spPr>
          <a:xfrm>
            <a:off x="5178045" y="1150055"/>
            <a:ext cx="1324210" cy="488029"/>
          </a:xfrm>
          <a:prstGeom prst="leftRightArrow">
            <a:avLst/>
          </a:prstGeom>
          <a:solidFill>
            <a:schemeClr val="bg1"/>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6699FF"/>
                </a:solidFill>
                <a:effectLst/>
                <a:uLnTx/>
                <a:uFillTx/>
                <a:latin typeface="Calibri"/>
                <a:ea typeface="ＭＳ Ｐゴシック" panose="020B0600070205080204" pitchFamily="50" charset="-128"/>
                <a:cs typeface="+mn-cs"/>
              </a:rPr>
              <a:t>揺れ</a:t>
            </a:r>
            <a:r>
              <a:rPr kumimoji="1" lang="ja-JP" altLang="en-US" sz="2000" b="0" i="0" u="none" strike="noStrike" kern="1200" cap="none" spc="0" normalizeH="0" baseline="0" noProof="0" dirty="0">
                <a:ln>
                  <a:noFill/>
                </a:ln>
                <a:solidFill>
                  <a:srgbClr val="6699FF"/>
                </a:solidFill>
                <a:effectLst/>
                <a:uLnTx/>
                <a:uFillTx/>
                <a:latin typeface="Calibri"/>
                <a:ea typeface="ＭＳ Ｐゴシック" panose="020B0600070205080204" pitchFamily="50" charset="-128"/>
                <a:cs typeface="+mn-cs"/>
              </a:rPr>
              <a:t>小</a:t>
            </a:r>
          </a:p>
        </p:txBody>
      </p:sp>
      <p:pic>
        <p:nvPicPr>
          <p:cNvPr id="24" name="図 23">
            <a:extLst>
              <a:ext uri="{FF2B5EF4-FFF2-40B4-BE49-F238E27FC236}">
                <a16:creationId xmlns:a16="http://schemas.microsoft.com/office/drawing/2014/main" id="{E2B660EB-BF10-742F-29BF-27F392668F5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25" name="四角形: 角を丸くする 24">
            <a:extLst>
              <a:ext uri="{FF2B5EF4-FFF2-40B4-BE49-F238E27FC236}">
                <a16:creationId xmlns:a16="http://schemas.microsoft.com/office/drawing/2014/main" id="{DE9568A7-808D-80D9-0BC7-5B958D9789FB}"/>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17/33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1511487029"/>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312"/>
                                        </p:tgtEl>
                                        <p:attrNameLst>
                                          <p:attrName>style.visibility</p:attrName>
                                        </p:attrNameLst>
                                      </p:cBhvr>
                                      <p:to>
                                        <p:strVal val="visible"/>
                                      </p:to>
                                    </p:set>
                                    <p:animEffect transition="in" filter="fade">
                                      <p:cBhvr>
                                        <p:cTn id="15" dur="500"/>
                                        <p:tgtEl>
                                          <p:spTgt spid="312"/>
                                        </p:tgtEl>
                                      </p:cBhvr>
                                    </p:animEffect>
                                    <p:anim calcmode="lin" valueType="num">
                                      <p:cBhvr>
                                        <p:cTn id="16" dur="500" fill="hold"/>
                                        <p:tgtEl>
                                          <p:spTgt spid="312"/>
                                        </p:tgtEl>
                                        <p:attrNameLst>
                                          <p:attrName>ppt_x</p:attrName>
                                        </p:attrNameLst>
                                      </p:cBhvr>
                                      <p:tavLst>
                                        <p:tav tm="0">
                                          <p:val>
                                            <p:strVal val="#ppt_x"/>
                                          </p:val>
                                        </p:tav>
                                        <p:tav tm="100000">
                                          <p:val>
                                            <p:strVal val="#ppt_x"/>
                                          </p:val>
                                        </p:tav>
                                      </p:tavLst>
                                    </p:anim>
                                    <p:anim calcmode="lin" valueType="num">
                                      <p:cBhvr>
                                        <p:cTn id="17" dur="500" fill="hold"/>
                                        <p:tgtEl>
                                          <p:spTgt spid="3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311"/>
                                        </p:tgtEl>
                                        <p:attrNameLst>
                                          <p:attrName>style.visibility</p:attrName>
                                        </p:attrNameLst>
                                      </p:cBhvr>
                                      <p:to>
                                        <p:strVal val="visible"/>
                                      </p:to>
                                    </p:set>
                                    <p:animEffect transition="in" filter="fade">
                                      <p:cBhvr>
                                        <p:cTn id="20" dur="500"/>
                                        <p:tgtEl>
                                          <p:spTgt spid="311"/>
                                        </p:tgtEl>
                                      </p:cBhvr>
                                    </p:animEffect>
                                    <p:anim calcmode="lin" valueType="num">
                                      <p:cBhvr>
                                        <p:cTn id="21" dur="500" fill="hold"/>
                                        <p:tgtEl>
                                          <p:spTgt spid="311"/>
                                        </p:tgtEl>
                                        <p:attrNameLst>
                                          <p:attrName>ppt_x</p:attrName>
                                        </p:attrNameLst>
                                      </p:cBhvr>
                                      <p:tavLst>
                                        <p:tav tm="0">
                                          <p:val>
                                            <p:strVal val="#ppt_x"/>
                                          </p:val>
                                        </p:tav>
                                        <p:tav tm="100000">
                                          <p:val>
                                            <p:strVal val="#ppt_x"/>
                                          </p:val>
                                        </p:tav>
                                      </p:tavLst>
                                    </p:anim>
                                    <p:anim calcmode="lin" valueType="num">
                                      <p:cBhvr>
                                        <p:cTn id="22" dur="500" fill="hold"/>
                                        <p:tgtEl>
                                          <p:spTgt spid="311"/>
                                        </p:tgtEl>
                                        <p:attrNameLst>
                                          <p:attrName>ppt_y</p:attrName>
                                        </p:attrNameLst>
                                      </p:cBhvr>
                                      <p:tavLst>
                                        <p:tav tm="0">
                                          <p:val>
                                            <p:strVal val="#ppt_y+.1"/>
                                          </p:val>
                                        </p:tav>
                                        <p:tav tm="100000">
                                          <p:val>
                                            <p:strVal val="#ppt_y"/>
                                          </p:val>
                                        </p:tav>
                                      </p:tavLst>
                                    </p:anim>
                                  </p:childTnLst>
                                </p:cTn>
                              </p:par>
                            </p:childTnLst>
                          </p:cTn>
                        </p:par>
                        <p:par>
                          <p:cTn id="23" fill="hold">
                            <p:stCondLst>
                              <p:cond delay="500"/>
                            </p:stCondLst>
                            <p:childTnLst>
                              <p:par>
                                <p:cTn id="24" presetID="16" presetClass="entr" presetSubtype="21" fill="hold" nodeType="afterEffect">
                                  <p:stCondLst>
                                    <p:cond delay="0"/>
                                  </p:stCondLst>
                                  <p:childTnLst>
                                    <p:set>
                                      <p:cBhvr>
                                        <p:cTn id="25" dur="1" fill="hold">
                                          <p:stCondLst>
                                            <p:cond delay="0"/>
                                          </p:stCondLst>
                                        </p:cTn>
                                        <p:tgtEl>
                                          <p:spTgt spid="300"/>
                                        </p:tgtEl>
                                        <p:attrNameLst>
                                          <p:attrName>style.visibility</p:attrName>
                                        </p:attrNameLst>
                                      </p:cBhvr>
                                      <p:to>
                                        <p:strVal val="visible"/>
                                      </p:to>
                                    </p:set>
                                    <p:animEffect transition="in" filter="barn(inVertical)">
                                      <p:cBhvr>
                                        <p:cTn id="26" dur="500"/>
                                        <p:tgtEl>
                                          <p:spTgt spid="300"/>
                                        </p:tgtEl>
                                      </p:cBhvr>
                                    </p:animEffect>
                                  </p:childTnLst>
                                </p:cTn>
                              </p:par>
                            </p:childTnLst>
                          </p:cTn>
                        </p:par>
                        <p:par>
                          <p:cTn id="27" fill="hold">
                            <p:stCondLst>
                              <p:cond delay="1000"/>
                            </p:stCondLst>
                            <p:childTnLst>
                              <p:par>
                                <p:cTn id="28" presetID="16" presetClass="entr" presetSubtype="42" fill="hold" nodeType="afterEffect">
                                  <p:stCondLst>
                                    <p:cond delay="500"/>
                                  </p:stCondLst>
                                  <p:childTnLst>
                                    <p:set>
                                      <p:cBhvr>
                                        <p:cTn id="29" dur="1" fill="hold">
                                          <p:stCondLst>
                                            <p:cond delay="0"/>
                                          </p:stCondLst>
                                        </p:cTn>
                                        <p:tgtEl>
                                          <p:spTgt spid="163"/>
                                        </p:tgtEl>
                                        <p:attrNameLst>
                                          <p:attrName>style.visibility</p:attrName>
                                        </p:attrNameLst>
                                      </p:cBhvr>
                                      <p:to>
                                        <p:strVal val="visible"/>
                                      </p:to>
                                    </p:set>
                                    <p:animEffect transition="in" filter="barn(outHorizontal)">
                                      <p:cBhvr>
                                        <p:cTn id="30" dur="500"/>
                                        <p:tgtEl>
                                          <p:spTgt spid="163"/>
                                        </p:tgtEl>
                                      </p:cBhvr>
                                    </p:animEffect>
                                  </p:childTnLst>
                                </p:cTn>
                              </p:par>
                              <p:par>
                                <p:cTn id="31" presetID="16" presetClass="entr" presetSubtype="42" fill="hold" nodeType="withEffect">
                                  <p:stCondLst>
                                    <p:cond delay="500"/>
                                  </p:stCondLst>
                                  <p:childTnLst>
                                    <p:set>
                                      <p:cBhvr>
                                        <p:cTn id="32" dur="1" fill="hold">
                                          <p:stCondLst>
                                            <p:cond delay="0"/>
                                          </p:stCondLst>
                                        </p:cTn>
                                        <p:tgtEl>
                                          <p:spTgt spid="165"/>
                                        </p:tgtEl>
                                        <p:attrNameLst>
                                          <p:attrName>style.visibility</p:attrName>
                                        </p:attrNameLst>
                                      </p:cBhvr>
                                      <p:to>
                                        <p:strVal val="visible"/>
                                      </p:to>
                                    </p:set>
                                    <p:animEffect transition="in" filter="barn(outHorizontal)">
                                      <p:cBhvr>
                                        <p:cTn id="33" dur="500"/>
                                        <p:tgtEl>
                                          <p:spTgt spid="16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xit" presetSubtype="4" fill="hold" nodeType="clickEffect">
                                  <p:stCondLst>
                                    <p:cond delay="0"/>
                                  </p:stCondLst>
                                  <p:childTnLst>
                                    <p:animEffect transition="out" filter="wipe(down)">
                                      <p:cBhvr>
                                        <p:cTn id="37" dur="500"/>
                                        <p:tgtEl>
                                          <p:spTgt spid="163"/>
                                        </p:tgtEl>
                                      </p:cBhvr>
                                    </p:animEffect>
                                    <p:set>
                                      <p:cBhvr>
                                        <p:cTn id="38" dur="1" fill="hold">
                                          <p:stCondLst>
                                            <p:cond delay="499"/>
                                          </p:stCondLst>
                                        </p:cTn>
                                        <p:tgtEl>
                                          <p:spTgt spid="163"/>
                                        </p:tgtEl>
                                        <p:attrNameLst>
                                          <p:attrName>style.visibility</p:attrName>
                                        </p:attrNameLst>
                                      </p:cBhvr>
                                      <p:to>
                                        <p:strVal val="hidden"/>
                                      </p:to>
                                    </p:set>
                                  </p:childTnLst>
                                </p:cTn>
                              </p:par>
                              <p:par>
                                <p:cTn id="39" presetID="22" presetClass="exit" presetSubtype="4" fill="hold" nodeType="withEffect">
                                  <p:stCondLst>
                                    <p:cond delay="0"/>
                                  </p:stCondLst>
                                  <p:childTnLst>
                                    <p:animEffect transition="out" filter="wipe(down)">
                                      <p:cBhvr>
                                        <p:cTn id="40" dur="500"/>
                                        <p:tgtEl>
                                          <p:spTgt spid="165"/>
                                        </p:tgtEl>
                                      </p:cBhvr>
                                    </p:animEffect>
                                    <p:set>
                                      <p:cBhvr>
                                        <p:cTn id="41" dur="1" fill="hold">
                                          <p:stCondLst>
                                            <p:cond delay="499"/>
                                          </p:stCondLst>
                                        </p:cTn>
                                        <p:tgtEl>
                                          <p:spTgt spid="165"/>
                                        </p:tgtEl>
                                        <p:attrNameLst>
                                          <p:attrName>style.visibility</p:attrName>
                                        </p:attrNameLst>
                                      </p:cBhvr>
                                      <p:to>
                                        <p:strVal val="hidden"/>
                                      </p:to>
                                    </p:set>
                                  </p:childTnLst>
                                </p:cTn>
                              </p:par>
                            </p:childTnLst>
                          </p:cTn>
                        </p:par>
                        <p:par>
                          <p:cTn id="42" fill="hold">
                            <p:stCondLst>
                              <p:cond delay="500"/>
                            </p:stCondLst>
                            <p:childTnLst>
                              <p:par>
                                <p:cTn id="43" presetID="22" presetClass="entr" presetSubtype="8" fill="hold" nodeType="afterEffect">
                                  <p:stCondLst>
                                    <p:cond delay="0"/>
                                  </p:stCondLst>
                                  <p:childTnLst>
                                    <p:set>
                                      <p:cBhvr>
                                        <p:cTn id="44" dur="1" fill="hold">
                                          <p:stCondLst>
                                            <p:cond delay="0"/>
                                          </p:stCondLst>
                                        </p:cTn>
                                        <p:tgtEl>
                                          <p:spTgt spid="263"/>
                                        </p:tgtEl>
                                        <p:attrNameLst>
                                          <p:attrName>style.visibility</p:attrName>
                                        </p:attrNameLst>
                                      </p:cBhvr>
                                      <p:to>
                                        <p:strVal val="visible"/>
                                      </p:to>
                                    </p:set>
                                    <p:animEffect transition="in" filter="wipe(left)">
                                      <p:cBhvr>
                                        <p:cTn id="45" dur="500"/>
                                        <p:tgtEl>
                                          <p:spTgt spid="263"/>
                                        </p:tgtEl>
                                      </p:cBhvr>
                                    </p:animEffect>
                                  </p:childTnLst>
                                </p:cTn>
                              </p:par>
                              <p:par>
                                <p:cTn id="46" presetID="22" presetClass="entr" presetSubtype="8" fill="hold" nodeType="withEffect">
                                  <p:stCondLst>
                                    <p:cond delay="0"/>
                                  </p:stCondLst>
                                  <p:childTnLst>
                                    <p:set>
                                      <p:cBhvr>
                                        <p:cTn id="47" dur="1" fill="hold">
                                          <p:stCondLst>
                                            <p:cond delay="0"/>
                                          </p:stCondLst>
                                        </p:cTn>
                                        <p:tgtEl>
                                          <p:spTgt spid="264"/>
                                        </p:tgtEl>
                                        <p:attrNameLst>
                                          <p:attrName>style.visibility</p:attrName>
                                        </p:attrNameLst>
                                      </p:cBhvr>
                                      <p:to>
                                        <p:strVal val="visible"/>
                                      </p:to>
                                    </p:set>
                                    <p:animEffect transition="in" filter="wipe(left)">
                                      <p:cBhvr>
                                        <p:cTn id="48" dur="500"/>
                                        <p:tgtEl>
                                          <p:spTgt spid="264"/>
                                        </p:tgtEl>
                                      </p:cBhvr>
                                    </p:animEffect>
                                  </p:childTnLst>
                                </p:cTn>
                              </p:par>
                            </p:childTnLst>
                          </p:cTn>
                        </p:par>
                        <p:par>
                          <p:cTn id="49" fill="hold">
                            <p:stCondLst>
                              <p:cond delay="1000"/>
                            </p:stCondLst>
                            <p:childTnLst>
                              <p:par>
                                <p:cTn id="50" presetID="8" presetClass="emph" presetSubtype="0" repeatCount="3000" autoRev="1" fill="hold" nodeType="afterEffect">
                                  <p:stCondLst>
                                    <p:cond delay="0"/>
                                  </p:stCondLst>
                                  <p:childTnLst>
                                    <p:animRot by="120000">
                                      <p:cBhvr>
                                        <p:cTn id="51" dur="200" fill="hold"/>
                                        <p:tgtEl>
                                          <p:spTgt spid="311"/>
                                        </p:tgtEl>
                                        <p:attrNameLst>
                                          <p:attrName>r</p:attrName>
                                        </p:attrNameLst>
                                      </p:cBhvr>
                                    </p:animRot>
                                  </p:childTnLst>
                                </p:cTn>
                              </p:par>
                              <p:par>
                                <p:cTn id="52" presetID="8" presetClass="emph" presetSubtype="0" repeatCount="3000" autoRev="1" fill="hold" nodeType="withEffect">
                                  <p:stCondLst>
                                    <p:cond delay="0"/>
                                  </p:stCondLst>
                                  <p:childTnLst>
                                    <p:animRot by="30000">
                                      <p:cBhvr>
                                        <p:cTn id="53" dur="200" fill="hold"/>
                                        <p:tgtEl>
                                          <p:spTgt spid="312"/>
                                        </p:tgtEl>
                                        <p:attrNameLst>
                                          <p:attrName>r</p:attrName>
                                        </p:attrNameLst>
                                      </p:cBhvr>
                                    </p:animRot>
                                  </p:childTnLst>
                                </p:cTn>
                              </p:par>
                              <p:par>
                                <p:cTn id="54" presetID="16" presetClass="entr" presetSubtype="37" fill="hold" grpId="0" nodeType="withEffect">
                                  <p:stCondLst>
                                    <p:cond delay="0"/>
                                  </p:stCondLst>
                                  <p:childTnLst>
                                    <p:set>
                                      <p:cBhvr>
                                        <p:cTn id="55" dur="1" fill="hold">
                                          <p:stCondLst>
                                            <p:cond delay="0"/>
                                          </p:stCondLst>
                                        </p:cTn>
                                        <p:tgtEl>
                                          <p:spTgt spid="314"/>
                                        </p:tgtEl>
                                        <p:attrNameLst>
                                          <p:attrName>style.visibility</p:attrName>
                                        </p:attrNameLst>
                                      </p:cBhvr>
                                      <p:to>
                                        <p:strVal val="visible"/>
                                      </p:to>
                                    </p:set>
                                    <p:animEffect transition="in" filter="barn(outVertical)">
                                      <p:cBhvr>
                                        <p:cTn id="56" dur="500"/>
                                        <p:tgtEl>
                                          <p:spTgt spid="314"/>
                                        </p:tgtEl>
                                      </p:cBhvr>
                                    </p:animEffect>
                                  </p:childTnLst>
                                </p:cTn>
                              </p:par>
                              <p:par>
                                <p:cTn id="57" presetID="16" presetClass="entr" presetSubtype="37" fill="hold" grpId="0" nodeType="withEffect">
                                  <p:stCondLst>
                                    <p:cond delay="0"/>
                                  </p:stCondLst>
                                  <p:childTnLst>
                                    <p:set>
                                      <p:cBhvr>
                                        <p:cTn id="58" dur="1" fill="hold">
                                          <p:stCondLst>
                                            <p:cond delay="0"/>
                                          </p:stCondLst>
                                        </p:cTn>
                                        <p:tgtEl>
                                          <p:spTgt spid="313"/>
                                        </p:tgtEl>
                                        <p:attrNameLst>
                                          <p:attrName>style.visibility</p:attrName>
                                        </p:attrNameLst>
                                      </p:cBhvr>
                                      <p:to>
                                        <p:strVal val="visible"/>
                                      </p:to>
                                    </p:set>
                                    <p:animEffect transition="in" filter="barn(outVertical)">
                                      <p:cBhvr>
                                        <p:cTn id="59" dur="500"/>
                                        <p:tgtEl>
                                          <p:spTgt spid="313"/>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88"/>
                                        </p:tgtEl>
                                        <p:attrNameLst>
                                          <p:attrName>style.visibility</p:attrName>
                                        </p:attrNameLst>
                                      </p:cBhvr>
                                      <p:to>
                                        <p:strVal val="visible"/>
                                      </p:to>
                                    </p:set>
                                    <p:animEffect transition="in" filter="fade">
                                      <p:cBhvr>
                                        <p:cTn id="64" dur="100"/>
                                        <p:tgtEl>
                                          <p:spTgt spid="288"/>
                                        </p:tgtEl>
                                      </p:cBhvr>
                                    </p:animEffect>
                                  </p:childTnLst>
                                </p:cTn>
                              </p:par>
                            </p:childTnLst>
                          </p:cTn>
                        </p:par>
                        <p:par>
                          <p:cTn id="65" fill="hold">
                            <p:stCondLst>
                              <p:cond delay="100"/>
                            </p:stCondLst>
                            <p:childTnLst>
                              <p:par>
                                <p:cTn id="66" presetID="1" presetClass="mediacall" presetSubtype="0" fill="hold" nodeType="afterEffect">
                                  <p:stCondLst>
                                    <p:cond delay="0"/>
                                  </p:stCondLst>
                                  <p:childTnLst>
                                    <p:cmd type="call" cmd="playFrom(0.0)">
                                      <p:cBhvr>
                                        <p:cTn id="67" dur="1832" fill="hold"/>
                                        <p:tgtEl>
                                          <p:spTgt spid="288"/>
                                        </p:tgtEl>
                                      </p:cBhvr>
                                    </p:cmd>
                                  </p:childTnLst>
                                </p:cTn>
                              </p:par>
                              <p:par>
                                <p:cTn id="68" presetID="10" presetClass="entr" presetSubtype="0" fill="hold" grpId="0" nodeType="withEffect">
                                  <p:stCondLst>
                                    <p:cond delay="0"/>
                                  </p:stCondLst>
                                  <p:childTnLst>
                                    <p:set>
                                      <p:cBhvr>
                                        <p:cTn id="69" dur="1" fill="hold">
                                          <p:stCondLst>
                                            <p:cond delay="0"/>
                                          </p:stCondLst>
                                        </p:cTn>
                                        <p:tgtEl>
                                          <p:spTgt spid="289"/>
                                        </p:tgtEl>
                                        <p:attrNameLst>
                                          <p:attrName>style.visibility</p:attrName>
                                        </p:attrNameLst>
                                      </p:cBhvr>
                                      <p:to>
                                        <p:strVal val="visible"/>
                                      </p:to>
                                    </p:set>
                                    <p:animEffect transition="in" filter="fade">
                                      <p:cBhvr>
                                        <p:cTn id="70" dur="500"/>
                                        <p:tgtEl>
                                          <p:spTgt spid="289"/>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nodeType="clickEffect">
                                  <p:stCondLst>
                                    <p:cond delay="0"/>
                                  </p:stCondLst>
                                  <p:childTnLst>
                                    <p:set>
                                      <p:cBhvr>
                                        <p:cTn id="74" dur="1" fill="hold">
                                          <p:stCondLst>
                                            <p:cond delay="0"/>
                                          </p:stCondLst>
                                        </p:cTn>
                                        <p:tgtEl>
                                          <p:spTgt spid="23"/>
                                        </p:tgtEl>
                                        <p:attrNameLst>
                                          <p:attrName>style.visibility</p:attrName>
                                        </p:attrNameLst>
                                      </p:cBhvr>
                                      <p:to>
                                        <p:strVal val="visible"/>
                                      </p:to>
                                    </p:set>
                                    <p:animEffect transition="in" filter="fade">
                                      <p:cBhvr>
                                        <p:cTn id="75" dur="500"/>
                                        <p:tgtEl>
                                          <p:spTgt spid="23"/>
                                        </p:tgtEl>
                                      </p:cBhvr>
                                    </p:animEffec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283"/>
                                        </p:tgtEl>
                                        <p:attrNameLst>
                                          <p:attrName>style.visibility</p:attrName>
                                        </p:attrNameLst>
                                      </p:cBhvr>
                                      <p:to>
                                        <p:strVal val="visible"/>
                                      </p:to>
                                    </p:set>
                                    <p:animEffect transition="in" filter="fade">
                                      <p:cBhvr>
                                        <p:cTn id="80" dur="250"/>
                                        <p:tgtEl>
                                          <p:spTgt spid="283"/>
                                        </p:tgtEl>
                                      </p:cBhvr>
                                    </p:animEffect>
                                    <p:anim calcmode="lin" valueType="num">
                                      <p:cBhvr>
                                        <p:cTn id="81" dur="250" fill="hold"/>
                                        <p:tgtEl>
                                          <p:spTgt spid="283"/>
                                        </p:tgtEl>
                                        <p:attrNameLst>
                                          <p:attrName>ppt_x</p:attrName>
                                        </p:attrNameLst>
                                      </p:cBhvr>
                                      <p:tavLst>
                                        <p:tav tm="0">
                                          <p:val>
                                            <p:strVal val="#ppt_x"/>
                                          </p:val>
                                        </p:tav>
                                        <p:tav tm="100000">
                                          <p:val>
                                            <p:strVal val="#ppt_x"/>
                                          </p:val>
                                        </p:tav>
                                      </p:tavLst>
                                    </p:anim>
                                    <p:anim calcmode="lin" valueType="num">
                                      <p:cBhvr>
                                        <p:cTn id="82" dur="25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83" fill="hold" display="0">
                  <p:stCondLst>
                    <p:cond delay="indefinite"/>
                  </p:stCondLst>
                </p:cTn>
                <p:tgtEl>
                  <p:spTgt spid="288"/>
                </p:tgtEl>
              </p:cMediaNode>
            </p:video>
          </p:childTnLst>
        </p:cTn>
      </p:par>
    </p:tnLst>
    <p:bldLst>
      <p:bldP spid="7" grpId="0"/>
      <p:bldP spid="283" grpId="0" animBg="1"/>
      <p:bldP spid="289" grpId="0"/>
      <p:bldP spid="313" grpId="0" animBg="1"/>
      <p:bldP spid="3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正方形/長方形 167"/>
          <p:cNvSpPr/>
          <p:nvPr/>
        </p:nvSpPr>
        <p:spPr>
          <a:xfrm>
            <a:off x="24295" y="3675444"/>
            <a:ext cx="12072286" cy="3172282"/>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5" name="グループ化 14"/>
          <p:cNvGrpSpPr/>
          <p:nvPr/>
        </p:nvGrpSpPr>
        <p:grpSpPr>
          <a:xfrm>
            <a:off x="6162532" y="3618503"/>
            <a:ext cx="2941575" cy="2401298"/>
            <a:chOff x="6162532" y="3618503"/>
            <a:chExt cx="2941575" cy="2401298"/>
          </a:xfrm>
        </p:grpSpPr>
        <p:sp>
          <p:nvSpPr>
            <p:cNvPr id="171" name="テキスト ボックス 170"/>
            <p:cNvSpPr txBox="1"/>
            <p:nvPr/>
          </p:nvSpPr>
          <p:spPr>
            <a:xfrm>
              <a:off x="7062660" y="3618503"/>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＜教育前＞</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174" name="図 173"/>
            <p:cNvPicPr>
              <a:picLocks noChangeAspect="1"/>
            </p:cNvPicPr>
            <p:nvPr/>
          </p:nvPicPr>
          <p:blipFill rotWithShape="1">
            <a:blip r:embed="rId3"/>
            <a:srcRect b="26451"/>
            <a:stretch/>
          </p:blipFill>
          <p:spPr>
            <a:xfrm>
              <a:off x="6162532" y="3927877"/>
              <a:ext cx="2941575" cy="2091924"/>
            </a:xfrm>
            <a:prstGeom prst="rect">
              <a:avLst/>
            </a:prstGeom>
          </p:spPr>
        </p:pic>
      </p:grpSp>
      <p:sp>
        <p:nvSpPr>
          <p:cNvPr id="6" name="ホームベース 5"/>
          <p:cNvSpPr/>
          <p:nvPr/>
        </p:nvSpPr>
        <p:spPr>
          <a:xfrm>
            <a:off x="0" y="2383"/>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現状把握⑦</a:t>
            </a:r>
          </a:p>
        </p:txBody>
      </p:sp>
      <p:sp>
        <p:nvSpPr>
          <p:cNvPr id="8" name="正方形/長方形 7"/>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4" name="グループ化 13"/>
          <p:cNvGrpSpPr/>
          <p:nvPr/>
        </p:nvGrpSpPr>
        <p:grpSpPr>
          <a:xfrm>
            <a:off x="43354" y="562153"/>
            <a:ext cx="3179299" cy="2930264"/>
            <a:chOff x="43354" y="562153"/>
            <a:chExt cx="3179299" cy="2930264"/>
          </a:xfrm>
        </p:grpSpPr>
        <p:grpSp>
          <p:nvGrpSpPr>
            <p:cNvPr id="13" name="グループ化 12"/>
            <p:cNvGrpSpPr/>
            <p:nvPr/>
          </p:nvGrpSpPr>
          <p:grpSpPr>
            <a:xfrm>
              <a:off x="192150" y="1069080"/>
              <a:ext cx="1636560" cy="2208160"/>
              <a:chOff x="6663858" y="-1129772"/>
              <a:chExt cx="2411022" cy="3253118"/>
            </a:xfrm>
          </p:grpSpPr>
          <p:grpSp>
            <p:nvGrpSpPr>
              <p:cNvPr id="166" name="グループ化 165"/>
              <p:cNvGrpSpPr/>
              <p:nvPr/>
            </p:nvGrpSpPr>
            <p:grpSpPr>
              <a:xfrm flipH="1">
                <a:off x="6808009" y="-1129772"/>
                <a:ext cx="2266871" cy="3253118"/>
                <a:chOff x="0" y="-1"/>
                <a:chExt cx="2229760" cy="3285281"/>
              </a:xfrm>
            </p:grpSpPr>
            <p:grpSp>
              <p:nvGrpSpPr>
                <p:cNvPr id="180" name="グループ化 179"/>
                <p:cNvGrpSpPr>
                  <a:grpSpLocks/>
                </p:cNvGrpSpPr>
                <p:nvPr/>
              </p:nvGrpSpPr>
              <p:grpSpPr bwMode="auto">
                <a:xfrm rot="1650206">
                  <a:off x="0" y="-1"/>
                  <a:ext cx="990550" cy="1283352"/>
                  <a:chOff x="0" y="0"/>
                  <a:chExt cx="4743144" cy="5316681"/>
                </a:xfrm>
              </p:grpSpPr>
              <p:sp>
                <p:nvSpPr>
                  <p:cNvPr id="210" name="フリーフォーム 209"/>
                  <p:cNvSpPr>
                    <a:spLocks/>
                  </p:cNvSpPr>
                  <p:nvPr/>
                </p:nvSpPr>
                <p:spPr bwMode="auto">
                  <a:xfrm>
                    <a:off x="2373610" y="3515590"/>
                    <a:ext cx="2369534" cy="1670695"/>
                  </a:xfrm>
                  <a:custGeom>
                    <a:avLst/>
                    <a:gdLst>
                      <a:gd name="T0" fmla="*/ 1916035 w 2342029"/>
                      <a:gd name="T1" fmla="*/ 1636129 h 1624853"/>
                      <a:gd name="T2" fmla="*/ 1734635 w 2342029"/>
                      <a:gd name="T3" fmla="*/ 1578519 h 1624853"/>
                      <a:gd name="T4" fmla="*/ 1541898 w 2342029"/>
                      <a:gd name="T5" fmla="*/ 1555474 h 1624853"/>
                      <a:gd name="T6" fmla="*/ 1439861 w 2342029"/>
                      <a:gd name="T7" fmla="*/ 1590041 h 1624853"/>
                      <a:gd name="T8" fmla="*/ 1417185 w 2342029"/>
                      <a:gd name="T9" fmla="*/ 1601562 h 1624853"/>
                      <a:gd name="T10" fmla="*/ 1111073 w 2342029"/>
                      <a:gd name="T11" fmla="*/ 1670695 h 1624853"/>
                      <a:gd name="T12" fmla="*/ 997698 w 2342029"/>
                      <a:gd name="T13" fmla="*/ 1670695 h 1624853"/>
                      <a:gd name="T14" fmla="*/ 793623 w 2342029"/>
                      <a:gd name="T15" fmla="*/ 1636129 h 1624853"/>
                      <a:gd name="T16" fmla="*/ 680249 w 2342029"/>
                      <a:gd name="T17" fmla="*/ 1624606 h 1624853"/>
                      <a:gd name="T18" fmla="*/ 612224 w 2342029"/>
                      <a:gd name="T19" fmla="*/ 1532430 h 1624853"/>
                      <a:gd name="T20" fmla="*/ 600886 w 2342029"/>
                      <a:gd name="T21" fmla="*/ 1428732 h 1624853"/>
                      <a:gd name="T22" fmla="*/ 510186 w 2342029"/>
                      <a:gd name="T23" fmla="*/ 1405687 h 1624853"/>
                      <a:gd name="T24" fmla="*/ 442162 w 2342029"/>
                      <a:gd name="T25" fmla="*/ 1313511 h 1624853"/>
                      <a:gd name="T26" fmla="*/ 408149 w 2342029"/>
                      <a:gd name="T27" fmla="*/ 1244379 h 1624853"/>
                      <a:gd name="T28" fmla="*/ 419486 w 2342029"/>
                      <a:gd name="T29" fmla="*/ 1186770 h 1624853"/>
                      <a:gd name="T30" fmla="*/ 294775 w 2342029"/>
                      <a:gd name="T31" fmla="*/ 1140681 h 1624853"/>
                      <a:gd name="T32" fmla="*/ 215411 w 2342029"/>
                      <a:gd name="T33" fmla="*/ 1129159 h 1624853"/>
                      <a:gd name="T34" fmla="*/ 181400 w 2342029"/>
                      <a:gd name="T35" fmla="*/ 1083071 h 1624853"/>
                      <a:gd name="T36" fmla="*/ 181400 w 2342029"/>
                      <a:gd name="T37" fmla="*/ 921762 h 1624853"/>
                      <a:gd name="T38" fmla="*/ 226749 w 2342029"/>
                      <a:gd name="T39" fmla="*/ 771976 h 1624853"/>
                      <a:gd name="T40" fmla="*/ 34012 w 2342029"/>
                      <a:gd name="T41" fmla="*/ 633711 h 1624853"/>
                      <a:gd name="T42" fmla="*/ 0 w 2342029"/>
                      <a:gd name="T43" fmla="*/ 437837 h 1624853"/>
                      <a:gd name="T44" fmla="*/ 22674 w 2342029"/>
                      <a:gd name="T45" fmla="*/ 265006 h 1624853"/>
                      <a:gd name="T46" fmla="*/ 68025 w 2342029"/>
                      <a:gd name="T47" fmla="*/ 207397 h 1624853"/>
                      <a:gd name="T48" fmla="*/ 170062 w 2342029"/>
                      <a:gd name="T49" fmla="*/ 103698 h 1624853"/>
                      <a:gd name="T50" fmla="*/ 306111 w 2342029"/>
                      <a:gd name="T51" fmla="*/ 23044 h 1624853"/>
                      <a:gd name="T52" fmla="*/ 430824 w 2342029"/>
                      <a:gd name="T53" fmla="*/ 0 h 1624853"/>
                      <a:gd name="T54" fmla="*/ 578212 w 2342029"/>
                      <a:gd name="T55" fmla="*/ 57610 h 1624853"/>
                      <a:gd name="T56" fmla="*/ 702923 w 2342029"/>
                      <a:gd name="T57" fmla="*/ 103698 h 1624853"/>
                      <a:gd name="T58" fmla="*/ 1043048 w 2342029"/>
                      <a:gd name="T59" fmla="*/ 115221 h 1624853"/>
                      <a:gd name="T60" fmla="*/ 1315148 w 2342029"/>
                      <a:gd name="T61" fmla="*/ 184352 h 1624853"/>
                      <a:gd name="T62" fmla="*/ 1541898 w 2342029"/>
                      <a:gd name="T63" fmla="*/ 276529 h 1624853"/>
                      <a:gd name="T64" fmla="*/ 1723298 w 2342029"/>
                      <a:gd name="T65" fmla="*/ 403271 h 1624853"/>
                      <a:gd name="T66" fmla="*/ 1893360 w 2342029"/>
                      <a:gd name="T67" fmla="*/ 622189 h 1624853"/>
                      <a:gd name="T68" fmla="*/ 2063422 w 2342029"/>
                      <a:gd name="T69" fmla="*/ 806543 h 1624853"/>
                      <a:gd name="T70" fmla="*/ 2244821 w 2342029"/>
                      <a:gd name="T71" fmla="*/ 933284 h 1624853"/>
                      <a:gd name="T72" fmla="*/ 2369534 w 2342029"/>
                      <a:gd name="T73" fmla="*/ 1025460 h 1624853"/>
                      <a:gd name="T74" fmla="*/ 1916035 w 2342029"/>
                      <a:gd name="T75" fmla="*/ 1636129 h 16248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342029" h="1624853">
                        <a:moveTo>
                          <a:pt x="1893794" y="1591235"/>
                        </a:moveTo>
                        <a:lnTo>
                          <a:pt x="1714500" y="1535206"/>
                        </a:lnTo>
                        <a:lnTo>
                          <a:pt x="1524000" y="1512794"/>
                        </a:lnTo>
                        <a:lnTo>
                          <a:pt x="1423147" y="1546412"/>
                        </a:lnTo>
                        <a:lnTo>
                          <a:pt x="1400735" y="1557617"/>
                        </a:lnTo>
                        <a:lnTo>
                          <a:pt x="1098176" y="1624853"/>
                        </a:lnTo>
                        <a:lnTo>
                          <a:pt x="986117" y="1624853"/>
                        </a:lnTo>
                        <a:lnTo>
                          <a:pt x="784411" y="1591235"/>
                        </a:lnTo>
                        <a:lnTo>
                          <a:pt x="672353" y="1580029"/>
                        </a:lnTo>
                        <a:lnTo>
                          <a:pt x="605117" y="1490382"/>
                        </a:lnTo>
                        <a:lnTo>
                          <a:pt x="593911" y="1389529"/>
                        </a:lnTo>
                        <a:lnTo>
                          <a:pt x="504264" y="1367117"/>
                        </a:lnTo>
                        <a:lnTo>
                          <a:pt x="437029" y="1277470"/>
                        </a:lnTo>
                        <a:lnTo>
                          <a:pt x="403411" y="1210235"/>
                        </a:lnTo>
                        <a:lnTo>
                          <a:pt x="414617" y="1154206"/>
                        </a:lnTo>
                        <a:lnTo>
                          <a:pt x="291353" y="1109382"/>
                        </a:lnTo>
                        <a:lnTo>
                          <a:pt x="212911" y="1098176"/>
                        </a:lnTo>
                        <a:lnTo>
                          <a:pt x="179294" y="1053353"/>
                        </a:lnTo>
                        <a:lnTo>
                          <a:pt x="179294" y="896470"/>
                        </a:lnTo>
                        <a:lnTo>
                          <a:pt x="224117" y="750794"/>
                        </a:lnTo>
                        <a:lnTo>
                          <a:pt x="33617" y="616323"/>
                        </a:lnTo>
                        <a:lnTo>
                          <a:pt x="0" y="425823"/>
                        </a:lnTo>
                        <a:lnTo>
                          <a:pt x="22411" y="257735"/>
                        </a:lnTo>
                        <a:lnTo>
                          <a:pt x="67235" y="201706"/>
                        </a:lnTo>
                        <a:lnTo>
                          <a:pt x="168088" y="100853"/>
                        </a:lnTo>
                        <a:lnTo>
                          <a:pt x="302558" y="22412"/>
                        </a:lnTo>
                        <a:lnTo>
                          <a:pt x="425823" y="0"/>
                        </a:lnTo>
                        <a:lnTo>
                          <a:pt x="571500" y="56029"/>
                        </a:lnTo>
                        <a:lnTo>
                          <a:pt x="694764" y="100853"/>
                        </a:lnTo>
                        <a:lnTo>
                          <a:pt x="1030941" y="112059"/>
                        </a:lnTo>
                        <a:lnTo>
                          <a:pt x="1299882" y="179294"/>
                        </a:lnTo>
                        <a:lnTo>
                          <a:pt x="1524000" y="268941"/>
                        </a:lnTo>
                        <a:lnTo>
                          <a:pt x="1703294" y="392206"/>
                        </a:lnTo>
                        <a:lnTo>
                          <a:pt x="1871382" y="605117"/>
                        </a:lnTo>
                        <a:lnTo>
                          <a:pt x="2039470" y="784412"/>
                        </a:lnTo>
                        <a:lnTo>
                          <a:pt x="2218764" y="907676"/>
                        </a:lnTo>
                        <a:lnTo>
                          <a:pt x="2342029" y="997323"/>
                        </a:lnTo>
                        <a:lnTo>
                          <a:pt x="1893794" y="1591235"/>
                        </a:lnTo>
                        <a:close/>
                      </a:path>
                    </a:pathLst>
                  </a:custGeom>
                  <a:solidFill>
                    <a:srgbClr val="FAC09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211" name="フリーフォーム 210"/>
                  <p:cNvSpPr>
                    <a:spLocks/>
                  </p:cNvSpPr>
                  <p:nvPr/>
                </p:nvSpPr>
                <p:spPr bwMode="auto">
                  <a:xfrm>
                    <a:off x="306633" y="431934"/>
                    <a:ext cx="2995027" cy="3949565"/>
                  </a:xfrm>
                  <a:custGeom>
                    <a:avLst/>
                    <a:gdLst>
                      <a:gd name="T0" fmla="*/ 2087443 w 2958353"/>
                      <a:gd name="T1" fmla="*/ 3198917 h 3832412"/>
                      <a:gd name="T2" fmla="*/ 2268959 w 2958353"/>
                      <a:gd name="T3" fmla="*/ 3499176 h 3832412"/>
                      <a:gd name="T4" fmla="*/ 2393752 w 2958353"/>
                      <a:gd name="T5" fmla="*/ 3545370 h 3832412"/>
                      <a:gd name="T6" fmla="*/ 2461821 w 2958353"/>
                      <a:gd name="T7" fmla="*/ 3626209 h 3832412"/>
                      <a:gd name="T8" fmla="*/ 2541235 w 2958353"/>
                      <a:gd name="T9" fmla="*/ 3810983 h 3832412"/>
                      <a:gd name="T10" fmla="*/ 2518546 w 2958353"/>
                      <a:gd name="T11" fmla="*/ 3938016 h 3832412"/>
                      <a:gd name="T12" fmla="*/ 2734097 w 2958353"/>
                      <a:gd name="T13" fmla="*/ 3938016 h 3832412"/>
                      <a:gd name="T14" fmla="*/ 2995027 w 2958353"/>
                      <a:gd name="T15" fmla="*/ 3949565 h 3832412"/>
                      <a:gd name="T16" fmla="*/ 2768131 w 2958353"/>
                      <a:gd name="T17" fmla="*/ 3695500 h 3832412"/>
                      <a:gd name="T18" fmla="*/ 2348374 w 2958353"/>
                      <a:gd name="T19" fmla="*/ 3060335 h 3832412"/>
                      <a:gd name="T20" fmla="*/ 2268959 w 2958353"/>
                      <a:gd name="T21" fmla="*/ 3118077 h 3832412"/>
                      <a:gd name="T22" fmla="*/ 113448 w 2958353"/>
                      <a:gd name="T23" fmla="*/ 0 h 3832412"/>
                      <a:gd name="T24" fmla="*/ 0 w 2958353"/>
                      <a:gd name="T25" fmla="*/ 57743 h 3832412"/>
                      <a:gd name="T26" fmla="*/ 2178201 w 2958353"/>
                      <a:gd name="T27" fmla="*/ 3141174 h 3832412"/>
                      <a:gd name="T28" fmla="*/ 2087443 w 2958353"/>
                      <a:gd name="T29" fmla="*/ 3198917 h 38324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58353" h="3832412">
                        <a:moveTo>
                          <a:pt x="2061882" y="3104030"/>
                        </a:moveTo>
                        <a:lnTo>
                          <a:pt x="2241176" y="3395383"/>
                        </a:lnTo>
                        <a:lnTo>
                          <a:pt x="2364441" y="3440206"/>
                        </a:lnTo>
                        <a:lnTo>
                          <a:pt x="2431676" y="3518647"/>
                        </a:lnTo>
                        <a:lnTo>
                          <a:pt x="2510118" y="3697941"/>
                        </a:lnTo>
                        <a:lnTo>
                          <a:pt x="2487706" y="3821206"/>
                        </a:lnTo>
                        <a:lnTo>
                          <a:pt x="2700618" y="3821206"/>
                        </a:lnTo>
                        <a:lnTo>
                          <a:pt x="2958353" y="3832412"/>
                        </a:lnTo>
                        <a:lnTo>
                          <a:pt x="2734235" y="3585883"/>
                        </a:lnTo>
                        <a:lnTo>
                          <a:pt x="2319618" y="2969559"/>
                        </a:lnTo>
                        <a:lnTo>
                          <a:pt x="2241176" y="3025588"/>
                        </a:lnTo>
                        <a:lnTo>
                          <a:pt x="112059" y="0"/>
                        </a:lnTo>
                        <a:lnTo>
                          <a:pt x="0" y="56030"/>
                        </a:lnTo>
                        <a:lnTo>
                          <a:pt x="2151529" y="3048000"/>
                        </a:lnTo>
                        <a:lnTo>
                          <a:pt x="2061882" y="3104030"/>
                        </a:lnTo>
                        <a:close/>
                      </a:path>
                    </a:pathLst>
                  </a:custGeom>
                  <a:solidFill>
                    <a:srgbClr val="A6A6A6"/>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212" name="フリーフォーム 211"/>
                  <p:cNvSpPr>
                    <a:spLocks/>
                  </p:cNvSpPr>
                  <p:nvPr/>
                </p:nvSpPr>
                <p:spPr bwMode="auto">
                  <a:xfrm>
                    <a:off x="2943072" y="3823242"/>
                    <a:ext cx="524639" cy="323951"/>
                  </a:xfrm>
                  <a:custGeom>
                    <a:avLst/>
                    <a:gdLst>
                      <a:gd name="T0" fmla="*/ 0 w 515470"/>
                      <a:gd name="T1" fmla="*/ 0 h 313764"/>
                      <a:gd name="T2" fmla="*/ 79836 w 515470"/>
                      <a:gd name="T3" fmla="*/ 115696 h 313764"/>
                      <a:gd name="T4" fmla="*/ 205294 w 515470"/>
                      <a:gd name="T5" fmla="*/ 127266 h 313764"/>
                      <a:gd name="T6" fmla="*/ 353561 w 515470"/>
                      <a:gd name="T7" fmla="*/ 173545 h 313764"/>
                      <a:gd name="T8" fmla="*/ 467613 w 515470"/>
                      <a:gd name="T9" fmla="*/ 196685 h 313764"/>
                      <a:gd name="T10" fmla="*/ 524639 w 515470"/>
                      <a:gd name="T11" fmla="*/ 300812 h 313764"/>
                      <a:gd name="T12" fmla="*/ 524639 w 515470"/>
                      <a:gd name="T13" fmla="*/ 323951 h 3137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470" h="313764">
                        <a:moveTo>
                          <a:pt x="0" y="0"/>
                        </a:moveTo>
                        <a:lnTo>
                          <a:pt x="78441" y="112058"/>
                        </a:lnTo>
                        <a:lnTo>
                          <a:pt x="201706" y="123264"/>
                        </a:lnTo>
                        <a:lnTo>
                          <a:pt x="347382" y="168088"/>
                        </a:lnTo>
                        <a:lnTo>
                          <a:pt x="459441" y="190500"/>
                        </a:lnTo>
                        <a:lnTo>
                          <a:pt x="515470" y="291353"/>
                        </a:lnTo>
                        <a:lnTo>
                          <a:pt x="515470" y="313764"/>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3" name="フリーフォーム 212"/>
                  <p:cNvSpPr>
                    <a:spLocks/>
                  </p:cNvSpPr>
                  <p:nvPr/>
                </p:nvSpPr>
                <p:spPr bwMode="auto">
                  <a:xfrm>
                    <a:off x="2701636" y="4294908"/>
                    <a:ext cx="1169488" cy="812936"/>
                  </a:xfrm>
                  <a:custGeom>
                    <a:avLst/>
                    <a:gdLst>
                      <a:gd name="T0" fmla="*/ 0 w 1154206"/>
                      <a:gd name="T1" fmla="*/ 0 h 795618"/>
                      <a:gd name="T2" fmla="*/ 79480 w 1154206"/>
                      <a:gd name="T3" fmla="*/ 91598 h 795618"/>
                      <a:gd name="T4" fmla="*/ 283856 w 1154206"/>
                      <a:gd name="T5" fmla="*/ 114498 h 795618"/>
                      <a:gd name="T6" fmla="*/ 681255 w 1154206"/>
                      <a:gd name="T7" fmla="*/ 114498 h 795618"/>
                      <a:gd name="T8" fmla="*/ 817507 w 1154206"/>
                      <a:gd name="T9" fmla="*/ 148847 h 795618"/>
                      <a:gd name="T10" fmla="*/ 885632 w 1154206"/>
                      <a:gd name="T11" fmla="*/ 263345 h 795618"/>
                      <a:gd name="T12" fmla="*/ 851569 w 1154206"/>
                      <a:gd name="T13" fmla="*/ 332045 h 795618"/>
                      <a:gd name="T14" fmla="*/ 828861 w 1154206"/>
                      <a:gd name="T15" fmla="*/ 389293 h 795618"/>
                      <a:gd name="T16" fmla="*/ 965111 w 1154206"/>
                      <a:gd name="T17" fmla="*/ 332045 h 795618"/>
                      <a:gd name="T18" fmla="*/ 1067300 w 1154206"/>
                      <a:gd name="T19" fmla="*/ 320595 h 795618"/>
                      <a:gd name="T20" fmla="*/ 1135425 w 1154206"/>
                      <a:gd name="T21" fmla="*/ 377843 h 795618"/>
                      <a:gd name="T22" fmla="*/ 1169488 w 1154206"/>
                      <a:gd name="T23" fmla="*/ 423643 h 795618"/>
                      <a:gd name="T24" fmla="*/ 1135425 w 1154206"/>
                      <a:gd name="T25" fmla="*/ 515241 h 795618"/>
                      <a:gd name="T26" fmla="*/ 987820 w 1154206"/>
                      <a:gd name="T27" fmla="*/ 561040 h 795618"/>
                      <a:gd name="T28" fmla="*/ 919695 w 1154206"/>
                      <a:gd name="T29" fmla="*/ 583940 h 795618"/>
                      <a:gd name="T30" fmla="*/ 1010529 w 1154206"/>
                      <a:gd name="T31" fmla="*/ 606840 h 795618"/>
                      <a:gd name="T32" fmla="*/ 1101363 w 1154206"/>
                      <a:gd name="T33" fmla="*/ 629738 h 795618"/>
                      <a:gd name="T34" fmla="*/ 1124072 w 1154206"/>
                      <a:gd name="T35" fmla="*/ 721338 h 795618"/>
                      <a:gd name="T36" fmla="*/ 1044591 w 1154206"/>
                      <a:gd name="T37" fmla="*/ 778586 h 795618"/>
                      <a:gd name="T38" fmla="*/ 987820 w 1154206"/>
                      <a:gd name="T39" fmla="*/ 812936 h 7956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54206" h="795618">
                        <a:moveTo>
                          <a:pt x="0" y="0"/>
                        </a:moveTo>
                        <a:lnTo>
                          <a:pt x="78441" y="89647"/>
                        </a:lnTo>
                        <a:lnTo>
                          <a:pt x="280147" y="112059"/>
                        </a:lnTo>
                        <a:lnTo>
                          <a:pt x="672353" y="112059"/>
                        </a:lnTo>
                        <a:lnTo>
                          <a:pt x="806824" y="145676"/>
                        </a:lnTo>
                        <a:lnTo>
                          <a:pt x="874059" y="257735"/>
                        </a:lnTo>
                        <a:lnTo>
                          <a:pt x="840441" y="324971"/>
                        </a:lnTo>
                        <a:lnTo>
                          <a:pt x="818030" y="381000"/>
                        </a:lnTo>
                        <a:lnTo>
                          <a:pt x="952500" y="324971"/>
                        </a:lnTo>
                        <a:lnTo>
                          <a:pt x="1053353" y="313765"/>
                        </a:lnTo>
                        <a:lnTo>
                          <a:pt x="1120588" y="369794"/>
                        </a:lnTo>
                        <a:lnTo>
                          <a:pt x="1154206" y="414618"/>
                        </a:lnTo>
                        <a:lnTo>
                          <a:pt x="1120588" y="504265"/>
                        </a:lnTo>
                        <a:lnTo>
                          <a:pt x="974912" y="549088"/>
                        </a:lnTo>
                        <a:lnTo>
                          <a:pt x="907677" y="571500"/>
                        </a:lnTo>
                        <a:lnTo>
                          <a:pt x="997324" y="593912"/>
                        </a:lnTo>
                        <a:lnTo>
                          <a:pt x="1086971" y="616323"/>
                        </a:lnTo>
                        <a:lnTo>
                          <a:pt x="1109383" y="705971"/>
                        </a:lnTo>
                        <a:lnTo>
                          <a:pt x="1030941" y="762000"/>
                        </a:lnTo>
                        <a:lnTo>
                          <a:pt x="974912" y="795618"/>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4" name="フリーフォーム 213"/>
                  <p:cNvSpPr>
                    <a:spLocks/>
                  </p:cNvSpPr>
                  <p:nvPr/>
                </p:nvSpPr>
                <p:spPr bwMode="auto">
                  <a:xfrm>
                    <a:off x="2698580" y="4644328"/>
                    <a:ext cx="780337" cy="33618"/>
                  </a:xfrm>
                  <a:custGeom>
                    <a:avLst/>
                    <a:gdLst>
                      <a:gd name="T0" fmla="*/ 0 w 762000"/>
                      <a:gd name="T1" fmla="*/ 0 h 33618"/>
                      <a:gd name="T2" fmla="*/ 263937 w 762000"/>
                      <a:gd name="T3" fmla="*/ 33618 h 33618"/>
                      <a:gd name="T4" fmla="*/ 780337 w 762000"/>
                      <a:gd name="T5" fmla="*/ 33618 h 33618"/>
                      <a:gd name="T6" fmla="*/ 0 60000 65536"/>
                      <a:gd name="T7" fmla="*/ 0 60000 65536"/>
                      <a:gd name="T8" fmla="*/ 0 60000 65536"/>
                    </a:gdLst>
                    <a:ahLst/>
                    <a:cxnLst>
                      <a:cxn ang="T6">
                        <a:pos x="T0" y="T1"/>
                      </a:cxn>
                      <a:cxn ang="T7">
                        <a:pos x="T2" y="T3"/>
                      </a:cxn>
                      <a:cxn ang="T8">
                        <a:pos x="T4" y="T5"/>
                      </a:cxn>
                    </a:cxnLst>
                    <a:rect l="0" t="0" r="r" b="b"/>
                    <a:pathLst>
                      <a:path w="762000" h="33618">
                        <a:moveTo>
                          <a:pt x="0" y="0"/>
                        </a:moveTo>
                        <a:lnTo>
                          <a:pt x="257735" y="33618"/>
                        </a:lnTo>
                        <a:lnTo>
                          <a:pt x="762000" y="33618"/>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5" name="フリーフォーム 214"/>
                  <p:cNvSpPr>
                    <a:spLocks/>
                  </p:cNvSpPr>
                  <p:nvPr/>
                </p:nvSpPr>
                <p:spPr bwMode="auto">
                  <a:xfrm>
                    <a:off x="2864631" y="4862333"/>
                    <a:ext cx="804786" cy="83534"/>
                  </a:xfrm>
                  <a:custGeom>
                    <a:avLst/>
                    <a:gdLst>
                      <a:gd name="T0" fmla="*/ 0 w 795617"/>
                      <a:gd name="T1" fmla="*/ 47734 h 78441"/>
                      <a:gd name="T2" fmla="*/ 158690 w 795617"/>
                      <a:gd name="T3" fmla="*/ 83534 h 78441"/>
                      <a:gd name="T4" fmla="*/ 680100 w 795617"/>
                      <a:gd name="T5" fmla="*/ 83534 h 78441"/>
                      <a:gd name="T6" fmla="*/ 804786 w 795617"/>
                      <a:gd name="T7" fmla="*/ 0 h 784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5617" h="78441">
                        <a:moveTo>
                          <a:pt x="0" y="44824"/>
                        </a:moveTo>
                        <a:lnTo>
                          <a:pt x="156882" y="78441"/>
                        </a:lnTo>
                        <a:lnTo>
                          <a:pt x="672352" y="78441"/>
                        </a:lnTo>
                        <a:lnTo>
                          <a:pt x="795617" y="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6" name="フリーフォーム 215"/>
                  <p:cNvSpPr>
                    <a:spLocks/>
                  </p:cNvSpPr>
                  <p:nvPr/>
                </p:nvSpPr>
                <p:spPr bwMode="auto">
                  <a:xfrm>
                    <a:off x="2384815" y="3756006"/>
                    <a:ext cx="457404" cy="530752"/>
                  </a:xfrm>
                  <a:custGeom>
                    <a:avLst/>
                    <a:gdLst>
                      <a:gd name="T0" fmla="*/ 274443 w 448236"/>
                      <a:gd name="T1" fmla="*/ 530752 h 515471"/>
                      <a:gd name="T2" fmla="*/ 457404 w 448236"/>
                      <a:gd name="T3" fmla="*/ 530752 h 515471"/>
                      <a:gd name="T4" fmla="*/ 423098 w 448236"/>
                      <a:gd name="T5" fmla="*/ 380756 h 515471"/>
                      <a:gd name="T6" fmla="*/ 308747 w 448236"/>
                      <a:gd name="T7" fmla="*/ 219224 h 515471"/>
                      <a:gd name="T8" fmla="*/ 137221 w 448236"/>
                      <a:gd name="T9" fmla="*/ 161534 h 515471"/>
                      <a:gd name="T10" fmla="*/ 137221 w 448236"/>
                      <a:gd name="T11" fmla="*/ 69229 h 515471"/>
                      <a:gd name="T12" fmla="*/ 57176 w 448236"/>
                      <a:gd name="T13" fmla="*/ 0 h 515471"/>
                      <a:gd name="T14" fmla="*/ 11435 w 448236"/>
                      <a:gd name="T15" fmla="*/ 103843 h 515471"/>
                      <a:gd name="T16" fmla="*/ 0 w 448236"/>
                      <a:gd name="T17" fmla="*/ 253838 h 515471"/>
                      <a:gd name="T18" fmla="*/ 45741 w 448236"/>
                      <a:gd name="T19" fmla="*/ 392295 h 515471"/>
                      <a:gd name="T20" fmla="*/ 217267 w 448236"/>
                      <a:gd name="T21" fmla="*/ 496137 h 515471"/>
                      <a:gd name="T22" fmla="*/ 274443 w 448236"/>
                      <a:gd name="T23" fmla="*/ 530752 h 5154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8236" h="515471">
                        <a:moveTo>
                          <a:pt x="268942" y="515471"/>
                        </a:moveTo>
                        <a:lnTo>
                          <a:pt x="448236" y="515471"/>
                        </a:lnTo>
                        <a:lnTo>
                          <a:pt x="414618" y="369794"/>
                        </a:lnTo>
                        <a:lnTo>
                          <a:pt x="302559" y="212912"/>
                        </a:lnTo>
                        <a:lnTo>
                          <a:pt x="134471" y="156883"/>
                        </a:lnTo>
                        <a:lnTo>
                          <a:pt x="134471" y="67236"/>
                        </a:lnTo>
                        <a:lnTo>
                          <a:pt x="56030" y="0"/>
                        </a:lnTo>
                        <a:lnTo>
                          <a:pt x="11206" y="100853"/>
                        </a:lnTo>
                        <a:lnTo>
                          <a:pt x="0" y="246530"/>
                        </a:lnTo>
                        <a:lnTo>
                          <a:pt x="44824" y="381000"/>
                        </a:lnTo>
                        <a:lnTo>
                          <a:pt x="212912" y="481853"/>
                        </a:lnTo>
                        <a:lnTo>
                          <a:pt x="268942" y="515471"/>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a:lstStyle/>
                  <a:p>
                    <a:endParaRPr lang="ja-JP" altLang="en-US"/>
                  </a:p>
                </p:txBody>
              </p:sp>
              <p:sp>
                <p:nvSpPr>
                  <p:cNvPr id="217" name="フリーフォーム 216"/>
                  <p:cNvSpPr>
                    <a:spLocks/>
                  </p:cNvSpPr>
                  <p:nvPr/>
                </p:nvSpPr>
                <p:spPr bwMode="auto">
                  <a:xfrm rot="-266901">
                    <a:off x="0" y="0"/>
                    <a:ext cx="554182" cy="554181"/>
                  </a:xfrm>
                  <a:custGeom>
                    <a:avLst/>
                    <a:gdLst>
                      <a:gd name="T0" fmla="*/ 381000 w 554182"/>
                      <a:gd name="T1" fmla="*/ 450272 h 554181"/>
                      <a:gd name="T2" fmla="*/ 190500 w 554182"/>
                      <a:gd name="T3" fmla="*/ 554181 h 554181"/>
                      <a:gd name="T4" fmla="*/ 0 w 554182"/>
                      <a:gd name="T5" fmla="*/ 225136 h 554181"/>
                      <a:gd name="T6" fmla="*/ 17319 w 554182"/>
                      <a:gd name="T7" fmla="*/ 103909 h 554181"/>
                      <a:gd name="T8" fmla="*/ 51955 w 554182"/>
                      <a:gd name="T9" fmla="*/ 17318 h 554181"/>
                      <a:gd name="T10" fmla="*/ 155864 w 554182"/>
                      <a:gd name="T11" fmla="*/ 0 h 554181"/>
                      <a:gd name="T12" fmla="*/ 311728 w 554182"/>
                      <a:gd name="T13" fmla="*/ 0 h 554181"/>
                      <a:gd name="T14" fmla="*/ 415637 w 554182"/>
                      <a:gd name="T15" fmla="*/ 121227 h 554181"/>
                      <a:gd name="T16" fmla="*/ 554182 w 554182"/>
                      <a:gd name="T17" fmla="*/ 381000 h 554181"/>
                      <a:gd name="T18" fmla="*/ 225137 w 554182"/>
                      <a:gd name="T19" fmla="*/ 554181 h 554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4182" h="554181">
                        <a:moveTo>
                          <a:pt x="381000" y="450272"/>
                        </a:moveTo>
                        <a:lnTo>
                          <a:pt x="190500" y="554181"/>
                        </a:lnTo>
                        <a:lnTo>
                          <a:pt x="0" y="225136"/>
                        </a:lnTo>
                        <a:lnTo>
                          <a:pt x="17319" y="103909"/>
                        </a:lnTo>
                        <a:lnTo>
                          <a:pt x="51955" y="17318"/>
                        </a:lnTo>
                        <a:lnTo>
                          <a:pt x="155864" y="0"/>
                        </a:lnTo>
                        <a:lnTo>
                          <a:pt x="311728" y="0"/>
                        </a:lnTo>
                        <a:lnTo>
                          <a:pt x="415637" y="121227"/>
                        </a:lnTo>
                        <a:lnTo>
                          <a:pt x="554182" y="381000"/>
                        </a:lnTo>
                        <a:lnTo>
                          <a:pt x="225137" y="554181"/>
                        </a:lnTo>
                      </a:path>
                    </a:pathLst>
                  </a:custGeom>
                  <a:solidFill>
                    <a:srgbClr val="FF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218" name="フリーフォーム 217"/>
                  <p:cNvSpPr>
                    <a:spLocks/>
                  </p:cNvSpPr>
                  <p:nvPr/>
                </p:nvSpPr>
                <p:spPr bwMode="auto">
                  <a:xfrm>
                    <a:off x="3446318" y="5074226"/>
                    <a:ext cx="381000" cy="242455"/>
                  </a:xfrm>
                  <a:custGeom>
                    <a:avLst/>
                    <a:gdLst>
                      <a:gd name="T0" fmla="*/ 0 w 381000"/>
                      <a:gd name="T1" fmla="*/ 121227 h 242455"/>
                      <a:gd name="T2" fmla="*/ 103909 w 381000"/>
                      <a:gd name="T3" fmla="*/ 242455 h 242455"/>
                      <a:gd name="T4" fmla="*/ 381000 w 381000"/>
                      <a:gd name="T5" fmla="*/ 103909 h 242455"/>
                      <a:gd name="T6" fmla="*/ 294409 w 381000"/>
                      <a:gd name="T7" fmla="*/ 0 h 242455"/>
                      <a:gd name="T8" fmla="*/ 190500 w 381000"/>
                      <a:gd name="T9" fmla="*/ 51955 h 242455"/>
                      <a:gd name="T10" fmla="*/ 34636 w 381000"/>
                      <a:gd name="T11" fmla="*/ 69273 h 242455"/>
                      <a:gd name="T12" fmla="*/ 0 w 381000"/>
                      <a:gd name="T13" fmla="*/ 121227 h 2424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1000" h="242455">
                        <a:moveTo>
                          <a:pt x="0" y="121227"/>
                        </a:moveTo>
                        <a:lnTo>
                          <a:pt x="103909" y="242455"/>
                        </a:lnTo>
                        <a:lnTo>
                          <a:pt x="381000" y="103909"/>
                        </a:lnTo>
                        <a:lnTo>
                          <a:pt x="294409" y="0"/>
                        </a:lnTo>
                        <a:lnTo>
                          <a:pt x="190500" y="51955"/>
                        </a:lnTo>
                        <a:lnTo>
                          <a:pt x="34636" y="69273"/>
                        </a:lnTo>
                        <a:lnTo>
                          <a:pt x="0" y="121227"/>
                        </a:lnTo>
                        <a:close/>
                      </a:path>
                    </a:pathLst>
                  </a:custGeom>
                  <a:solidFill>
                    <a:srgbClr val="A6A6A6"/>
                  </a:solidFill>
                  <a:ln w="9525" cap="flat" cmpd="sng" algn="ctr">
                    <a:solidFill>
                      <a:srgbClr val="000000"/>
                    </a:solidFill>
                    <a:prstDash val="solid"/>
                    <a:round/>
                    <a:headEnd type="none" w="med" len="med"/>
                    <a:tailEnd type="none" w="med" len="med"/>
                  </a:ln>
                </p:spPr>
                <p:txBody>
                  <a:bodyPr/>
                  <a:lstStyle/>
                  <a:p>
                    <a:endParaRPr lang="ja-JP" altLang="en-US"/>
                  </a:p>
                </p:txBody>
              </p:sp>
            </p:grpSp>
            <p:grpSp>
              <p:nvGrpSpPr>
                <p:cNvPr id="181" name="グループ化 180"/>
                <p:cNvGrpSpPr>
                  <a:grpSpLocks/>
                </p:cNvGrpSpPr>
                <p:nvPr/>
              </p:nvGrpSpPr>
              <p:grpSpPr bwMode="auto">
                <a:xfrm>
                  <a:off x="411914" y="1207924"/>
                  <a:ext cx="1817846" cy="2077356"/>
                  <a:chOff x="411914" y="1207926"/>
                  <a:chExt cx="3587461" cy="3926031"/>
                </a:xfrm>
              </p:grpSpPr>
              <p:sp>
                <p:nvSpPr>
                  <p:cNvPr id="182" name="Freeform 85"/>
                  <p:cNvSpPr>
                    <a:spLocks/>
                  </p:cNvSpPr>
                  <p:nvPr/>
                </p:nvSpPr>
                <p:spPr bwMode="auto">
                  <a:xfrm>
                    <a:off x="2878023" y="4633462"/>
                    <a:ext cx="978477" cy="500495"/>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3" name="Freeform 86"/>
                  <p:cNvSpPr>
                    <a:spLocks/>
                  </p:cNvSpPr>
                  <p:nvPr/>
                </p:nvSpPr>
                <p:spPr bwMode="auto">
                  <a:xfrm>
                    <a:off x="1473519" y="4557262"/>
                    <a:ext cx="968952" cy="470189"/>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4" name="Freeform 87"/>
                  <p:cNvSpPr>
                    <a:spLocks/>
                  </p:cNvSpPr>
                  <p:nvPr/>
                </p:nvSpPr>
                <p:spPr bwMode="auto">
                  <a:xfrm>
                    <a:off x="1425894" y="3565796"/>
                    <a:ext cx="2382981" cy="1183698"/>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5" name="Freeform 88"/>
                  <p:cNvSpPr>
                    <a:spLocks/>
                  </p:cNvSpPr>
                  <p:nvPr/>
                </p:nvSpPr>
                <p:spPr bwMode="auto">
                  <a:xfrm>
                    <a:off x="469064" y="1207926"/>
                    <a:ext cx="3530311" cy="2531052"/>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6" name="Freeform 89"/>
                  <p:cNvSpPr>
                    <a:spLocks/>
                  </p:cNvSpPr>
                  <p:nvPr/>
                </p:nvSpPr>
                <p:spPr bwMode="auto">
                  <a:xfrm>
                    <a:off x="1730694" y="2363048"/>
                    <a:ext cx="1461654" cy="490971"/>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7" name="Freeform 90"/>
                  <p:cNvSpPr>
                    <a:spLocks/>
                  </p:cNvSpPr>
                  <p:nvPr/>
                </p:nvSpPr>
                <p:spPr bwMode="auto">
                  <a:xfrm>
                    <a:off x="2906598" y="2353523"/>
                    <a:ext cx="883227" cy="884959"/>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8" name="Freeform 91"/>
                  <p:cNvSpPr>
                    <a:spLocks/>
                  </p:cNvSpPr>
                  <p:nvPr/>
                </p:nvSpPr>
                <p:spPr bwMode="auto">
                  <a:xfrm>
                    <a:off x="516689" y="1632221"/>
                    <a:ext cx="1261630" cy="1086716"/>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89" name="Freeform 92"/>
                  <p:cNvSpPr>
                    <a:spLocks/>
                  </p:cNvSpPr>
                  <p:nvPr/>
                </p:nvSpPr>
                <p:spPr bwMode="auto">
                  <a:xfrm>
                    <a:off x="1778319" y="2189867"/>
                    <a:ext cx="368877" cy="548120"/>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90" name="Freeform 93"/>
                  <p:cNvSpPr>
                    <a:spLocks/>
                  </p:cNvSpPr>
                  <p:nvPr/>
                </p:nvSpPr>
                <p:spPr bwMode="auto">
                  <a:xfrm>
                    <a:off x="2175771" y="1891128"/>
                    <a:ext cx="571500" cy="846859"/>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91" name="Freeform 94"/>
                  <p:cNvSpPr>
                    <a:spLocks/>
                  </p:cNvSpPr>
                  <p:nvPr/>
                </p:nvSpPr>
                <p:spPr bwMode="auto">
                  <a:xfrm>
                    <a:off x="2147196" y="2631480"/>
                    <a:ext cx="133350" cy="981941"/>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2" name="Freeform 95"/>
                  <p:cNvSpPr>
                    <a:spLocks/>
                  </p:cNvSpPr>
                  <p:nvPr/>
                </p:nvSpPr>
                <p:spPr bwMode="auto">
                  <a:xfrm>
                    <a:off x="2092644" y="3468814"/>
                    <a:ext cx="1156854" cy="173182"/>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3" name="Freeform 96"/>
                  <p:cNvSpPr>
                    <a:spLocks/>
                  </p:cNvSpPr>
                  <p:nvPr/>
                </p:nvSpPr>
                <p:spPr bwMode="auto">
                  <a:xfrm>
                    <a:off x="1883094" y="2854019"/>
                    <a:ext cx="1290204"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4" name="Freeform 97"/>
                  <p:cNvSpPr>
                    <a:spLocks/>
                  </p:cNvSpPr>
                  <p:nvPr/>
                </p:nvSpPr>
                <p:spPr bwMode="auto">
                  <a:xfrm>
                    <a:off x="2092644" y="3093876"/>
                    <a:ext cx="368877" cy="260638"/>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5" name="Freeform 98"/>
                  <p:cNvSpPr>
                    <a:spLocks/>
                  </p:cNvSpPr>
                  <p:nvPr/>
                </p:nvSpPr>
                <p:spPr bwMode="auto">
                  <a:xfrm>
                    <a:off x="1921194" y="2998626"/>
                    <a:ext cx="330777"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6" name="Freeform 99"/>
                  <p:cNvSpPr>
                    <a:spLocks/>
                  </p:cNvSpPr>
                  <p:nvPr/>
                </p:nvSpPr>
                <p:spPr bwMode="auto">
                  <a:xfrm>
                    <a:off x="3039948" y="2208917"/>
                    <a:ext cx="38100" cy="317788"/>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7" name="Freeform 100"/>
                  <p:cNvSpPr>
                    <a:spLocks/>
                  </p:cNvSpPr>
                  <p:nvPr/>
                </p:nvSpPr>
                <p:spPr bwMode="auto">
                  <a:xfrm>
                    <a:off x="1711644" y="2334473"/>
                    <a:ext cx="28575" cy="365414"/>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98" name="Line 101"/>
                  <p:cNvSpPr>
                    <a:spLocks noChangeShapeType="1"/>
                  </p:cNvSpPr>
                  <p:nvPr/>
                </p:nvSpPr>
                <p:spPr bwMode="auto">
                  <a:xfrm flipH="1">
                    <a:off x="2556771" y="3786603"/>
                    <a:ext cx="228600" cy="116032"/>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9" name="Line 102"/>
                  <p:cNvSpPr>
                    <a:spLocks noChangeShapeType="1"/>
                  </p:cNvSpPr>
                  <p:nvPr/>
                </p:nvSpPr>
                <p:spPr bwMode="auto">
                  <a:xfrm>
                    <a:off x="2280546" y="3805653"/>
                    <a:ext cx="209550" cy="116032"/>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00" name="Line 103"/>
                  <p:cNvSpPr>
                    <a:spLocks noChangeShapeType="1"/>
                  </p:cNvSpPr>
                  <p:nvPr/>
                </p:nvSpPr>
                <p:spPr bwMode="auto">
                  <a:xfrm>
                    <a:off x="2432946" y="3777078"/>
                    <a:ext cx="57150" cy="125557"/>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01" name="Freeform 104"/>
                  <p:cNvSpPr>
                    <a:spLocks/>
                  </p:cNvSpPr>
                  <p:nvPr/>
                </p:nvSpPr>
                <p:spPr bwMode="auto">
                  <a:xfrm>
                    <a:off x="2992323" y="4595362"/>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2" name="Freeform 105"/>
                  <p:cNvSpPr>
                    <a:spLocks/>
                  </p:cNvSpPr>
                  <p:nvPr/>
                </p:nvSpPr>
                <p:spPr bwMode="auto">
                  <a:xfrm>
                    <a:off x="1978344" y="4517430"/>
                    <a:ext cx="254577" cy="106507"/>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03" name="Freeform 106"/>
                  <p:cNvSpPr>
                    <a:spLocks/>
                  </p:cNvSpPr>
                  <p:nvPr/>
                </p:nvSpPr>
                <p:spPr bwMode="auto">
                  <a:xfrm>
                    <a:off x="2490096" y="2825444"/>
                    <a:ext cx="464127"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4" name="Freeform 119"/>
                  <p:cNvSpPr>
                    <a:spLocks/>
                  </p:cNvSpPr>
                  <p:nvPr/>
                </p:nvSpPr>
                <p:spPr bwMode="auto">
                  <a:xfrm rot="4099062">
                    <a:off x="550893" y="1068947"/>
                    <a:ext cx="414770" cy="692727"/>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05" name="Freeform 107"/>
                  <p:cNvSpPr>
                    <a:spLocks/>
                  </p:cNvSpPr>
                  <p:nvPr/>
                </p:nvSpPr>
                <p:spPr bwMode="auto">
                  <a:xfrm>
                    <a:off x="2982798" y="3112926"/>
                    <a:ext cx="635577" cy="721302"/>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06" name="Freeform 109"/>
                  <p:cNvSpPr>
                    <a:spLocks/>
                  </p:cNvSpPr>
                  <p:nvPr/>
                </p:nvSpPr>
                <p:spPr bwMode="auto">
                  <a:xfrm rot="3577719">
                    <a:off x="3116148" y="3422921"/>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7" name="Freeform 110"/>
                  <p:cNvSpPr>
                    <a:spLocks/>
                  </p:cNvSpPr>
                  <p:nvPr/>
                </p:nvSpPr>
                <p:spPr bwMode="auto">
                  <a:xfrm rot="3577719">
                    <a:off x="3168536" y="3513408"/>
                    <a:ext cx="57150"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8" name="Freeform 111"/>
                  <p:cNvSpPr>
                    <a:spLocks/>
                  </p:cNvSpPr>
                  <p:nvPr/>
                </p:nvSpPr>
                <p:spPr bwMode="auto">
                  <a:xfrm rot="3577719">
                    <a:off x="3254260" y="3600866"/>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9" name="Freeform 108"/>
                  <p:cNvSpPr>
                    <a:spLocks/>
                  </p:cNvSpPr>
                  <p:nvPr/>
                </p:nvSpPr>
                <p:spPr bwMode="auto">
                  <a:xfrm>
                    <a:off x="3363798" y="3122451"/>
                    <a:ext cx="416502" cy="452870"/>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pic>
            <p:nvPicPr>
              <p:cNvPr id="219" name="図 218"/>
              <p:cNvPicPr>
                <a:picLocks noChangeAspect="1"/>
              </p:cNvPicPr>
              <p:nvPr/>
            </p:nvPicPr>
            <p:blipFill>
              <a:blip r:embed="rId4"/>
              <a:stretch>
                <a:fillRect/>
              </a:stretch>
            </p:blipFill>
            <p:spPr>
              <a:xfrm>
                <a:off x="6663858" y="-862000"/>
                <a:ext cx="1981345" cy="1677150"/>
              </a:xfrm>
              <a:prstGeom prst="rect">
                <a:avLst/>
              </a:prstGeom>
            </p:spPr>
          </p:pic>
        </p:grpSp>
        <p:grpSp>
          <p:nvGrpSpPr>
            <p:cNvPr id="4" name="グループ化 3"/>
            <p:cNvGrpSpPr/>
            <p:nvPr/>
          </p:nvGrpSpPr>
          <p:grpSpPr>
            <a:xfrm flipH="1">
              <a:off x="1637225" y="1868710"/>
              <a:ext cx="1011696" cy="1439041"/>
              <a:chOff x="5123368" y="2045523"/>
              <a:chExt cx="1945263" cy="2766952"/>
            </a:xfrm>
          </p:grpSpPr>
          <p:grpSp>
            <p:nvGrpSpPr>
              <p:cNvPr id="106" name="グループ化 105"/>
              <p:cNvGrpSpPr/>
              <p:nvPr/>
            </p:nvGrpSpPr>
            <p:grpSpPr>
              <a:xfrm>
                <a:off x="5123368" y="3080658"/>
                <a:ext cx="1298863" cy="1731817"/>
                <a:chOff x="0" y="1035134"/>
                <a:chExt cx="1985963" cy="2647950"/>
              </a:xfrm>
            </p:grpSpPr>
            <p:sp>
              <p:nvSpPr>
                <p:cNvPr id="142" name="フリーフォーム 141"/>
                <p:cNvSpPr>
                  <a:spLocks/>
                </p:cNvSpPr>
                <p:nvPr/>
              </p:nvSpPr>
              <p:spPr bwMode="auto">
                <a:xfrm>
                  <a:off x="0" y="1035134"/>
                  <a:ext cx="1985963" cy="2414588"/>
                </a:xfrm>
                <a:custGeom>
                  <a:avLst/>
                  <a:gdLst>
                    <a:gd name="T0" fmla="*/ 1098673 w 1971675"/>
                    <a:gd name="T1" fmla="*/ 0 h 2486025"/>
                    <a:gd name="T2" fmla="*/ 988805 w 1971675"/>
                    <a:gd name="T3" fmla="*/ 101541 h 2486025"/>
                    <a:gd name="T4" fmla="*/ 769071 w 1971675"/>
                    <a:gd name="T5" fmla="*/ 156925 h 2486025"/>
                    <a:gd name="T6" fmla="*/ 591593 w 1971675"/>
                    <a:gd name="T7" fmla="*/ 212311 h 2486025"/>
                    <a:gd name="T8" fmla="*/ 464823 w 1971675"/>
                    <a:gd name="T9" fmla="*/ 313852 h 2486025"/>
                    <a:gd name="T10" fmla="*/ 422566 w 1971675"/>
                    <a:gd name="T11" fmla="*/ 360007 h 2486025"/>
                    <a:gd name="T12" fmla="*/ 363407 w 1971675"/>
                    <a:gd name="T13" fmla="*/ 535394 h 2486025"/>
                    <a:gd name="T14" fmla="*/ 109868 w 1971675"/>
                    <a:gd name="T15" fmla="*/ 978479 h 2486025"/>
                    <a:gd name="T16" fmla="*/ 0 w 1971675"/>
                    <a:gd name="T17" fmla="*/ 1227714 h 2486025"/>
                    <a:gd name="T18" fmla="*/ 25354 w 1971675"/>
                    <a:gd name="T19" fmla="*/ 1403102 h 2486025"/>
                    <a:gd name="T20" fmla="*/ 67611 w 1971675"/>
                    <a:gd name="T21" fmla="*/ 1873880 h 2486025"/>
                    <a:gd name="T22" fmla="*/ 135221 w 1971675"/>
                    <a:gd name="T23" fmla="*/ 2243117 h 2486025"/>
                    <a:gd name="T24" fmla="*/ 219734 w 1971675"/>
                    <a:gd name="T25" fmla="*/ 2289271 h 2486025"/>
                    <a:gd name="T26" fmla="*/ 388761 w 1971675"/>
                    <a:gd name="T27" fmla="*/ 2270809 h 2486025"/>
                    <a:gd name="T28" fmla="*/ 490177 w 1971675"/>
                    <a:gd name="T29" fmla="*/ 2196962 h 2486025"/>
                    <a:gd name="T30" fmla="*/ 464823 w 1971675"/>
                    <a:gd name="T31" fmla="*/ 2076960 h 2486025"/>
                    <a:gd name="T32" fmla="*/ 431018 w 1971675"/>
                    <a:gd name="T33" fmla="*/ 2003112 h 2486025"/>
                    <a:gd name="T34" fmla="*/ 405664 w 1971675"/>
                    <a:gd name="T35" fmla="*/ 1901573 h 2486025"/>
                    <a:gd name="T36" fmla="*/ 388761 w 1971675"/>
                    <a:gd name="T37" fmla="*/ 1836956 h 2486025"/>
                    <a:gd name="T38" fmla="*/ 371859 w 1971675"/>
                    <a:gd name="T39" fmla="*/ 1550797 h 2486025"/>
                    <a:gd name="T40" fmla="*/ 371859 w 1971675"/>
                    <a:gd name="T41" fmla="*/ 1495411 h 2486025"/>
                    <a:gd name="T42" fmla="*/ 397212 w 1971675"/>
                    <a:gd name="T43" fmla="*/ 1356947 h 2486025"/>
                    <a:gd name="T44" fmla="*/ 498628 w 1971675"/>
                    <a:gd name="T45" fmla="*/ 1209252 h 2486025"/>
                    <a:gd name="T46" fmla="*/ 574691 w 1971675"/>
                    <a:gd name="T47" fmla="*/ 1070788 h 2486025"/>
                    <a:gd name="T48" fmla="*/ 591593 w 1971675"/>
                    <a:gd name="T49" fmla="*/ 923093 h 2486025"/>
                    <a:gd name="T50" fmla="*/ 642301 w 1971675"/>
                    <a:gd name="T51" fmla="*/ 821553 h 2486025"/>
                    <a:gd name="T52" fmla="*/ 464823 w 1971675"/>
                    <a:gd name="T53" fmla="*/ 2113884 h 2486025"/>
                    <a:gd name="T54" fmla="*/ 523982 w 1971675"/>
                    <a:gd name="T55" fmla="*/ 2243117 h 2486025"/>
                    <a:gd name="T56" fmla="*/ 490177 w 1971675"/>
                    <a:gd name="T57" fmla="*/ 2298502 h 2486025"/>
                    <a:gd name="T58" fmla="*/ 540885 w 1971675"/>
                    <a:gd name="T59" fmla="*/ 2390812 h 2486025"/>
                    <a:gd name="T60" fmla="*/ 802876 w 1971675"/>
                    <a:gd name="T61" fmla="*/ 2409274 h 2486025"/>
                    <a:gd name="T62" fmla="*/ 1115575 w 1971675"/>
                    <a:gd name="T63" fmla="*/ 2326195 h 2486025"/>
                    <a:gd name="T64" fmla="*/ 1326859 w 1971675"/>
                    <a:gd name="T65" fmla="*/ 2261578 h 2486025"/>
                    <a:gd name="T66" fmla="*/ 1419823 w 1971675"/>
                    <a:gd name="T67" fmla="*/ 2233886 h 2486025"/>
                    <a:gd name="T68" fmla="*/ 1445177 w 1971675"/>
                    <a:gd name="T69" fmla="*/ 2141577 h 2486025"/>
                    <a:gd name="T70" fmla="*/ 1597301 w 1971675"/>
                    <a:gd name="T71" fmla="*/ 1753877 h 2486025"/>
                    <a:gd name="T72" fmla="*/ 1656460 w 1971675"/>
                    <a:gd name="T73" fmla="*/ 1347717 h 2486025"/>
                    <a:gd name="T74" fmla="*/ 1656460 w 1971675"/>
                    <a:gd name="T75" fmla="*/ 1190790 h 2486025"/>
                    <a:gd name="T76" fmla="*/ 1707168 w 1971675"/>
                    <a:gd name="T77" fmla="*/ 1061557 h 2486025"/>
                    <a:gd name="T78" fmla="*/ 1749425 w 1971675"/>
                    <a:gd name="T79" fmla="*/ 516932 h 2486025"/>
                    <a:gd name="T80" fmla="*/ 1732523 w 1971675"/>
                    <a:gd name="T81" fmla="*/ 452315 h 2486025"/>
                    <a:gd name="T82" fmla="*/ 1470531 w 1971675"/>
                    <a:gd name="T83" fmla="*/ 230773 h 2486025"/>
                    <a:gd name="T84" fmla="*/ 1369116 w 1971675"/>
                    <a:gd name="T85" fmla="*/ 360007 h 2486025"/>
                    <a:gd name="T86" fmla="*/ 1326859 w 1971675"/>
                    <a:gd name="T87" fmla="*/ 387699 h 2486025"/>
                    <a:gd name="T88" fmla="*/ 1208540 w 1971675"/>
                    <a:gd name="T89" fmla="*/ 240004 h 2486025"/>
                    <a:gd name="T90" fmla="*/ 1132478 w 1971675"/>
                    <a:gd name="T91" fmla="*/ 147695 h 2486025"/>
                    <a:gd name="T92" fmla="*/ 1090221 w 1971675"/>
                    <a:gd name="T93" fmla="*/ 83079 h 2486025"/>
                    <a:gd name="T94" fmla="*/ 1098673 w 1971675"/>
                    <a:gd name="T95" fmla="*/ 0 h 24860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71675" h="2486025">
                      <a:moveTo>
                        <a:pt x="1238250" y="0"/>
                      </a:moveTo>
                      <a:lnTo>
                        <a:pt x="1114425" y="104775"/>
                      </a:lnTo>
                      <a:lnTo>
                        <a:pt x="866775" y="161925"/>
                      </a:lnTo>
                      <a:lnTo>
                        <a:pt x="666750" y="219075"/>
                      </a:lnTo>
                      <a:lnTo>
                        <a:pt x="523875" y="323850"/>
                      </a:lnTo>
                      <a:lnTo>
                        <a:pt x="476250" y="371475"/>
                      </a:lnTo>
                      <a:lnTo>
                        <a:pt x="409575" y="552450"/>
                      </a:lnTo>
                      <a:lnTo>
                        <a:pt x="123825" y="1009650"/>
                      </a:lnTo>
                      <a:lnTo>
                        <a:pt x="0" y="1266825"/>
                      </a:lnTo>
                      <a:lnTo>
                        <a:pt x="28575" y="1447800"/>
                      </a:lnTo>
                      <a:lnTo>
                        <a:pt x="76200" y="1933575"/>
                      </a:lnTo>
                      <a:lnTo>
                        <a:pt x="152400" y="2314575"/>
                      </a:lnTo>
                      <a:lnTo>
                        <a:pt x="247650" y="2362200"/>
                      </a:lnTo>
                      <a:lnTo>
                        <a:pt x="438150" y="2343150"/>
                      </a:lnTo>
                      <a:lnTo>
                        <a:pt x="552450" y="2266950"/>
                      </a:lnTo>
                      <a:lnTo>
                        <a:pt x="523875" y="2143125"/>
                      </a:lnTo>
                      <a:lnTo>
                        <a:pt x="485775" y="2066925"/>
                      </a:lnTo>
                      <a:lnTo>
                        <a:pt x="457200" y="1962150"/>
                      </a:lnTo>
                      <a:lnTo>
                        <a:pt x="438150" y="1895475"/>
                      </a:lnTo>
                      <a:lnTo>
                        <a:pt x="419100" y="1600200"/>
                      </a:lnTo>
                      <a:lnTo>
                        <a:pt x="419100" y="1543050"/>
                      </a:lnTo>
                      <a:lnTo>
                        <a:pt x="447675" y="1400175"/>
                      </a:lnTo>
                      <a:lnTo>
                        <a:pt x="561975" y="1247775"/>
                      </a:lnTo>
                      <a:lnTo>
                        <a:pt x="647700" y="1104900"/>
                      </a:lnTo>
                      <a:lnTo>
                        <a:pt x="666750" y="952500"/>
                      </a:lnTo>
                      <a:lnTo>
                        <a:pt x="723900" y="847725"/>
                      </a:lnTo>
                      <a:lnTo>
                        <a:pt x="523875" y="2181225"/>
                      </a:lnTo>
                      <a:lnTo>
                        <a:pt x="590550" y="2314575"/>
                      </a:lnTo>
                      <a:lnTo>
                        <a:pt x="552450" y="2371725"/>
                      </a:lnTo>
                      <a:lnTo>
                        <a:pt x="609600" y="2466975"/>
                      </a:lnTo>
                      <a:lnTo>
                        <a:pt x="904875" y="2486025"/>
                      </a:lnTo>
                      <a:lnTo>
                        <a:pt x="1257300" y="2400300"/>
                      </a:lnTo>
                      <a:lnTo>
                        <a:pt x="1495425" y="2333625"/>
                      </a:lnTo>
                      <a:lnTo>
                        <a:pt x="1600200" y="2305050"/>
                      </a:lnTo>
                      <a:lnTo>
                        <a:pt x="1628775" y="2209800"/>
                      </a:lnTo>
                      <a:lnTo>
                        <a:pt x="1800225" y="1809750"/>
                      </a:lnTo>
                      <a:lnTo>
                        <a:pt x="1866900" y="1390650"/>
                      </a:lnTo>
                      <a:lnTo>
                        <a:pt x="1866900" y="1228725"/>
                      </a:lnTo>
                      <a:lnTo>
                        <a:pt x="1924050" y="1095375"/>
                      </a:lnTo>
                      <a:lnTo>
                        <a:pt x="1971675" y="533400"/>
                      </a:lnTo>
                      <a:lnTo>
                        <a:pt x="1952625" y="466725"/>
                      </a:lnTo>
                      <a:lnTo>
                        <a:pt x="1657350" y="238125"/>
                      </a:lnTo>
                      <a:lnTo>
                        <a:pt x="1543050" y="371475"/>
                      </a:lnTo>
                      <a:lnTo>
                        <a:pt x="1495425" y="400050"/>
                      </a:lnTo>
                      <a:lnTo>
                        <a:pt x="1362075" y="247650"/>
                      </a:lnTo>
                      <a:lnTo>
                        <a:pt x="1276350" y="152400"/>
                      </a:lnTo>
                      <a:lnTo>
                        <a:pt x="1228725" y="85725"/>
                      </a:lnTo>
                      <a:lnTo>
                        <a:pt x="1238250" y="0"/>
                      </a:ln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フリーフォーム 142"/>
                <p:cNvSpPr>
                  <a:spLocks/>
                </p:cNvSpPr>
                <p:nvPr/>
              </p:nvSpPr>
              <p:spPr bwMode="auto">
                <a:xfrm>
                  <a:off x="1524000" y="1892384"/>
                  <a:ext cx="376238" cy="1290638"/>
                </a:xfrm>
                <a:custGeom>
                  <a:avLst/>
                  <a:gdLst>
                    <a:gd name="T0" fmla="*/ 328734 w 371475"/>
                    <a:gd name="T1" fmla="*/ 0 h 1323975"/>
                    <a:gd name="T2" fmla="*/ 16858 w 371475"/>
                    <a:gd name="T3" fmla="*/ 574419 h 1323975"/>
                    <a:gd name="T4" fmla="*/ 0 w 371475"/>
                    <a:gd name="T5" fmla="*/ 1260016 h 1323975"/>
                    <a:gd name="T6" fmla="*/ 109578 w 371475"/>
                    <a:gd name="T7" fmla="*/ 1287811 h 13239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1475" h="1323975">
                      <a:moveTo>
                        <a:pt x="371475" y="0"/>
                      </a:moveTo>
                      <a:lnTo>
                        <a:pt x="19050" y="590550"/>
                      </a:lnTo>
                      <a:lnTo>
                        <a:pt x="0" y="1295400"/>
                      </a:lnTo>
                      <a:lnTo>
                        <a:pt x="123825" y="1323975"/>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フリーフォーム 143"/>
                <p:cNvSpPr>
                  <a:spLocks/>
                </p:cNvSpPr>
                <p:nvPr/>
              </p:nvSpPr>
              <p:spPr bwMode="auto">
                <a:xfrm>
                  <a:off x="257175" y="3244934"/>
                  <a:ext cx="347663" cy="438150"/>
                </a:xfrm>
                <a:custGeom>
                  <a:avLst/>
                  <a:gdLst>
                    <a:gd name="T0" fmla="*/ 0 w 339090"/>
                    <a:gd name="T1" fmla="*/ 83738 h 449580"/>
                    <a:gd name="T2" fmla="*/ 23908 w 339090"/>
                    <a:gd name="T3" fmla="*/ 174452 h 449580"/>
                    <a:gd name="T4" fmla="*/ 55783 w 339090"/>
                    <a:gd name="T5" fmla="*/ 219813 h 449580"/>
                    <a:gd name="T6" fmla="*/ 143442 w 339090"/>
                    <a:gd name="T7" fmla="*/ 348906 h 449580"/>
                    <a:gd name="T8" fmla="*/ 171334 w 339090"/>
                    <a:gd name="T9" fmla="*/ 341929 h 449580"/>
                    <a:gd name="T10" fmla="*/ 159380 w 339090"/>
                    <a:gd name="T11" fmla="*/ 320996 h 449580"/>
                    <a:gd name="T12" fmla="*/ 111567 w 339090"/>
                    <a:gd name="T13" fmla="*/ 247723 h 449580"/>
                    <a:gd name="T14" fmla="*/ 175318 w 339090"/>
                    <a:gd name="T15" fmla="*/ 341929 h 449580"/>
                    <a:gd name="T16" fmla="*/ 207195 w 339090"/>
                    <a:gd name="T17" fmla="*/ 411712 h 449580"/>
                    <a:gd name="T18" fmla="*/ 231100 w 339090"/>
                    <a:gd name="T19" fmla="*/ 390776 h 449580"/>
                    <a:gd name="T20" fmla="*/ 215164 w 339090"/>
                    <a:gd name="T21" fmla="*/ 345418 h 449580"/>
                    <a:gd name="T22" fmla="*/ 139457 w 339090"/>
                    <a:gd name="T23" fmla="*/ 223303 h 449580"/>
                    <a:gd name="T24" fmla="*/ 215164 w 339090"/>
                    <a:gd name="T25" fmla="*/ 341929 h 449580"/>
                    <a:gd name="T26" fmla="*/ 235087 w 339090"/>
                    <a:gd name="T27" fmla="*/ 401243 h 449580"/>
                    <a:gd name="T28" fmla="*/ 258993 w 339090"/>
                    <a:gd name="T29" fmla="*/ 401243 h 449580"/>
                    <a:gd name="T30" fmla="*/ 282902 w 339090"/>
                    <a:gd name="T31" fmla="*/ 390776 h 449580"/>
                    <a:gd name="T32" fmla="*/ 270947 w 339090"/>
                    <a:gd name="T33" fmla="*/ 334951 h 449580"/>
                    <a:gd name="T34" fmla="*/ 187273 w 339090"/>
                    <a:gd name="T35" fmla="*/ 198877 h 449580"/>
                    <a:gd name="T36" fmla="*/ 278917 w 339090"/>
                    <a:gd name="T37" fmla="*/ 345418 h 449580"/>
                    <a:gd name="T38" fmla="*/ 298610 w 339090"/>
                    <a:gd name="T39" fmla="*/ 320120 h 449580"/>
                    <a:gd name="T40" fmla="*/ 290869 w 339090"/>
                    <a:gd name="T41" fmla="*/ 272148 h 449580"/>
                    <a:gd name="T42" fmla="*/ 262978 w 339090"/>
                    <a:gd name="T43" fmla="*/ 244233 h 449580"/>
                    <a:gd name="T44" fmla="*/ 235087 w 339090"/>
                    <a:gd name="T45" fmla="*/ 219813 h 449580"/>
                    <a:gd name="T46" fmla="*/ 223132 w 339090"/>
                    <a:gd name="T47" fmla="*/ 191898 h 449580"/>
                    <a:gd name="T48" fmla="*/ 223132 w 339090"/>
                    <a:gd name="T49" fmla="*/ 157009 h 449580"/>
                    <a:gd name="T50" fmla="*/ 243055 w 339090"/>
                    <a:gd name="T51" fmla="*/ 115139 h 449580"/>
                    <a:gd name="T52" fmla="*/ 231100 w 339090"/>
                    <a:gd name="T53" fmla="*/ 143052 h 449580"/>
                    <a:gd name="T54" fmla="*/ 227117 w 339090"/>
                    <a:gd name="T55" fmla="*/ 202368 h 449580"/>
                    <a:gd name="T56" fmla="*/ 270947 w 339090"/>
                    <a:gd name="T57" fmla="*/ 247723 h 449580"/>
                    <a:gd name="T58" fmla="*/ 326731 w 339090"/>
                    <a:gd name="T59" fmla="*/ 251213 h 449580"/>
                    <a:gd name="T60" fmla="*/ 350637 w 339090"/>
                    <a:gd name="T61" fmla="*/ 226790 h 449580"/>
                    <a:gd name="T62" fmla="*/ 354620 w 339090"/>
                    <a:gd name="T63" fmla="*/ 195387 h 449580"/>
                    <a:gd name="T64" fmla="*/ 322744 w 339090"/>
                    <a:gd name="T65" fmla="*/ 160494 h 449580"/>
                    <a:gd name="T66" fmla="*/ 318761 w 339090"/>
                    <a:gd name="T67" fmla="*/ 115139 h 449580"/>
                    <a:gd name="T68" fmla="*/ 306809 w 339090"/>
                    <a:gd name="T69" fmla="*/ 83738 h 449580"/>
                    <a:gd name="T70" fmla="*/ 326731 w 339090"/>
                    <a:gd name="T71" fmla="*/ 55822 h 449580"/>
                    <a:gd name="T72" fmla="*/ 294854 w 339090"/>
                    <a:gd name="T73" fmla="*/ 0 h 449580"/>
                    <a:gd name="T74" fmla="*/ 199227 w 339090"/>
                    <a:gd name="T75" fmla="*/ 62802 h 449580"/>
                    <a:gd name="T76" fmla="*/ 0 w 339090"/>
                    <a:gd name="T77" fmla="*/ 83738 h 44958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39090" h="449580">
                      <a:moveTo>
                        <a:pt x="0" y="91440"/>
                      </a:moveTo>
                      <a:lnTo>
                        <a:pt x="22860" y="190500"/>
                      </a:lnTo>
                      <a:lnTo>
                        <a:pt x="53340" y="240030"/>
                      </a:lnTo>
                      <a:lnTo>
                        <a:pt x="137160" y="381000"/>
                      </a:lnTo>
                      <a:lnTo>
                        <a:pt x="163830" y="373380"/>
                      </a:lnTo>
                      <a:lnTo>
                        <a:pt x="152400" y="350520"/>
                      </a:lnTo>
                      <a:lnTo>
                        <a:pt x="106680" y="270510"/>
                      </a:lnTo>
                      <a:lnTo>
                        <a:pt x="167640" y="373380"/>
                      </a:lnTo>
                      <a:lnTo>
                        <a:pt x="198120" y="449580"/>
                      </a:lnTo>
                      <a:lnTo>
                        <a:pt x="220980" y="426720"/>
                      </a:lnTo>
                      <a:lnTo>
                        <a:pt x="205740" y="377190"/>
                      </a:lnTo>
                      <a:lnTo>
                        <a:pt x="133350" y="243840"/>
                      </a:lnTo>
                      <a:lnTo>
                        <a:pt x="205740" y="373380"/>
                      </a:lnTo>
                      <a:lnTo>
                        <a:pt x="224790" y="438150"/>
                      </a:lnTo>
                      <a:lnTo>
                        <a:pt x="247650" y="438150"/>
                      </a:lnTo>
                      <a:lnTo>
                        <a:pt x="270510" y="426720"/>
                      </a:lnTo>
                      <a:lnTo>
                        <a:pt x="259080" y="365760"/>
                      </a:lnTo>
                      <a:lnTo>
                        <a:pt x="179070" y="217170"/>
                      </a:lnTo>
                      <a:lnTo>
                        <a:pt x="266700" y="377190"/>
                      </a:lnTo>
                      <a:lnTo>
                        <a:pt x="285531" y="349564"/>
                      </a:lnTo>
                      <a:cubicBezTo>
                        <a:pt x="286142" y="337210"/>
                        <a:pt x="277519" y="309534"/>
                        <a:pt x="278130" y="297180"/>
                      </a:cubicBezTo>
                      <a:lnTo>
                        <a:pt x="251460" y="266700"/>
                      </a:lnTo>
                      <a:lnTo>
                        <a:pt x="224790" y="240030"/>
                      </a:lnTo>
                      <a:lnTo>
                        <a:pt x="213360" y="209550"/>
                      </a:lnTo>
                      <a:lnTo>
                        <a:pt x="213360" y="171450"/>
                      </a:lnTo>
                      <a:lnTo>
                        <a:pt x="232410" y="125730"/>
                      </a:lnTo>
                      <a:lnTo>
                        <a:pt x="220980" y="156210"/>
                      </a:lnTo>
                      <a:lnTo>
                        <a:pt x="217170" y="220980"/>
                      </a:lnTo>
                      <a:lnTo>
                        <a:pt x="259080" y="270510"/>
                      </a:lnTo>
                      <a:lnTo>
                        <a:pt x="312420" y="274320"/>
                      </a:lnTo>
                      <a:lnTo>
                        <a:pt x="335280" y="247650"/>
                      </a:lnTo>
                      <a:lnTo>
                        <a:pt x="339090" y="213360"/>
                      </a:lnTo>
                      <a:lnTo>
                        <a:pt x="308610" y="175260"/>
                      </a:lnTo>
                      <a:lnTo>
                        <a:pt x="304800" y="125730"/>
                      </a:lnTo>
                      <a:lnTo>
                        <a:pt x="293370" y="91440"/>
                      </a:lnTo>
                      <a:lnTo>
                        <a:pt x="312420" y="60960"/>
                      </a:lnTo>
                      <a:lnTo>
                        <a:pt x="281940" y="0"/>
                      </a:lnTo>
                      <a:lnTo>
                        <a:pt x="190500" y="68580"/>
                      </a:lnTo>
                      <a:lnTo>
                        <a:pt x="0" y="91440"/>
                      </a:lnTo>
                      <a:close/>
                    </a:path>
                  </a:pathLst>
                </a:custGeom>
                <a:solidFill>
                  <a:srgbClr val="FAC09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フリーフォーム 144"/>
                <p:cNvSpPr>
                  <a:spLocks/>
                </p:cNvSpPr>
                <p:nvPr/>
              </p:nvSpPr>
              <p:spPr bwMode="auto">
                <a:xfrm>
                  <a:off x="1514475" y="3154447"/>
                  <a:ext cx="123825" cy="185737"/>
                </a:xfrm>
                <a:custGeom>
                  <a:avLst/>
                  <a:gdLst>
                    <a:gd name="T0" fmla="*/ 154051 w 121227"/>
                    <a:gd name="T1" fmla="*/ 26899 h 194830"/>
                    <a:gd name="T2" fmla="*/ 110040 w 121227"/>
                    <a:gd name="T3" fmla="*/ 104601 h 194830"/>
                    <a:gd name="T4" fmla="*/ 82529 w 121227"/>
                    <a:gd name="T5" fmla="*/ 107591 h 194830"/>
                    <a:gd name="T6" fmla="*/ 66024 w 121227"/>
                    <a:gd name="T7" fmla="*/ 122534 h 194830"/>
                    <a:gd name="T8" fmla="*/ 55015 w 121227"/>
                    <a:gd name="T9" fmla="*/ 134491 h 194830"/>
                    <a:gd name="T10" fmla="*/ 16506 w 121227"/>
                    <a:gd name="T11" fmla="*/ 131502 h 194830"/>
                    <a:gd name="T12" fmla="*/ 0 w 121227"/>
                    <a:gd name="T13" fmla="*/ 131502 h 194830"/>
                    <a:gd name="T14" fmla="*/ 0 w 121227"/>
                    <a:gd name="T15" fmla="*/ 107591 h 194830"/>
                    <a:gd name="T16" fmla="*/ 11005 w 121227"/>
                    <a:gd name="T17" fmla="*/ 80694 h 194830"/>
                    <a:gd name="T18" fmla="*/ 33013 w 121227"/>
                    <a:gd name="T19" fmla="*/ 62761 h 194830"/>
                    <a:gd name="T20" fmla="*/ 22010 w 121227"/>
                    <a:gd name="T21" fmla="*/ 29886 h 194830"/>
                    <a:gd name="T22" fmla="*/ 27511 w 121227"/>
                    <a:gd name="T23" fmla="*/ 0 h 194830"/>
                    <a:gd name="T24" fmla="*/ 154051 w 121227"/>
                    <a:gd name="T25" fmla="*/ 26899 h 1948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1227" h="194830">
                      <a:moveTo>
                        <a:pt x="121227" y="38966"/>
                      </a:moveTo>
                      <a:lnTo>
                        <a:pt x="86591" y="151534"/>
                      </a:lnTo>
                      <a:lnTo>
                        <a:pt x="64943" y="155864"/>
                      </a:lnTo>
                      <a:lnTo>
                        <a:pt x="51955" y="177512"/>
                      </a:lnTo>
                      <a:lnTo>
                        <a:pt x="43295" y="194830"/>
                      </a:lnTo>
                      <a:lnTo>
                        <a:pt x="12989" y="190500"/>
                      </a:lnTo>
                      <a:lnTo>
                        <a:pt x="0" y="190500"/>
                      </a:lnTo>
                      <a:lnTo>
                        <a:pt x="0" y="155864"/>
                      </a:lnTo>
                      <a:lnTo>
                        <a:pt x="8659" y="116898"/>
                      </a:lnTo>
                      <a:lnTo>
                        <a:pt x="25977" y="90921"/>
                      </a:lnTo>
                      <a:lnTo>
                        <a:pt x="17318" y="43296"/>
                      </a:lnTo>
                      <a:lnTo>
                        <a:pt x="21648" y="0"/>
                      </a:lnTo>
                      <a:lnTo>
                        <a:pt x="121227" y="38966"/>
                      </a:lnTo>
                      <a:close/>
                    </a:path>
                  </a:pathLst>
                </a:custGeom>
                <a:solidFill>
                  <a:srgbClr val="FDEADA"/>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フリーフォーム 145"/>
                <p:cNvSpPr>
                  <a:spLocks/>
                </p:cNvSpPr>
                <p:nvPr/>
              </p:nvSpPr>
              <p:spPr bwMode="auto">
                <a:xfrm>
                  <a:off x="1081088" y="1125622"/>
                  <a:ext cx="700087" cy="2257425"/>
                </a:xfrm>
                <a:custGeom>
                  <a:avLst/>
                  <a:gdLst>
                    <a:gd name="T0" fmla="*/ 36767 w 704022"/>
                    <a:gd name="T1" fmla="*/ 0 h 2368826"/>
                    <a:gd name="T2" fmla="*/ 251231 w 704022"/>
                    <a:gd name="T3" fmla="*/ 308643 h 2368826"/>
                    <a:gd name="T4" fmla="*/ 128678 w 704022"/>
                    <a:gd name="T5" fmla="*/ 694445 h 2368826"/>
                    <a:gd name="T6" fmla="*/ 18381 w 704022"/>
                    <a:gd name="T7" fmla="*/ 967475 h 2368826"/>
                    <a:gd name="T8" fmla="*/ 0 w 704022"/>
                    <a:gd name="T9" fmla="*/ 1086186 h 2368826"/>
                    <a:gd name="T10" fmla="*/ 6123 w 704022"/>
                    <a:gd name="T11" fmla="*/ 1501665 h 2368826"/>
                    <a:gd name="T12" fmla="*/ 61275 w 704022"/>
                    <a:gd name="T13" fmla="*/ 1697534 h 2368826"/>
                    <a:gd name="T14" fmla="*/ 165445 w 704022"/>
                    <a:gd name="T15" fmla="*/ 1667857 h 2368826"/>
                    <a:gd name="T16" fmla="*/ 104170 w 704022"/>
                    <a:gd name="T17" fmla="*/ 1495731 h 2368826"/>
                    <a:gd name="T18" fmla="*/ 91912 w 704022"/>
                    <a:gd name="T19" fmla="*/ 1050572 h 2368826"/>
                    <a:gd name="T20" fmla="*/ 189956 w 704022"/>
                    <a:gd name="T21" fmla="*/ 765672 h 2368826"/>
                    <a:gd name="T22" fmla="*/ 312509 w 704022"/>
                    <a:gd name="T23" fmla="*/ 326449 h 2368826"/>
                    <a:gd name="T24" fmla="*/ 520843 w 704022"/>
                    <a:gd name="T25" fmla="*/ 166191 h 2368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4022" h="2368826">
                      <a:moveTo>
                        <a:pt x="49696" y="0"/>
                      </a:moveTo>
                      <a:lnTo>
                        <a:pt x="339587" y="430696"/>
                      </a:lnTo>
                      <a:lnTo>
                        <a:pt x="173935" y="969065"/>
                      </a:lnTo>
                      <a:lnTo>
                        <a:pt x="24848" y="1350065"/>
                      </a:lnTo>
                      <a:lnTo>
                        <a:pt x="0" y="1515718"/>
                      </a:lnTo>
                      <a:lnTo>
                        <a:pt x="8283" y="2095500"/>
                      </a:lnTo>
                      <a:lnTo>
                        <a:pt x="82826" y="2368826"/>
                      </a:lnTo>
                      <a:lnTo>
                        <a:pt x="223630" y="2327413"/>
                      </a:lnTo>
                      <a:lnTo>
                        <a:pt x="140804" y="2087218"/>
                      </a:lnTo>
                      <a:lnTo>
                        <a:pt x="124239" y="1466022"/>
                      </a:lnTo>
                      <a:lnTo>
                        <a:pt x="256761" y="1068457"/>
                      </a:lnTo>
                      <a:lnTo>
                        <a:pt x="422413" y="455544"/>
                      </a:lnTo>
                      <a:lnTo>
                        <a:pt x="704022" y="231913"/>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フリーフォーム 146"/>
                <p:cNvSpPr>
                  <a:spLocks/>
                </p:cNvSpPr>
                <p:nvPr/>
              </p:nvSpPr>
              <p:spPr bwMode="auto">
                <a:xfrm rot="-280696">
                  <a:off x="814388" y="1387559"/>
                  <a:ext cx="566737" cy="414338"/>
                </a:xfrm>
                <a:custGeom>
                  <a:avLst/>
                  <a:gdLst>
                    <a:gd name="T0" fmla="*/ 394400 w 571500"/>
                    <a:gd name="T1" fmla="*/ 178396 h 438978"/>
                    <a:gd name="T2" fmla="*/ 354387 w 571500"/>
                    <a:gd name="T3" fmla="*/ 295471 h 438978"/>
                    <a:gd name="T4" fmla="*/ 0 w 571500"/>
                    <a:gd name="T5" fmla="*/ 100348 h 438978"/>
                    <a:gd name="T6" fmla="*/ 11431 w 571500"/>
                    <a:gd name="T7" fmla="*/ 50174 h 438978"/>
                    <a:gd name="T8" fmla="*/ 108600 w 571500"/>
                    <a:gd name="T9" fmla="*/ 0 h 438978"/>
                    <a:gd name="T10" fmla="*/ 394400 w 571500"/>
                    <a:gd name="T11" fmla="*/ 178396 h 4389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1500" h="438978">
                      <a:moveTo>
                        <a:pt x="571500" y="265043"/>
                      </a:moveTo>
                      <a:lnTo>
                        <a:pt x="513521" y="438978"/>
                      </a:lnTo>
                      <a:lnTo>
                        <a:pt x="0" y="149087"/>
                      </a:lnTo>
                      <a:lnTo>
                        <a:pt x="16565" y="74543"/>
                      </a:lnTo>
                      <a:lnTo>
                        <a:pt x="157369" y="0"/>
                      </a:lnTo>
                      <a:lnTo>
                        <a:pt x="571500" y="265043"/>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フリーフォーム 147"/>
                <p:cNvSpPr>
                  <a:spLocks/>
                </p:cNvSpPr>
                <p:nvPr/>
              </p:nvSpPr>
              <p:spPr bwMode="auto">
                <a:xfrm rot="1918301" flipH="1">
                  <a:off x="1476375" y="1487572"/>
                  <a:ext cx="461963" cy="433387"/>
                </a:xfrm>
                <a:custGeom>
                  <a:avLst/>
                  <a:gdLst>
                    <a:gd name="T0" fmla="*/ 14266 w 571500"/>
                    <a:gd name="T1" fmla="*/ 347104 h 438978"/>
                    <a:gd name="T2" fmla="*/ 12818 w 571500"/>
                    <a:gd name="T3" fmla="*/ 574891 h 438978"/>
                    <a:gd name="T4" fmla="*/ 0 w 571500"/>
                    <a:gd name="T5" fmla="*/ 195245 h 438978"/>
                    <a:gd name="T6" fmla="*/ 414 w 571500"/>
                    <a:gd name="T7" fmla="*/ 97624 h 438978"/>
                    <a:gd name="T8" fmla="*/ 3928 w 571500"/>
                    <a:gd name="T9" fmla="*/ 0 h 438978"/>
                    <a:gd name="T10" fmla="*/ 14266 w 571500"/>
                    <a:gd name="T11" fmla="*/ 347104 h 4389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1500" h="438978">
                      <a:moveTo>
                        <a:pt x="571500" y="265043"/>
                      </a:moveTo>
                      <a:lnTo>
                        <a:pt x="513521" y="438978"/>
                      </a:lnTo>
                      <a:lnTo>
                        <a:pt x="0" y="149087"/>
                      </a:lnTo>
                      <a:lnTo>
                        <a:pt x="16565" y="74543"/>
                      </a:lnTo>
                      <a:lnTo>
                        <a:pt x="157369" y="0"/>
                      </a:lnTo>
                      <a:lnTo>
                        <a:pt x="571500" y="265043"/>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フリーフォーム 148"/>
                <p:cNvSpPr>
                  <a:spLocks/>
                </p:cNvSpPr>
                <p:nvPr/>
              </p:nvSpPr>
              <p:spPr bwMode="auto">
                <a:xfrm>
                  <a:off x="257175" y="1468522"/>
                  <a:ext cx="538163" cy="1824037"/>
                </a:xfrm>
                <a:custGeom>
                  <a:avLst/>
                  <a:gdLst>
                    <a:gd name="T0" fmla="*/ 126265 w 538369"/>
                    <a:gd name="T1" fmla="*/ 1544934 h 1896717"/>
                    <a:gd name="T2" fmla="*/ 0 w 538369"/>
                    <a:gd name="T3" fmla="*/ 1113160 h 1896717"/>
                    <a:gd name="T4" fmla="*/ 6312 w 538369"/>
                    <a:gd name="T5" fmla="*/ 728614 h 1896717"/>
                    <a:gd name="T6" fmla="*/ 107324 w 538369"/>
                    <a:gd name="T7" fmla="*/ 458757 h 1896717"/>
                    <a:gd name="T8" fmla="*/ 303035 w 538369"/>
                    <a:gd name="T9" fmla="*/ 53971 h 1896717"/>
                    <a:gd name="T10" fmla="*/ 410362 w 538369"/>
                    <a:gd name="T11" fmla="*/ 0 h 1896717"/>
                    <a:gd name="T12" fmla="*/ 404048 w 538369"/>
                    <a:gd name="T13" fmla="*/ 67465 h 1896717"/>
                    <a:gd name="T14" fmla="*/ 353543 w 538369"/>
                    <a:gd name="T15" fmla="*/ 344068 h 1896717"/>
                    <a:gd name="T16" fmla="*/ 309347 w 538369"/>
                    <a:gd name="T17" fmla="*/ 425027 h 1896717"/>
                    <a:gd name="T18" fmla="*/ 303035 w 538369"/>
                    <a:gd name="T19" fmla="*/ 519475 h 1896717"/>
                    <a:gd name="T20" fmla="*/ 138891 w 538369"/>
                    <a:gd name="T21" fmla="*/ 775839 h 1896717"/>
                    <a:gd name="T22" fmla="*/ 113640 w 538369"/>
                    <a:gd name="T23" fmla="*/ 931008 h 1896717"/>
                    <a:gd name="T24" fmla="*/ 138891 w 538369"/>
                    <a:gd name="T25" fmla="*/ 1207611 h 1896717"/>
                    <a:gd name="T26" fmla="*/ 189398 w 538369"/>
                    <a:gd name="T27" fmla="*/ 1396512 h 1896717"/>
                    <a:gd name="T28" fmla="*/ 239903 w 538369"/>
                    <a:gd name="T29" fmla="*/ 1504456 h 1896717"/>
                    <a:gd name="T30" fmla="*/ 126265 w 538369"/>
                    <a:gd name="T31" fmla="*/ 1544934 h 18967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8369" h="1896717">
                      <a:moveTo>
                        <a:pt x="165652" y="1896717"/>
                      </a:moveTo>
                      <a:lnTo>
                        <a:pt x="0" y="1366630"/>
                      </a:lnTo>
                      <a:lnTo>
                        <a:pt x="8282" y="894522"/>
                      </a:lnTo>
                      <a:lnTo>
                        <a:pt x="140804" y="563217"/>
                      </a:lnTo>
                      <a:lnTo>
                        <a:pt x="397565" y="66261"/>
                      </a:lnTo>
                      <a:lnTo>
                        <a:pt x="538369" y="0"/>
                      </a:lnTo>
                      <a:lnTo>
                        <a:pt x="530087" y="82826"/>
                      </a:lnTo>
                      <a:lnTo>
                        <a:pt x="463826" y="422413"/>
                      </a:lnTo>
                      <a:lnTo>
                        <a:pt x="405848" y="521804"/>
                      </a:lnTo>
                      <a:lnTo>
                        <a:pt x="397565" y="637761"/>
                      </a:lnTo>
                      <a:lnTo>
                        <a:pt x="182217" y="952500"/>
                      </a:lnTo>
                      <a:lnTo>
                        <a:pt x="149087" y="1143000"/>
                      </a:lnTo>
                      <a:lnTo>
                        <a:pt x="182217" y="1482587"/>
                      </a:lnTo>
                      <a:lnTo>
                        <a:pt x="248478" y="1714500"/>
                      </a:lnTo>
                      <a:lnTo>
                        <a:pt x="314739" y="1847022"/>
                      </a:lnTo>
                      <a:lnTo>
                        <a:pt x="165652" y="1896717"/>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フリーフォーム 149"/>
                <p:cNvSpPr>
                  <a:spLocks/>
                </p:cNvSpPr>
                <p:nvPr/>
              </p:nvSpPr>
              <p:spPr bwMode="auto">
                <a:xfrm>
                  <a:off x="1533525" y="1725697"/>
                  <a:ext cx="423863" cy="1428750"/>
                </a:xfrm>
                <a:custGeom>
                  <a:avLst/>
                  <a:gdLst>
                    <a:gd name="T0" fmla="*/ 45703 w 422414"/>
                    <a:gd name="T1" fmla="*/ 1213234 h 1482587"/>
                    <a:gd name="T2" fmla="*/ 78348 w 422414"/>
                    <a:gd name="T3" fmla="*/ 650675 h 1482587"/>
                    <a:gd name="T4" fmla="*/ 293797 w 422414"/>
                    <a:gd name="T5" fmla="*/ 176224 h 1482587"/>
                    <a:gd name="T6" fmla="*/ 332971 w 422414"/>
                    <a:gd name="T7" fmla="*/ 0 h 1482587"/>
                    <a:gd name="T8" fmla="*/ 306856 w 422414"/>
                    <a:gd name="T9" fmla="*/ 27112 h 1482587"/>
                    <a:gd name="T10" fmla="*/ 280741 w 422414"/>
                    <a:gd name="T11" fmla="*/ 155891 h 1482587"/>
                    <a:gd name="T12" fmla="*/ 0 w 422414"/>
                    <a:gd name="T13" fmla="*/ 623563 h 1482587"/>
                    <a:gd name="T14" fmla="*/ 0 w 422414"/>
                    <a:gd name="T15" fmla="*/ 1213234 h 1482587"/>
                    <a:gd name="T16" fmla="*/ 45703 w 422414"/>
                    <a:gd name="T17" fmla="*/ 1213234 h 14825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2414" h="1482587">
                      <a:moveTo>
                        <a:pt x="57979" y="1482587"/>
                      </a:moveTo>
                      <a:lnTo>
                        <a:pt x="99392" y="795131"/>
                      </a:lnTo>
                      <a:lnTo>
                        <a:pt x="372718" y="215348"/>
                      </a:lnTo>
                      <a:lnTo>
                        <a:pt x="422414" y="0"/>
                      </a:lnTo>
                      <a:lnTo>
                        <a:pt x="389283" y="33131"/>
                      </a:lnTo>
                      <a:lnTo>
                        <a:pt x="356153" y="190500"/>
                      </a:lnTo>
                      <a:lnTo>
                        <a:pt x="0" y="762000"/>
                      </a:lnTo>
                      <a:lnTo>
                        <a:pt x="0" y="1482587"/>
                      </a:lnTo>
                      <a:lnTo>
                        <a:pt x="57979" y="1482587"/>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51" name="直線コネクタ 150"/>
                <p:cNvCxnSpPr>
                  <a:cxnSpLocks noChangeShapeType="1"/>
                  <a:stCxn id="142" idx="43"/>
                  <a:endCxn id="146" idx="11"/>
                </p:cNvCxnSpPr>
                <p:nvPr/>
              </p:nvCxnSpPr>
              <p:spPr bwMode="auto">
                <a:xfrm flipH="1">
                  <a:off x="1504950" y="1420897"/>
                  <a:ext cx="0" cy="138112"/>
                </a:xfrm>
                <a:prstGeom prst="line">
                  <a:avLst/>
                </a:prstGeom>
                <a:noFill/>
                <a:ln w="9525" algn="ctr">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52" name="フリーフォーム 151"/>
                <p:cNvSpPr>
                  <a:spLocks/>
                </p:cNvSpPr>
                <p:nvPr/>
              </p:nvSpPr>
              <p:spPr bwMode="auto">
                <a:xfrm rot="-2176069">
                  <a:off x="1238250" y="2506747"/>
                  <a:ext cx="295275" cy="166687"/>
                </a:xfrm>
                <a:custGeom>
                  <a:avLst/>
                  <a:gdLst>
                    <a:gd name="T0" fmla="*/ 0 w 411838"/>
                    <a:gd name="T1" fmla="*/ 0 h 347815"/>
                    <a:gd name="T2" fmla="*/ 981 w 411838"/>
                    <a:gd name="T3" fmla="*/ 0 h 347815"/>
                    <a:gd name="T4" fmla="*/ 1806 w 411838"/>
                    <a:gd name="T5" fmla="*/ 4 h 347815"/>
                    <a:gd name="T6" fmla="*/ 0 60000 65536"/>
                    <a:gd name="T7" fmla="*/ 0 60000 65536"/>
                    <a:gd name="T8" fmla="*/ 0 60000 65536"/>
                  </a:gdLst>
                  <a:ahLst/>
                  <a:cxnLst>
                    <a:cxn ang="T6">
                      <a:pos x="T0" y="T1"/>
                    </a:cxn>
                    <a:cxn ang="T7">
                      <a:pos x="T2" y="T3"/>
                    </a:cxn>
                    <a:cxn ang="T8">
                      <a:pos x="T4" y="T5"/>
                    </a:cxn>
                  </a:cxnLst>
                  <a:rect l="0" t="0" r="r" b="b"/>
                  <a:pathLst>
                    <a:path w="411838" h="347815">
                      <a:moveTo>
                        <a:pt x="0" y="0"/>
                      </a:moveTo>
                      <a:lnTo>
                        <a:pt x="223630" y="49696"/>
                      </a:lnTo>
                      <a:lnTo>
                        <a:pt x="411837" y="347815"/>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フリーフォーム 152"/>
                <p:cNvSpPr>
                  <a:spLocks/>
                </p:cNvSpPr>
                <p:nvPr/>
              </p:nvSpPr>
              <p:spPr bwMode="auto">
                <a:xfrm>
                  <a:off x="419100" y="1901909"/>
                  <a:ext cx="319088" cy="1233488"/>
                </a:xfrm>
                <a:custGeom>
                  <a:avLst/>
                  <a:gdLst>
                    <a:gd name="T0" fmla="*/ 375482 w 307832"/>
                    <a:gd name="T1" fmla="*/ 0 h 1243447"/>
                    <a:gd name="T2" fmla="*/ 300706 w 307832"/>
                    <a:gd name="T3" fmla="*/ 80693 h 1243447"/>
                    <a:gd name="T4" fmla="*/ 287037 w 307832"/>
                    <a:gd name="T5" fmla="*/ 270788 h 1243447"/>
                    <a:gd name="T6" fmla="*/ 19294 w 307832"/>
                    <a:gd name="T7" fmla="*/ 658028 h 1243447"/>
                    <a:gd name="T8" fmla="*/ 0 w 307832"/>
                    <a:gd name="T9" fmla="*/ 1001933 h 1243447"/>
                    <a:gd name="T10" fmla="*/ 26821 w 307832"/>
                    <a:gd name="T11" fmla="*/ 1326699 h 1243447"/>
                    <a:gd name="T12" fmla="*/ 123016 w 307832"/>
                    <a:gd name="T13" fmla="*/ 1622612 h 1243447"/>
                    <a:gd name="T14" fmla="*/ 218696 w 307832"/>
                    <a:gd name="T15" fmla="*/ 972687 h 1243447"/>
                    <a:gd name="T16" fmla="*/ 375482 w 307832"/>
                    <a:gd name="T17" fmla="*/ 0 h 1243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7832" h="1243447">
                      <a:moveTo>
                        <a:pt x="307832" y="0"/>
                      </a:moveTo>
                      <a:lnTo>
                        <a:pt x="246529" y="61836"/>
                      </a:lnTo>
                      <a:lnTo>
                        <a:pt x="235323" y="207512"/>
                      </a:lnTo>
                      <a:lnTo>
                        <a:pt x="15819" y="504265"/>
                      </a:lnTo>
                      <a:lnTo>
                        <a:pt x="0" y="767806"/>
                      </a:lnTo>
                      <a:lnTo>
                        <a:pt x="21988" y="1016683"/>
                      </a:lnTo>
                      <a:lnTo>
                        <a:pt x="100853" y="1243447"/>
                      </a:lnTo>
                      <a:lnTo>
                        <a:pt x="179294" y="745394"/>
                      </a:lnTo>
                      <a:lnTo>
                        <a:pt x="307832" y="0"/>
                      </a:ln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フリーフォーム 153"/>
                <p:cNvSpPr>
                  <a:spLocks/>
                </p:cNvSpPr>
                <p:nvPr/>
              </p:nvSpPr>
              <p:spPr bwMode="auto">
                <a:xfrm>
                  <a:off x="528638" y="1911434"/>
                  <a:ext cx="209550" cy="1223963"/>
                </a:xfrm>
                <a:custGeom>
                  <a:avLst/>
                  <a:gdLst>
                    <a:gd name="T0" fmla="*/ 199435 w 208360"/>
                    <a:gd name="T1" fmla="*/ 0 h 1262063"/>
                    <a:gd name="T2" fmla="*/ 0 w 208360"/>
                    <a:gd name="T3" fmla="*/ 1150315 h 1262063"/>
                    <a:gd name="T4" fmla="*/ 0 60000 65536"/>
                    <a:gd name="T5" fmla="*/ 0 60000 65536"/>
                  </a:gdLst>
                  <a:ahLst/>
                  <a:cxnLst>
                    <a:cxn ang="T4">
                      <a:pos x="T0" y="T1"/>
                    </a:cxn>
                    <a:cxn ang="T5">
                      <a:pos x="T2" y="T3"/>
                    </a:cxn>
                  </a:cxnLst>
                  <a:rect l="0" t="0" r="r" b="b"/>
                  <a:pathLst>
                    <a:path w="208360" h="1262063">
                      <a:moveTo>
                        <a:pt x="208360" y="0"/>
                      </a:moveTo>
                      <a:lnTo>
                        <a:pt x="0" y="1262063"/>
                      </a:lnTo>
                    </a:path>
                  </a:pathLst>
                </a:custGeom>
                <a:noFill/>
                <a:ln w="63500" cap="flat" cmpd="sng" algn="ctr">
                  <a:solidFill>
                    <a:srgbClr val="FF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フリーフォーム 154"/>
                <p:cNvSpPr>
                  <a:spLocks/>
                </p:cNvSpPr>
                <p:nvPr/>
              </p:nvSpPr>
              <p:spPr bwMode="auto">
                <a:xfrm>
                  <a:off x="471488" y="2387684"/>
                  <a:ext cx="619125" cy="228600"/>
                </a:xfrm>
                <a:custGeom>
                  <a:avLst/>
                  <a:gdLst>
                    <a:gd name="T0" fmla="*/ 0 w 1016668"/>
                    <a:gd name="T1" fmla="*/ 34 h 394519"/>
                    <a:gd name="T2" fmla="*/ 125 w 1016668"/>
                    <a:gd name="T3" fmla="*/ 0 h 394519"/>
                    <a:gd name="T4" fmla="*/ 214 w 1016668"/>
                    <a:gd name="T5" fmla="*/ 28 h 394519"/>
                    <a:gd name="T6" fmla="*/ 322 w 1016668"/>
                    <a:gd name="T7" fmla="*/ 117 h 3945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6668" h="394519">
                      <a:moveTo>
                        <a:pt x="0" y="115862"/>
                      </a:moveTo>
                      <a:lnTo>
                        <a:pt x="392525" y="0"/>
                      </a:lnTo>
                      <a:lnTo>
                        <a:pt x="677081" y="96345"/>
                      </a:lnTo>
                      <a:lnTo>
                        <a:pt x="1016668" y="394519"/>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07" name="グループ化 106"/>
              <p:cNvGrpSpPr/>
              <p:nvPr/>
            </p:nvGrpSpPr>
            <p:grpSpPr>
              <a:xfrm rot="2121492">
                <a:off x="5742783" y="2045523"/>
                <a:ext cx="1325848" cy="1358207"/>
                <a:chOff x="619415" y="0"/>
                <a:chExt cx="885825" cy="1204916"/>
              </a:xfrm>
            </p:grpSpPr>
            <p:sp>
              <p:nvSpPr>
                <p:cNvPr id="108" name="Freeform 927"/>
                <p:cNvSpPr>
                  <a:spLocks/>
                </p:cNvSpPr>
                <p:nvPr/>
              </p:nvSpPr>
              <p:spPr bwMode="auto">
                <a:xfrm>
                  <a:off x="619415"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9" name="Freeform 928"/>
                <p:cNvSpPr>
                  <a:spLocks/>
                </p:cNvSpPr>
                <p:nvPr/>
              </p:nvSpPr>
              <p:spPr bwMode="auto">
                <a:xfrm>
                  <a:off x="1227997"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0" name="Freeform 929"/>
                <p:cNvSpPr>
                  <a:spLocks/>
                </p:cNvSpPr>
                <p:nvPr/>
              </p:nvSpPr>
              <p:spPr bwMode="auto">
                <a:xfrm>
                  <a:off x="1000342"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1" name="Freeform 930"/>
                <p:cNvSpPr>
                  <a:spLocks/>
                </p:cNvSpPr>
                <p:nvPr/>
              </p:nvSpPr>
              <p:spPr bwMode="auto">
                <a:xfrm>
                  <a:off x="1038660"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2" name="Freeform 931"/>
                <p:cNvSpPr>
                  <a:spLocks/>
                </p:cNvSpPr>
                <p:nvPr/>
              </p:nvSpPr>
              <p:spPr bwMode="auto">
                <a:xfrm>
                  <a:off x="1185171"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3" name="Freeform 932"/>
                <p:cNvSpPr>
                  <a:spLocks/>
                </p:cNvSpPr>
                <p:nvPr/>
              </p:nvSpPr>
              <p:spPr bwMode="auto">
                <a:xfrm>
                  <a:off x="869610"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4" name="Freeform 933"/>
                <p:cNvSpPr>
                  <a:spLocks/>
                </p:cNvSpPr>
                <p:nvPr/>
              </p:nvSpPr>
              <p:spPr bwMode="auto">
                <a:xfrm>
                  <a:off x="1164885"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5" name="Freeform 934"/>
                <p:cNvSpPr>
                  <a:spLocks/>
                </p:cNvSpPr>
                <p:nvPr/>
              </p:nvSpPr>
              <p:spPr bwMode="auto">
                <a:xfrm>
                  <a:off x="729861"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6" name="Freeform 935"/>
                <p:cNvSpPr>
                  <a:spLocks/>
                </p:cNvSpPr>
                <p:nvPr/>
              </p:nvSpPr>
              <p:spPr bwMode="auto">
                <a:xfrm>
                  <a:off x="815514"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7" name="Freeform 936"/>
                <p:cNvSpPr>
                  <a:spLocks/>
                </p:cNvSpPr>
                <p:nvPr/>
              </p:nvSpPr>
              <p:spPr bwMode="auto">
                <a:xfrm>
                  <a:off x="1034152"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8" name="Freeform 937"/>
                <p:cNvSpPr>
                  <a:spLocks/>
                </p:cNvSpPr>
                <p:nvPr/>
              </p:nvSpPr>
              <p:spPr bwMode="auto">
                <a:xfrm>
                  <a:off x="1140091"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9" name="Freeform 938"/>
                <p:cNvSpPr>
                  <a:spLocks/>
                </p:cNvSpPr>
                <p:nvPr/>
              </p:nvSpPr>
              <p:spPr bwMode="auto">
                <a:xfrm>
                  <a:off x="1356475"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0" name="Freeform 939"/>
                <p:cNvSpPr>
                  <a:spLocks/>
                </p:cNvSpPr>
                <p:nvPr/>
              </p:nvSpPr>
              <p:spPr bwMode="auto">
                <a:xfrm>
                  <a:off x="986818"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1" name="Freeform 940"/>
                <p:cNvSpPr>
                  <a:spLocks/>
                </p:cNvSpPr>
                <p:nvPr/>
              </p:nvSpPr>
              <p:spPr bwMode="auto">
                <a:xfrm>
                  <a:off x="995834"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2" name="Freeform 941"/>
                <p:cNvSpPr>
                  <a:spLocks/>
                </p:cNvSpPr>
                <p:nvPr/>
              </p:nvSpPr>
              <p:spPr bwMode="auto">
                <a:xfrm>
                  <a:off x="995834"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3" name="Freeform 942"/>
                <p:cNvSpPr>
                  <a:spLocks/>
                </p:cNvSpPr>
                <p:nvPr/>
              </p:nvSpPr>
              <p:spPr bwMode="auto">
                <a:xfrm>
                  <a:off x="1009358"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4" name="Freeform 943"/>
                <p:cNvSpPr>
                  <a:spLocks/>
                </p:cNvSpPr>
                <p:nvPr/>
              </p:nvSpPr>
              <p:spPr bwMode="auto">
                <a:xfrm>
                  <a:off x="1379016"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5" name="Freeform 944"/>
                <p:cNvSpPr>
                  <a:spLocks/>
                </p:cNvSpPr>
                <p:nvPr/>
              </p:nvSpPr>
              <p:spPr bwMode="auto">
                <a:xfrm>
                  <a:off x="657733"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6" name="Freeform 945"/>
                <p:cNvSpPr>
                  <a:spLocks/>
                </p:cNvSpPr>
                <p:nvPr/>
              </p:nvSpPr>
              <p:spPr bwMode="auto">
                <a:xfrm>
                  <a:off x="691543"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7" name="Freeform 946"/>
                <p:cNvSpPr>
                  <a:spLocks/>
                </p:cNvSpPr>
                <p:nvPr/>
              </p:nvSpPr>
              <p:spPr bwMode="auto">
                <a:xfrm>
                  <a:off x="675765"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8" name="Freeform 947"/>
                <p:cNvSpPr>
                  <a:spLocks/>
                </p:cNvSpPr>
                <p:nvPr/>
              </p:nvSpPr>
              <p:spPr bwMode="auto">
                <a:xfrm>
                  <a:off x="878626"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9" name="Freeform 948"/>
                <p:cNvSpPr>
                  <a:spLocks/>
                </p:cNvSpPr>
                <p:nvPr/>
              </p:nvSpPr>
              <p:spPr bwMode="auto">
                <a:xfrm>
                  <a:off x="925960"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0" name="Freeform 949"/>
                <p:cNvSpPr>
                  <a:spLocks/>
                </p:cNvSpPr>
                <p:nvPr/>
              </p:nvSpPr>
              <p:spPr bwMode="auto">
                <a:xfrm>
                  <a:off x="916944"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1" name="Freeform 950"/>
                <p:cNvSpPr>
                  <a:spLocks/>
                </p:cNvSpPr>
                <p:nvPr/>
              </p:nvSpPr>
              <p:spPr bwMode="auto">
                <a:xfrm>
                  <a:off x="1173901"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2" name="Freeform 951"/>
                <p:cNvSpPr>
                  <a:spLocks/>
                </p:cNvSpPr>
                <p:nvPr/>
              </p:nvSpPr>
              <p:spPr bwMode="auto">
                <a:xfrm>
                  <a:off x="1205457"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3" name="Freeform 952"/>
                <p:cNvSpPr>
                  <a:spLocks/>
                </p:cNvSpPr>
                <p:nvPr/>
              </p:nvSpPr>
              <p:spPr bwMode="auto">
                <a:xfrm>
                  <a:off x="644209"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4" name="Freeform 953"/>
                <p:cNvSpPr>
                  <a:spLocks/>
                </p:cNvSpPr>
                <p:nvPr/>
              </p:nvSpPr>
              <p:spPr bwMode="auto">
                <a:xfrm>
                  <a:off x="781704"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5" name="Freeform 954"/>
                <p:cNvSpPr>
                  <a:spLocks/>
                </p:cNvSpPr>
                <p:nvPr/>
              </p:nvSpPr>
              <p:spPr bwMode="auto">
                <a:xfrm>
                  <a:off x="1354221"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36" name="Group 955"/>
                <p:cNvGrpSpPr>
                  <a:grpSpLocks/>
                </p:cNvGrpSpPr>
                <p:nvPr/>
              </p:nvGrpSpPr>
              <p:grpSpPr bwMode="auto">
                <a:xfrm rot="156919">
                  <a:off x="829218" y="77795"/>
                  <a:ext cx="448549" cy="274543"/>
                  <a:chOff x="829218" y="77795"/>
                  <a:chExt cx="92" cy="53"/>
                </a:xfrm>
              </p:grpSpPr>
              <p:sp>
                <p:nvSpPr>
                  <p:cNvPr id="138" name="Freeform 956"/>
                  <p:cNvSpPr>
                    <a:spLocks/>
                  </p:cNvSpPr>
                  <p:nvPr/>
                </p:nvSpPr>
                <p:spPr bwMode="auto">
                  <a:xfrm rot="20874315">
                    <a:off x="829245"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9" name="Freeform 957"/>
                  <p:cNvSpPr>
                    <a:spLocks/>
                  </p:cNvSpPr>
                  <p:nvPr/>
                </p:nvSpPr>
                <p:spPr bwMode="auto">
                  <a:xfrm rot="20874315">
                    <a:off x="829259"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0" name="Freeform 958"/>
                  <p:cNvSpPr>
                    <a:spLocks/>
                  </p:cNvSpPr>
                  <p:nvPr/>
                </p:nvSpPr>
                <p:spPr bwMode="auto">
                  <a:xfrm rot="20874315">
                    <a:off x="829259"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1" name="WordArt 959"/>
                  <p:cNvSpPr>
                    <a:spLocks noChangeArrowheads="1" noChangeShapeType="1" noTextEdit="1"/>
                  </p:cNvSpPr>
                  <p:nvPr/>
                </p:nvSpPr>
                <p:spPr bwMode="auto">
                  <a:xfrm rot="21134871">
                    <a:off x="829218"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137" name="Freeform 960"/>
                <p:cNvSpPr>
                  <a:spLocks/>
                </p:cNvSpPr>
                <p:nvPr/>
              </p:nvSpPr>
              <p:spPr bwMode="auto">
                <a:xfrm>
                  <a:off x="727607"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nvGrpSpPr>
            <p:cNvPr id="2" name="グループ化 1"/>
            <p:cNvGrpSpPr/>
            <p:nvPr/>
          </p:nvGrpSpPr>
          <p:grpSpPr>
            <a:xfrm flipH="1">
              <a:off x="2105643" y="1784134"/>
              <a:ext cx="1117010" cy="1683998"/>
              <a:chOff x="5164811" y="2025145"/>
              <a:chExt cx="1862377" cy="2807709"/>
            </a:xfrm>
          </p:grpSpPr>
          <p:grpSp>
            <p:nvGrpSpPr>
              <p:cNvPr id="81" name="グループ化 80"/>
              <p:cNvGrpSpPr/>
              <p:nvPr/>
            </p:nvGrpSpPr>
            <p:grpSpPr>
              <a:xfrm>
                <a:off x="5164811" y="3101037"/>
                <a:ext cx="1298863" cy="1731817"/>
                <a:chOff x="0" y="1075892"/>
                <a:chExt cx="1985963" cy="2647950"/>
              </a:xfrm>
            </p:grpSpPr>
            <p:sp>
              <p:nvSpPr>
                <p:cNvPr id="92" name="フリーフォーム 91"/>
                <p:cNvSpPr>
                  <a:spLocks/>
                </p:cNvSpPr>
                <p:nvPr/>
              </p:nvSpPr>
              <p:spPr bwMode="auto">
                <a:xfrm>
                  <a:off x="0" y="1075892"/>
                  <a:ext cx="1985963" cy="2414588"/>
                </a:xfrm>
                <a:custGeom>
                  <a:avLst/>
                  <a:gdLst>
                    <a:gd name="T0" fmla="*/ 1098673 w 1971675"/>
                    <a:gd name="T1" fmla="*/ 0 h 2486025"/>
                    <a:gd name="T2" fmla="*/ 988805 w 1971675"/>
                    <a:gd name="T3" fmla="*/ 101541 h 2486025"/>
                    <a:gd name="T4" fmla="*/ 769071 w 1971675"/>
                    <a:gd name="T5" fmla="*/ 156925 h 2486025"/>
                    <a:gd name="T6" fmla="*/ 591593 w 1971675"/>
                    <a:gd name="T7" fmla="*/ 212311 h 2486025"/>
                    <a:gd name="T8" fmla="*/ 464823 w 1971675"/>
                    <a:gd name="T9" fmla="*/ 313852 h 2486025"/>
                    <a:gd name="T10" fmla="*/ 422566 w 1971675"/>
                    <a:gd name="T11" fmla="*/ 360007 h 2486025"/>
                    <a:gd name="T12" fmla="*/ 363407 w 1971675"/>
                    <a:gd name="T13" fmla="*/ 535394 h 2486025"/>
                    <a:gd name="T14" fmla="*/ 109868 w 1971675"/>
                    <a:gd name="T15" fmla="*/ 978479 h 2486025"/>
                    <a:gd name="T16" fmla="*/ 0 w 1971675"/>
                    <a:gd name="T17" fmla="*/ 1227714 h 2486025"/>
                    <a:gd name="T18" fmla="*/ 25354 w 1971675"/>
                    <a:gd name="T19" fmla="*/ 1403102 h 2486025"/>
                    <a:gd name="T20" fmla="*/ 67611 w 1971675"/>
                    <a:gd name="T21" fmla="*/ 1873880 h 2486025"/>
                    <a:gd name="T22" fmla="*/ 135221 w 1971675"/>
                    <a:gd name="T23" fmla="*/ 2243117 h 2486025"/>
                    <a:gd name="T24" fmla="*/ 219734 w 1971675"/>
                    <a:gd name="T25" fmla="*/ 2289271 h 2486025"/>
                    <a:gd name="T26" fmla="*/ 388761 w 1971675"/>
                    <a:gd name="T27" fmla="*/ 2270809 h 2486025"/>
                    <a:gd name="T28" fmla="*/ 490177 w 1971675"/>
                    <a:gd name="T29" fmla="*/ 2196962 h 2486025"/>
                    <a:gd name="T30" fmla="*/ 464823 w 1971675"/>
                    <a:gd name="T31" fmla="*/ 2076960 h 2486025"/>
                    <a:gd name="T32" fmla="*/ 431018 w 1971675"/>
                    <a:gd name="T33" fmla="*/ 2003112 h 2486025"/>
                    <a:gd name="T34" fmla="*/ 405664 w 1971675"/>
                    <a:gd name="T35" fmla="*/ 1901573 h 2486025"/>
                    <a:gd name="T36" fmla="*/ 388761 w 1971675"/>
                    <a:gd name="T37" fmla="*/ 1836956 h 2486025"/>
                    <a:gd name="T38" fmla="*/ 371859 w 1971675"/>
                    <a:gd name="T39" fmla="*/ 1550797 h 2486025"/>
                    <a:gd name="T40" fmla="*/ 371859 w 1971675"/>
                    <a:gd name="T41" fmla="*/ 1495411 h 2486025"/>
                    <a:gd name="T42" fmla="*/ 397212 w 1971675"/>
                    <a:gd name="T43" fmla="*/ 1356947 h 2486025"/>
                    <a:gd name="T44" fmla="*/ 498628 w 1971675"/>
                    <a:gd name="T45" fmla="*/ 1209252 h 2486025"/>
                    <a:gd name="T46" fmla="*/ 574691 w 1971675"/>
                    <a:gd name="T47" fmla="*/ 1070788 h 2486025"/>
                    <a:gd name="T48" fmla="*/ 591593 w 1971675"/>
                    <a:gd name="T49" fmla="*/ 923093 h 2486025"/>
                    <a:gd name="T50" fmla="*/ 642301 w 1971675"/>
                    <a:gd name="T51" fmla="*/ 821553 h 2486025"/>
                    <a:gd name="T52" fmla="*/ 464823 w 1971675"/>
                    <a:gd name="T53" fmla="*/ 2113884 h 2486025"/>
                    <a:gd name="T54" fmla="*/ 523982 w 1971675"/>
                    <a:gd name="T55" fmla="*/ 2243117 h 2486025"/>
                    <a:gd name="T56" fmla="*/ 490177 w 1971675"/>
                    <a:gd name="T57" fmla="*/ 2298502 h 2486025"/>
                    <a:gd name="T58" fmla="*/ 540885 w 1971675"/>
                    <a:gd name="T59" fmla="*/ 2390812 h 2486025"/>
                    <a:gd name="T60" fmla="*/ 802876 w 1971675"/>
                    <a:gd name="T61" fmla="*/ 2409274 h 2486025"/>
                    <a:gd name="T62" fmla="*/ 1115575 w 1971675"/>
                    <a:gd name="T63" fmla="*/ 2326195 h 2486025"/>
                    <a:gd name="T64" fmla="*/ 1326859 w 1971675"/>
                    <a:gd name="T65" fmla="*/ 2261578 h 2486025"/>
                    <a:gd name="T66" fmla="*/ 1419823 w 1971675"/>
                    <a:gd name="T67" fmla="*/ 2233886 h 2486025"/>
                    <a:gd name="T68" fmla="*/ 1445177 w 1971675"/>
                    <a:gd name="T69" fmla="*/ 2141577 h 2486025"/>
                    <a:gd name="T70" fmla="*/ 1597301 w 1971675"/>
                    <a:gd name="T71" fmla="*/ 1753877 h 2486025"/>
                    <a:gd name="T72" fmla="*/ 1656460 w 1971675"/>
                    <a:gd name="T73" fmla="*/ 1347717 h 2486025"/>
                    <a:gd name="T74" fmla="*/ 1656460 w 1971675"/>
                    <a:gd name="T75" fmla="*/ 1190790 h 2486025"/>
                    <a:gd name="T76" fmla="*/ 1707168 w 1971675"/>
                    <a:gd name="T77" fmla="*/ 1061557 h 2486025"/>
                    <a:gd name="T78" fmla="*/ 1749425 w 1971675"/>
                    <a:gd name="T79" fmla="*/ 516932 h 2486025"/>
                    <a:gd name="T80" fmla="*/ 1732523 w 1971675"/>
                    <a:gd name="T81" fmla="*/ 452315 h 2486025"/>
                    <a:gd name="T82" fmla="*/ 1470531 w 1971675"/>
                    <a:gd name="T83" fmla="*/ 230773 h 2486025"/>
                    <a:gd name="T84" fmla="*/ 1369116 w 1971675"/>
                    <a:gd name="T85" fmla="*/ 360007 h 2486025"/>
                    <a:gd name="T86" fmla="*/ 1326859 w 1971675"/>
                    <a:gd name="T87" fmla="*/ 387699 h 2486025"/>
                    <a:gd name="T88" fmla="*/ 1208540 w 1971675"/>
                    <a:gd name="T89" fmla="*/ 240004 h 2486025"/>
                    <a:gd name="T90" fmla="*/ 1132478 w 1971675"/>
                    <a:gd name="T91" fmla="*/ 147695 h 2486025"/>
                    <a:gd name="T92" fmla="*/ 1090221 w 1971675"/>
                    <a:gd name="T93" fmla="*/ 83079 h 2486025"/>
                    <a:gd name="T94" fmla="*/ 1098673 w 1971675"/>
                    <a:gd name="T95" fmla="*/ 0 h 24860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971675" h="2486025">
                      <a:moveTo>
                        <a:pt x="1238250" y="0"/>
                      </a:moveTo>
                      <a:lnTo>
                        <a:pt x="1114425" y="104775"/>
                      </a:lnTo>
                      <a:lnTo>
                        <a:pt x="866775" y="161925"/>
                      </a:lnTo>
                      <a:lnTo>
                        <a:pt x="666750" y="219075"/>
                      </a:lnTo>
                      <a:lnTo>
                        <a:pt x="523875" y="323850"/>
                      </a:lnTo>
                      <a:lnTo>
                        <a:pt x="476250" y="371475"/>
                      </a:lnTo>
                      <a:lnTo>
                        <a:pt x="409575" y="552450"/>
                      </a:lnTo>
                      <a:lnTo>
                        <a:pt x="123825" y="1009650"/>
                      </a:lnTo>
                      <a:lnTo>
                        <a:pt x="0" y="1266825"/>
                      </a:lnTo>
                      <a:lnTo>
                        <a:pt x="28575" y="1447800"/>
                      </a:lnTo>
                      <a:lnTo>
                        <a:pt x="76200" y="1933575"/>
                      </a:lnTo>
                      <a:lnTo>
                        <a:pt x="152400" y="2314575"/>
                      </a:lnTo>
                      <a:lnTo>
                        <a:pt x="247650" y="2362200"/>
                      </a:lnTo>
                      <a:lnTo>
                        <a:pt x="438150" y="2343150"/>
                      </a:lnTo>
                      <a:lnTo>
                        <a:pt x="552450" y="2266950"/>
                      </a:lnTo>
                      <a:lnTo>
                        <a:pt x="523875" y="2143125"/>
                      </a:lnTo>
                      <a:lnTo>
                        <a:pt x="485775" y="2066925"/>
                      </a:lnTo>
                      <a:lnTo>
                        <a:pt x="457200" y="1962150"/>
                      </a:lnTo>
                      <a:lnTo>
                        <a:pt x="438150" y="1895475"/>
                      </a:lnTo>
                      <a:lnTo>
                        <a:pt x="419100" y="1600200"/>
                      </a:lnTo>
                      <a:lnTo>
                        <a:pt x="419100" y="1543050"/>
                      </a:lnTo>
                      <a:lnTo>
                        <a:pt x="447675" y="1400175"/>
                      </a:lnTo>
                      <a:lnTo>
                        <a:pt x="561975" y="1247775"/>
                      </a:lnTo>
                      <a:lnTo>
                        <a:pt x="647700" y="1104900"/>
                      </a:lnTo>
                      <a:lnTo>
                        <a:pt x="666750" y="952500"/>
                      </a:lnTo>
                      <a:lnTo>
                        <a:pt x="723900" y="847725"/>
                      </a:lnTo>
                      <a:lnTo>
                        <a:pt x="523875" y="2181225"/>
                      </a:lnTo>
                      <a:lnTo>
                        <a:pt x="590550" y="2314575"/>
                      </a:lnTo>
                      <a:lnTo>
                        <a:pt x="552450" y="2371725"/>
                      </a:lnTo>
                      <a:lnTo>
                        <a:pt x="609600" y="2466975"/>
                      </a:lnTo>
                      <a:lnTo>
                        <a:pt x="904875" y="2486025"/>
                      </a:lnTo>
                      <a:lnTo>
                        <a:pt x="1257300" y="2400300"/>
                      </a:lnTo>
                      <a:lnTo>
                        <a:pt x="1495425" y="2333625"/>
                      </a:lnTo>
                      <a:lnTo>
                        <a:pt x="1600200" y="2305050"/>
                      </a:lnTo>
                      <a:lnTo>
                        <a:pt x="1628775" y="2209800"/>
                      </a:lnTo>
                      <a:lnTo>
                        <a:pt x="1800225" y="1809750"/>
                      </a:lnTo>
                      <a:lnTo>
                        <a:pt x="1866900" y="1390650"/>
                      </a:lnTo>
                      <a:lnTo>
                        <a:pt x="1866900" y="1228725"/>
                      </a:lnTo>
                      <a:lnTo>
                        <a:pt x="1924050" y="1095375"/>
                      </a:lnTo>
                      <a:lnTo>
                        <a:pt x="1971675" y="533400"/>
                      </a:lnTo>
                      <a:lnTo>
                        <a:pt x="1952625" y="466725"/>
                      </a:lnTo>
                      <a:lnTo>
                        <a:pt x="1657350" y="238125"/>
                      </a:lnTo>
                      <a:lnTo>
                        <a:pt x="1543050" y="371475"/>
                      </a:lnTo>
                      <a:lnTo>
                        <a:pt x="1495425" y="400050"/>
                      </a:lnTo>
                      <a:lnTo>
                        <a:pt x="1362075" y="247650"/>
                      </a:lnTo>
                      <a:lnTo>
                        <a:pt x="1276350" y="152400"/>
                      </a:lnTo>
                      <a:lnTo>
                        <a:pt x="1228725" y="85725"/>
                      </a:lnTo>
                      <a:lnTo>
                        <a:pt x="1238250" y="0"/>
                      </a:ln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フリーフォーム 92"/>
                <p:cNvSpPr>
                  <a:spLocks/>
                </p:cNvSpPr>
                <p:nvPr/>
              </p:nvSpPr>
              <p:spPr bwMode="auto">
                <a:xfrm>
                  <a:off x="1524000" y="1933142"/>
                  <a:ext cx="376238" cy="1290638"/>
                </a:xfrm>
                <a:custGeom>
                  <a:avLst/>
                  <a:gdLst>
                    <a:gd name="T0" fmla="*/ 328734 w 371475"/>
                    <a:gd name="T1" fmla="*/ 0 h 1323975"/>
                    <a:gd name="T2" fmla="*/ 16858 w 371475"/>
                    <a:gd name="T3" fmla="*/ 574419 h 1323975"/>
                    <a:gd name="T4" fmla="*/ 0 w 371475"/>
                    <a:gd name="T5" fmla="*/ 1260016 h 1323975"/>
                    <a:gd name="T6" fmla="*/ 109578 w 371475"/>
                    <a:gd name="T7" fmla="*/ 1287811 h 13239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1475" h="1323975">
                      <a:moveTo>
                        <a:pt x="371475" y="0"/>
                      </a:moveTo>
                      <a:lnTo>
                        <a:pt x="19050" y="590550"/>
                      </a:lnTo>
                      <a:lnTo>
                        <a:pt x="0" y="1295400"/>
                      </a:lnTo>
                      <a:lnTo>
                        <a:pt x="123825" y="1323975"/>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フリーフォーム 93"/>
                <p:cNvSpPr>
                  <a:spLocks/>
                </p:cNvSpPr>
                <p:nvPr/>
              </p:nvSpPr>
              <p:spPr bwMode="auto">
                <a:xfrm>
                  <a:off x="257175" y="3285692"/>
                  <a:ext cx="347663" cy="438150"/>
                </a:xfrm>
                <a:custGeom>
                  <a:avLst/>
                  <a:gdLst>
                    <a:gd name="T0" fmla="*/ 0 w 339090"/>
                    <a:gd name="T1" fmla="*/ 83738 h 449580"/>
                    <a:gd name="T2" fmla="*/ 23908 w 339090"/>
                    <a:gd name="T3" fmla="*/ 174452 h 449580"/>
                    <a:gd name="T4" fmla="*/ 55783 w 339090"/>
                    <a:gd name="T5" fmla="*/ 219813 h 449580"/>
                    <a:gd name="T6" fmla="*/ 143442 w 339090"/>
                    <a:gd name="T7" fmla="*/ 348906 h 449580"/>
                    <a:gd name="T8" fmla="*/ 171334 w 339090"/>
                    <a:gd name="T9" fmla="*/ 341929 h 449580"/>
                    <a:gd name="T10" fmla="*/ 159380 w 339090"/>
                    <a:gd name="T11" fmla="*/ 320996 h 449580"/>
                    <a:gd name="T12" fmla="*/ 111567 w 339090"/>
                    <a:gd name="T13" fmla="*/ 247723 h 449580"/>
                    <a:gd name="T14" fmla="*/ 175318 w 339090"/>
                    <a:gd name="T15" fmla="*/ 341929 h 449580"/>
                    <a:gd name="T16" fmla="*/ 207195 w 339090"/>
                    <a:gd name="T17" fmla="*/ 411712 h 449580"/>
                    <a:gd name="T18" fmla="*/ 231100 w 339090"/>
                    <a:gd name="T19" fmla="*/ 390776 h 449580"/>
                    <a:gd name="T20" fmla="*/ 215164 w 339090"/>
                    <a:gd name="T21" fmla="*/ 345418 h 449580"/>
                    <a:gd name="T22" fmla="*/ 139457 w 339090"/>
                    <a:gd name="T23" fmla="*/ 223303 h 449580"/>
                    <a:gd name="T24" fmla="*/ 215164 w 339090"/>
                    <a:gd name="T25" fmla="*/ 341929 h 449580"/>
                    <a:gd name="T26" fmla="*/ 235087 w 339090"/>
                    <a:gd name="T27" fmla="*/ 401243 h 449580"/>
                    <a:gd name="T28" fmla="*/ 258993 w 339090"/>
                    <a:gd name="T29" fmla="*/ 401243 h 449580"/>
                    <a:gd name="T30" fmla="*/ 282902 w 339090"/>
                    <a:gd name="T31" fmla="*/ 390776 h 449580"/>
                    <a:gd name="T32" fmla="*/ 270947 w 339090"/>
                    <a:gd name="T33" fmla="*/ 334951 h 449580"/>
                    <a:gd name="T34" fmla="*/ 187273 w 339090"/>
                    <a:gd name="T35" fmla="*/ 198877 h 449580"/>
                    <a:gd name="T36" fmla="*/ 278917 w 339090"/>
                    <a:gd name="T37" fmla="*/ 345418 h 449580"/>
                    <a:gd name="T38" fmla="*/ 298610 w 339090"/>
                    <a:gd name="T39" fmla="*/ 320120 h 449580"/>
                    <a:gd name="T40" fmla="*/ 290869 w 339090"/>
                    <a:gd name="T41" fmla="*/ 272148 h 449580"/>
                    <a:gd name="T42" fmla="*/ 262978 w 339090"/>
                    <a:gd name="T43" fmla="*/ 244233 h 449580"/>
                    <a:gd name="T44" fmla="*/ 235087 w 339090"/>
                    <a:gd name="T45" fmla="*/ 219813 h 449580"/>
                    <a:gd name="T46" fmla="*/ 223132 w 339090"/>
                    <a:gd name="T47" fmla="*/ 191898 h 449580"/>
                    <a:gd name="T48" fmla="*/ 223132 w 339090"/>
                    <a:gd name="T49" fmla="*/ 157009 h 449580"/>
                    <a:gd name="T50" fmla="*/ 243055 w 339090"/>
                    <a:gd name="T51" fmla="*/ 115139 h 449580"/>
                    <a:gd name="T52" fmla="*/ 231100 w 339090"/>
                    <a:gd name="T53" fmla="*/ 143052 h 449580"/>
                    <a:gd name="T54" fmla="*/ 227117 w 339090"/>
                    <a:gd name="T55" fmla="*/ 202368 h 449580"/>
                    <a:gd name="T56" fmla="*/ 270947 w 339090"/>
                    <a:gd name="T57" fmla="*/ 247723 h 449580"/>
                    <a:gd name="T58" fmla="*/ 326731 w 339090"/>
                    <a:gd name="T59" fmla="*/ 251213 h 449580"/>
                    <a:gd name="T60" fmla="*/ 350637 w 339090"/>
                    <a:gd name="T61" fmla="*/ 226790 h 449580"/>
                    <a:gd name="T62" fmla="*/ 354620 w 339090"/>
                    <a:gd name="T63" fmla="*/ 195387 h 449580"/>
                    <a:gd name="T64" fmla="*/ 322744 w 339090"/>
                    <a:gd name="T65" fmla="*/ 160494 h 449580"/>
                    <a:gd name="T66" fmla="*/ 318761 w 339090"/>
                    <a:gd name="T67" fmla="*/ 115139 h 449580"/>
                    <a:gd name="T68" fmla="*/ 306809 w 339090"/>
                    <a:gd name="T69" fmla="*/ 83738 h 449580"/>
                    <a:gd name="T70" fmla="*/ 326731 w 339090"/>
                    <a:gd name="T71" fmla="*/ 55822 h 449580"/>
                    <a:gd name="T72" fmla="*/ 294854 w 339090"/>
                    <a:gd name="T73" fmla="*/ 0 h 449580"/>
                    <a:gd name="T74" fmla="*/ 199227 w 339090"/>
                    <a:gd name="T75" fmla="*/ 62802 h 449580"/>
                    <a:gd name="T76" fmla="*/ 0 w 339090"/>
                    <a:gd name="T77" fmla="*/ 83738 h 44958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39090" h="449580">
                      <a:moveTo>
                        <a:pt x="0" y="91440"/>
                      </a:moveTo>
                      <a:lnTo>
                        <a:pt x="22860" y="190500"/>
                      </a:lnTo>
                      <a:lnTo>
                        <a:pt x="53340" y="240030"/>
                      </a:lnTo>
                      <a:lnTo>
                        <a:pt x="137160" y="381000"/>
                      </a:lnTo>
                      <a:lnTo>
                        <a:pt x="163830" y="373380"/>
                      </a:lnTo>
                      <a:lnTo>
                        <a:pt x="152400" y="350520"/>
                      </a:lnTo>
                      <a:lnTo>
                        <a:pt x="106680" y="270510"/>
                      </a:lnTo>
                      <a:lnTo>
                        <a:pt x="167640" y="373380"/>
                      </a:lnTo>
                      <a:lnTo>
                        <a:pt x="198120" y="449580"/>
                      </a:lnTo>
                      <a:lnTo>
                        <a:pt x="220980" y="426720"/>
                      </a:lnTo>
                      <a:lnTo>
                        <a:pt x="205740" y="377190"/>
                      </a:lnTo>
                      <a:lnTo>
                        <a:pt x="133350" y="243840"/>
                      </a:lnTo>
                      <a:lnTo>
                        <a:pt x="205740" y="373380"/>
                      </a:lnTo>
                      <a:lnTo>
                        <a:pt x="224790" y="438150"/>
                      </a:lnTo>
                      <a:lnTo>
                        <a:pt x="247650" y="438150"/>
                      </a:lnTo>
                      <a:lnTo>
                        <a:pt x="270510" y="426720"/>
                      </a:lnTo>
                      <a:lnTo>
                        <a:pt x="259080" y="365760"/>
                      </a:lnTo>
                      <a:lnTo>
                        <a:pt x="179070" y="217170"/>
                      </a:lnTo>
                      <a:lnTo>
                        <a:pt x="266700" y="377190"/>
                      </a:lnTo>
                      <a:lnTo>
                        <a:pt x="285531" y="349564"/>
                      </a:lnTo>
                      <a:cubicBezTo>
                        <a:pt x="286142" y="337210"/>
                        <a:pt x="277519" y="309534"/>
                        <a:pt x="278130" y="297180"/>
                      </a:cubicBezTo>
                      <a:lnTo>
                        <a:pt x="251460" y="266700"/>
                      </a:lnTo>
                      <a:lnTo>
                        <a:pt x="224790" y="240030"/>
                      </a:lnTo>
                      <a:lnTo>
                        <a:pt x="213360" y="209550"/>
                      </a:lnTo>
                      <a:lnTo>
                        <a:pt x="213360" y="171450"/>
                      </a:lnTo>
                      <a:lnTo>
                        <a:pt x="232410" y="125730"/>
                      </a:lnTo>
                      <a:lnTo>
                        <a:pt x="220980" y="156210"/>
                      </a:lnTo>
                      <a:lnTo>
                        <a:pt x="217170" y="220980"/>
                      </a:lnTo>
                      <a:lnTo>
                        <a:pt x="259080" y="270510"/>
                      </a:lnTo>
                      <a:lnTo>
                        <a:pt x="312420" y="274320"/>
                      </a:lnTo>
                      <a:lnTo>
                        <a:pt x="335280" y="247650"/>
                      </a:lnTo>
                      <a:lnTo>
                        <a:pt x="339090" y="213360"/>
                      </a:lnTo>
                      <a:lnTo>
                        <a:pt x="308610" y="175260"/>
                      </a:lnTo>
                      <a:lnTo>
                        <a:pt x="304800" y="125730"/>
                      </a:lnTo>
                      <a:lnTo>
                        <a:pt x="293370" y="91440"/>
                      </a:lnTo>
                      <a:lnTo>
                        <a:pt x="312420" y="60960"/>
                      </a:lnTo>
                      <a:lnTo>
                        <a:pt x="281940" y="0"/>
                      </a:lnTo>
                      <a:lnTo>
                        <a:pt x="190500" y="68580"/>
                      </a:lnTo>
                      <a:lnTo>
                        <a:pt x="0" y="91440"/>
                      </a:lnTo>
                      <a:close/>
                    </a:path>
                  </a:pathLst>
                </a:custGeom>
                <a:solidFill>
                  <a:srgbClr val="FAC09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フリーフォーム 94"/>
                <p:cNvSpPr>
                  <a:spLocks/>
                </p:cNvSpPr>
                <p:nvPr/>
              </p:nvSpPr>
              <p:spPr bwMode="auto">
                <a:xfrm>
                  <a:off x="1514475" y="3195205"/>
                  <a:ext cx="123825" cy="185737"/>
                </a:xfrm>
                <a:custGeom>
                  <a:avLst/>
                  <a:gdLst>
                    <a:gd name="T0" fmla="*/ 154051 w 121227"/>
                    <a:gd name="T1" fmla="*/ 26899 h 194830"/>
                    <a:gd name="T2" fmla="*/ 110040 w 121227"/>
                    <a:gd name="T3" fmla="*/ 104601 h 194830"/>
                    <a:gd name="T4" fmla="*/ 82529 w 121227"/>
                    <a:gd name="T5" fmla="*/ 107591 h 194830"/>
                    <a:gd name="T6" fmla="*/ 66024 w 121227"/>
                    <a:gd name="T7" fmla="*/ 122534 h 194830"/>
                    <a:gd name="T8" fmla="*/ 55015 w 121227"/>
                    <a:gd name="T9" fmla="*/ 134491 h 194830"/>
                    <a:gd name="T10" fmla="*/ 16506 w 121227"/>
                    <a:gd name="T11" fmla="*/ 131502 h 194830"/>
                    <a:gd name="T12" fmla="*/ 0 w 121227"/>
                    <a:gd name="T13" fmla="*/ 131502 h 194830"/>
                    <a:gd name="T14" fmla="*/ 0 w 121227"/>
                    <a:gd name="T15" fmla="*/ 107591 h 194830"/>
                    <a:gd name="T16" fmla="*/ 11005 w 121227"/>
                    <a:gd name="T17" fmla="*/ 80694 h 194830"/>
                    <a:gd name="T18" fmla="*/ 33013 w 121227"/>
                    <a:gd name="T19" fmla="*/ 62761 h 194830"/>
                    <a:gd name="T20" fmla="*/ 22010 w 121227"/>
                    <a:gd name="T21" fmla="*/ 29886 h 194830"/>
                    <a:gd name="T22" fmla="*/ 27511 w 121227"/>
                    <a:gd name="T23" fmla="*/ 0 h 194830"/>
                    <a:gd name="T24" fmla="*/ 154051 w 121227"/>
                    <a:gd name="T25" fmla="*/ 26899 h 1948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1227" h="194830">
                      <a:moveTo>
                        <a:pt x="121227" y="38966"/>
                      </a:moveTo>
                      <a:lnTo>
                        <a:pt x="86591" y="151534"/>
                      </a:lnTo>
                      <a:lnTo>
                        <a:pt x="64943" y="155864"/>
                      </a:lnTo>
                      <a:lnTo>
                        <a:pt x="51955" y="177512"/>
                      </a:lnTo>
                      <a:lnTo>
                        <a:pt x="43295" y="194830"/>
                      </a:lnTo>
                      <a:lnTo>
                        <a:pt x="12989" y="190500"/>
                      </a:lnTo>
                      <a:lnTo>
                        <a:pt x="0" y="190500"/>
                      </a:lnTo>
                      <a:lnTo>
                        <a:pt x="0" y="155864"/>
                      </a:lnTo>
                      <a:lnTo>
                        <a:pt x="8659" y="116898"/>
                      </a:lnTo>
                      <a:lnTo>
                        <a:pt x="25977" y="90921"/>
                      </a:lnTo>
                      <a:lnTo>
                        <a:pt x="17318" y="43296"/>
                      </a:lnTo>
                      <a:lnTo>
                        <a:pt x="21648" y="0"/>
                      </a:lnTo>
                      <a:lnTo>
                        <a:pt x="121227" y="38966"/>
                      </a:lnTo>
                      <a:close/>
                    </a:path>
                  </a:pathLst>
                </a:custGeom>
                <a:solidFill>
                  <a:srgbClr val="FDEADA"/>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フリーフォーム 95"/>
                <p:cNvSpPr>
                  <a:spLocks/>
                </p:cNvSpPr>
                <p:nvPr/>
              </p:nvSpPr>
              <p:spPr bwMode="auto">
                <a:xfrm>
                  <a:off x="1081088" y="1166380"/>
                  <a:ext cx="700087" cy="2257425"/>
                </a:xfrm>
                <a:custGeom>
                  <a:avLst/>
                  <a:gdLst>
                    <a:gd name="T0" fmla="*/ 36767 w 704022"/>
                    <a:gd name="T1" fmla="*/ 0 h 2368826"/>
                    <a:gd name="T2" fmla="*/ 251231 w 704022"/>
                    <a:gd name="T3" fmla="*/ 308643 h 2368826"/>
                    <a:gd name="T4" fmla="*/ 128678 w 704022"/>
                    <a:gd name="T5" fmla="*/ 694445 h 2368826"/>
                    <a:gd name="T6" fmla="*/ 18381 w 704022"/>
                    <a:gd name="T7" fmla="*/ 967475 h 2368826"/>
                    <a:gd name="T8" fmla="*/ 0 w 704022"/>
                    <a:gd name="T9" fmla="*/ 1086186 h 2368826"/>
                    <a:gd name="T10" fmla="*/ 6123 w 704022"/>
                    <a:gd name="T11" fmla="*/ 1501665 h 2368826"/>
                    <a:gd name="T12" fmla="*/ 61275 w 704022"/>
                    <a:gd name="T13" fmla="*/ 1697534 h 2368826"/>
                    <a:gd name="T14" fmla="*/ 165445 w 704022"/>
                    <a:gd name="T15" fmla="*/ 1667857 h 2368826"/>
                    <a:gd name="T16" fmla="*/ 104170 w 704022"/>
                    <a:gd name="T17" fmla="*/ 1495731 h 2368826"/>
                    <a:gd name="T18" fmla="*/ 91912 w 704022"/>
                    <a:gd name="T19" fmla="*/ 1050572 h 2368826"/>
                    <a:gd name="T20" fmla="*/ 189956 w 704022"/>
                    <a:gd name="T21" fmla="*/ 765672 h 2368826"/>
                    <a:gd name="T22" fmla="*/ 312509 w 704022"/>
                    <a:gd name="T23" fmla="*/ 326449 h 2368826"/>
                    <a:gd name="T24" fmla="*/ 520843 w 704022"/>
                    <a:gd name="T25" fmla="*/ 166191 h 2368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4022" h="2368826">
                      <a:moveTo>
                        <a:pt x="49696" y="0"/>
                      </a:moveTo>
                      <a:lnTo>
                        <a:pt x="339587" y="430696"/>
                      </a:lnTo>
                      <a:lnTo>
                        <a:pt x="173935" y="969065"/>
                      </a:lnTo>
                      <a:lnTo>
                        <a:pt x="24848" y="1350065"/>
                      </a:lnTo>
                      <a:lnTo>
                        <a:pt x="0" y="1515718"/>
                      </a:lnTo>
                      <a:lnTo>
                        <a:pt x="8283" y="2095500"/>
                      </a:lnTo>
                      <a:lnTo>
                        <a:pt x="82826" y="2368826"/>
                      </a:lnTo>
                      <a:lnTo>
                        <a:pt x="223630" y="2327413"/>
                      </a:lnTo>
                      <a:lnTo>
                        <a:pt x="140804" y="2087218"/>
                      </a:lnTo>
                      <a:lnTo>
                        <a:pt x="124239" y="1466022"/>
                      </a:lnTo>
                      <a:lnTo>
                        <a:pt x="256761" y="1068457"/>
                      </a:lnTo>
                      <a:lnTo>
                        <a:pt x="422413" y="455544"/>
                      </a:lnTo>
                      <a:lnTo>
                        <a:pt x="704022" y="231913"/>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フリーフォーム 96"/>
                <p:cNvSpPr>
                  <a:spLocks/>
                </p:cNvSpPr>
                <p:nvPr/>
              </p:nvSpPr>
              <p:spPr bwMode="auto">
                <a:xfrm rot="-280696">
                  <a:off x="814388" y="1428317"/>
                  <a:ext cx="566737" cy="414338"/>
                </a:xfrm>
                <a:custGeom>
                  <a:avLst/>
                  <a:gdLst>
                    <a:gd name="T0" fmla="*/ 394400 w 571500"/>
                    <a:gd name="T1" fmla="*/ 178396 h 438978"/>
                    <a:gd name="T2" fmla="*/ 354387 w 571500"/>
                    <a:gd name="T3" fmla="*/ 295471 h 438978"/>
                    <a:gd name="T4" fmla="*/ 0 w 571500"/>
                    <a:gd name="T5" fmla="*/ 100348 h 438978"/>
                    <a:gd name="T6" fmla="*/ 11431 w 571500"/>
                    <a:gd name="T7" fmla="*/ 50174 h 438978"/>
                    <a:gd name="T8" fmla="*/ 108600 w 571500"/>
                    <a:gd name="T9" fmla="*/ 0 h 438978"/>
                    <a:gd name="T10" fmla="*/ 394400 w 571500"/>
                    <a:gd name="T11" fmla="*/ 178396 h 4389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1500" h="438978">
                      <a:moveTo>
                        <a:pt x="571500" y="265043"/>
                      </a:moveTo>
                      <a:lnTo>
                        <a:pt x="513521" y="438978"/>
                      </a:lnTo>
                      <a:lnTo>
                        <a:pt x="0" y="149087"/>
                      </a:lnTo>
                      <a:lnTo>
                        <a:pt x="16565" y="74543"/>
                      </a:lnTo>
                      <a:lnTo>
                        <a:pt x="157369" y="0"/>
                      </a:lnTo>
                      <a:lnTo>
                        <a:pt x="571500" y="265043"/>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フリーフォーム 97"/>
                <p:cNvSpPr>
                  <a:spLocks/>
                </p:cNvSpPr>
                <p:nvPr/>
              </p:nvSpPr>
              <p:spPr bwMode="auto">
                <a:xfrm rot="1918301" flipH="1">
                  <a:off x="1476375" y="1528330"/>
                  <a:ext cx="461963" cy="433387"/>
                </a:xfrm>
                <a:custGeom>
                  <a:avLst/>
                  <a:gdLst>
                    <a:gd name="T0" fmla="*/ 14266 w 571500"/>
                    <a:gd name="T1" fmla="*/ 347104 h 438978"/>
                    <a:gd name="T2" fmla="*/ 12818 w 571500"/>
                    <a:gd name="T3" fmla="*/ 574891 h 438978"/>
                    <a:gd name="T4" fmla="*/ 0 w 571500"/>
                    <a:gd name="T5" fmla="*/ 195245 h 438978"/>
                    <a:gd name="T6" fmla="*/ 414 w 571500"/>
                    <a:gd name="T7" fmla="*/ 97624 h 438978"/>
                    <a:gd name="T8" fmla="*/ 3928 w 571500"/>
                    <a:gd name="T9" fmla="*/ 0 h 438978"/>
                    <a:gd name="T10" fmla="*/ 14266 w 571500"/>
                    <a:gd name="T11" fmla="*/ 347104 h 4389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1500" h="438978">
                      <a:moveTo>
                        <a:pt x="571500" y="265043"/>
                      </a:moveTo>
                      <a:lnTo>
                        <a:pt x="513521" y="438978"/>
                      </a:lnTo>
                      <a:lnTo>
                        <a:pt x="0" y="149087"/>
                      </a:lnTo>
                      <a:lnTo>
                        <a:pt x="16565" y="74543"/>
                      </a:lnTo>
                      <a:lnTo>
                        <a:pt x="157369" y="0"/>
                      </a:lnTo>
                      <a:lnTo>
                        <a:pt x="571500" y="265043"/>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フリーフォーム 98"/>
                <p:cNvSpPr>
                  <a:spLocks/>
                </p:cNvSpPr>
                <p:nvPr/>
              </p:nvSpPr>
              <p:spPr bwMode="auto">
                <a:xfrm>
                  <a:off x="257175" y="1509280"/>
                  <a:ext cx="538163" cy="1824037"/>
                </a:xfrm>
                <a:custGeom>
                  <a:avLst/>
                  <a:gdLst>
                    <a:gd name="T0" fmla="*/ 126265 w 538369"/>
                    <a:gd name="T1" fmla="*/ 1544934 h 1896717"/>
                    <a:gd name="T2" fmla="*/ 0 w 538369"/>
                    <a:gd name="T3" fmla="*/ 1113160 h 1896717"/>
                    <a:gd name="T4" fmla="*/ 6312 w 538369"/>
                    <a:gd name="T5" fmla="*/ 728614 h 1896717"/>
                    <a:gd name="T6" fmla="*/ 107324 w 538369"/>
                    <a:gd name="T7" fmla="*/ 458757 h 1896717"/>
                    <a:gd name="T8" fmla="*/ 303035 w 538369"/>
                    <a:gd name="T9" fmla="*/ 53971 h 1896717"/>
                    <a:gd name="T10" fmla="*/ 410362 w 538369"/>
                    <a:gd name="T11" fmla="*/ 0 h 1896717"/>
                    <a:gd name="T12" fmla="*/ 404048 w 538369"/>
                    <a:gd name="T13" fmla="*/ 67465 h 1896717"/>
                    <a:gd name="T14" fmla="*/ 353543 w 538369"/>
                    <a:gd name="T15" fmla="*/ 344068 h 1896717"/>
                    <a:gd name="T16" fmla="*/ 309347 w 538369"/>
                    <a:gd name="T17" fmla="*/ 425027 h 1896717"/>
                    <a:gd name="T18" fmla="*/ 303035 w 538369"/>
                    <a:gd name="T19" fmla="*/ 519475 h 1896717"/>
                    <a:gd name="T20" fmla="*/ 138891 w 538369"/>
                    <a:gd name="T21" fmla="*/ 775839 h 1896717"/>
                    <a:gd name="T22" fmla="*/ 113640 w 538369"/>
                    <a:gd name="T23" fmla="*/ 931008 h 1896717"/>
                    <a:gd name="T24" fmla="*/ 138891 w 538369"/>
                    <a:gd name="T25" fmla="*/ 1207611 h 1896717"/>
                    <a:gd name="T26" fmla="*/ 189398 w 538369"/>
                    <a:gd name="T27" fmla="*/ 1396512 h 1896717"/>
                    <a:gd name="T28" fmla="*/ 239903 w 538369"/>
                    <a:gd name="T29" fmla="*/ 1504456 h 1896717"/>
                    <a:gd name="T30" fmla="*/ 126265 w 538369"/>
                    <a:gd name="T31" fmla="*/ 1544934 h 18967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8369" h="1896717">
                      <a:moveTo>
                        <a:pt x="165652" y="1896717"/>
                      </a:moveTo>
                      <a:lnTo>
                        <a:pt x="0" y="1366630"/>
                      </a:lnTo>
                      <a:lnTo>
                        <a:pt x="8282" y="894522"/>
                      </a:lnTo>
                      <a:lnTo>
                        <a:pt x="140804" y="563217"/>
                      </a:lnTo>
                      <a:lnTo>
                        <a:pt x="397565" y="66261"/>
                      </a:lnTo>
                      <a:lnTo>
                        <a:pt x="538369" y="0"/>
                      </a:lnTo>
                      <a:lnTo>
                        <a:pt x="530087" y="82826"/>
                      </a:lnTo>
                      <a:lnTo>
                        <a:pt x="463826" y="422413"/>
                      </a:lnTo>
                      <a:lnTo>
                        <a:pt x="405848" y="521804"/>
                      </a:lnTo>
                      <a:lnTo>
                        <a:pt x="397565" y="637761"/>
                      </a:lnTo>
                      <a:lnTo>
                        <a:pt x="182217" y="952500"/>
                      </a:lnTo>
                      <a:lnTo>
                        <a:pt x="149087" y="1143000"/>
                      </a:lnTo>
                      <a:lnTo>
                        <a:pt x="182217" y="1482587"/>
                      </a:lnTo>
                      <a:lnTo>
                        <a:pt x="248478" y="1714500"/>
                      </a:lnTo>
                      <a:lnTo>
                        <a:pt x="314739" y="1847022"/>
                      </a:lnTo>
                      <a:lnTo>
                        <a:pt x="165652" y="1896717"/>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フリーフォーム 99"/>
                <p:cNvSpPr>
                  <a:spLocks/>
                </p:cNvSpPr>
                <p:nvPr/>
              </p:nvSpPr>
              <p:spPr bwMode="auto">
                <a:xfrm>
                  <a:off x="1533525" y="1766455"/>
                  <a:ext cx="423863" cy="1428750"/>
                </a:xfrm>
                <a:custGeom>
                  <a:avLst/>
                  <a:gdLst>
                    <a:gd name="T0" fmla="*/ 45703 w 422414"/>
                    <a:gd name="T1" fmla="*/ 1213234 h 1482587"/>
                    <a:gd name="T2" fmla="*/ 78348 w 422414"/>
                    <a:gd name="T3" fmla="*/ 650675 h 1482587"/>
                    <a:gd name="T4" fmla="*/ 293797 w 422414"/>
                    <a:gd name="T5" fmla="*/ 176224 h 1482587"/>
                    <a:gd name="T6" fmla="*/ 332971 w 422414"/>
                    <a:gd name="T7" fmla="*/ 0 h 1482587"/>
                    <a:gd name="T8" fmla="*/ 306856 w 422414"/>
                    <a:gd name="T9" fmla="*/ 27112 h 1482587"/>
                    <a:gd name="T10" fmla="*/ 280741 w 422414"/>
                    <a:gd name="T11" fmla="*/ 155891 h 1482587"/>
                    <a:gd name="T12" fmla="*/ 0 w 422414"/>
                    <a:gd name="T13" fmla="*/ 623563 h 1482587"/>
                    <a:gd name="T14" fmla="*/ 0 w 422414"/>
                    <a:gd name="T15" fmla="*/ 1213234 h 1482587"/>
                    <a:gd name="T16" fmla="*/ 45703 w 422414"/>
                    <a:gd name="T17" fmla="*/ 1213234 h 14825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2414" h="1482587">
                      <a:moveTo>
                        <a:pt x="57979" y="1482587"/>
                      </a:moveTo>
                      <a:lnTo>
                        <a:pt x="99392" y="795131"/>
                      </a:lnTo>
                      <a:lnTo>
                        <a:pt x="372718" y="215348"/>
                      </a:lnTo>
                      <a:lnTo>
                        <a:pt x="422414" y="0"/>
                      </a:lnTo>
                      <a:lnTo>
                        <a:pt x="389283" y="33131"/>
                      </a:lnTo>
                      <a:lnTo>
                        <a:pt x="356153" y="190500"/>
                      </a:lnTo>
                      <a:lnTo>
                        <a:pt x="0" y="762000"/>
                      </a:lnTo>
                      <a:lnTo>
                        <a:pt x="0" y="1482587"/>
                      </a:lnTo>
                      <a:lnTo>
                        <a:pt x="57979" y="1482587"/>
                      </a:lnTo>
                      <a:close/>
                    </a:path>
                  </a:pathLst>
                </a:custGeom>
                <a:solidFill>
                  <a:srgbClr val="0000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01" name="直線コネクタ 100"/>
                <p:cNvCxnSpPr>
                  <a:cxnSpLocks noChangeShapeType="1"/>
                  <a:stCxn id="92" idx="43"/>
                  <a:endCxn id="96" idx="11"/>
                </p:cNvCxnSpPr>
                <p:nvPr/>
              </p:nvCxnSpPr>
              <p:spPr bwMode="auto">
                <a:xfrm flipH="1">
                  <a:off x="1504950" y="1461655"/>
                  <a:ext cx="0" cy="138112"/>
                </a:xfrm>
                <a:prstGeom prst="line">
                  <a:avLst/>
                </a:prstGeom>
                <a:noFill/>
                <a:ln w="9525" algn="ctr">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2" name="フリーフォーム 101"/>
                <p:cNvSpPr>
                  <a:spLocks/>
                </p:cNvSpPr>
                <p:nvPr/>
              </p:nvSpPr>
              <p:spPr bwMode="auto">
                <a:xfrm rot="-2176069">
                  <a:off x="1238250" y="2547505"/>
                  <a:ext cx="295275" cy="166687"/>
                </a:xfrm>
                <a:custGeom>
                  <a:avLst/>
                  <a:gdLst>
                    <a:gd name="T0" fmla="*/ 0 w 411838"/>
                    <a:gd name="T1" fmla="*/ 0 h 347815"/>
                    <a:gd name="T2" fmla="*/ 981 w 411838"/>
                    <a:gd name="T3" fmla="*/ 0 h 347815"/>
                    <a:gd name="T4" fmla="*/ 1806 w 411838"/>
                    <a:gd name="T5" fmla="*/ 4 h 347815"/>
                    <a:gd name="T6" fmla="*/ 0 60000 65536"/>
                    <a:gd name="T7" fmla="*/ 0 60000 65536"/>
                    <a:gd name="T8" fmla="*/ 0 60000 65536"/>
                  </a:gdLst>
                  <a:ahLst/>
                  <a:cxnLst>
                    <a:cxn ang="T6">
                      <a:pos x="T0" y="T1"/>
                    </a:cxn>
                    <a:cxn ang="T7">
                      <a:pos x="T2" y="T3"/>
                    </a:cxn>
                    <a:cxn ang="T8">
                      <a:pos x="T4" y="T5"/>
                    </a:cxn>
                  </a:cxnLst>
                  <a:rect l="0" t="0" r="r" b="b"/>
                  <a:pathLst>
                    <a:path w="411838" h="347815">
                      <a:moveTo>
                        <a:pt x="0" y="0"/>
                      </a:moveTo>
                      <a:lnTo>
                        <a:pt x="223630" y="49696"/>
                      </a:lnTo>
                      <a:lnTo>
                        <a:pt x="411837" y="347815"/>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フリーフォーム 102"/>
                <p:cNvSpPr>
                  <a:spLocks/>
                </p:cNvSpPr>
                <p:nvPr/>
              </p:nvSpPr>
              <p:spPr bwMode="auto">
                <a:xfrm>
                  <a:off x="419100" y="1942667"/>
                  <a:ext cx="319088" cy="1233488"/>
                </a:xfrm>
                <a:custGeom>
                  <a:avLst/>
                  <a:gdLst>
                    <a:gd name="T0" fmla="*/ 375482 w 307832"/>
                    <a:gd name="T1" fmla="*/ 0 h 1243447"/>
                    <a:gd name="T2" fmla="*/ 300706 w 307832"/>
                    <a:gd name="T3" fmla="*/ 80693 h 1243447"/>
                    <a:gd name="T4" fmla="*/ 287037 w 307832"/>
                    <a:gd name="T5" fmla="*/ 270788 h 1243447"/>
                    <a:gd name="T6" fmla="*/ 19294 w 307832"/>
                    <a:gd name="T7" fmla="*/ 658028 h 1243447"/>
                    <a:gd name="T8" fmla="*/ 0 w 307832"/>
                    <a:gd name="T9" fmla="*/ 1001933 h 1243447"/>
                    <a:gd name="T10" fmla="*/ 26821 w 307832"/>
                    <a:gd name="T11" fmla="*/ 1326699 h 1243447"/>
                    <a:gd name="T12" fmla="*/ 123016 w 307832"/>
                    <a:gd name="T13" fmla="*/ 1622612 h 1243447"/>
                    <a:gd name="T14" fmla="*/ 218696 w 307832"/>
                    <a:gd name="T15" fmla="*/ 972687 h 1243447"/>
                    <a:gd name="T16" fmla="*/ 375482 w 307832"/>
                    <a:gd name="T17" fmla="*/ 0 h 12434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7832" h="1243447">
                      <a:moveTo>
                        <a:pt x="307832" y="0"/>
                      </a:moveTo>
                      <a:lnTo>
                        <a:pt x="246529" y="61836"/>
                      </a:lnTo>
                      <a:lnTo>
                        <a:pt x="235323" y="207512"/>
                      </a:lnTo>
                      <a:lnTo>
                        <a:pt x="15819" y="504265"/>
                      </a:lnTo>
                      <a:lnTo>
                        <a:pt x="0" y="767806"/>
                      </a:lnTo>
                      <a:lnTo>
                        <a:pt x="21988" y="1016683"/>
                      </a:lnTo>
                      <a:lnTo>
                        <a:pt x="100853" y="1243447"/>
                      </a:lnTo>
                      <a:lnTo>
                        <a:pt x="179294" y="745394"/>
                      </a:lnTo>
                      <a:lnTo>
                        <a:pt x="307832" y="0"/>
                      </a:ln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フリーフォーム 103"/>
                <p:cNvSpPr>
                  <a:spLocks/>
                </p:cNvSpPr>
                <p:nvPr/>
              </p:nvSpPr>
              <p:spPr bwMode="auto">
                <a:xfrm>
                  <a:off x="528638" y="1952192"/>
                  <a:ext cx="209550" cy="1223963"/>
                </a:xfrm>
                <a:custGeom>
                  <a:avLst/>
                  <a:gdLst>
                    <a:gd name="T0" fmla="*/ 199435 w 208360"/>
                    <a:gd name="T1" fmla="*/ 0 h 1262063"/>
                    <a:gd name="T2" fmla="*/ 0 w 208360"/>
                    <a:gd name="T3" fmla="*/ 1150315 h 1262063"/>
                    <a:gd name="T4" fmla="*/ 0 60000 65536"/>
                    <a:gd name="T5" fmla="*/ 0 60000 65536"/>
                  </a:gdLst>
                  <a:ahLst/>
                  <a:cxnLst>
                    <a:cxn ang="T4">
                      <a:pos x="T0" y="T1"/>
                    </a:cxn>
                    <a:cxn ang="T5">
                      <a:pos x="T2" y="T3"/>
                    </a:cxn>
                  </a:cxnLst>
                  <a:rect l="0" t="0" r="r" b="b"/>
                  <a:pathLst>
                    <a:path w="208360" h="1262063">
                      <a:moveTo>
                        <a:pt x="208360" y="0"/>
                      </a:moveTo>
                      <a:lnTo>
                        <a:pt x="0" y="1262063"/>
                      </a:lnTo>
                    </a:path>
                  </a:pathLst>
                </a:custGeom>
                <a:noFill/>
                <a:ln w="63500" cap="flat" cmpd="sng" algn="ctr">
                  <a:solidFill>
                    <a:srgbClr val="FF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フリーフォーム 104"/>
                <p:cNvSpPr>
                  <a:spLocks/>
                </p:cNvSpPr>
                <p:nvPr/>
              </p:nvSpPr>
              <p:spPr bwMode="auto">
                <a:xfrm>
                  <a:off x="471488" y="2428442"/>
                  <a:ext cx="619125" cy="228600"/>
                </a:xfrm>
                <a:custGeom>
                  <a:avLst/>
                  <a:gdLst>
                    <a:gd name="T0" fmla="*/ 0 w 1016668"/>
                    <a:gd name="T1" fmla="*/ 34 h 394519"/>
                    <a:gd name="T2" fmla="*/ 125 w 1016668"/>
                    <a:gd name="T3" fmla="*/ 0 h 394519"/>
                    <a:gd name="T4" fmla="*/ 214 w 1016668"/>
                    <a:gd name="T5" fmla="*/ 28 h 394519"/>
                    <a:gd name="T6" fmla="*/ 322 w 1016668"/>
                    <a:gd name="T7" fmla="*/ 117 h 3945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6668" h="394519">
                      <a:moveTo>
                        <a:pt x="0" y="115862"/>
                      </a:moveTo>
                      <a:lnTo>
                        <a:pt x="392525" y="0"/>
                      </a:lnTo>
                      <a:lnTo>
                        <a:pt x="677081" y="96345"/>
                      </a:lnTo>
                      <a:lnTo>
                        <a:pt x="1016668" y="394519"/>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2" name="グループ化 81"/>
              <p:cNvGrpSpPr>
                <a:grpSpLocks/>
              </p:cNvGrpSpPr>
              <p:nvPr/>
            </p:nvGrpSpPr>
            <p:grpSpPr bwMode="auto">
              <a:xfrm rot="1406211" flipH="1">
                <a:off x="5878510" y="2025145"/>
                <a:ext cx="1148678" cy="1473760"/>
                <a:chOff x="713699" y="0"/>
                <a:chExt cx="3258656" cy="4113120"/>
              </a:xfrm>
            </p:grpSpPr>
            <p:pic>
              <p:nvPicPr>
                <p:cNvPr id="83" name="図 82"/>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0055" y="1507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 name="グループ化 83"/>
                <p:cNvGrpSpPr>
                  <a:grpSpLocks/>
                </p:cNvGrpSpPr>
                <p:nvPr/>
              </p:nvGrpSpPr>
              <p:grpSpPr bwMode="auto">
                <a:xfrm>
                  <a:off x="713699" y="0"/>
                  <a:ext cx="3258656" cy="2208120"/>
                  <a:chOff x="713699" y="0"/>
                  <a:chExt cx="1481058" cy="835598"/>
                </a:xfrm>
              </p:grpSpPr>
              <p:sp>
                <p:nvSpPr>
                  <p:cNvPr id="85" name="Freeform 667"/>
                  <p:cNvSpPr>
                    <a:spLocks/>
                  </p:cNvSpPr>
                  <p:nvPr/>
                </p:nvSpPr>
                <p:spPr bwMode="auto">
                  <a:xfrm>
                    <a:off x="752268"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668"/>
                  <p:cNvSpPr>
                    <a:spLocks/>
                  </p:cNvSpPr>
                  <p:nvPr/>
                </p:nvSpPr>
                <p:spPr bwMode="auto">
                  <a:xfrm>
                    <a:off x="713699"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7" name="Group 670"/>
                  <p:cNvGrpSpPr>
                    <a:grpSpLocks/>
                  </p:cNvGrpSpPr>
                  <p:nvPr/>
                </p:nvGrpSpPr>
                <p:grpSpPr bwMode="auto">
                  <a:xfrm>
                    <a:off x="1284523" y="110233"/>
                    <a:ext cx="316268" cy="168519"/>
                    <a:chOff x="1284523" y="110233"/>
                    <a:chExt cx="47" cy="21"/>
                  </a:xfrm>
                </p:grpSpPr>
                <p:sp>
                  <p:nvSpPr>
                    <p:cNvPr id="89" name="Freeform 671"/>
                    <p:cNvSpPr>
                      <a:spLocks/>
                    </p:cNvSpPr>
                    <p:nvPr/>
                  </p:nvSpPr>
                  <p:spPr bwMode="auto">
                    <a:xfrm>
                      <a:off x="1284523"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672"/>
                    <p:cNvSpPr>
                      <a:spLocks/>
                    </p:cNvSpPr>
                    <p:nvPr/>
                  </p:nvSpPr>
                  <p:spPr bwMode="auto">
                    <a:xfrm>
                      <a:off x="1284545"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673"/>
                    <p:cNvSpPr>
                      <a:spLocks/>
                    </p:cNvSpPr>
                    <p:nvPr/>
                  </p:nvSpPr>
                  <p:spPr bwMode="auto">
                    <a:xfrm>
                      <a:off x="1284546"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88" name="WordArt 674"/>
                  <p:cNvSpPr>
                    <a:spLocks noChangeArrowheads="1" noChangeShapeType="1" noTextEdit="1"/>
                  </p:cNvSpPr>
                  <p:nvPr/>
                </p:nvSpPr>
                <p:spPr bwMode="auto">
                  <a:xfrm>
                    <a:off x="1137843" y="350337"/>
                    <a:ext cx="641679" cy="10880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grpSp>
        <p:sp>
          <p:nvSpPr>
            <p:cNvPr id="3" name="テキスト ボックス 2"/>
            <p:cNvSpPr txBox="1"/>
            <p:nvPr/>
          </p:nvSpPr>
          <p:spPr>
            <a:xfrm>
              <a:off x="341736" y="3123085"/>
              <a:ext cx="2880917"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渡辺さんと一緒に教育実施</a:t>
              </a:r>
            </a:p>
          </p:txBody>
        </p:sp>
        <p:sp>
          <p:nvSpPr>
            <p:cNvPr id="157" name="テキスト ボックス 156"/>
            <p:cNvSpPr txBox="1"/>
            <p:nvPr/>
          </p:nvSpPr>
          <p:spPr>
            <a:xfrm>
              <a:off x="43354" y="562153"/>
              <a:ext cx="1210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教育結果</a:t>
              </a:r>
              <a:endParaRPr kumimoji="1" lang="en-US" altLang="ja-JP"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pic>
        <p:nvPicPr>
          <p:cNvPr id="160" name="図 159"/>
          <p:cNvPicPr>
            <a:picLocks noChangeAspect="1"/>
          </p:cNvPicPr>
          <p:nvPr/>
        </p:nvPicPr>
        <p:blipFill>
          <a:blip r:embed="rId6"/>
          <a:stretch>
            <a:fillRect/>
          </a:stretch>
        </p:blipFill>
        <p:spPr>
          <a:xfrm>
            <a:off x="3940220" y="864082"/>
            <a:ext cx="2023408" cy="2803863"/>
          </a:xfrm>
          <a:prstGeom prst="rect">
            <a:avLst/>
          </a:prstGeom>
          <a:solidFill>
            <a:schemeClr val="bg1"/>
          </a:solidFill>
        </p:spPr>
      </p:pic>
      <p:pic>
        <p:nvPicPr>
          <p:cNvPr id="161" name="図 160"/>
          <p:cNvPicPr>
            <a:picLocks noChangeAspect="1"/>
          </p:cNvPicPr>
          <p:nvPr/>
        </p:nvPicPr>
        <p:blipFill>
          <a:blip r:embed="rId7"/>
          <a:stretch>
            <a:fillRect/>
          </a:stretch>
        </p:blipFill>
        <p:spPr>
          <a:xfrm>
            <a:off x="6342701" y="864082"/>
            <a:ext cx="1565278" cy="2803863"/>
          </a:xfrm>
          <a:prstGeom prst="rect">
            <a:avLst/>
          </a:prstGeom>
          <a:solidFill>
            <a:schemeClr val="bg1"/>
          </a:solidFill>
        </p:spPr>
      </p:pic>
      <p:sp>
        <p:nvSpPr>
          <p:cNvPr id="162" name="テキスト ボックス 161"/>
          <p:cNvSpPr txBox="1"/>
          <p:nvPr/>
        </p:nvSpPr>
        <p:spPr>
          <a:xfrm>
            <a:off x="4337283" y="571248"/>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＜教育前＞</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63" name="テキスト ボックス 162"/>
          <p:cNvSpPr txBox="1"/>
          <p:nvPr/>
        </p:nvSpPr>
        <p:spPr>
          <a:xfrm>
            <a:off x="6520046" y="573055"/>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＜教育後＞</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64" name="二等辺三角形 163"/>
          <p:cNvSpPr/>
          <p:nvPr/>
        </p:nvSpPr>
        <p:spPr>
          <a:xfrm rot="5400000">
            <a:off x="6038153" y="2175115"/>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1" name="グループ化 10"/>
          <p:cNvGrpSpPr/>
          <p:nvPr/>
        </p:nvGrpSpPr>
        <p:grpSpPr>
          <a:xfrm>
            <a:off x="9428131" y="3634006"/>
            <a:ext cx="2577390" cy="2385794"/>
            <a:chOff x="3384279" y="3709393"/>
            <a:chExt cx="2577390" cy="2385794"/>
          </a:xfrm>
        </p:grpSpPr>
        <p:pic>
          <p:nvPicPr>
            <p:cNvPr id="169" name="図 168"/>
            <p:cNvPicPr>
              <a:picLocks noChangeAspect="1"/>
            </p:cNvPicPr>
            <p:nvPr/>
          </p:nvPicPr>
          <p:blipFill rotWithShape="1">
            <a:blip r:embed="rId8"/>
            <a:srcRect t="1" b="26578"/>
            <a:stretch/>
          </p:blipFill>
          <p:spPr>
            <a:xfrm>
              <a:off x="3384279" y="4016876"/>
              <a:ext cx="2577390" cy="2078311"/>
            </a:xfrm>
            <a:prstGeom prst="rect">
              <a:avLst/>
            </a:prstGeom>
          </p:spPr>
        </p:pic>
        <p:sp>
          <p:nvSpPr>
            <p:cNvPr id="172" name="テキスト ボックス 171"/>
            <p:cNvSpPr txBox="1"/>
            <p:nvPr/>
          </p:nvSpPr>
          <p:spPr>
            <a:xfrm>
              <a:off x="4067680" y="3709393"/>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＜教育後＞</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sp>
        <p:nvSpPr>
          <p:cNvPr id="173" name="二等辺三角形 172"/>
          <p:cNvSpPr/>
          <p:nvPr/>
        </p:nvSpPr>
        <p:spPr>
          <a:xfrm rot="5400000">
            <a:off x="9151107" y="5127790"/>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58" name="図 15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674816" y="880014"/>
            <a:ext cx="2090057" cy="2758858"/>
          </a:xfrm>
          <a:prstGeom prst="rect">
            <a:avLst/>
          </a:prstGeom>
          <a:noFill/>
          <a:extLst>
            <a:ext uri="{909E8E84-426E-40DD-AFC4-6F175D3DCCD1}">
              <a14:hiddenFill xmlns:a14="http://schemas.microsoft.com/office/drawing/2010/main">
                <a:solidFill>
                  <a:srgbClr val="FFFFFF"/>
                </a:solidFill>
              </a14:hiddenFill>
            </a:ext>
          </a:extLst>
        </p:spPr>
      </p:pic>
      <p:grpSp>
        <p:nvGrpSpPr>
          <p:cNvPr id="159" name="グループ化 158"/>
          <p:cNvGrpSpPr/>
          <p:nvPr/>
        </p:nvGrpSpPr>
        <p:grpSpPr>
          <a:xfrm>
            <a:off x="11050707" y="867584"/>
            <a:ext cx="1073977" cy="2771287"/>
            <a:chOff x="1662545" y="0"/>
            <a:chExt cx="764008" cy="1932360"/>
          </a:xfrm>
        </p:grpSpPr>
        <p:pic>
          <p:nvPicPr>
            <p:cNvPr id="165" name="図 16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70828" y="487563"/>
              <a:ext cx="755725" cy="1444797"/>
            </a:xfrm>
            <a:prstGeom prst="rect">
              <a:avLst/>
            </a:prstGeom>
            <a:noFill/>
            <a:extLst>
              <a:ext uri="{909E8E84-426E-40DD-AFC4-6F175D3DCCD1}">
                <a14:hiddenFill xmlns:a14="http://schemas.microsoft.com/office/drawing/2010/main">
                  <a:solidFill>
                    <a:srgbClr val="FFFFFF"/>
                  </a:solidFill>
                </a14:hiddenFill>
              </a:ext>
            </a:extLst>
          </p:spPr>
        </p:pic>
        <p:pic>
          <p:nvPicPr>
            <p:cNvPr id="170" name="図 169"/>
            <p:cNvPicPr>
              <a:picLocks noChangeAspect="1" noChangeArrowheads="1"/>
            </p:cNvPicPr>
            <p:nvPr/>
          </p:nvPicPr>
          <p:blipFill rotWithShape="1">
            <a:blip r:embed="rId9">
              <a:extLst>
                <a:ext uri="{28A0092B-C50C-407E-A947-70E740481C1C}">
                  <a14:useLocalDpi xmlns:a14="http://schemas.microsoft.com/office/drawing/2010/main" val="0"/>
                </a:ext>
              </a:extLst>
            </a:blip>
            <a:srcRect l="48870" b="73873"/>
            <a:stretch/>
          </p:blipFill>
          <p:spPr bwMode="auto">
            <a:xfrm>
              <a:off x="1662545" y="0"/>
              <a:ext cx="760218" cy="512769"/>
            </a:xfrm>
            <a:prstGeom prst="rect">
              <a:avLst/>
            </a:prstGeom>
            <a:noFill/>
            <a:extLst>
              <a:ext uri="{909E8E84-426E-40DD-AFC4-6F175D3DCCD1}">
                <a14:hiddenFill xmlns:a14="http://schemas.microsoft.com/office/drawing/2010/main">
                  <a:solidFill>
                    <a:srgbClr val="FFFFFF"/>
                  </a:solidFill>
                </a14:hiddenFill>
              </a:ext>
            </a:extLst>
          </p:spPr>
        </p:pic>
      </p:grpSp>
      <p:sp>
        <p:nvSpPr>
          <p:cNvPr id="176" name="二等辺三角形 175"/>
          <p:cNvSpPr/>
          <p:nvPr/>
        </p:nvSpPr>
        <p:spPr>
          <a:xfrm rot="5400000">
            <a:off x="10792778" y="2193707"/>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7" name="テキスト ボックス 176"/>
          <p:cNvSpPr txBox="1"/>
          <p:nvPr/>
        </p:nvSpPr>
        <p:spPr>
          <a:xfrm>
            <a:off x="9841800" y="556354"/>
            <a:ext cx="141577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＜作業時間＞</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79" name="正方形/長方形 178"/>
          <p:cNvSpPr/>
          <p:nvPr/>
        </p:nvSpPr>
        <p:spPr>
          <a:xfrm>
            <a:off x="7177244" y="6117258"/>
            <a:ext cx="4177747" cy="584775"/>
          </a:xfrm>
          <a:prstGeom prst="rect">
            <a:avLst/>
          </a:prstGeom>
          <a:solidFill>
            <a:schemeClr val="bg1"/>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最大</a:t>
            </a:r>
            <a:r>
              <a:rPr kumimoji="0" lang="en-US" altLang="ja-JP" sz="32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=3.0</a:t>
            </a:r>
            <a:r>
              <a:rPr kumimoji="0" lang="ja-JP" altLang="en-US" sz="32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㎛のバラつき</a:t>
            </a:r>
          </a:p>
        </p:txBody>
      </p:sp>
      <p:grpSp>
        <p:nvGrpSpPr>
          <p:cNvPr id="21" name="グループ化 20"/>
          <p:cNvGrpSpPr/>
          <p:nvPr/>
        </p:nvGrpSpPr>
        <p:grpSpPr>
          <a:xfrm>
            <a:off x="490746" y="3716369"/>
            <a:ext cx="5826447" cy="3079783"/>
            <a:chOff x="490746" y="3716369"/>
            <a:chExt cx="5826447" cy="3079783"/>
          </a:xfrm>
        </p:grpSpPr>
        <p:pic>
          <p:nvPicPr>
            <p:cNvPr id="12" name="図 11"/>
            <p:cNvPicPr>
              <a:picLocks noChangeAspect="1"/>
            </p:cNvPicPr>
            <p:nvPr/>
          </p:nvPicPr>
          <p:blipFill>
            <a:blip r:embed="rId11"/>
            <a:stretch>
              <a:fillRect/>
            </a:stretch>
          </p:blipFill>
          <p:spPr>
            <a:xfrm>
              <a:off x="490746" y="4177339"/>
              <a:ext cx="1313137" cy="2618813"/>
            </a:xfrm>
            <a:prstGeom prst="rect">
              <a:avLst/>
            </a:prstGeom>
            <a:solidFill>
              <a:schemeClr val="bg1"/>
            </a:solidFill>
          </p:spPr>
        </p:pic>
        <p:sp>
          <p:nvSpPr>
            <p:cNvPr id="156" name="二等辺三角形 155"/>
            <p:cNvSpPr/>
            <p:nvPr/>
          </p:nvSpPr>
          <p:spPr>
            <a:xfrm rot="5400000">
              <a:off x="2081066" y="5467222"/>
              <a:ext cx="230023" cy="230023"/>
            </a:xfrm>
            <a:prstGeom prst="triangle">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5" name="テキスト ボックス 174"/>
            <p:cNvSpPr txBox="1"/>
            <p:nvPr/>
          </p:nvSpPr>
          <p:spPr>
            <a:xfrm>
              <a:off x="600108" y="3810039"/>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＜教育前＞</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16" name="図 15"/>
            <p:cNvPicPr>
              <a:picLocks noChangeAspect="1"/>
            </p:cNvPicPr>
            <p:nvPr/>
          </p:nvPicPr>
          <p:blipFill>
            <a:blip r:embed="rId12"/>
            <a:stretch>
              <a:fillRect/>
            </a:stretch>
          </p:blipFill>
          <p:spPr>
            <a:xfrm>
              <a:off x="2567625" y="4167534"/>
              <a:ext cx="777599" cy="2624396"/>
            </a:xfrm>
            <a:prstGeom prst="rect">
              <a:avLst/>
            </a:prstGeom>
            <a:solidFill>
              <a:schemeClr val="bg1"/>
            </a:solidFill>
          </p:spPr>
        </p:pic>
        <p:sp>
          <p:nvSpPr>
            <p:cNvPr id="224" name="テキスト ボックス 223"/>
            <p:cNvSpPr txBox="1"/>
            <p:nvPr/>
          </p:nvSpPr>
          <p:spPr>
            <a:xfrm>
              <a:off x="2354203" y="3802611"/>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＜教育後＞</a:t>
              </a:r>
              <a:endParaRPr kumimoji="1" lang="en-US" altLang="ja-JP" sz="1200" b="0" i="0" u="none" strike="noStrike" kern="1200" cap="none" spc="0" normalizeH="0" baseline="0" noProof="0" dirty="0">
                <a:ln>
                  <a:solidFill>
                    <a:prstClr val="white">
                      <a:lumMod val="7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228" name="テキスト ボックス 271"/>
            <p:cNvSpPr txBox="1"/>
            <p:nvPr/>
          </p:nvSpPr>
          <p:spPr>
            <a:xfrm>
              <a:off x="4581233" y="3716369"/>
              <a:ext cx="1735960" cy="112735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2800" dirty="0">
                  <a:solidFill>
                    <a:srgbClr val="FF0000"/>
                  </a:solidFill>
                  <a:latin typeface="HGP創英角ﾎﾟｯﾌﾟ体" panose="040B0A00000000000000" pitchFamily="50" charset="-128"/>
                  <a:ea typeface="HGP創英角ﾎﾟｯﾌﾟ体" panose="040B0A00000000000000" pitchFamily="50" charset="-128"/>
                </a:rPr>
                <a:t>L</a:t>
              </a:r>
              <a:r>
                <a:rPr kumimoji="1" lang="ja-JP" altLang="en-US" sz="2800" dirty="0">
                  <a:solidFill>
                    <a:srgbClr val="FF0000"/>
                  </a:solidFill>
                  <a:latin typeface="HGP創英角ﾎﾟｯﾌﾟ体" panose="040B0A00000000000000" pitchFamily="50" charset="-128"/>
                  <a:ea typeface="HGP創英角ﾎﾟｯﾌﾟ体" panose="040B0A00000000000000" pitchFamily="50" charset="-128"/>
                </a:rPr>
                <a:t>方向</a:t>
              </a:r>
              <a:endParaRPr kumimoji="1" lang="en-US" altLang="ja-JP" sz="2800" dirty="0">
                <a:solidFill>
                  <a:srgbClr val="FF0000"/>
                </a:solidFill>
                <a:latin typeface="HGP創英角ﾎﾟｯﾌﾟ体" panose="040B0A00000000000000" pitchFamily="50" charset="-128"/>
                <a:ea typeface="HGP創英角ﾎﾟｯﾌﾟ体" panose="040B0A00000000000000" pitchFamily="50" charset="-128"/>
              </a:endParaRPr>
            </a:p>
            <a:p>
              <a:r>
                <a:rPr kumimoji="1" lang="ja-JP" altLang="en-US" sz="2800" dirty="0">
                  <a:solidFill>
                    <a:srgbClr val="FF0000"/>
                  </a:solidFill>
                  <a:latin typeface="HGP創英角ﾎﾟｯﾌﾟ体" panose="040B0A00000000000000" pitchFamily="50" charset="-128"/>
                  <a:ea typeface="HGP創英角ﾎﾟｯﾌﾟ体" panose="040B0A00000000000000" pitchFamily="50" charset="-128"/>
                </a:rPr>
                <a:t>最大</a:t>
              </a:r>
              <a:r>
                <a:rPr kumimoji="1" lang="en-US" altLang="ja-JP" sz="2800" dirty="0">
                  <a:solidFill>
                    <a:srgbClr val="FF0000"/>
                  </a:solidFill>
                  <a:latin typeface="HGP創英角ﾎﾟｯﾌﾟ体" panose="040B0A00000000000000" pitchFamily="50" charset="-128"/>
                  <a:ea typeface="HGP創英角ﾎﾟｯﾌﾟ体" panose="040B0A00000000000000" pitchFamily="50" charset="-128"/>
                </a:rPr>
                <a:t>2</a:t>
              </a:r>
              <a:r>
                <a:rPr kumimoji="1" lang="ja-JP" altLang="en-US" sz="2800" dirty="0">
                  <a:solidFill>
                    <a:srgbClr val="FF0000"/>
                  </a:solidFill>
                  <a:latin typeface="HGP創英角ﾎﾟｯﾌﾟ体" panose="040B0A00000000000000" pitchFamily="50" charset="-128"/>
                  <a:ea typeface="HGP創英角ﾎﾟｯﾌﾟ体" panose="040B0A00000000000000" pitchFamily="50" charset="-128"/>
                </a:rPr>
                <a:t>度</a:t>
              </a:r>
              <a:endParaRPr kumimoji="1" lang="en-US" altLang="ja-JP" sz="2800" dirty="0">
                <a:solidFill>
                  <a:srgbClr val="FF0000"/>
                </a:solidFill>
                <a:latin typeface="HGP創英角ﾎﾟｯﾌﾟ体" panose="040B0A00000000000000" pitchFamily="50" charset="-128"/>
                <a:ea typeface="HGP創英角ﾎﾟｯﾌﾟ体" panose="040B0A00000000000000" pitchFamily="50" charset="-128"/>
              </a:endParaRPr>
            </a:p>
          </p:txBody>
        </p:sp>
        <p:pic>
          <p:nvPicPr>
            <p:cNvPr id="7" name="図 6"/>
            <p:cNvPicPr>
              <a:picLocks noChangeAspect="1"/>
            </p:cNvPicPr>
            <p:nvPr/>
          </p:nvPicPr>
          <p:blipFill>
            <a:blip r:embed="rId13"/>
            <a:stretch>
              <a:fillRect/>
            </a:stretch>
          </p:blipFill>
          <p:spPr>
            <a:xfrm>
              <a:off x="3438243" y="4300763"/>
              <a:ext cx="1779918" cy="2453195"/>
            </a:xfrm>
            <a:prstGeom prst="rect">
              <a:avLst/>
            </a:prstGeom>
          </p:spPr>
        </p:pic>
        <p:cxnSp>
          <p:nvCxnSpPr>
            <p:cNvPr id="226" name="直線コネクタ 225"/>
            <p:cNvCxnSpPr/>
            <p:nvPr/>
          </p:nvCxnSpPr>
          <p:spPr>
            <a:xfrm>
              <a:off x="4459217" y="3972560"/>
              <a:ext cx="0" cy="277050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直線コネクタ 226"/>
            <p:cNvCxnSpPr/>
            <p:nvPr/>
          </p:nvCxnSpPr>
          <p:spPr>
            <a:xfrm>
              <a:off x="4245352" y="3996148"/>
              <a:ext cx="225510" cy="27469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3" name="正方形/長方形 222"/>
          <p:cNvSpPr/>
          <p:nvPr/>
        </p:nvSpPr>
        <p:spPr>
          <a:xfrm>
            <a:off x="3541800" y="6225293"/>
            <a:ext cx="2518638" cy="523220"/>
          </a:xfrm>
          <a:prstGeom prst="rect">
            <a:avLst/>
          </a:prstGeom>
          <a:solidFill>
            <a:srgbClr val="FFFF00"/>
          </a:solidFill>
          <a:ln>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最大</a:t>
            </a:r>
            <a:r>
              <a:rPr kumimoji="0" lang="en-US" altLang="ja-JP"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2</a:t>
            </a:r>
            <a:r>
              <a:rPr kumimoji="0" lang="ja-JP" altLang="en-US"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度の傾き</a:t>
            </a:r>
          </a:p>
        </p:txBody>
      </p:sp>
      <p:pic>
        <p:nvPicPr>
          <p:cNvPr id="5" name="図 4">
            <a:extLst>
              <a:ext uri="{FF2B5EF4-FFF2-40B4-BE49-F238E27FC236}">
                <a16:creationId xmlns:a16="http://schemas.microsoft.com/office/drawing/2014/main" id="{408E8B08-1167-5542-2693-C487D3FA1B6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9" name="四角形: 角を丸くする 8">
            <a:extLst>
              <a:ext uri="{FF2B5EF4-FFF2-40B4-BE49-F238E27FC236}">
                <a16:creationId xmlns:a16="http://schemas.microsoft.com/office/drawing/2014/main" id="{675F4BF4-0082-2BB4-DA52-FE8331B58552}"/>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18/33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276781480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0"/>
                                        </p:tgtEl>
                                        <p:attrNameLst>
                                          <p:attrName>style.visibility</p:attrName>
                                        </p:attrNameLst>
                                      </p:cBhvr>
                                      <p:to>
                                        <p:strVal val="visible"/>
                                      </p:to>
                                    </p:set>
                                    <p:animEffect transition="in" filter="fade">
                                      <p:cBhvr>
                                        <p:cTn id="12" dur="500"/>
                                        <p:tgtEl>
                                          <p:spTgt spid="16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62"/>
                                        </p:tgtEl>
                                        <p:attrNameLst>
                                          <p:attrName>style.visibility</p:attrName>
                                        </p:attrNameLst>
                                      </p:cBhvr>
                                      <p:to>
                                        <p:strVal val="visible"/>
                                      </p:to>
                                    </p:set>
                                    <p:animEffect transition="in" filter="fade">
                                      <p:cBhvr>
                                        <p:cTn id="15" dur="500"/>
                                        <p:tgtEl>
                                          <p:spTgt spid="162"/>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63"/>
                                        </p:tgtEl>
                                        <p:attrNameLst>
                                          <p:attrName>style.visibility</p:attrName>
                                        </p:attrNameLst>
                                      </p:cBhvr>
                                      <p:to>
                                        <p:strVal val="visible"/>
                                      </p:to>
                                    </p:set>
                                    <p:animEffect transition="in" filter="fade">
                                      <p:cBhvr>
                                        <p:cTn id="23" dur="500"/>
                                        <p:tgtEl>
                                          <p:spTgt spid="163"/>
                                        </p:tgtEl>
                                      </p:cBhvr>
                                    </p:animEffect>
                                  </p:childTnLst>
                                </p:cTn>
                              </p:par>
                              <p:par>
                                <p:cTn id="24" presetID="10" presetClass="entr" presetSubtype="0" fill="hold" nodeType="withEffect">
                                  <p:stCondLst>
                                    <p:cond delay="0"/>
                                  </p:stCondLst>
                                  <p:childTnLst>
                                    <p:set>
                                      <p:cBhvr>
                                        <p:cTn id="25" dur="1" fill="hold">
                                          <p:stCondLst>
                                            <p:cond delay="0"/>
                                          </p:stCondLst>
                                        </p:cTn>
                                        <p:tgtEl>
                                          <p:spTgt spid="161"/>
                                        </p:tgtEl>
                                        <p:attrNameLst>
                                          <p:attrName>style.visibility</p:attrName>
                                        </p:attrNameLst>
                                      </p:cBhvr>
                                      <p:to>
                                        <p:strVal val="visible"/>
                                      </p:to>
                                    </p:set>
                                    <p:animEffect transition="in" filter="fade">
                                      <p:cBhvr>
                                        <p:cTn id="26" dur="500"/>
                                        <p:tgtEl>
                                          <p:spTgt spid="16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58"/>
                                        </p:tgtEl>
                                        <p:attrNameLst>
                                          <p:attrName>style.visibility</p:attrName>
                                        </p:attrNameLst>
                                      </p:cBhvr>
                                      <p:to>
                                        <p:strVal val="visible"/>
                                      </p:to>
                                    </p:set>
                                    <p:animEffect transition="in" filter="fade">
                                      <p:cBhvr>
                                        <p:cTn id="31" dur="500"/>
                                        <p:tgtEl>
                                          <p:spTgt spid="15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77"/>
                                        </p:tgtEl>
                                        <p:attrNameLst>
                                          <p:attrName>style.visibility</p:attrName>
                                        </p:attrNameLst>
                                      </p:cBhvr>
                                      <p:to>
                                        <p:strVal val="visible"/>
                                      </p:to>
                                    </p:set>
                                    <p:animEffect transition="in" filter="fade">
                                      <p:cBhvr>
                                        <p:cTn id="34" dur="500"/>
                                        <p:tgtEl>
                                          <p:spTgt spid="177"/>
                                        </p:tgtEl>
                                      </p:cBhvr>
                                    </p:animEffect>
                                  </p:childTnLst>
                                </p:cTn>
                              </p:par>
                            </p:childTnLst>
                          </p:cTn>
                        </p:par>
                        <p:par>
                          <p:cTn id="35" fill="hold">
                            <p:stCondLst>
                              <p:cond delay="500"/>
                            </p:stCondLst>
                            <p:childTnLst>
                              <p:par>
                                <p:cTn id="36" presetID="22" presetClass="entr" presetSubtype="8" fill="hold" grpId="0" nodeType="afterEffect">
                                  <p:stCondLst>
                                    <p:cond delay="0"/>
                                  </p:stCondLst>
                                  <p:childTnLst>
                                    <p:set>
                                      <p:cBhvr>
                                        <p:cTn id="37" dur="1" fill="hold">
                                          <p:stCondLst>
                                            <p:cond delay="0"/>
                                          </p:stCondLst>
                                        </p:cTn>
                                        <p:tgtEl>
                                          <p:spTgt spid="176"/>
                                        </p:tgtEl>
                                        <p:attrNameLst>
                                          <p:attrName>style.visibility</p:attrName>
                                        </p:attrNameLst>
                                      </p:cBhvr>
                                      <p:to>
                                        <p:strVal val="visible"/>
                                      </p:to>
                                    </p:set>
                                    <p:animEffect transition="in" filter="wipe(left)">
                                      <p:cBhvr>
                                        <p:cTn id="38" dur="500"/>
                                        <p:tgtEl>
                                          <p:spTgt spid="176"/>
                                        </p:tgtEl>
                                      </p:cBhvr>
                                    </p:animEffec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159"/>
                                        </p:tgtEl>
                                        <p:attrNameLst>
                                          <p:attrName>style.visibility</p:attrName>
                                        </p:attrNameLst>
                                      </p:cBhvr>
                                      <p:to>
                                        <p:strVal val="visible"/>
                                      </p:to>
                                    </p:set>
                                    <p:animEffect transition="in" filter="fade">
                                      <p:cBhvr>
                                        <p:cTn id="42" dur="500"/>
                                        <p:tgtEl>
                                          <p:spTgt spid="1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68"/>
                                        </p:tgtEl>
                                        <p:attrNameLst>
                                          <p:attrName>style.visibility</p:attrName>
                                        </p:attrNameLst>
                                      </p:cBhvr>
                                      <p:to>
                                        <p:strVal val="visible"/>
                                      </p:to>
                                    </p:set>
                                    <p:animEffect transition="in" filter="fade">
                                      <p:cBhvr>
                                        <p:cTn id="47" dur="500"/>
                                        <p:tgtEl>
                                          <p:spTgt spid="168"/>
                                        </p:tgtEl>
                                      </p:cBhvr>
                                    </p:animEffect>
                                  </p:childTnLst>
                                </p:cTn>
                              </p:par>
                              <p:par>
                                <p:cTn id="48" presetID="10" presetClass="entr" presetSubtype="0" fill="hold" nodeType="with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500"/>
                                        <p:tgtEl>
                                          <p:spTgt spid="21"/>
                                        </p:tgtEl>
                                      </p:cBhvr>
                                    </p:animEffect>
                                  </p:childTnLst>
                                </p:cTn>
                              </p:par>
                            </p:childTnLst>
                          </p:cTn>
                        </p:par>
                        <p:par>
                          <p:cTn id="51" fill="hold">
                            <p:stCondLst>
                              <p:cond delay="500"/>
                            </p:stCondLst>
                            <p:childTnLst>
                              <p:par>
                                <p:cTn id="52" presetID="42" presetClass="entr" presetSubtype="0" fill="hold" grpId="0" nodeType="afterEffect">
                                  <p:stCondLst>
                                    <p:cond delay="0"/>
                                  </p:stCondLst>
                                  <p:childTnLst>
                                    <p:set>
                                      <p:cBhvr>
                                        <p:cTn id="53" dur="1" fill="hold">
                                          <p:stCondLst>
                                            <p:cond delay="0"/>
                                          </p:stCondLst>
                                        </p:cTn>
                                        <p:tgtEl>
                                          <p:spTgt spid="223"/>
                                        </p:tgtEl>
                                        <p:attrNameLst>
                                          <p:attrName>style.visibility</p:attrName>
                                        </p:attrNameLst>
                                      </p:cBhvr>
                                      <p:to>
                                        <p:strVal val="visible"/>
                                      </p:to>
                                    </p:set>
                                    <p:animEffect transition="in" filter="fade">
                                      <p:cBhvr>
                                        <p:cTn id="54" dur="500"/>
                                        <p:tgtEl>
                                          <p:spTgt spid="223"/>
                                        </p:tgtEl>
                                      </p:cBhvr>
                                    </p:animEffect>
                                    <p:anim calcmode="lin" valueType="num">
                                      <p:cBhvr>
                                        <p:cTn id="55" dur="500" fill="hold"/>
                                        <p:tgtEl>
                                          <p:spTgt spid="223"/>
                                        </p:tgtEl>
                                        <p:attrNameLst>
                                          <p:attrName>ppt_x</p:attrName>
                                        </p:attrNameLst>
                                      </p:cBhvr>
                                      <p:tavLst>
                                        <p:tav tm="0">
                                          <p:val>
                                            <p:strVal val="#ppt_x"/>
                                          </p:val>
                                        </p:tav>
                                        <p:tav tm="100000">
                                          <p:val>
                                            <p:strVal val="#ppt_x"/>
                                          </p:val>
                                        </p:tav>
                                      </p:tavLst>
                                    </p:anim>
                                    <p:anim calcmode="lin" valueType="num">
                                      <p:cBhvr>
                                        <p:cTn id="56" dur="500" fill="hold"/>
                                        <p:tgtEl>
                                          <p:spTgt spid="223"/>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500"/>
                                        <p:tgtEl>
                                          <p:spTgt spid="15"/>
                                        </p:tgtEl>
                                      </p:cBhvr>
                                    </p:animEffect>
                                  </p:childTnLst>
                                </p:cTn>
                              </p:par>
                            </p:childTnLst>
                          </p:cTn>
                        </p:par>
                        <p:par>
                          <p:cTn id="62" fill="hold">
                            <p:stCondLst>
                              <p:cond delay="500"/>
                            </p:stCondLst>
                            <p:childTnLst>
                              <p:par>
                                <p:cTn id="63" presetID="22" presetClass="entr" presetSubtype="8" fill="hold" grpId="0" nodeType="afterEffect">
                                  <p:stCondLst>
                                    <p:cond delay="0"/>
                                  </p:stCondLst>
                                  <p:childTnLst>
                                    <p:set>
                                      <p:cBhvr>
                                        <p:cTn id="64" dur="1" fill="hold">
                                          <p:stCondLst>
                                            <p:cond delay="0"/>
                                          </p:stCondLst>
                                        </p:cTn>
                                        <p:tgtEl>
                                          <p:spTgt spid="173"/>
                                        </p:tgtEl>
                                        <p:attrNameLst>
                                          <p:attrName>style.visibility</p:attrName>
                                        </p:attrNameLst>
                                      </p:cBhvr>
                                      <p:to>
                                        <p:strVal val="visible"/>
                                      </p:to>
                                    </p:set>
                                    <p:animEffect transition="in" filter="wipe(left)">
                                      <p:cBhvr>
                                        <p:cTn id="65" dur="500"/>
                                        <p:tgtEl>
                                          <p:spTgt spid="173"/>
                                        </p:tgtEl>
                                      </p:cBhvr>
                                    </p:animEffect>
                                  </p:childTnLst>
                                </p:cTn>
                              </p:par>
                            </p:childTnLst>
                          </p:cTn>
                        </p:par>
                        <p:par>
                          <p:cTn id="66" fill="hold">
                            <p:stCondLst>
                              <p:cond delay="1000"/>
                            </p:stCondLst>
                            <p:childTnLst>
                              <p:par>
                                <p:cTn id="67" presetID="10" presetClass="entr" presetSubtype="0"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500"/>
                                        <p:tgtEl>
                                          <p:spTgt spid="11"/>
                                        </p:tgtEl>
                                      </p:cBhvr>
                                    </p:animEffect>
                                  </p:childTnLst>
                                </p:cTn>
                              </p:par>
                            </p:childTnLst>
                          </p:cTn>
                        </p:par>
                        <p:par>
                          <p:cTn id="70" fill="hold">
                            <p:stCondLst>
                              <p:cond delay="1500"/>
                            </p:stCondLst>
                            <p:childTnLst>
                              <p:par>
                                <p:cTn id="71" presetID="42" presetClass="entr" presetSubtype="0" fill="hold" grpId="0" nodeType="afterEffect">
                                  <p:stCondLst>
                                    <p:cond delay="0"/>
                                  </p:stCondLst>
                                  <p:childTnLst>
                                    <p:set>
                                      <p:cBhvr>
                                        <p:cTn id="72" dur="1" fill="hold">
                                          <p:stCondLst>
                                            <p:cond delay="0"/>
                                          </p:stCondLst>
                                        </p:cTn>
                                        <p:tgtEl>
                                          <p:spTgt spid="179"/>
                                        </p:tgtEl>
                                        <p:attrNameLst>
                                          <p:attrName>style.visibility</p:attrName>
                                        </p:attrNameLst>
                                      </p:cBhvr>
                                      <p:to>
                                        <p:strVal val="visible"/>
                                      </p:to>
                                    </p:set>
                                    <p:animEffect transition="in" filter="fade">
                                      <p:cBhvr>
                                        <p:cTn id="73" dur="500"/>
                                        <p:tgtEl>
                                          <p:spTgt spid="179"/>
                                        </p:tgtEl>
                                      </p:cBhvr>
                                    </p:animEffect>
                                    <p:anim calcmode="lin" valueType="num">
                                      <p:cBhvr>
                                        <p:cTn id="74" dur="500" fill="hold"/>
                                        <p:tgtEl>
                                          <p:spTgt spid="179"/>
                                        </p:tgtEl>
                                        <p:attrNameLst>
                                          <p:attrName>ppt_x</p:attrName>
                                        </p:attrNameLst>
                                      </p:cBhvr>
                                      <p:tavLst>
                                        <p:tav tm="0">
                                          <p:val>
                                            <p:strVal val="#ppt_x"/>
                                          </p:val>
                                        </p:tav>
                                        <p:tav tm="100000">
                                          <p:val>
                                            <p:strVal val="#ppt_x"/>
                                          </p:val>
                                        </p:tav>
                                      </p:tavLst>
                                    </p:anim>
                                    <p:anim calcmode="lin" valueType="num">
                                      <p:cBhvr>
                                        <p:cTn id="75" dur="500" fill="hold"/>
                                        <p:tgtEl>
                                          <p:spTgt spid="1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2" grpId="0"/>
      <p:bldP spid="163" grpId="0"/>
      <p:bldP spid="164" grpId="0" animBg="1"/>
      <p:bldP spid="173" grpId="0" animBg="1"/>
      <p:bldP spid="176" grpId="0" animBg="1"/>
      <p:bldP spid="177" grpId="0"/>
      <p:bldP spid="179" grpId="0" animBg="1"/>
      <p:bldP spid="22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ホームベース 5"/>
          <p:cNvSpPr/>
          <p:nvPr/>
        </p:nvSpPr>
        <p:spPr>
          <a:xfrm>
            <a:off x="0" y="0"/>
            <a:ext cx="2229479"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目標値の設定</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4" name="グラフ 3"/>
          <p:cNvGraphicFramePr/>
          <p:nvPr>
            <p:extLst>
              <p:ext uri="{D42A27DB-BD31-4B8C-83A1-F6EECF244321}">
                <p14:modId xmlns:p14="http://schemas.microsoft.com/office/powerpoint/2010/main" val="1568915787"/>
              </p:ext>
            </p:extLst>
          </p:nvPr>
        </p:nvGraphicFramePr>
        <p:xfrm>
          <a:off x="63500" y="687667"/>
          <a:ext cx="3850132" cy="2646694"/>
        </p:xfrm>
        <a:graphic>
          <a:graphicData uri="http://schemas.openxmlformats.org/drawingml/2006/chart">
            <c:chart xmlns:c="http://schemas.openxmlformats.org/drawingml/2006/chart" xmlns:r="http://schemas.openxmlformats.org/officeDocument/2006/relationships" r:id="rId3"/>
          </a:graphicData>
        </a:graphic>
      </p:graphicFrame>
      <p:cxnSp>
        <p:nvCxnSpPr>
          <p:cNvPr id="11" name="直線矢印コネクタ 10"/>
          <p:cNvCxnSpPr>
            <a:cxnSpLocks/>
          </p:cNvCxnSpPr>
          <p:nvPr/>
        </p:nvCxnSpPr>
        <p:spPr>
          <a:xfrm>
            <a:off x="1746689" y="1800899"/>
            <a:ext cx="1106239" cy="1055627"/>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grpSp>
        <p:nvGrpSpPr>
          <p:cNvPr id="3" name="グループ化 2">
            <a:extLst>
              <a:ext uri="{FF2B5EF4-FFF2-40B4-BE49-F238E27FC236}">
                <a16:creationId xmlns:a16="http://schemas.microsoft.com/office/drawing/2014/main" id="{FCC05F7D-C403-C2CE-B02F-8CA81A20A455}"/>
              </a:ext>
            </a:extLst>
          </p:cNvPr>
          <p:cNvGrpSpPr/>
          <p:nvPr/>
        </p:nvGrpSpPr>
        <p:grpSpPr>
          <a:xfrm>
            <a:off x="3925988" y="547563"/>
            <a:ext cx="8248408" cy="6279969"/>
            <a:chOff x="3925988" y="530951"/>
            <a:chExt cx="8248408" cy="6296582"/>
          </a:xfrm>
        </p:grpSpPr>
        <p:pic>
          <p:nvPicPr>
            <p:cNvPr id="2" name="図 1">
              <a:extLst>
                <a:ext uri="{FF2B5EF4-FFF2-40B4-BE49-F238E27FC236}">
                  <a16:creationId xmlns:a16="http://schemas.microsoft.com/office/drawing/2014/main" id="{0C1A654E-9171-89B2-C20E-5D594F74ED15}"/>
                </a:ext>
              </a:extLst>
            </p:cNvPr>
            <p:cNvPicPr>
              <a:picLocks noChangeAspect="1"/>
            </p:cNvPicPr>
            <p:nvPr/>
          </p:nvPicPr>
          <p:blipFill>
            <a:blip r:embed="rId4"/>
            <a:stretch>
              <a:fillRect/>
            </a:stretch>
          </p:blipFill>
          <p:spPr>
            <a:xfrm>
              <a:off x="4043867" y="910286"/>
              <a:ext cx="8130529" cy="5917247"/>
            </a:xfrm>
            <a:prstGeom prst="rect">
              <a:avLst/>
            </a:prstGeom>
            <a:solidFill>
              <a:schemeClr val="bg1"/>
            </a:solidFill>
          </p:spPr>
        </p:pic>
        <p:sp>
          <p:nvSpPr>
            <p:cNvPr id="9" name="テキスト ボックス 8"/>
            <p:cNvSpPr txBox="1"/>
            <p:nvPr/>
          </p:nvSpPr>
          <p:spPr>
            <a:xfrm>
              <a:off x="3925988" y="530951"/>
              <a:ext cx="17459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＜計画と実績＞</a:t>
              </a:r>
            </a:p>
          </p:txBody>
        </p:sp>
      </p:grpSp>
      <p:pic>
        <p:nvPicPr>
          <p:cNvPr id="10" name="図 9">
            <a:extLst>
              <a:ext uri="{FF2B5EF4-FFF2-40B4-BE49-F238E27FC236}">
                <a16:creationId xmlns:a16="http://schemas.microsoft.com/office/drawing/2014/main" id="{647F48A4-5F54-AD94-F8D5-B05F791B816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2" name="四角形: 角を丸くする 11">
            <a:extLst>
              <a:ext uri="{FF2B5EF4-FFF2-40B4-BE49-F238E27FC236}">
                <a16:creationId xmlns:a16="http://schemas.microsoft.com/office/drawing/2014/main" id="{4E0C7287-7832-C9C3-623D-25375B683680}"/>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19/33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1079" name="グループ化 1078">
            <a:extLst>
              <a:ext uri="{FF2B5EF4-FFF2-40B4-BE49-F238E27FC236}">
                <a16:creationId xmlns:a16="http://schemas.microsoft.com/office/drawing/2014/main" id="{37384627-98D2-9753-E805-BAC769F27DEB}"/>
              </a:ext>
            </a:extLst>
          </p:cNvPr>
          <p:cNvGrpSpPr/>
          <p:nvPr/>
        </p:nvGrpSpPr>
        <p:grpSpPr>
          <a:xfrm>
            <a:off x="5735285" y="4854553"/>
            <a:ext cx="3202521" cy="1953845"/>
            <a:chOff x="6355406" y="3581645"/>
            <a:chExt cx="5348625" cy="3263175"/>
          </a:xfrm>
        </p:grpSpPr>
        <p:grpSp>
          <p:nvGrpSpPr>
            <p:cNvPr id="16" name="グループ化 15">
              <a:extLst>
                <a:ext uri="{FF2B5EF4-FFF2-40B4-BE49-F238E27FC236}">
                  <a16:creationId xmlns:a16="http://schemas.microsoft.com/office/drawing/2014/main" id="{A9ADD185-9189-8687-C3C1-7DC41F651663}"/>
                </a:ext>
              </a:extLst>
            </p:cNvPr>
            <p:cNvGrpSpPr/>
            <p:nvPr/>
          </p:nvGrpSpPr>
          <p:grpSpPr>
            <a:xfrm>
              <a:off x="6355406" y="3581645"/>
              <a:ext cx="5272579" cy="3263175"/>
              <a:chOff x="4194426" y="2332843"/>
              <a:chExt cx="3629303" cy="2246159"/>
            </a:xfrm>
          </p:grpSpPr>
          <p:grpSp>
            <p:nvGrpSpPr>
              <p:cNvPr id="19" name="グループ化 18">
                <a:extLst>
                  <a:ext uri="{FF2B5EF4-FFF2-40B4-BE49-F238E27FC236}">
                    <a16:creationId xmlns:a16="http://schemas.microsoft.com/office/drawing/2014/main" id="{1159AF24-1902-22E6-4249-91BE2F7E7194}"/>
                  </a:ext>
                </a:extLst>
              </p:cNvPr>
              <p:cNvGrpSpPr/>
              <p:nvPr/>
            </p:nvGrpSpPr>
            <p:grpSpPr>
              <a:xfrm>
                <a:off x="6563785" y="2703222"/>
                <a:ext cx="871734" cy="1297079"/>
                <a:chOff x="2369357" y="424224"/>
                <a:chExt cx="866463" cy="1184135"/>
              </a:xfrm>
            </p:grpSpPr>
            <p:grpSp>
              <p:nvGrpSpPr>
                <p:cNvPr id="1064" name="グループ化 1063">
                  <a:extLst>
                    <a:ext uri="{FF2B5EF4-FFF2-40B4-BE49-F238E27FC236}">
                      <a16:creationId xmlns:a16="http://schemas.microsoft.com/office/drawing/2014/main" id="{8056C340-8202-D293-0961-168C01991B87}"/>
                    </a:ext>
                  </a:extLst>
                </p:cNvPr>
                <p:cNvGrpSpPr/>
                <p:nvPr/>
              </p:nvGrpSpPr>
              <p:grpSpPr>
                <a:xfrm flipH="1">
                  <a:off x="2440057" y="1033623"/>
                  <a:ext cx="446809" cy="574736"/>
                  <a:chOff x="2440057" y="1033623"/>
                  <a:chExt cx="2493818" cy="4606636"/>
                </a:xfrm>
              </p:grpSpPr>
              <p:sp>
                <p:nvSpPr>
                  <p:cNvPr id="1076" name="フリーフォーム 708">
                    <a:extLst>
                      <a:ext uri="{FF2B5EF4-FFF2-40B4-BE49-F238E27FC236}">
                        <a16:creationId xmlns:a16="http://schemas.microsoft.com/office/drawing/2014/main" id="{C7704322-1A02-6E43-43BE-4100F678218A}"/>
                      </a:ext>
                    </a:extLst>
                  </p:cNvPr>
                  <p:cNvSpPr/>
                  <p:nvPr/>
                </p:nvSpPr>
                <p:spPr>
                  <a:xfrm>
                    <a:off x="2440057" y="1033623"/>
                    <a:ext cx="2493818" cy="4035136"/>
                  </a:xfrm>
                  <a:custGeom>
                    <a:avLst/>
                    <a:gdLst>
                      <a:gd name="connsiteX0" fmla="*/ 17318 w 2493818"/>
                      <a:gd name="connsiteY0" fmla="*/ 0 h 4035136"/>
                      <a:gd name="connsiteX1" fmla="*/ 69273 w 2493818"/>
                      <a:gd name="connsiteY1" fmla="*/ 831272 h 4035136"/>
                      <a:gd name="connsiteX2" fmla="*/ 0 w 2493818"/>
                      <a:gd name="connsiteY2" fmla="*/ 2008909 h 4035136"/>
                      <a:gd name="connsiteX3" fmla="*/ 86591 w 2493818"/>
                      <a:gd name="connsiteY3" fmla="*/ 3030682 h 4035136"/>
                      <a:gd name="connsiteX4" fmla="*/ 69273 w 2493818"/>
                      <a:gd name="connsiteY4" fmla="*/ 3948545 h 4035136"/>
                      <a:gd name="connsiteX5" fmla="*/ 225136 w 2493818"/>
                      <a:gd name="connsiteY5" fmla="*/ 4000500 h 4035136"/>
                      <a:gd name="connsiteX6" fmla="*/ 432955 w 2493818"/>
                      <a:gd name="connsiteY6" fmla="*/ 4017818 h 4035136"/>
                      <a:gd name="connsiteX7" fmla="*/ 623455 w 2493818"/>
                      <a:gd name="connsiteY7" fmla="*/ 4035136 h 4035136"/>
                      <a:gd name="connsiteX8" fmla="*/ 848591 w 2493818"/>
                      <a:gd name="connsiteY8" fmla="*/ 4017818 h 4035136"/>
                      <a:gd name="connsiteX9" fmla="*/ 987136 w 2493818"/>
                      <a:gd name="connsiteY9" fmla="*/ 3983182 h 4035136"/>
                      <a:gd name="connsiteX10" fmla="*/ 1056409 w 2493818"/>
                      <a:gd name="connsiteY10" fmla="*/ 3948545 h 4035136"/>
                      <a:gd name="connsiteX11" fmla="*/ 1177636 w 2493818"/>
                      <a:gd name="connsiteY11" fmla="*/ 346363 h 4035136"/>
                      <a:gd name="connsiteX12" fmla="*/ 1333500 w 2493818"/>
                      <a:gd name="connsiteY12" fmla="*/ 363682 h 4035136"/>
                      <a:gd name="connsiteX13" fmla="*/ 1350818 w 2493818"/>
                      <a:gd name="connsiteY13" fmla="*/ 1316182 h 4035136"/>
                      <a:gd name="connsiteX14" fmla="*/ 1437409 w 2493818"/>
                      <a:gd name="connsiteY14" fmla="*/ 2840182 h 4035136"/>
                      <a:gd name="connsiteX15" fmla="*/ 1506682 w 2493818"/>
                      <a:gd name="connsiteY15" fmla="*/ 3342409 h 4035136"/>
                      <a:gd name="connsiteX16" fmla="*/ 1437409 w 2493818"/>
                      <a:gd name="connsiteY16" fmla="*/ 3948545 h 4035136"/>
                      <a:gd name="connsiteX17" fmla="*/ 1766455 w 2493818"/>
                      <a:gd name="connsiteY17" fmla="*/ 4035136 h 4035136"/>
                      <a:gd name="connsiteX18" fmla="*/ 2112818 w 2493818"/>
                      <a:gd name="connsiteY18" fmla="*/ 4017818 h 4035136"/>
                      <a:gd name="connsiteX19" fmla="*/ 2372591 w 2493818"/>
                      <a:gd name="connsiteY19" fmla="*/ 3931227 h 4035136"/>
                      <a:gd name="connsiteX20" fmla="*/ 2407227 w 2493818"/>
                      <a:gd name="connsiteY20" fmla="*/ 3827318 h 4035136"/>
                      <a:gd name="connsiteX21" fmla="*/ 2424545 w 2493818"/>
                      <a:gd name="connsiteY21" fmla="*/ 3290454 h 4035136"/>
                      <a:gd name="connsiteX22" fmla="*/ 2389909 w 2493818"/>
                      <a:gd name="connsiteY22" fmla="*/ 2926772 h 4035136"/>
                      <a:gd name="connsiteX23" fmla="*/ 2441864 w 2493818"/>
                      <a:gd name="connsiteY23" fmla="*/ 1783772 h 4035136"/>
                      <a:gd name="connsiteX24" fmla="*/ 2493818 w 2493818"/>
                      <a:gd name="connsiteY24" fmla="*/ 831272 h 4035136"/>
                      <a:gd name="connsiteX25" fmla="*/ 2493818 w 2493818"/>
                      <a:gd name="connsiteY25" fmla="*/ 346363 h 4035136"/>
                      <a:gd name="connsiteX26" fmla="*/ 2493818 w 2493818"/>
                      <a:gd name="connsiteY26" fmla="*/ 51954 h 4035136"/>
                      <a:gd name="connsiteX27" fmla="*/ 17318 w 2493818"/>
                      <a:gd name="connsiteY27" fmla="*/ 0 h 403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93818" h="4035136">
                        <a:moveTo>
                          <a:pt x="17318" y="0"/>
                        </a:moveTo>
                        <a:lnTo>
                          <a:pt x="69273" y="831272"/>
                        </a:lnTo>
                        <a:lnTo>
                          <a:pt x="0" y="2008909"/>
                        </a:lnTo>
                        <a:lnTo>
                          <a:pt x="86591" y="3030682"/>
                        </a:lnTo>
                        <a:lnTo>
                          <a:pt x="69273" y="3948545"/>
                        </a:lnTo>
                        <a:lnTo>
                          <a:pt x="225136" y="4000500"/>
                        </a:lnTo>
                        <a:lnTo>
                          <a:pt x="432955" y="4017818"/>
                        </a:lnTo>
                        <a:lnTo>
                          <a:pt x="623455" y="4035136"/>
                        </a:lnTo>
                        <a:lnTo>
                          <a:pt x="848591" y="4017818"/>
                        </a:lnTo>
                        <a:lnTo>
                          <a:pt x="987136" y="3983182"/>
                        </a:lnTo>
                        <a:lnTo>
                          <a:pt x="1056409" y="3948545"/>
                        </a:lnTo>
                        <a:lnTo>
                          <a:pt x="1177636" y="346363"/>
                        </a:lnTo>
                        <a:lnTo>
                          <a:pt x="1333500" y="363682"/>
                        </a:lnTo>
                        <a:lnTo>
                          <a:pt x="1350818" y="1316182"/>
                        </a:lnTo>
                        <a:lnTo>
                          <a:pt x="1437409" y="2840182"/>
                        </a:lnTo>
                        <a:lnTo>
                          <a:pt x="1506682" y="3342409"/>
                        </a:lnTo>
                        <a:lnTo>
                          <a:pt x="1437409" y="3948545"/>
                        </a:lnTo>
                        <a:lnTo>
                          <a:pt x="1766455" y="4035136"/>
                        </a:lnTo>
                        <a:lnTo>
                          <a:pt x="2112818" y="4017818"/>
                        </a:lnTo>
                        <a:lnTo>
                          <a:pt x="2372591" y="3931227"/>
                        </a:lnTo>
                        <a:lnTo>
                          <a:pt x="2407227" y="3827318"/>
                        </a:lnTo>
                        <a:lnTo>
                          <a:pt x="2424545" y="3290454"/>
                        </a:lnTo>
                        <a:lnTo>
                          <a:pt x="2389909" y="2926772"/>
                        </a:lnTo>
                        <a:lnTo>
                          <a:pt x="2441864" y="1783772"/>
                        </a:lnTo>
                        <a:lnTo>
                          <a:pt x="2493818" y="831272"/>
                        </a:lnTo>
                        <a:lnTo>
                          <a:pt x="2493818" y="346363"/>
                        </a:lnTo>
                        <a:lnTo>
                          <a:pt x="2493818" y="51954"/>
                        </a:lnTo>
                        <a:lnTo>
                          <a:pt x="17318" y="0"/>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7" name="フリーフォーム 709">
                    <a:extLst>
                      <a:ext uri="{FF2B5EF4-FFF2-40B4-BE49-F238E27FC236}">
                        <a16:creationId xmlns:a16="http://schemas.microsoft.com/office/drawing/2014/main" id="{B0C281F2-B48A-18B2-FB60-FE89409DB9C6}"/>
                      </a:ext>
                    </a:extLst>
                  </p:cNvPr>
                  <p:cNvSpPr/>
                  <p:nvPr/>
                </p:nvSpPr>
                <p:spPr>
                  <a:xfrm>
                    <a:off x="2457375" y="4999486"/>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8" name="フリーフォーム 710">
                    <a:extLst>
                      <a:ext uri="{FF2B5EF4-FFF2-40B4-BE49-F238E27FC236}">
                        <a16:creationId xmlns:a16="http://schemas.microsoft.com/office/drawing/2014/main" id="{C9261363-78B5-3CAD-BFAE-0677E32ADC9B}"/>
                      </a:ext>
                    </a:extLst>
                  </p:cNvPr>
                  <p:cNvSpPr/>
                  <p:nvPr/>
                </p:nvSpPr>
                <p:spPr>
                  <a:xfrm flipH="1">
                    <a:off x="3860148" y="5016804"/>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065" name="グループ化 1064">
                  <a:extLst>
                    <a:ext uri="{FF2B5EF4-FFF2-40B4-BE49-F238E27FC236}">
                      <a16:creationId xmlns:a16="http://schemas.microsoft.com/office/drawing/2014/main" id="{486523B5-BD73-DA7C-00DC-7B6A1BD61CB5}"/>
                    </a:ext>
                  </a:extLst>
                </p:cNvPr>
                <p:cNvGrpSpPr/>
                <p:nvPr/>
              </p:nvGrpSpPr>
              <p:grpSpPr>
                <a:xfrm>
                  <a:off x="2369357" y="424224"/>
                  <a:ext cx="866463" cy="663197"/>
                  <a:chOff x="2369357" y="424224"/>
                  <a:chExt cx="2742748" cy="2240838"/>
                </a:xfrm>
              </p:grpSpPr>
              <p:sp>
                <p:nvSpPr>
                  <p:cNvPr id="1066" name="フリーフォーム 698">
                    <a:extLst>
                      <a:ext uri="{FF2B5EF4-FFF2-40B4-BE49-F238E27FC236}">
                        <a16:creationId xmlns:a16="http://schemas.microsoft.com/office/drawing/2014/main" id="{1FDB2D13-7CAA-6D52-574E-0819A922A3AB}"/>
                      </a:ext>
                    </a:extLst>
                  </p:cNvPr>
                  <p:cNvSpPr/>
                  <p:nvPr/>
                </p:nvSpPr>
                <p:spPr>
                  <a:xfrm>
                    <a:off x="2369357" y="688625"/>
                    <a:ext cx="2440782" cy="1976437"/>
                  </a:xfrm>
                  <a:custGeom>
                    <a:avLst/>
                    <a:gdLst>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202407 w 2440782"/>
                      <a:gd name="connsiteY24" fmla="*/ 1535906 h 1976437"/>
                      <a:gd name="connsiteX25" fmla="*/ 190500 w 2440782"/>
                      <a:gd name="connsiteY25" fmla="*/ 946546 h 1976437"/>
                      <a:gd name="connsiteX26" fmla="*/ 196454 w 2440782"/>
                      <a:gd name="connsiteY26" fmla="*/ 779859 h 1976437"/>
                      <a:gd name="connsiteX27" fmla="*/ 172641 w 2440782"/>
                      <a:gd name="connsiteY27" fmla="*/ 696515 h 1976437"/>
                      <a:gd name="connsiteX28" fmla="*/ 83344 w 2440782"/>
                      <a:gd name="connsiteY28" fmla="*/ 642937 h 1976437"/>
                      <a:gd name="connsiteX29" fmla="*/ 0 w 2440782"/>
                      <a:gd name="connsiteY29"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1115 w 2440782"/>
                      <a:gd name="connsiteY19" fmla="*/ 1318314 h 1976437"/>
                      <a:gd name="connsiteX20" fmla="*/ 1607344 w 2440782"/>
                      <a:gd name="connsiteY20" fmla="*/ 1458515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07344 w 2440782"/>
                      <a:gd name="connsiteY20" fmla="*/ 1458515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77142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29791 w 2440782"/>
                      <a:gd name="connsiteY25" fmla="*/ 1588887 h 1976437"/>
                      <a:gd name="connsiteX26" fmla="*/ 177142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29791 w 2440782"/>
                      <a:gd name="connsiteY25" fmla="*/ 1588887 h 1976437"/>
                      <a:gd name="connsiteX26" fmla="*/ 231909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782" h="1976437">
                        <a:moveTo>
                          <a:pt x="0" y="601265"/>
                        </a:moveTo>
                        <a:lnTo>
                          <a:pt x="232172" y="517921"/>
                        </a:lnTo>
                        <a:lnTo>
                          <a:pt x="392907" y="398859"/>
                        </a:lnTo>
                        <a:lnTo>
                          <a:pt x="440532" y="476250"/>
                        </a:lnTo>
                        <a:lnTo>
                          <a:pt x="565547" y="529828"/>
                        </a:lnTo>
                        <a:lnTo>
                          <a:pt x="684610" y="565546"/>
                        </a:lnTo>
                        <a:lnTo>
                          <a:pt x="875110" y="595312"/>
                        </a:lnTo>
                        <a:lnTo>
                          <a:pt x="1113235" y="565546"/>
                        </a:lnTo>
                        <a:lnTo>
                          <a:pt x="1303735" y="464343"/>
                        </a:lnTo>
                        <a:lnTo>
                          <a:pt x="1387079" y="351234"/>
                        </a:lnTo>
                        <a:lnTo>
                          <a:pt x="1583532" y="273843"/>
                        </a:lnTo>
                        <a:lnTo>
                          <a:pt x="1768079" y="208359"/>
                        </a:lnTo>
                        <a:lnTo>
                          <a:pt x="1827610" y="196453"/>
                        </a:lnTo>
                        <a:lnTo>
                          <a:pt x="2274094" y="47625"/>
                        </a:lnTo>
                        <a:lnTo>
                          <a:pt x="2309813" y="0"/>
                        </a:lnTo>
                        <a:lnTo>
                          <a:pt x="2440782" y="190500"/>
                        </a:lnTo>
                        <a:lnTo>
                          <a:pt x="2399110" y="279796"/>
                        </a:lnTo>
                        <a:lnTo>
                          <a:pt x="1910954" y="613171"/>
                        </a:lnTo>
                        <a:lnTo>
                          <a:pt x="1565672" y="851296"/>
                        </a:lnTo>
                        <a:lnTo>
                          <a:pt x="1655883" y="1318314"/>
                        </a:lnTo>
                        <a:lnTo>
                          <a:pt x="1689496" y="1537987"/>
                        </a:lnTo>
                        <a:lnTo>
                          <a:pt x="1654969" y="1863328"/>
                        </a:lnTo>
                        <a:lnTo>
                          <a:pt x="1613297" y="1940718"/>
                        </a:lnTo>
                        <a:lnTo>
                          <a:pt x="255985" y="1976437"/>
                        </a:lnTo>
                        <a:lnTo>
                          <a:pt x="208360" y="1952625"/>
                        </a:lnTo>
                        <a:cubicBezTo>
                          <a:pt x="206376" y="1813719"/>
                          <a:pt x="231775" y="1727793"/>
                          <a:pt x="229791" y="1588887"/>
                        </a:cubicBezTo>
                        <a:lnTo>
                          <a:pt x="231909" y="1225598"/>
                        </a:lnTo>
                        <a:lnTo>
                          <a:pt x="190500" y="946546"/>
                        </a:lnTo>
                        <a:lnTo>
                          <a:pt x="196454" y="779859"/>
                        </a:lnTo>
                        <a:lnTo>
                          <a:pt x="172641" y="696515"/>
                        </a:lnTo>
                        <a:lnTo>
                          <a:pt x="83344" y="642937"/>
                        </a:lnTo>
                        <a:lnTo>
                          <a:pt x="0" y="601265"/>
                        </a:lnTo>
                        <a:close/>
                      </a:path>
                    </a:pathLst>
                  </a:cu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7" name="フリーフォーム 699">
                    <a:extLst>
                      <a:ext uri="{FF2B5EF4-FFF2-40B4-BE49-F238E27FC236}">
                        <a16:creationId xmlns:a16="http://schemas.microsoft.com/office/drawing/2014/main" id="{094BEE69-01FF-45DE-2BF2-2510BAC87B58}"/>
                      </a:ext>
                    </a:extLst>
                  </p:cNvPr>
                  <p:cNvSpPr/>
                  <p:nvPr/>
                </p:nvSpPr>
                <p:spPr>
                  <a:xfrm>
                    <a:off x="2818100" y="1184171"/>
                    <a:ext cx="315311" cy="302172"/>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8" name="フリーフォーム 700">
                    <a:extLst>
                      <a:ext uri="{FF2B5EF4-FFF2-40B4-BE49-F238E27FC236}">
                        <a16:creationId xmlns:a16="http://schemas.microsoft.com/office/drawing/2014/main" id="{1970FB58-5E9B-A34A-4194-92B38DA6FD96}"/>
                      </a:ext>
                    </a:extLst>
                  </p:cNvPr>
                  <p:cNvSpPr/>
                  <p:nvPr/>
                </p:nvSpPr>
                <p:spPr>
                  <a:xfrm>
                    <a:off x="3054172" y="1292353"/>
                    <a:ext cx="257627" cy="1348280"/>
                  </a:xfrm>
                  <a:custGeom>
                    <a:avLst/>
                    <a:gdLst>
                      <a:gd name="connsiteX0" fmla="*/ 0 w 256189"/>
                      <a:gd name="connsiteY0" fmla="*/ 65690 h 1340069"/>
                      <a:gd name="connsiteX1" fmla="*/ 19707 w 256189"/>
                      <a:gd name="connsiteY1" fmla="*/ 19707 h 1340069"/>
                      <a:gd name="connsiteX2" fmla="*/ 111672 w 256189"/>
                      <a:gd name="connsiteY2" fmla="*/ 0 h 1340069"/>
                      <a:gd name="connsiteX3" fmla="*/ 105103 w 256189"/>
                      <a:gd name="connsiteY3" fmla="*/ 1188983 h 1340069"/>
                      <a:gd name="connsiteX4" fmla="*/ 85396 w 256189"/>
                      <a:gd name="connsiteY4" fmla="*/ 1340069 h 1340069"/>
                      <a:gd name="connsiteX5" fmla="*/ 236482 w 256189"/>
                      <a:gd name="connsiteY5" fmla="*/ 1333500 h 1340069"/>
                      <a:gd name="connsiteX6" fmla="*/ 256189 w 256189"/>
                      <a:gd name="connsiteY6" fmla="*/ 1077310 h 1340069"/>
                      <a:gd name="connsiteX7" fmla="*/ 236482 w 256189"/>
                      <a:gd name="connsiteY7" fmla="*/ 6569 h 1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89" h="1340069">
                        <a:moveTo>
                          <a:pt x="0" y="65690"/>
                        </a:moveTo>
                        <a:lnTo>
                          <a:pt x="19707" y="19707"/>
                        </a:lnTo>
                        <a:lnTo>
                          <a:pt x="111672" y="0"/>
                        </a:lnTo>
                        <a:cubicBezTo>
                          <a:pt x="109482" y="396328"/>
                          <a:pt x="107293" y="792655"/>
                          <a:pt x="105103" y="1188983"/>
                        </a:cubicBezTo>
                        <a:lnTo>
                          <a:pt x="85396" y="1340069"/>
                        </a:lnTo>
                        <a:lnTo>
                          <a:pt x="236482" y="1333500"/>
                        </a:lnTo>
                        <a:lnTo>
                          <a:pt x="256189" y="1077310"/>
                        </a:lnTo>
                        <a:lnTo>
                          <a:pt x="236482" y="6569"/>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9" name="フリーフォーム 701">
                    <a:extLst>
                      <a:ext uri="{FF2B5EF4-FFF2-40B4-BE49-F238E27FC236}">
                        <a16:creationId xmlns:a16="http://schemas.microsoft.com/office/drawing/2014/main" id="{35198E45-3404-C802-457A-F500880F6154}"/>
                      </a:ext>
                    </a:extLst>
                  </p:cNvPr>
                  <p:cNvSpPr/>
                  <p:nvPr/>
                </p:nvSpPr>
                <p:spPr>
                  <a:xfrm flipH="1">
                    <a:off x="3337049" y="1156252"/>
                    <a:ext cx="315311" cy="356366"/>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0" name="フリーフォーム 702">
                    <a:extLst>
                      <a:ext uri="{FF2B5EF4-FFF2-40B4-BE49-F238E27FC236}">
                        <a16:creationId xmlns:a16="http://schemas.microsoft.com/office/drawing/2014/main" id="{96CE414D-380B-2873-7C31-35C878EF2EC9}"/>
                      </a:ext>
                    </a:extLst>
                  </p:cNvPr>
                  <p:cNvSpPr/>
                  <p:nvPr/>
                </p:nvSpPr>
                <p:spPr>
                  <a:xfrm>
                    <a:off x="3284497" y="1315550"/>
                    <a:ext cx="78828" cy="91966"/>
                  </a:xfrm>
                  <a:custGeom>
                    <a:avLst/>
                    <a:gdLst>
                      <a:gd name="connsiteX0" fmla="*/ 78828 w 78828"/>
                      <a:gd name="connsiteY0" fmla="*/ 91966 h 91966"/>
                      <a:gd name="connsiteX1" fmla="*/ 72259 w 78828"/>
                      <a:gd name="connsiteY1" fmla="*/ 19707 h 91966"/>
                      <a:gd name="connsiteX2" fmla="*/ 0 w 78828"/>
                      <a:gd name="connsiteY2" fmla="*/ 0 h 91966"/>
                    </a:gdLst>
                    <a:ahLst/>
                    <a:cxnLst>
                      <a:cxn ang="0">
                        <a:pos x="connsiteX0" y="connsiteY0"/>
                      </a:cxn>
                      <a:cxn ang="0">
                        <a:pos x="connsiteX1" y="connsiteY1"/>
                      </a:cxn>
                      <a:cxn ang="0">
                        <a:pos x="connsiteX2" y="connsiteY2"/>
                      </a:cxn>
                    </a:cxnLst>
                    <a:rect l="l" t="t" r="r" b="b"/>
                    <a:pathLst>
                      <a:path w="78828" h="91966">
                        <a:moveTo>
                          <a:pt x="78828" y="91966"/>
                        </a:moveTo>
                        <a:lnTo>
                          <a:pt x="72259" y="19707"/>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1" name="フリーフォーム 703">
                    <a:extLst>
                      <a:ext uri="{FF2B5EF4-FFF2-40B4-BE49-F238E27FC236}">
                        <a16:creationId xmlns:a16="http://schemas.microsoft.com/office/drawing/2014/main" id="{71C98CE3-1951-B819-2497-8F99D97B59CB}"/>
                      </a:ext>
                    </a:extLst>
                  </p:cNvPr>
                  <p:cNvSpPr/>
                  <p:nvPr/>
                </p:nvSpPr>
                <p:spPr>
                  <a:xfrm>
                    <a:off x="2369357" y="1248218"/>
                    <a:ext cx="791766" cy="386953"/>
                  </a:xfrm>
                  <a:custGeom>
                    <a:avLst/>
                    <a:gdLst>
                      <a:gd name="connsiteX0" fmla="*/ 0 w 791766"/>
                      <a:gd name="connsiteY0" fmla="*/ 35719 h 386953"/>
                      <a:gd name="connsiteX1" fmla="*/ 107157 w 791766"/>
                      <a:gd name="connsiteY1" fmla="*/ 0 h 386953"/>
                      <a:gd name="connsiteX2" fmla="*/ 291704 w 791766"/>
                      <a:gd name="connsiteY2" fmla="*/ 130969 h 386953"/>
                      <a:gd name="connsiteX3" fmla="*/ 398860 w 791766"/>
                      <a:gd name="connsiteY3" fmla="*/ 226219 h 386953"/>
                      <a:gd name="connsiteX4" fmla="*/ 506016 w 791766"/>
                      <a:gd name="connsiteY4" fmla="*/ 244078 h 386953"/>
                      <a:gd name="connsiteX5" fmla="*/ 684610 w 791766"/>
                      <a:gd name="connsiteY5" fmla="*/ 297657 h 386953"/>
                      <a:gd name="connsiteX6" fmla="*/ 791766 w 791766"/>
                      <a:gd name="connsiteY6" fmla="*/ 291703 h 386953"/>
                      <a:gd name="connsiteX7" fmla="*/ 779860 w 791766"/>
                      <a:gd name="connsiteY7" fmla="*/ 381000 h 386953"/>
                      <a:gd name="connsiteX8" fmla="*/ 654844 w 791766"/>
                      <a:gd name="connsiteY8" fmla="*/ 386953 h 386953"/>
                      <a:gd name="connsiteX9" fmla="*/ 381000 w 791766"/>
                      <a:gd name="connsiteY9" fmla="*/ 315516 h 386953"/>
                      <a:gd name="connsiteX10" fmla="*/ 255985 w 791766"/>
                      <a:gd name="connsiteY10" fmla="*/ 226219 h 386953"/>
                      <a:gd name="connsiteX11" fmla="*/ 178594 w 791766"/>
                      <a:gd name="connsiteY11" fmla="*/ 142875 h 386953"/>
                      <a:gd name="connsiteX12" fmla="*/ 89297 w 791766"/>
                      <a:gd name="connsiteY12" fmla="*/ 83344 h 386953"/>
                      <a:gd name="connsiteX13" fmla="*/ 0 w 791766"/>
                      <a:gd name="connsiteY13" fmla="*/ 35719 h 38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766" h="386953">
                        <a:moveTo>
                          <a:pt x="0" y="35719"/>
                        </a:moveTo>
                        <a:lnTo>
                          <a:pt x="107157" y="0"/>
                        </a:lnTo>
                        <a:lnTo>
                          <a:pt x="291704" y="130969"/>
                        </a:lnTo>
                        <a:lnTo>
                          <a:pt x="398860" y="226219"/>
                        </a:lnTo>
                        <a:lnTo>
                          <a:pt x="506016" y="244078"/>
                        </a:lnTo>
                        <a:lnTo>
                          <a:pt x="684610" y="297657"/>
                        </a:lnTo>
                        <a:lnTo>
                          <a:pt x="791766" y="291703"/>
                        </a:lnTo>
                        <a:lnTo>
                          <a:pt x="779860" y="381000"/>
                        </a:lnTo>
                        <a:lnTo>
                          <a:pt x="654844" y="386953"/>
                        </a:lnTo>
                        <a:lnTo>
                          <a:pt x="381000" y="315516"/>
                        </a:lnTo>
                        <a:lnTo>
                          <a:pt x="255985" y="226219"/>
                        </a:lnTo>
                        <a:lnTo>
                          <a:pt x="178594" y="142875"/>
                        </a:lnTo>
                        <a:lnTo>
                          <a:pt x="89297" y="83344"/>
                        </a:lnTo>
                        <a:lnTo>
                          <a:pt x="0" y="35719"/>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2" name="フリーフォーム 704">
                    <a:extLst>
                      <a:ext uri="{FF2B5EF4-FFF2-40B4-BE49-F238E27FC236}">
                        <a16:creationId xmlns:a16="http://schemas.microsoft.com/office/drawing/2014/main" id="{DD1D3853-7F16-BA06-A9AA-71DB2A6C59C8}"/>
                      </a:ext>
                    </a:extLst>
                  </p:cNvPr>
                  <p:cNvSpPr/>
                  <p:nvPr/>
                </p:nvSpPr>
                <p:spPr>
                  <a:xfrm>
                    <a:off x="3298045" y="801734"/>
                    <a:ext cx="1506141" cy="875109"/>
                  </a:xfrm>
                  <a:custGeom>
                    <a:avLst/>
                    <a:gdLst>
                      <a:gd name="connsiteX0" fmla="*/ 0 w 1506141"/>
                      <a:gd name="connsiteY0" fmla="*/ 744141 h 875109"/>
                      <a:gd name="connsiteX1" fmla="*/ 113109 w 1506141"/>
                      <a:gd name="connsiteY1" fmla="*/ 767953 h 875109"/>
                      <a:gd name="connsiteX2" fmla="*/ 291703 w 1506141"/>
                      <a:gd name="connsiteY2" fmla="*/ 750094 h 875109"/>
                      <a:gd name="connsiteX3" fmla="*/ 452437 w 1506141"/>
                      <a:gd name="connsiteY3" fmla="*/ 666750 h 875109"/>
                      <a:gd name="connsiteX4" fmla="*/ 636984 w 1506141"/>
                      <a:gd name="connsiteY4" fmla="*/ 559594 h 875109"/>
                      <a:gd name="connsiteX5" fmla="*/ 1059656 w 1506141"/>
                      <a:gd name="connsiteY5" fmla="*/ 297656 h 875109"/>
                      <a:gd name="connsiteX6" fmla="*/ 1369219 w 1506141"/>
                      <a:gd name="connsiteY6" fmla="*/ 119062 h 875109"/>
                      <a:gd name="connsiteX7" fmla="*/ 1446609 w 1506141"/>
                      <a:gd name="connsiteY7" fmla="*/ 0 h 875109"/>
                      <a:gd name="connsiteX8" fmla="*/ 1506141 w 1506141"/>
                      <a:gd name="connsiteY8" fmla="*/ 65484 h 875109"/>
                      <a:gd name="connsiteX9" fmla="*/ 1464469 w 1506141"/>
                      <a:gd name="connsiteY9" fmla="*/ 172641 h 875109"/>
                      <a:gd name="connsiteX10" fmla="*/ 625078 w 1506141"/>
                      <a:gd name="connsiteY10" fmla="*/ 744141 h 875109"/>
                      <a:gd name="connsiteX11" fmla="*/ 386953 w 1506141"/>
                      <a:gd name="connsiteY11" fmla="*/ 845344 h 875109"/>
                      <a:gd name="connsiteX12" fmla="*/ 166687 w 1506141"/>
                      <a:gd name="connsiteY12" fmla="*/ 875109 h 875109"/>
                      <a:gd name="connsiteX13" fmla="*/ 77391 w 1506141"/>
                      <a:gd name="connsiteY13" fmla="*/ 845344 h 875109"/>
                      <a:gd name="connsiteX14" fmla="*/ 5953 w 1506141"/>
                      <a:gd name="connsiteY14" fmla="*/ 833437 h 875109"/>
                      <a:gd name="connsiteX15" fmla="*/ 0 w 1506141"/>
                      <a:gd name="connsiteY15" fmla="*/ 744141 h 8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141" h="875109">
                        <a:moveTo>
                          <a:pt x="0" y="744141"/>
                        </a:moveTo>
                        <a:lnTo>
                          <a:pt x="113109" y="767953"/>
                        </a:lnTo>
                        <a:lnTo>
                          <a:pt x="291703" y="750094"/>
                        </a:lnTo>
                        <a:lnTo>
                          <a:pt x="452437" y="666750"/>
                        </a:lnTo>
                        <a:lnTo>
                          <a:pt x="636984" y="559594"/>
                        </a:lnTo>
                        <a:lnTo>
                          <a:pt x="1059656" y="297656"/>
                        </a:lnTo>
                        <a:lnTo>
                          <a:pt x="1369219" y="119062"/>
                        </a:lnTo>
                        <a:lnTo>
                          <a:pt x="1446609" y="0"/>
                        </a:lnTo>
                        <a:lnTo>
                          <a:pt x="1506141" y="65484"/>
                        </a:lnTo>
                        <a:lnTo>
                          <a:pt x="1464469" y="172641"/>
                        </a:lnTo>
                        <a:lnTo>
                          <a:pt x="625078" y="744141"/>
                        </a:lnTo>
                        <a:lnTo>
                          <a:pt x="386953" y="845344"/>
                        </a:lnTo>
                        <a:lnTo>
                          <a:pt x="166687" y="875109"/>
                        </a:lnTo>
                        <a:lnTo>
                          <a:pt x="77391" y="845344"/>
                        </a:lnTo>
                        <a:lnTo>
                          <a:pt x="5953" y="833437"/>
                        </a:lnTo>
                        <a:lnTo>
                          <a:pt x="0" y="744141"/>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3" name="フリーフォーム 705">
                    <a:extLst>
                      <a:ext uri="{FF2B5EF4-FFF2-40B4-BE49-F238E27FC236}">
                        <a16:creationId xmlns:a16="http://schemas.microsoft.com/office/drawing/2014/main" id="{8A4672B6-BE44-E18F-A20A-681291DA62AD}"/>
                      </a:ext>
                    </a:extLst>
                  </p:cNvPr>
                  <p:cNvSpPr/>
                  <p:nvPr/>
                </p:nvSpPr>
                <p:spPr>
                  <a:xfrm>
                    <a:off x="3357576" y="1742328"/>
                    <a:ext cx="410766" cy="53578"/>
                  </a:xfrm>
                  <a:custGeom>
                    <a:avLst/>
                    <a:gdLst>
                      <a:gd name="connsiteX0" fmla="*/ 0 w 410766"/>
                      <a:gd name="connsiteY0" fmla="*/ 23812 h 53578"/>
                      <a:gd name="connsiteX1" fmla="*/ 125016 w 410766"/>
                      <a:gd name="connsiteY1" fmla="*/ 53578 h 53578"/>
                      <a:gd name="connsiteX2" fmla="*/ 285750 w 410766"/>
                      <a:gd name="connsiteY2" fmla="*/ 53578 h 53578"/>
                      <a:gd name="connsiteX3" fmla="*/ 410766 w 410766"/>
                      <a:gd name="connsiteY3" fmla="*/ 0 h 53578"/>
                    </a:gdLst>
                    <a:ahLst/>
                    <a:cxnLst>
                      <a:cxn ang="0">
                        <a:pos x="connsiteX0" y="connsiteY0"/>
                      </a:cxn>
                      <a:cxn ang="0">
                        <a:pos x="connsiteX1" y="connsiteY1"/>
                      </a:cxn>
                      <a:cxn ang="0">
                        <a:pos x="connsiteX2" y="connsiteY2"/>
                      </a:cxn>
                      <a:cxn ang="0">
                        <a:pos x="connsiteX3" y="connsiteY3"/>
                      </a:cxn>
                    </a:cxnLst>
                    <a:rect l="l" t="t" r="r" b="b"/>
                    <a:pathLst>
                      <a:path w="410766" h="53578">
                        <a:moveTo>
                          <a:pt x="0" y="23812"/>
                        </a:moveTo>
                        <a:lnTo>
                          <a:pt x="125016" y="53578"/>
                        </a:lnTo>
                        <a:lnTo>
                          <a:pt x="285750" y="53578"/>
                        </a:lnTo>
                        <a:lnTo>
                          <a:pt x="410766"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4" name="フリーフォーム 706">
                    <a:extLst>
                      <a:ext uri="{FF2B5EF4-FFF2-40B4-BE49-F238E27FC236}">
                        <a16:creationId xmlns:a16="http://schemas.microsoft.com/office/drawing/2014/main" id="{55ED091D-8C4A-5998-66D5-39A8078F4C35}"/>
                      </a:ext>
                    </a:extLst>
                  </p:cNvPr>
                  <p:cNvSpPr/>
                  <p:nvPr/>
                </p:nvSpPr>
                <p:spPr>
                  <a:xfrm>
                    <a:off x="2661061" y="1623265"/>
                    <a:ext cx="357187" cy="125016"/>
                  </a:xfrm>
                  <a:custGeom>
                    <a:avLst/>
                    <a:gdLst>
                      <a:gd name="connsiteX0" fmla="*/ 357187 w 357187"/>
                      <a:gd name="connsiteY0" fmla="*/ 125016 h 125016"/>
                      <a:gd name="connsiteX1" fmla="*/ 160734 w 357187"/>
                      <a:gd name="connsiteY1" fmla="*/ 113110 h 125016"/>
                      <a:gd name="connsiteX2" fmla="*/ 83343 w 357187"/>
                      <a:gd name="connsiteY2" fmla="*/ 65485 h 125016"/>
                      <a:gd name="connsiteX3" fmla="*/ 0 w 357187"/>
                      <a:gd name="connsiteY3" fmla="*/ 0 h 125016"/>
                    </a:gdLst>
                    <a:ahLst/>
                    <a:cxnLst>
                      <a:cxn ang="0">
                        <a:pos x="connsiteX0" y="connsiteY0"/>
                      </a:cxn>
                      <a:cxn ang="0">
                        <a:pos x="connsiteX1" y="connsiteY1"/>
                      </a:cxn>
                      <a:cxn ang="0">
                        <a:pos x="connsiteX2" y="connsiteY2"/>
                      </a:cxn>
                      <a:cxn ang="0">
                        <a:pos x="connsiteX3" y="connsiteY3"/>
                      </a:cxn>
                    </a:cxnLst>
                    <a:rect l="l" t="t" r="r" b="b"/>
                    <a:pathLst>
                      <a:path w="357187" h="125016">
                        <a:moveTo>
                          <a:pt x="357187" y="125016"/>
                        </a:moveTo>
                        <a:lnTo>
                          <a:pt x="160734" y="113110"/>
                        </a:lnTo>
                        <a:lnTo>
                          <a:pt x="83343" y="65485"/>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75" name="フリーフォーム 707">
                    <a:extLst>
                      <a:ext uri="{FF2B5EF4-FFF2-40B4-BE49-F238E27FC236}">
                        <a16:creationId xmlns:a16="http://schemas.microsoft.com/office/drawing/2014/main" id="{527A4148-D14D-4860-027F-A6048B80D3D2}"/>
                      </a:ext>
                    </a:extLst>
                  </p:cNvPr>
                  <p:cNvSpPr/>
                  <p:nvPr/>
                </p:nvSpPr>
                <p:spPr>
                  <a:xfrm flipH="1">
                    <a:off x="4670549" y="424224"/>
                    <a:ext cx="441556" cy="449974"/>
                  </a:xfrm>
                  <a:custGeom>
                    <a:avLst/>
                    <a:gdLst>
                      <a:gd name="connsiteX0" fmla="*/ 269327 w 440120"/>
                      <a:gd name="connsiteY0" fmla="*/ 446690 h 446690"/>
                      <a:gd name="connsiteX1" fmla="*/ 348155 w 440120"/>
                      <a:gd name="connsiteY1" fmla="*/ 394138 h 446690"/>
                      <a:gd name="connsiteX2" fmla="*/ 426982 w 440120"/>
                      <a:gd name="connsiteY2" fmla="*/ 308742 h 446690"/>
                      <a:gd name="connsiteX3" fmla="*/ 440120 w 440120"/>
                      <a:gd name="connsiteY3" fmla="*/ 262759 h 446690"/>
                      <a:gd name="connsiteX4" fmla="*/ 407276 w 440120"/>
                      <a:gd name="connsiteY4" fmla="*/ 236483 h 446690"/>
                      <a:gd name="connsiteX5" fmla="*/ 440120 w 440120"/>
                      <a:gd name="connsiteY5" fmla="*/ 151087 h 446690"/>
                      <a:gd name="connsiteX6" fmla="*/ 433551 w 440120"/>
                      <a:gd name="connsiteY6" fmla="*/ 13138 h 446690"/>
                      <a:gd name="connsiteX7" fmla="*/ 413845 w 440120"/>
                      <a:gd name="connsiteY7" fmla="*/ 0 h 446690"/>
                      <a:gd name="connsiteX8" fmla="*/ 361293 w 440120"/>
                      <a:gd name="connsiteY8" fmla="*/ 65690 h 446690"/>
                      <a:gd name="connsiteX9" fmla="*/ 361293 w 440120"/>
                      <a:gd name="connsiteY9" fmla="*/ 177363 h 446690"/>
                      <a:gd name="connsiteX10" fmla="*/ 223345 w 440120"/>
                      <a:gd name="connsiteY10" fmla="*/ 59121 h 446690"/>
                      <a:gd name="connsiteX11" fmla="*/ 131379 w 440120"/>
                      <a:gd name="connsiteY11" fmla="*/ 32845 h 446690"/>
                      <a:gd name="connsiteX12" fmla="*/ 197069 w 440120"/>
                      <a:gd name="connsiteY12" fmla="*/ 157656 h 446690"/>
                      <a:gd name="connsiteX13" fmla="*/ 32845 w 440120"/>
                      <a:gd name="connsiteY13" fmla="*/ 151087 h 446690"/>
                      <a:gd name="connsiteX14" fmla="*/ 118241 w 440120"/>
                      <a:gd name="connsiteY14" fmla="*/ 249621 h 446690"/>
                      <a:gd name="connsiteX15" fmla="*/ 45982 w 440120"/>
                      <a:gd name="connsiteY15" fmla="*/ 275897 h 446690"/>
                      <a:gd name="connsiteX16" fmla="*/ 118241 w 440120"/>
                      <a:gd name="connsiteY16" fmla="*/ 341587 h 446690"/>
                      <a:gd name="connsiteX17" fmla="*/ 0 w 440120"/>
                      <a:gd name="connsiteY17" fmla="*/ 374432 h 446690"/>
                      <a:gd name="connsiteX18" fmla="*/ 269327 w 440120"/>
                      <a:gd name="connsiteY18" fmla="*/ 446690 h 44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120" h="446690">
                        <a:moveTo>
                          <a:pt x="269327" y="446690"/>
                        </a:moveTo>
                        <a:lnTo>
                          <a:pt x="348155" y="394138"/>
                        </a:lnTo>
                        <a:lnTo>
                          <a:pt x="426982" y="308742"/>
                        </a:lnTo>
                        <a:lnTo>
                          <a:pt x="440120" y="262759"/>
                        </a:lnTo>
                        <a:lnTo>
                          <a:pt x="407276" y="236483"/>
                        </a:lnTo>
                        <a:lnTo>
                          <a:pt x="440120" y="151087"/>
                        </a:lnTo>
                        <a:lnTo>
                          <a:pt x="433551" y="13138"/>
                        </a:lnTo>
                        <a:lnTo>
                          <a:pt x="413845" y="0"/>
                        </a:lnTo>
                        <a:lnTo>
                          <a:pt x="361293" y="65690"/>
                        </a:lnTo>
                        <a:lnTo>
                          <a:pt x="361293" y="177363"/>
                        </a:lnTo>
                        <a:lnTo>
                          <a:pt x="223345" y="59121"/>
                        </a:lnTo>
                        <a:lnTo>
                          <a:pt x="131379" y="32845"/>
                        </a:lnTo>
                        <a:lnTo>
                          <a:pt x="197069" y="157656"/>
                        </a:lnTo>
                        <a:lnTo>
                          <a:pt x="32845" y="151087"/>
                        </a:lnTo>
                        <a:lnTo>
                          <a:pt x="118241" y="249621"/>
                        </a:lnTo>
                        <a:lnTo>
                          <a:pt x="45982" y="275897"/>
                        </a:lnTo>
                        <a:lnTo>
                          <a:pt x="118241" y="341587"/>
                        </a:lnTo>
                        <a:lnTo>
                          <a:pt x="0" y="374432"/>
                        </a:lnTo>
                        <a:lnTo>
                          <a:pt x="269327" y="446690"/>
                        </a:lnTo>
                        <a:close/>
                      </a:path>
                    </a:pathLst>
                  </a:custGeom>
                  <a:solidFill>
                    <a:schemeClr val="accent2">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20" name="グループ化 19">
                <a:extLst>
                  <a:ext uri="{FF2B5EF4-FFF2-40B4-BE49-F238E27FC236}">
                    <a16:creationId xmlns:a16="http://schemas.microsoft.com/office/drawing/2014/main" id="{8A65F71A-1D6C-1074-6181-307439DB914B}"/>
                  </a:ext>
                </a:extLst>
              </p:cNvPr>
              <p:cNvGrpSpPr/>
              <p:nvPr/>
            </p:nvGrpSpPr>
            <p:grpSpPr>
              <a:xfrm flipH="1">
                <a:off x="4593273" y="2690797"/>
                <a:ext cx="871734" cy="1297079"/>
                <a:chOff x="398847" y="411799"/>
                <a:chExt cx="866463" cy="1184135"/>
              </a:xfrm>
            </p:grpSpPr>
            <p:grpSp>
              <p:nvGrpSpPr>
                <p:cNvPr id="1049" name="グループ化 1048">
                  <a:extLst>
                    <a:ext uri="{FF2B5EF4-FFF2-40B4-BE49-F238E27FC236}">
                      <a16:creationId xmlns:a16="http://schemas.microsoft.com/office/drawing/2014/main" id="{DDBF3C78-914A-54EB-7219-7D380EC2D3EA}"/>
                    </a:ext>
                  </a:extLst>
                </p:cNvPr>
                <p:cNvGrpSpPr/>
                <p:nvPr/>
              </p:nvGrpSpPr>
              <p:grpSpPr>
                <a:xfrm flipH="1">
                  <a:off x="469547" y="1021198"/>
                  <a:ext cx="446809" cy="574736"/>
                  <a:chOff x="469547" y="1021198"/>
                  <a:chExt cx="2493818" cy="4606636"/>
                </a:xfrm>
              </p:grpSpPr>
              <p:sp>
                <p:nvSpPr>
                  <p:cNvPr id="1061" name="フリーフォーム 693">
                    <a:extLst>
                      <a:ext uri="{FF2B5EF4-FFF2-40B4-BE49-F238E27FC236}">
                        <a16:creationId xmlns:a16="http://schemas.microsoft.com/office/drawing/2014/main" id="{0FD09DD9-32E9-C9A0-AFC6-BBFF692E02B3}"/>
                      </a:ext>
                    </a:extLst>
                  </p:cNvPr>
                  <p:cNvSpPr/>
                  <p:nvPr/>
                </p:nvSpPr>
                <p:spPr>
                  <a:xfrm>
                    <a:off x="469547" y="1021198"/>
                    <a:ext cx="2493818" cy="4035136"/>
                  </a:xfrm>
                  <a:custGeom>
                    <a:avLst/>
                    <a:gdLst>
                      <a:gd name="connsiteX0" fmla="*/ 17318 w 2493818"/>
                      <a:gd name="connsiteY0" fmla="*/ 0 h 4035136"/>
                      <a:gd name="connsiteX1" fmla="*/ 69273 w 2493818"/>
                      <a:gd name="connsiteY1" fmla="*/ 831272 h 4035136"/>
                      <a:gd name="connsiteX2" fmla="*/ 0 w 2493818"/>
                      <a:gd name="connsiteY2" fmla="*/ 2008909 h 4035136"/>
                      <a:gd name="connsiteX3" fmla="*/ 86591 w 2493818"/>
                      <a:gd name="connsiteY3" fmla="*/ 3030682 h 4035136"/>
                      <a:gd name="connsiteX4" fmla="*/ 69273 w 2493818"/>
                      <a:gd name="connsiteY4" fmla="*/ 3948545 h 4035136"/>
                      <a:gd name="connsiteX5" fmla="*/ 225136 w 2493818"/>
                      <a:gd name="connsiteY5" fmla="*/ 4000500 h 4035136"/>
                      <a:gd name="connsiteX6" fmla="*/ 432955 w 2493818"/>
                      <a:gd name="connsiteY6" fmla="*/ 4017818 h 4035136"/>
                      <a:gd name="connsiteX7" fmla="*/ 623455 w 2493818"/>
                      <a:gd name="connsiteY7" fmla="*/ 4035136 h 4035136"/>
                      <a:gd name="connsiteX8" fmla="*/ 848591 w 2493818"/>
                      <a:gd name="connsiteY8" fmla="*/ 4017818 h 4035136"/>
                      <a:gd name="connsiteX9" fmla="*/ 987136 w 2493818"/>
                      <a:gd name="connsiteY9" fmla="*/ 3983182 h 4035136"/>
                      <a:gd name="connsiteX10" fmla="*/ 1056409 w 2493818"/>
                      <a:gd name="connsiteY10" fmla="*/ 3948545 h 4035136"/>
                      <a:gd name="connsiteX11" fmla="*/ 1177636 w 2493818"/>
                      <a:gd name="connsiteY11" fmla="*/ 346363 h 4035136"/>
                      <a:gd name="connsiteX12" fmla="*/ 1333500 w 2493818"/>
                      <a:gd name="connsiteY12" fmla="*/ 363682 h 4035136"/>
                      <a:gd name="connsiteX13" fmla="*/ 1350818 w 2493818"/>
                      <a:gd name="connsiteY13" fmla="*/ 1316182 h 4035136"/>
                      <a:gd name="connsiteX14" fmla="*/ 1437409 w 2493818"/>
                      <a:gd name="connsiteY14" fmla="*/ 2840182 h 4035136"/>
                      <a:gd name="connsiteX15" fmla="*/ 1506682 w 2493818"/>
                      <a:gd name="connsiteY15" fmla="*/ 3342409 h 4035136"/>
                      <a:gd name="connsiteX16" fmla="*/ 1437409 w 2493818"/>
                      <a:gd name="connsiteY16" fmla="*/ 3948545 h 4035136"/>
                      <a:gd name="connsiteX17" fmla="*/ 1766455 w 2493818"/>
                      <a:gd name="connsiteY17" fmla="*/ 4035136 h 4035136"/>
                      <a:gd name="connsiteX18" fmla="*/ 2112818 w 2493818"/>
                      <a:gd name="connsiteY18" fmla="*/ 4017818 h 4035136"/>
                      <a:gd name="connsiteX19" fmla="*/ 2372591 w 2493818"/>
                      <a:gd name="connsiteY19" fmla="*/ 3931227 h 4035136"/>
                      <a:gd name="connsiteX20" fmla="*/ 2407227 w 2493818"/>
                      <a:gd name="connsiteY20" fmla="*/ 3827318 h 4035136"/>
                      <a:gd name="connsiteX21" fmla="*/ 2424545 w 2493818"/>
                      <a:gd name="connsiteY21" fmla="*/ 3290454 h 4035136"/>
                      <a:gd name="connsiteX22" fmla="*/ 2389909 w 2493818"/>
                      <a:gd name="connsiteY22" fmla="*/ 2926772 h 4035136"/>
                      <a:gd name="connsiteX23" fmla="*/ 2441864 w 2493818"/>
                      <a:gd name="connsiteY23" fmla="*/ 1783772 h 4035136"/>
                      <a:gd name="connsiteX24" fmla="*/ 2493818 w 2493818"/>
                      <a:gd name="connsiteY24" fmla="*/ 831272 h 4035136"/>
                      <a:gd name="connsiteX25" fmla="*/ 2493818 w 2493818"/>
                      <a:gd name="connsiteY25" fmla="*/ 346363 h 4035136"/>
                      <a:gd name="connsiteX26" fmla="*/ 2493818 w 2493818"/>
                      <a:gd name="connsiteY26" fmla="*/ 51954 h 4035136"/>
                      <a:gd name="connsiteX27" fmla="*/ 17318 w 2493818"/>
                      <a:gd name="connsiteY27" fmla="*/ 0 h 403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93818" h="4035136">
                        <a:moveTo>
                          <a:pt x="17318" y="0"/>
                        </a:moveTo>
                        <a:lnTo>
                          <a:pt x="69273" y="831272"/>
                        </a:lnTo>
                        <a:lnTo>
                          <a:pt x="0" y="2008909"/>
                        </a:lnTo>
                        <a:lnTo>
                          <a:pt x="86591" y="3030682"/>
                        </a:lnTo>
                        <a:lnTo>
                          <a:pt x="69273" y="3948545"/>
                        </a:lnTo>
                        <a:lnTo>
                          <a:pt x="225136" y="4000500"/>
                        </a:lnTo>
                        <a:lnTo>
                          <a:pt x="432955" y="4017818"/>
                        </a:lnTo>
                        <a:lnTo>
                          <a:pt x="623455" y="4035136"/>
                        </a:lnTo>
                        <a:lnTo>
                          <a:pt x="848591" y="4017818"/>
                        </a:lnTo>
                        <a:lnTo>
                          <a:pt x="987136" y="3983182"/>
                        </a:lnTo>
                        <a:lnTo>
                          <a:pt x="1056409" y="3948545"/>
                        </a:lnTo>
                        <a:lnTo>
                          <a:pt x="1177636" y="346363"/>
                        </a:lnTo>
                        <a:lnTo>
                          <a:pt x="1333500" y="363682"/>
                        </a:lnTo>
                        <a:lnTo>
                          <a:pt x="1350818" y="1316182"/>
                        </a:lnTo>
                        <a:lnTo>
                          <a:pt x="1437409" y="2840182"/>
                        </a:lnTo>
                        <a:lnTo>
                          <a:pt x="1506682" y="3342409"/>
                        </a:lnTo>
                        <a:lnTo>
                          <a:pt x="1437409" y="3948545"/>
                        </a:lnTo>
                        <a:lnTo>
                          <a:pt x="1766455" y="4035136"/>
                        </a:lnTo>
                        <a:lnTo>
                          <a:pt x="2112818" y="4017818"/>
                        </a:lnTo>
                        <a:lnTo>
                          <a:pt x="2372591" y="3931227"/>
                        </a:lnTo>
                        <a:lnTo>
                          <a:pt x="2407227" y="3827318"/>
                        </a:lnTo>
                        <a:lnTo>
                          <a:pt x="2424545" y="3290454"/>
                        </a:lnTo>
                        <a:lnTo>
                          <a:pt x="2389909" y="2926772"/>
                        </a:lnTo>
                        <a:lnTo>
                          <a:pt x="2441864" y="1783772"/>
                        </a:lnTo>
                        <a:lnTo>
                          <a:pt x="2493818" y="831272"/>
                        </a:lnTo>
                        <a:lnTo>
                          <a:pt x="2493818" y="346363"/>
                        </a:lnTo>
                        <a:lnTo>
                          <a:pt x="2493818" y="51954"/>
                        </a:lnTo>
                        <a:lnTo>
                          <a:pt x="17318" y="0"/>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2" name="フリーフォーム 694">
                    <a:extLst>
                      <a:ext uri="{FF2B5EF4-FFF2-40B4-BE49-F238E27FC236}">
                        <a16:creationId xmlns:a16="http://schemas.microsoft.com/office/drawing/2014/main" id="{46FDA3FB-1E6D-6781-2955-D2EA50EB6BED}"/>
                      </a:ext>
                    </a:extLst>
                  </p:cNvPr>
                  <p:cNvSpPr/>
                  <p:nvPr/>
                </p:nvSpPr>
                <p:spPr>
                  <a:xfrm>
                    <a:off x="486865" y="4987061"/>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3" name="フリーフォーム 695">
                    <a:extLst>
                      <a:ext uri="{FF2B5EF4-FFF2-40B4-BE49-F238E27FC236}">
                        <a16:creationId xmlns:a16="http://schemas.microsoft.com/office/drawing/2014/main" id="{CEBC3E5E-BD88-D4DC-E365-0B34E0861629}"/>
                      </a:ext>
                    </a:extLst>
                  </p:cNvPr>
                  <p:cNvSpPr/>
                  <p:nvPr/>
                </p:nvSpPr>
                <p:spPr>
                  <a:xfrm flipH="1">
                    <a:off x="1889638" y="5004379"/>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050" name="グループ化 1049">
                  <a:extLst>
                    <a:ext uri="{FF2B5EF4-FFF2-40B4-BE49-F238E27FC236}">
                      <a16:creationId xmlns:a16="http://schemas.microsoft.com/office/drawing/2014/main" id="{37157A8E-7300-C4E4-CE77-7527F1F0CBEA}"/>
                    </a:ext>
                  </a:extLst>
                </p:cNvPr>
                <p:cNvGrpSpPr/>
                <p:nvPr/>
              </p:nvGrpSpPr>
              <p:grpSpPr>
                <a:xfrm>
                  <a:off x="398847" y="411799"/>
                  <a:ext cx="866463" cy="663197"/>
                  <a:chOff x="398847" y="411799"/>
                  <a:chExt cx="2742748" cy="2240838"/>
                </a:xfrm>
              </p:grpSpPr>
              <p:sp>
                <p:nvSpPr>
                  <p:cNvPr id="1051" name="フリーフォーム 683">
                    <a:extLst>
                      <a:ext uri="{FF2B5EF4-FFF2-40B4-BE49-F238E27FC236}">
                        <a16:creationId xmlns:a16="http://schemas.microsoft.com/office/drawing/2014/main" id="{3D5A1A2D-F18D-5EC2-24EA-A38BC866D338}"/>
                      </a:ext>
                    </a:extLst>
                  </p:cNvPr>
                  <p:cNvSpPr/>
                  <p:nvPr/>
                </p:nvSpPr>
                <p:spPr>
                  <a:xfrm>
                    <a:off x="398847" y="676200"/>
                    <a:ext cx="2440782" cy="1976437"/>
                  </a:xfrm>
                  <a:custGeom>
                    <a:avLst/>
                    <a:gdLst>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202407 w 2440782"/>
                      <a:gd name="connsiteY24" fmla="*/ 1535906 h 1976437"/>
                      <a:gd name="connsiteX25" fmla="*/ 190500 w 2440782"/>
                      <a:gd name="connsiteY25" fmla="*/ 946546 h 1976437"/>
                      <a:gd name="connsiteX26" fmla="*/ 196454 w 2440782"/>
                      <a:gd name="connsiteY26" fmla="*/ 779859 h 1976437"/>
                      <a:gd name="connsiteX27" fmla="*/ 172641 w 2440782"/>
                      <a:gd name="connsiteY27" fmla="*/ 696515 h 1976437"/>
                      <a:gd name="connsiteX28" fmla="*/ 83344 w 2440782"/>
                      <a:gd name="connsiteY28" fmla="*/ 642937 h 1976437"/>
                      <a:gd name="connsiteX29" fmla="*/ 0 w 2440782"/>
                      <a:gd name="connsiteY29"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1115 w 2440782"/>
                      <a:gd name="connsiteY19" fmla="*/ 1318314 h 1976437"/>
                      <a:gd name="connsiteX20" fmla="*/ 1607344 w 2440782"/>
                      <a:gd name="connsiteY20" fmla="*/ 1458515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07344 w 2440782"/>
                      <a:gd name="connsiteY20" fmla="*/ 1458515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02407 w 2440782"/>
                      <a:gd name="connsiteY25" fmla="*/ 1535906 h 1976437"/>
                      <a:gd name="connsiteX26" fmla="*/ 177142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29791 w 2440782"/>
                      <a:gd name="connsiteY25" fmla="*/ 1588887 h 1976437"/>
                      <a:gd name="connsiteX26" fmla="*/ 177142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55883 w 2440782"/>
                      <a:gd name="connsiteY19" fmla="*/ 1318314 h 1976437"/>
                      <a:gd name="connsiteX20" fmla="*/ 1689496 w 2440782"/>
                      <a:gd name="connsiteY20" fmla="*/ 1537987 h 1976437"/>
                      <a:gd name="connsiteX21" fmla="*/ 1654969 w 2440782"/>
                      <a:gd name="connsiteY21" fmla="*/ 1863328 h 1976437"/>
                      <a:gd name="connsiteX22" fmla="*/ 1613297 w 2440782"/>
                      <a:gd name="connsiteY22" fmla="*/ 1940718 h 1976437"/>
                      <a:gd name="connsiteX23" fmla="*/ 255985 w 2440782"/>
                      <a:gd name="connsiteY23" fmla="*/ 1976437 h 1976437"/>
                      <a:gd name="connsiteX24" fmla="*/ 208360 w 2440782"/>
                      <a:gd name="connsiteY24" fmla="*/ 1952625 h 1976437"/>
                      <a:gd name="connsiteX25" fmla="*/ 229791 w 2440782"/>
                      <a:gd name="connsiteY25" fmla="*/ 1588887 h 1976437"/>
                      <a:gd name="connsiteX26" fmla="*/ 231909 w 2440782"/>
                      <a:gd name="connsiteY26" fmla="*/ 1225598 h 1976437"/>
                      <a:gd name="connsiteX27" fmla="*/ 190500 w 2440782"/>
                      <a:gd name="connsiteY27" fmla="*/ 946546 h 1976437"/>
                      <a:gd name="connsiteX28" fmla="*/ 196454 w 2440782"/>
                      <a:gd name="connsiteY28" fmla="*/ 779859 h 1976437"/>
                      <a:gd name="connsiteX29" fmla="*/ 172641 w 2440782"/>
                      <a:gd name="connsiteY29" fmla="*/ 696515 h 1976437"/>
                      <a:gd name="connsiteX30" fmla="*/ 83344 w 2440782"/>
                      <a:gd name="connsiteY30" fmla="*/ 642937 h 1976437"/>
                      <a:gd name="connsiteX31" fmla="*/ 0 w 2440782"/>
                      <a:gd name="connsiteY31" fmla="*/ 601265 h 197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40782" h="1976437">
                        <a:moveTo>
                          <a:pt x="0" y="601265"/>
                        </a:moveTo>
                        <a:lnTo>
                          <a:pt x="232172" y="517921"/>
                        </a:lnTo>
                        <a:lnTo>
                          <a:pt x="392907" y="398859"/>
                        </a:lnTo>
                        <a:lnTo>
                          <a:pt x="440532" y="476250"/>
                        </a:lnTo>
                        <a:lnTo>
                          <a:pt x="565547" y="529828"/>
                        </a:lnTo>
                        <a:lnTo>
                          <a:pt x="684610" y="565546"/>
                        </a:lnTo>
                        <a:lnTo>
                          <a:pt x="875110" y="595312"/>
                        </a:lnTo>
                        <a:lnTo>
                          <a:pt x="1113235" y="565546"/>
                        </a:lnTo>
                        <a:lnTo>
                          <a:pt x="1303735" y="464343"/>
                        </a:lnTo>
                        <a:lnTo>
                          <a:pt x="1387079" y="351234"/>
                        </a:lnTo>
                        <a:lnTo>
                          <a:pt x="1583532" y="273843"/>
                        </a:lnTo>
                        <a:lnTo>
                          <a:pt x="1768079" y="208359"/>
                        </a:lnTo>
                        <a:lnTo>
                          <a:pt x="1827610" y="196453"/>
                        </a:lnTo>
                        <a:lnTo>
                          <a:pt x="2274094" y="47625"/>
                        </a:lnTo>
                        <a:lnTo>
                          <a:pt x="2309813" y="0"/>
                        </a:lnTo>
                        <a:lnTo>
                          <a:pt x="2440782" y="190500"/>
                        </a:lnTo>
                        <a:lnTo>
                          <a:pt x="2399110" y="279796"/>
                        </a:lnTo>
                        <a:lnTo>
                          <a:pt x="1910954" y="613171"/>
                        </a:lnTo>
                        <a:lnTo>
                          <a:pt x="1565672" y="851296"/>
                        </a:lnTo>
                        <a:lnTo>
                          <a:pt x="1655883" y="1318314"/>
                        </a:lnTo>
                        <a:lnTo>
                          <a:pt x="1689496" y="1537987"/>
                        </a:lnTo>
                        <a:lnTo>
                          <a:pt x="1654969" y="1863328"/>
                        </a:lnTo>
                        <a:lnTo>
                          <a:pt x="1613297" y="1940718"/>
                        </a:lnTo>
                        <a:lnTo>
                          <a:pt x="255985" y="1976437"/>
                        </a:lnTo>
                        <a:lnTo>
                          <a:pt x="208360" y="1952625"/>
                        </a:lnTo>
                        <a:cubicBezTo>
                          <a:pt x="206376" y="1813719"/>
                          <a:pt x="231775" y="1727793"/>
                          <a:pt x="229791" y="1588887"/>
                        </a:cubicBezTo>
                        <a:lnTo>
                          <a:pt x="231909" y="1225598"/>
                        </a:lnTo>
                        <a:lnTo>
                          <a:pt x="190500" y="946546"/>
                        </a:lnTo>
                        <a:lnTo>
                          <a:pt x="196454" y="779859"/>
                        </a:lnTo>
                        <a:lnTo>
                          <a:pt x="172641" y="696515"/>
                        </a:lnTo>
                        <a:lnTo>
                          <a:pt x="83344" y="642937"/>
                        </a:lnTo>
                        <a:lnTo>
                          <a:pt x="0" y="601265"/>
                        </a:lnTo>
                        <a:close/>
                      </a:path>
                    </a:pathLst>
                  </a:cu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2" name="フリーフォーム 684">
                    <a:extLst>
                      <a:ext uri="{FF2B5EF4-FFF2-40B4-BE49-F238E27FC236}">
                        <a16:creationId xmlns:a16="http://schemas.microsoft.com/office/drawing/2014/main" id="{EAFDDCF6-2897-08A3-45FA-62C3ED11D8DC}"/>
                      </a:ext>
                    </a:extLst>
                  </p:cNvPr>
                  <p:cNvSpPr/>
                  <p:nvPr/>
                </p:nvSpPr>
                <p:spPr>
                  <a:xfrm>
                    <a:off x="847590" y="1171746"/>
                    <a:ext cx="315311" cy="302172"/>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3" name="フリーフォーム 685">
                    <a:extLst>
                      <a:ext uri="{FF2B5EF4-FFF2-40B4-BE49-F238E27FC236}">
                        <a16:creationId xmlns:a16="http://schemas.microsoft.com/office/drawing/2014/main" id="{681A45A8-723B-B3ED-AAEA-23BF2A9C0636}"/>
                      </a:ext>
                    </a:extLst>
                  </p:cNvPr>
                  <p:cNvSpPr/>
                  <p:nvPr/>
                </p:nvSpPr>
                <p:spPr>
                  <a:xfrm>
                    <a:off x="1083662" y="1279928"/>
                    <a:ext cx="257627" cy="1348280"/>
                  </a:xfrm>
                  <a:custGeom>
                    <a:avLst/>
                    <a:gdLst>
                      <a:gd name="connsiteX0" fmla="*/ 0 w 256189"/>
                      <a:gd name="connsiteY0" fmla="*/ 65690 h 1340069"/>
                      <a:gd name="connsiteX1" fmla="*/ 19707 w 256189"/>
                      <a:gd name="connsiteY1" fmla="*/ 19707 h 1340069"/>
                      <a:gd name="connsiteX2" fmla="*/ 111672 w 256189"/>
                      <a:gd name="connsiteY2" fmla="*/ 0 h 1340069"/>
                      <a:gd name="connsiteX3" fmla="*/ 105103 w 256189"/>
                      <a:gd name="connsiteY3" fmla="*/ 1188983 h 1340069"/>
                      <a:gd name="connsiteX4" fmla="*/ 85396 w 256189"/>
                      <a:gd name="connsiteY4" fmla="*/ 1340069 h 1340069"/>
                      <a:gd name="connsiteX5" fmla="*/ 236482 w 256189"/>
                      <a:gd name="connsiteY5" fmla="*/ 1333500 h 1340069"/>
                      <a:gd name="connsiteX6" fmla="*/ 256189 w 256189"/>
                      <a:gd name="connsiteY6" fmla="*/ 1077310 h 1340069"/>
                      <a:gd name="connsiteX7" fmla="*/ 236482 w 256189"/>
                      <a:gd name="connsiteY7" fmla="*/ 6569 h 1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89" h="1340069">
                        <a:moveTo>
                          <a:pt x="0" y="65690"/>
                        </a:moveTo>
                        <a:lnTo>
                          <a:pt x="19707" y="19707"/>
                        </a:lnTo>
                        <a:lnTo>
                          <a:pt x="111672" y="0"/>
                        </a:lnTo>
                        <a:cubicBezTo>
                          <a:pt x="109482" y="396328"/>
                          <a:pt x="107293" y="792655"/>
                          <a:pt x="105103" y="1188983"/>
                        </a:cubicBezTo>
                        <a:lnTo>
                          <a:pt x="85396" y="1340069"/>
                        </a:lnTo>
                        <a:lnTo>
                          <a:pt x="236482" y="1333500"/>
                        </a:lnTo>
                        <a:lnTo>
                          <a:pt x="256189" y="1077310"/>
                        </a:lnTo>
                        <a:lnTo>
                          <a:pt x="236482" y="6569"/>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4" name="フリーフォーム 686">
                    <a:extLst>
                      <a:ext uri="{FF2B5EF4-FFF2-40B4-BE49-F238E27FC236}">
                        <a16:creationId xmlns:a16="http://schemas.microsoft.com/office/drawing/2014/main" id="{B615E69F-27BD-C598-25E9-00A313910EB3}"/>
                      </a:ext>
                    </a:extLst>
                  </p:cNvPr>
                  <p:cNvSpPr/>
                  <p:nvPr/>
                </p:nvSpPr>
                <p:spPr>
                  <a:xfrm flipH="1">
                    <a:off x="1366539" y="1143827"/>
                    <a:ext cx="315311" cy="356366"/>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5" name="フリーフォーム 687">
                    <a:extLst>
                      <a:ext uri="{FF2B5EF4-FFF2-40B4-BE49-F238E27FC236}">
                        <a16:creationId xmlns:a16="http://schemas.microsoft.com/office/drawing/2014/main" id="{B08D2AA4-553C-E30F-3D94-E6D945F8534B}"/>
                      </a:ext>
                    </a:extLst>
                  </p:cNvPr>
                  <p:cNvSpPr/>
                  <p:nvPr/>
                </p:nvSpPr>
                <p:spPr>
                  <a:xfrm>
                    <a:off x="1313987" y="1303125"/>
                    <a:ext cx="78828" cy="91966"/>
                  </a:xfrm>
                  <a:custGeom>
                    <a:avLst/>
                    <a:gdLst>
                      <a:gd name="connsiteX0" fmla="*/ 78828 w 78828"/>
                      <a:gd name="connsiteY0" fmla="*/ 91966 h 91966"/>
                      <a:gd name="connsiteX1" fmla="*/ 72259 w 78828"/>
                      <a:gd name="connsiteY1" fmla="*/ 19707 h 91966"/>
                      <a:gd name="connsiteX2" fmla="*/ 0 w 78828"/>
                      <a:gd name="connsiteY2" fmla="*/ 0 h 91966"/>
                    </a:gdLst>
                    <a:ahLst/>
                    <a:cxnLst>
                      <a:cxn ang="0">
                        <a:pos x="connsiteX0" y="connsiteY0"/>
                      </a:cxn>
                      <a:cxn ang="0">
                        <a:pos x="connsiteX1" y="connsiteY1"/>
                      </a:cxn>
                      <a:cxn ang="0">
                        <a:pos x="connsiteX2" y="connsiteY2"/>
                      </a:cxn>
                    </a:cxnLst>
                    <a:rect l="l" t="t" r="r" b="b"/>
                    <a:pathLst>
                      <a:path w="78828" h="91966">
                        <a:moveTo>
                          <a:pt x="78828" y="91966"/>
                        </a:moveTo>
                        <a:lnTo>
                          <a:pt x="72259" y="19707"/>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6" name="フリーフォーム 688">
                    <a:extLst>
                      <a:ext uri="{FF2B5EF4-FFF2-40B4-BE49-F238E27FC236}">
                        <a16:creationId xmlns:a16="http://schemas.microsoft.com/office/drawing/2014/main" id="{8869C683-999B-BB40-4DD4-0FDAE6AF0F4B}"/>
                      </a:ext>
                    </a:extLst>
                  </p:cNvPr>
                  <p:cNvSpPr/>
                  <p:nvPr/>
                </p:nvSpPr>
                <p:spPr>
                  <a:xfrm>
                    <a:off x="398847" y="1235793"/>
                    <a:ext cx="791766" cy="386953"/>
                  </a:xfrm>
                  <a:custGeom>
                    <a:avLst/>
                    <a:gdLst>
                      <a:gd name="connsiteX0" fmla="*/ 0 w 791766"/>
                      <a:gd name="connsiteY0" fmla="*/ 35719 h 386953"/>
                      <a:gd name="connsiteX1" fmla="*/ 107157 w 791766"/>
                      <a:gd name="connsiteY1" fmla="*/ 0 h 386953"/>
                      <a:gd name="connsiteX2" fmla="*/ 291704 w 791766"/>
                      <a:gd name="connsiteY2" fmla="*/ 130969 h 386953"/>
                      <a:gd name="connsiteX3" fmla="*/ 398860 w 791766"/>
                      <a:gd name="connsiteY3" fmla="*/ 226219 h 386953"/>
                      <a:gd name="connsiteX4" fmla="*/ 506016 w 791766"/>
                      <a:gd name="connsiteY4" fmla="*/ 244078 h 386953"/>
                      <a:gd name="connsiteX5" fmla="*/ 684610 w 791766"/>
                      <a:gd name="connsiteY5" fmla="*/ 297657 h 386953"/>
                      <a:gd name="connsiteX6" fmla="*/ 791766 w 791766"/>
                      <a:gd name="connsiteY6" fmla="*/ 291703 h 386953"/>
                      <a:gd name="connsiteX7" fmla="*/ 779860 w 791766"/>
                      <a:gd name="connsiteY7" fmla="*/ 381000 h 386953"/>
                      <a:gd name="connsiteX8" fmla="*/ 654844 w 791766"/>
                      <a:gd name="connsiteY8" fmla="*/ 386953 h 386953"/>
                      <a:gd name="connsiteX9" fmla="*/ 381000 w 791766"/>
                      <a:gd name="connsiteY9" fmla="*/ 315516 h 386953"/>
                      <a:gd name="connsiteX10" fmla="*/ 255985 w 791766"/>
                      <a:gd name="connsiteY10" fmla="*/ 226219 h 386953"/>
                      <a:gd name="connsiteX11" fmla="*/ 178594 w 791766"/>
                      <a:gd name="connsiteY11" fmla="*/ 142875 h 386953"/>
                      <a:gd name="connsiteX12" fmla="*/ 89297 w 791766"/>
                      <a:gd name="connsiteY12" fmla="*/ 83344 h 386953"/>
                      <a:gd name="connsiteX13" fmla="*/ 0 w 791766"/>
                      <a:gd name="connsiteY13" fmla="*/ 35719 h 38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766" h="386953">
                        <a:moveTo>
                          <a:pt x="0" y="35719"/>
                        </a:moveTo>
                        <a:lnTo>
                          <a:pt x="107157" y="0"/>
                        </a:lnTo>
                        <a:lnTo>
                          <a:pt x="291704" y="130969"/>
                        </a:lnTo>
                        <a:lnTo>
                          <a:pt x="398860" y="226219"/>
                        </a:lnTo>
                        <a:lnTo>
                          <a:pt x="506016" y="244078"/>
                        </a:lnTo>
                        <a:lnTo>
                          <a:pt x="684610" y="297657"/>
                        </a:lnTo>
                        <a:lnTo>
                          <a:pt x="791766" y="291703"/>
                        </a:lnTo>
                        <a:lnTo>
                          <a:pt x="779860" y="381000"/>
                        </a:lnTo>
                        <a:lnTo>
                          <a:pt x="654844" y="386953"/>
                        </a:lnTo>
                        <a:lnTo>
                          <a:pt x="381000" y="315516"/>
                        </a:lnTo>
                        <a:lnTo>
                          <a:pt x="255985" y="226219"/>
                        </a:lnTo>
                        <a:lnTo>
                          <a:pt x="178594" y="142875"/>
                        </a:lnTo>
                        <a:lnTo>
                          <a:pt x="89297" y="83344"/>
                        </a:lnTo>
                        <a:lnTo>
                          <a:pt x="0" y="35719"/>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7" name="フリーフォーム 689">
                    <a:extLst>
                      <a:ext uri="{FF2B5EF4-FFF2-40B4-BE49-F238E27FC236}">
                        <a16:creationId xmlns:a16="http://schemas.microsoft.com/office/drawing/2014/main" id="{A72AE70B-06EC-1CAF-B338-7050E1083EFF}"/>
                      </a:ext>
                    </a:extLst>
                  </p:cNvPr>
                  <p:cNvSpPr/>
                  <p:nvPr/>
                </p:nvSpPr>
                <p:spPr>
                  <a:xfrm>
                    <a:off x="1327535" y="789309"/>
                    <a:ext cx="1506141" cy="875109"/>
                  </a:xfrm>
                  <a:custGeom>
                    <a:avLst/>
                    <a:gdLst>
                      <a:gd name="connsiteX0" fmla="*/ 0 w 1506141"/>
                      <a:gd name="connsiteY0" fmla="*/ 744141 h 875109"/>
                      <a:gd name="connsiteX1" fmla="*/ 113109 w 1506141"/>
                      <a:gd name="connsiteY1" fmla="*/ 767953 h 875109"/>
                      <a:gd name="connsiteX2" fmla="*/ 291703 w 1506141"/>
                      <a:gd name="connsiteY2" fmla="*/ 750094 h 875109"/>
                      <a:gd name="connsiteX3" fmla="*/ 452437 w 1506141"/>
                      <a:gd name="connsiteY3" fmla="*/ 666750 h 875109"/>
                      <a:gd name="connsiteX4" fmla="*/ 636984 w 1506141"/>
                      <a:gd name="connsiteY4" fmla="*/ 559594 h 875109"/>
                      <a:gd name="connsiteX5" fmla="*/ 1059656 w 1506141"/>
                      <a:gd name="connsiteY5" fmla="*/ 297656 h 875109"/>
                      <a:gd name="connsiteX6" fmla="*/ 1369219 w 1506141"/>
                      <a:gd name="connsiteY6" fmla="*/ 119062 h 875109"/>
                      <a:gd name="connsiteX7" fmla="*/ 1446609 w 1506141"/>
                      <a:gd name="connsiteY7" fmla="*/ 0 h 875109"/>
                      <a:gd name="connsiteX8" fmla="*/ 1506141 w 1506141"/>
                      <a:gd name="connsiteY8" fmla="*/ 65484 h 875109"/>
                      <a:gd name="connsiteX9" fmla="*/ 1464469 w 1506141"/>
                      <a:gd name="connsiteY9" fmla="*/ 172641 h 875109"/>
                      <a:gd name="connsiteX10" fmla="*/ 625078 w 1506141"/>
                      <a:gd name="connsiteY10" fmla="*/ 744141 h 875109"/>
                      <a:gd name="connsiteX11" fmla="*/ 386953 w 1506141"/>
                      <a:gd name="connsiteY11" fmla="*/ 845344 h 875109"/>
                      <a:gd name="connsiteX12" fmla="*/ 166687 w 1506141"/>
                      <a:gd name="connsiteY12" fmla="*/ 875109 h 875109"/>
                      <a:gd name="connsiteX13" fmla="*/ 77391 w 1506141"/>
                      <a:gd name="connsiteY13" fmla="*/ 845344 h 875109"/>
                      <a:gd name="connsiteX14" fmla="*/ 5953 w 1506141"/>
                      <a:gd name="connsiteY14" fmla="*/ 833437 h 875109"/>
                      <a:gd name="connsiteX15" fmla="*/ 0 w 1506141"/>
                      <a:gd name="connsiteY15" fmla="*/ 744141 h 8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141" h="875109">
                        <a:moveTo>
                          <a:pt x="0" y="744141"/>
                        </a:moveTo>
                        <a:lnTo>
                          <a:pt x="113109" y="767953"/>
                        </a:lnTo>
                        <a:lnTo>
                          <a:pt x="291703" y="750094"/>
                        </a:lnTo>
                        <a:lnTo>
                          <a:pt x="452437" y="666750"/>
                        </a:lnTo>
                        <a:lnTo>
                          <a:pt x="636984" y="559594"/>
                        </a:lnTo>
                        <a:lnTo>
                          <a:pt x="1059656" y="297656"/>
                        </a:lnTo>
                        <a:lnTo>
                          <a:pt x="1369219" y="119062"/>
                        </a:lnTo>
                        <a:lnTo>
                          <a:pt x="1446609" y="0"/>
                        </a:lnTo>
                        <a:lnTo>
                          <a:pt x="1506141" y="65484"/>
                        </a:lnTo>
                        <a:lnTo>
                          <a:pt x="1464469" y="172641"/>
                        </a:lnTo>
                        <a:lnTo>
                          <a:pt x="625078" y="744141"/>
                        </a:lnTo>
                        <a:lnTo>
                          <a:pt x="386953" y="845344"/>
                        </a:lnTo>
                        <a:lnTo>
                          <a:pt x="166687" y="875109"/>
                        </a:lnTo>
                        <a:lnTo>
                          <a:pt x="77391" y="845344"/>
                        </a:lnTo>
                        <a:lnTo>
                          <a:pt x="5953" y="833437"/>
                        </a:lnTo>
                        <a:lnTo>
                          <a:pt x="0" y="744141"/>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8" name="フリーフォーム 690">
                    <a:extLst>
                      <a:ext uri="{FF2B5EF4-FFF2-40B4-BE49-F238E27FC236}">
                        <a16:creationId xmlns:a16="http://schemas.microsoft.com/office/drawing/2014/main" id="{ED2FC982-D391-131C-6254-AB46C5EA11A0}"/>
                      </a:ext>
                    </a:extLst>
                  </p:cNvPr>
                  <p:cNvSpPr/>
                  <p:nvPr/>
                </p:nvSpPr>
                <p:spPr>
                  <a:xfrm>
                    <a:off x="1387066" y="1729903"/>
                    <a:ext cx="410766" cy="53578"/>
                  </a:xfrm>
                  <a:custGeom>
                    <a:avLst/>
                    <a:gdLst>
                      <a:gd name="connsiteX0" fmla="*/ 0 w 410766"/>
                      <a:gd name="connsiteY0" fmla="*/ 23812 h 53578"/>
                      <a:gd name="connsiteX1" fmla="*/ 125016 w 410766"/>
                      <a:gd name="connsiteY1" fmla="*/ 53578 h 53578"/>
                      <a:gd name="connsiteX2" fmla="*/ 285750 w 410766"/>
                      <a:gd name="connsiteY2" fmla="*/ 53578 h 53578"/>
                      <a:gd name="connsiteX3" fmla="*/ 410766 w 410766"/>
                      <a:gd name="connsiteY3" fmla="*/ 0 h 53578"/>
                    </a:gdLst>
                    <a:ahLst/>
                    <a:cxnLst>
                      <a:cxn ang="0">
                        <a:pos x="connsiteX0" y="connsiteY0"/>
                      </a:cxn>
                      <a:cxn ang="0">
                        <a:pos x="connsiteX1" y="connsiteY1"/>
                      </a:cxn>
                      <a:cxn ang="0">
                        <a:pos x="connsiteX2" y="connsiteY2"/>
                      </a:cxn>
                      <a:cxn ang="0">
                        <a:pos x="connsiteX3" y="connsiteY3"/>
                      </a:cxn>
                    </a:cxnLst>
                    <a:rect l="l" t="t" r="r" b="b"/>
                    <a:pathLst>
                      <a:path w="410766" h="53578">
                        <a:moveTo>
                          <a:pt x="0" y="23812"/>
                        </a:moveTo>
                        <a:lnTo>
                          <a:pt x="125016" y="53578"/>
                        </a:lnTo>
                        <a:lnTo>
                          <a:pt x="285750" y="53578"/>
                        </a:lnTo>
                        <a:lnTo>
                          <a:pt x="410766"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9" name="フリーフォーム 691">
                    <a:extLst>
                      <a:ext uri="{FF2B5EF4-FFF2-40B4-BE49-F238E27FC236}">
                        <a16:creationId xmlns:a16="http://schemas.microsoft.com/office/drawing/2014/main" id="{82AA4B55-3E00-51CA-72F5-59684109FE8E}"/>
                      </a:ext>
                    </a:extLst>
                  </p:cNvPr>
                  <p:cNvSpPr/>
                  <p:nvPr/>
                </p:nvSpPr>
                <p:spPr>
                  <a:xfrm>
                    <a:off x="690551" y="1610840"/>
                    <a:ext cx="357187" cy="125016"/>
                  </a:xfrm>
                  <a:custGeom>
                    <a:avLst/>
                    <a:gdLst>
                      <a:gd name="connsiteX0" fmla="*/ 357187 w 357187"/>
                      <a:gd name="connsiteY0" fmla="*/ 125016 h 125016"/>
                      <a:gd name="connsiteX1" fmla="*/ 160734 w 357187"/>
                      <a:gd name="connsiteY1" fmla="*/ 113110 h 125016"/>
                      <a:gd name="connsiteX2" fmla="*/ 83343 w 357187"/>
                      <a:gd name="connsiteY2" fmla="*/ 65485 h 125016"/>
                      <a:gd name="connsiteX3" fmla="*/ 0 w 357187"/>
                      <a:gd name="connsiteY3" fmla="*/ 0 h 125016"/>
                    </a:gdLst>
                    <a:ahLst/>
                    <a:cxnLst>
                      <a:cxn ang="0">
                        <a:pos x="connsiteX0" y="connsiteY0"/>
                      </a:cxn>
                      <a:cxn ang="0">
                        <a:pos x="connsiteX1" y="connsiteY1"/>
                      </a:cxn>
                      <a:cxn ang="0">
                        <a:pos x="connsiteX2" y="connsiteY2"/>
                      </a:cxn>
                      <a:cxn ang="0">
                        <a:pos x="connsiteX3" y="connsiteY3"/>
                      </a:cxn>
                    </a:cxnLst>
                    <a:rect l="l" t="t" r="r" b="b"/>
                    <a:pathLst>
                      <a:path w="357187" h="125016">
                        <a:moveTo>
                          <a:pt x="357187" y="125016"/>
                        </a:moveTo>
                        <a:lnTo>
                          <a:pt x="160734" y="113110"/>
                        </a:lnTo>
                        <a:lnTo>
                          <a:pt x="83343" y="65485"/>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60" name="フリーフォーム 692">
                    <a:extLst>
                      <a:ext uri="{FF2B5EF4-FFF2-40B4-BE49-F238E27FC236}">
                        <a16:creationId xmlns:a16="http://schemas.microsoft.com/office/drawing/2014/main" id="{0697C845-016C-E626-5F49-D6ADD51C7391}"/>
                      </a:ext>
                    </a:extLst>
                  </p:cNvPr>
                  <p:cNvSpPr/>
                  <p:nvPr/>
                </p:nvSpPr>
                <p:spPr>
                  <a:xfrm flipH="1">
                    <a:off x="2700039" y="411799"/>
                    <a:ext cx="441556" cy="449974"/>
                  </a:xfrm>
                  <a:custGeom>
                    <a:avLst/>
                    <a:gdLst>
                      <a:gd name="connsiteX0" fmla="*/ 269327 w 440120"/>
                      <a:gd name="connsiteY0" fmla="*/ 446690 h 446690"/>
                      <a:gd name="connsiteX1" fmla="*/ 348155 w 440120"/>
                      <a:gd name="connsiteY1" fmla="*/ 394138 h 446690"/>
                      <a:gd name="connsiteX2" fmla="*/ 426982 w 440120"/>
                      <a:gd name="connsiteY2" fmla="*/ 308742 h 446690"/>
                      <a:gd name="connsiteX3" fmla="*/ 440120 w 440120"/>
                      <a:gd name="connsiteY3" fmla="*/ 262759 h 446690"/>
                      <a:gd name="connsiteX4" fmla="*/ 407276 w 440120"/>
                      <a:gd name="connsiteY4" fmla="*/ 236483 h 446690"/>
                      <a:gd name="connsiteX5" fmla="*/ 440120 w 440120"/>
                      <a:gd name="connsiteY5" fmla="*/ 151087 h 446690"/>
                      <a:gd name="connsiteX6" fmla="*/ 433551 w 440120"/>
                      <a:gd name="connsiteY6" fmla="*/ 13138 h 446690"/>
                      <a:gd name="connsiteX7" fmla="*/ 413845 w 440120"/>
                      <a:gd name="connsiteY7" fmla="*/ 0 h 446690"/>
                      <a:gd name="connsiteX8" fmla="*/ 361293 w 440120"/>
                      <a:gd name="connsiteY8" fmla="*/ 65690 h 446690"/>
                      <a:gd name="connsiteX9" fmla="*/ 361293 w 440120"/>
                      <a:gd name="connsiteY9" fmla="*/ 177363 h 446690"/>
                      <a:gd name="connsiteX10" fmla="*/ 223345 w 440120"/>
                      <a:gd name="connsiteY10" fmla="*/ 59121 h 446690"/>
                      <a:gd name="connsiteX11" fmla="*/ 131379 w 440120"/>
                      <a:gd name="connsiteY11" fmla="*/ 32845 h 446690"/>
                      <a:gd name="connsiteX12" fmla="*/ 197069 w 440120"/>
                      <a:gd name="connsiteY12" fmla="*/ 157656 h 446690"/>
                      <a:gd name="connsiteX13" fmla="*/ 32845 w 440120"/>
                      <a:gd name="connsiteY13" fmla="*/ 151087 h 446690"/>
                      <a:gd name="connsiteX14" fmla="*/ 118241 w 440120"/>
                      <a:gd name="connsiteY14" fmla="*/ 249621 h 446690"/>
                      <a:gd name="connsiteX15" fmla="*/ 45982 w 440120"/>
                      <a:gd name="connsiteY15" fmla="*/ 275897 h 446690"/>
                      <a:gd name="connsiteX16" fmla="*/ 118241 w 440120"/>
                      <a:gd name="connsiteY16" fmla="*/ 341587 h 446690"/>
                      <a:gd name="connsiteX17" fmla="*/ 0 w 440120"/>
                      <a:gd name="connsiteY17" fmla="*/ 374432 h 446690"/>
                      <a:gd name="connsiteX18" fmla="*/ 269327 w 440120"/>
                      <a:gd name="connsiteY18" fmla="*/ 446690 h 44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120" h="446690">
                        <a:moveTo>
                          <a:pt x="269327" y="446690"/>
                        </a:moveTo>
                        <a:lnTo>
                          <a:pt x="348155" y="394138"/>
                        </a:lnTo>
                        <a:lnTo>
                          <a:pt x="426982" y="308742"/>
                        </a:lnTo>
                        <a:lnTo>
                          <a:pt x="440120" y="262759"/>
                        </a:lnTo>
                        <a:lnTo>
                          <a:pt x="407276" y="236483"/>
                        </a:lnTo>
                        <a:lnTo>
                          <a:pt x="440120" y="151087"/>
                        </a:lnTo>
                        <a:lnTo>
                          <a:pt x="433551" y="13138"/>
                        </a:lnTo>
                        <a:lnTo>
                          <a:pt x="413845" y="0"/>
                        </a:lnTo>
                        <a:lnTo>
                          <a:pt x="361293" y="65690"/>
                        </a:lnTo>
                        <a:lnTo>
                          <a:pt x="361293" y="177363"/>
                        </a:lnTo>
                        <a:lnTo>
                          <a:pt x="223345" y="59121"/>
                        </a:lnTo>
                        <a:lnTo>
                          <a:pt x="131379" y="32845"/>
                        </a:lnTo>
                        <a:lnTo>
                          <a:pt x="197069" y="157656"/>
                        </a:lnTo>
                        <a:lnTo>
                          <a:pt x="32845" y="151087"/>
                        </a:lnTo>
                        <a:lnTo>
                          <a:pt x="118241" y="249621"/>
                        </a:lnTo>
                        <a:lnTo>
                          <a:pt x="45982" y="275897"/>
                        </a:lnTo>
                        <a:lnTo>
                          <a:pt x="118241" y="341587"/>
                        </a:lnTo>
                        <a:lnTo>
                          <a:pt x="0" y="374432"/>
                        </a:lnTo>
                        <a:lnTo>
                          <a:pt x="269327" y="446690"/>
                        </a:lnTo>
                        <a:close/>
                      </a:path>
                    </a:pathLst>
                  </a:custGeom>
                  <a:solidFill>
                    <a:schemeClr val="accent2">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21" name="グループ化 20">
                <a:extLst>
                  <a:ext uri="{FF2B5EF4-FFF2-40B4-BE49-F238E27FC236}">
                    <a16:creationId xmlns:a16="http://schemas.microsoft.com/office/drawing/2014/main" id="{539D9500-2CC6-2542-A0EB-66F4232B6E26}"/>
                  </a:ext>
                </a:extLst>
              </p:cNvPr>
              <p:cNvGrpSpPr/>
              <p:nvPr/>
            </p:nvGrpSpPr>
            <p:grpSpPr>
              <a:xfrm>
                <a:off x="6065116" y="3340199"/>
                <a:ext cx="455977" cy="629860"/>
                <a:chOff x="1870690" y="1061201"/>
                <a:chExt cx="2493818" cy="4606636"/>
              </a:xfrm>
            </p:grpSpPr>
            <p:sp>
              <p:nvSpPr>
                <p:cNvPr id="1046" name="フリーフォーム 678">
                  <a:extLst>
                    <a:ext uri="{FF2B5EF4-FFF2-40B4-BE49-F238E27FC236}">
                      <a16:creationId xmlns:a16="http://schemas.microsoft.com/office/drawing/2014/main" id="{04394305-516A-5442-E07B-597B06CD621F}"/>
                    </a:ext>
                  </a:extLst>
                </p:cNvPr>
                <p:cNvSpPr/>
                <p:nvPr/>
              </p:nvSpPr>
              <p:spPr>
                <a:xfrm>
                  <a:off x="1870690" y="1061201"/>
                  <a:ext cx="2493818" cy="4035136"/>
                </a:xfrm>
                <a:custGeom>
                  <a:avLst/>
                  <a:gdLst>
                    <a:gd name="connsiteX0" fmla="*/ 17318 w 2493818"/>
                    <a:gd name="connsiteY0" fmla="*/ 0 h 4035136"/>
                    <a:gd name="connsiteX1" fmla="*/ 69273 w 2493818"/>
                    <a:gd name="connsiteY1" fmla="*/ 831272 h 4035136"/>
                    <a:gd name="connsiteX2" fmla="*/ 0 w 2493818"/>
                    <a:gd name="connsiteY2" fmla="*/ 2008909 h 4035136"/>
                    <a:gd name="connsiteX3" fmla="*/ 86591 w 2493818"/>
                    <a:gd name="connsiteY3" fmla="*/ 3030682 h 4035136"/>
                    <a:gd name="connsiteX4" fmla="*/ 69273 w 2493818"/>
                    <a:gd name="connsiteY4" fmla="*/ 3948545 h 4035136"/>
                    <a:gd name="connsiteX5" fmla="*/ 225136 w 2493818"/>
                    <a:gd name="connsiteY5" fmla="*/ 4000500 h 4035136"/>
                    <a:gd name="connsiteX6" fmla="*/ 432955 w 2493818"/>
                    <a:gd name="connsiteY6" fmla="*/ 4017818 h 4035136"/>
                    <a:gd name="connsiteX7" fmla="*/ 623455 w 2493818"/>
                    <a:gd name="connsiteY7" fmla="*/ 4035136 h 4035136"/>
                    <a:gd name="connsiteX8" fmla="*/ 848591 w 2493818"/>
                    <a:gd name="connsiteY8" fmla="*/ 4017818 h 4035136"/>
                    <a:gd name="connsiteX9" fmla="*/ 987136 w 2493818"/>
                    <a:gd name="connsiteY9" fmla="*/ 3983182 h 4035136"/>
                    <a:gd name="connsiteX10" fmla="*/ 1056409 w 2493818"/>
                    <a:gd name="connsiteY10" fmla="*/ 3948545 h 4035136"/>
                    <a:gd name="connsiteX11" fmla="*/ 1177636 w 2493818"/>
                    <a:gd name="connsiteY11" fmla="*/ 346363 h 4035136"/>
                    <a:gd name="connsiteX12" fmla="*/ 1333500 w 2493818"/>
                    <a:gd name="connsiteY12" fmla="*/ 363682 h 4035136"/>
                    <a:gd name="connsiteX13" fmla="*/ 1350818 w 2493818"/>
                    <a:gd name="connsiteY13" fmla="*/ 1316182 h 4035136"/>
                    <a:gd name="connsiteX14" fmla="*/ 1437409 w 2493818"/>
                    <a:gd name="connsiteY14" fmla="*/ 2840182 h 4035136"/>
                    <a:gd name="connsiteX15" fmla="*/ 1506682 w 2493818"/>
                    <a:gd name="connsiteY15" fmla="*/ 3342409 h 4035136"/>
                    <a:gd name="connsiteX16" fmla="*/ 1437409 w 2493818"/>
                    <a:gd name="connsiteY16" fmla="*/ 3948545 h 4035136"/>
                    <a:gd name="connsiteX17" fmla="*/ 1766455 w 2493818"/>
                    <a:gd name="connsiteY17" fmla="*/ 4035136 h 4035136"/>
                    <a:gd name="connsiteX18" fmla="*/ 2112818 w 2493818"/>
                    <a:gd name="connsiteY18" fmla="*/ 4017818 h 4035136"/>
                    <a:gd name="connsiteX19" fmla="*/ 2372591 w 2493818"/>
                    <a:gd name="connsiteY19" fmla="*/ 3931227 h 4035136"/>
                    <a:gd name="connsiteX20" fmla="*/ 2407227 w 2493818"/>
                    <a:gd name="connsiteY20" fmla="*/ 3827318 h 4035136"/>
                    <a:gd name="connsiteX21" fmla="*/ 2424545 w 2493818"/>
                    <a:gd name="connsiteY21" fmla="*/ 3290454 h 4035136"/>
                    <a:gd name="connsiteX22" fmla="*/ 2389909 w 2493818"/>
                    <a:gd name="connsiteY22" fmla="*/ 2926772 h 4035136"/>
                    <a:gd name="connsiteX23" fmla="*/ 2441864 w 2493818"/>
                    <a:gd name="connsiteY23" fmla="*/ 1783772 h 4035136"/>
                    <a:gd name="connsiteX24" fmla="*/ 2493818 w 2493818"/>
                    <a:gd name="connsiteY24" fmla="*/ 831272 h 4035136"/>
                    <a:gd name="connsiteX25" fmla="*/ 2493818 w 2493818"/>
                    <a:gd name="connsiteY25" fmla="*/ 346363 h 4035136"/>
                    <a:gd name="connsiteX26" fmla="*/ 2493818 w 2493818"/>
                    <a:gd name="connsiteY26" fmla="*/ 51954 h 4035136"/>
                    <a:gd name="connsiteX27" fmla="*/ 17318 w 2493818"/>
                    <a:gd name="connsiteY27" fmla="*/ 0 h 403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93818" h="4035136">
                      <a:moveTo>
                        <a:pt x="17318" y="0"/>
                      </a:moveTo>
                      <a:lnTo>
                        <a:pt x="69273" y="831272"/>
                      </a:lnTo>
                      <a:lnTo>
                        <a:pt x="0" y="2008909"/>
                      </a:lnTo>
                      <a:lnTo>
                        <a:pt x="86591" y="3030682"/>
                      </a:lnTo>
                      <a:lnTo>
                        <a:pt x="69273" y="3948545"/>
                      </a:lnTo>
                      <a:lnTo>
                        <a:pt x="225136" y="4000500"/>
                      </a:lnTo>
                      <a:lnTo>
                        <a:pt x="432955" y="4017818"/>
                      </a:lnTo>
                      <a:lnTo>
                        <a:pt x="623455" y="4035136"/>
                      </a:lnTo>
                      <a:lnTo>
                        <a:pt x="848591" y="4017818"/>
                      </a:lnTo>
                      <a:lnTo>
                        <a:pt x="987136" y="3983182"/>
                      </a:lnTo>
                      <a:lnTo>
                        <a:pt x="1056409" y="3948545"/>
                      </a:lnTo>
                      <a:lnTo>
                        <a:pt x="1177636" y="346363"/>
                      </a:lnTo>
                      <a:lnTo>
                        <a:pt x="1333500" y="363682"/>
                      </a:lnTo>
                      <a:lnTo>
                        <a:pt x="1350818" y="1316182"/>
                      </a:lnTo>
                      <a:lnTo>
                        <a:pt x="1437409" y="2840182"/>
                      </a:lnTo>
                      <a:lnTo>
                        <a:pt x="1506682" y="3342409"/>
                      </a:lnTo>
                      <a:lnTo>
                        <a:pt x="1437409" y="3948545"/>
                      </a:lnTo>
                      <a:lnTo>
                        <a:pt x="1766455" y="4035136"/>
                      </a:lnTo>
                      <a:lnTo>
                        <a:pt x="2112818" y="4017818"/>
                      </a:lnTo>
                      <a:lnTo>
                        <a:pt x="2372591" y="3931227"/>
                      </a:lnTo>
                      <a:lnTo>
                        <a:pt x="2407227" y="3827318"/>
                      </a:lnTo>
                      <a:lnTo>
                        <a:pt x="2424545" y="3290454"/>
                      </a:lnTo>
                      <a:lnTo>
                        <a:pt x="2389909" y="2926772"/>
                      </a:lnTo>
                      <a:lnTo>
                        <a:pt x="2441864" y="1783772"/>
                      </a:lnTo>
                      <a:lnTo>
                        <a:pt x="2493818" y="831272"/>
                      </a:lnTo>
                      <a:lnTo>
                        <a:pt x="2493818" y="346363"/>
                      </a:lnTo>
                      <a:lnTo>
                        <a:pt x="2493818" y="51954"/>
                      </a:lnTo>
                      <a:lnTo>
                        <a:pt x="17318" y="0"/>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7" name="フリーフォーム 679">
                  <a:extLst>
                    <a:ext uri="{FF2B5EF4-FFF2-40B4-BE49-F238E27FC236}">
                      <a16:creationId xmlns:a16="http://schemas.microsoft.com/office/drawing/2014/main" id="{F93D88E1-CF6D-62FF-745B-A46C4D249863}"/>
                    </a:ext>
                  </a:extLst>
                </p:cNvPr>
                <p:cNvSpPr/>
                <p:nvPr/>
              </p:nvSpPr>
              <p:spPr>
                <a:xfrm>
                  <a:off x="1888008" y="5027064"/>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8" name="フリーフォーム 680">
                  <a:extLst>
                    <a:ext uri="{FF2B5EF4-FFF2-40B4-BE49-F238E27FC236}">
                      <a16:creationId xmlns:a16="http://schemas.microsoft.com/office/drawing/2014/main" id="{E576367B-E868-6A1E-7DB0-3032FA4E2DDE}"/>
                    </a:ext>
                  </a:extLst>
                </p:cNvPr>
                <p:cNvSpPr/>
                <p:nvPr/>
              </p:nvSpPr>
              <p:spPr>
                <a:xfrm flipH="1">
                  <a:off x="3290781" y="5044382"/>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2" name="グループ化 21">
                <a:extLst>
                  <a:ext uri="{FF2B5EF4-FFF2-40B4-BE49-F238E27FC236}">
                    <a16:creationId xmlns:a16="http://schemas.microsoft.com/office/drawing/2014/main" id="{EC1184DB-8910-E88F-EA9D-67CDA133F6CC}"/>
                  </a:ext>
                </a:extLst>
              </p:cNvPr>
              <p:cNvGrpSpPr/>
              <p:nvPr/>
            </p:nvGrpSpPr>
            <p:grpSpPr>
              <a:xfrm>
                <a:off x="5507223" y="3329406"/>
                <a:ext cx="423581" cy="622728"/>
                <a:chOff x="1312797" y="1050408"/>
                <a:chExt cx="2493818" cy="4606636"/>
              </a:xfrm>
            </p:grpSpPr>
            <p:sp>
              <p:nvSpPr>
                <p:cNvPr id="1043" name="フリーフォーム 675">
                  <a:extLst>
                    <a:ext uri="{FF2B5EF4-FFF2-40B4-BE49-F238E27FC236}">
                      <a16:creationId xmlns:a16="http://schemas.microsoft.com/office/drawing/2014/main" id="{CA4E8FDE-7E1D-27BA-38AA-6E101B9EC376}"/>
                    </a:ext>
                  </a:extLst>
                </p:cNvPr>
                <p:cNvSpPr/>
                <p:nvPr/>
              </p:nvSpPr>
              <p:spPr>
                <a:xfrm>
                  <a:off x="1312797" y="1050408"/>
                  <a:ext cx="2493818" cy="4035136"/>
                </a:xfrm>
                <a:custGeom>
                  <a:avLst/>
                  <a:gdLst>
                    <a:gd name="connsiteX0" fmla="*/ 17318 w 2493818"/>
                    <a:gd name="connsiteY0" fmla="*/ 0 h 4035136"/>
                    <a:gd name="connsiteX1" fmla="*/ 69273 w 2493818"/>
                    <a:gd name="connsiteY1" fmla="*/ 831272 h 4035136"/>
                    <a:gd name="connsiteX2" fmla="*/ 0 w 2493818"/>
                    <a:gd name="connsiteY2" fmla="*/ 2008909 h 4035136"/>
                    <a:gd name="connsiteX3" fmla="*/ 86591 w 2493818"/>
                    <a:gd name="connsiteY3" fmla="*/ 3030682 h 4035136"/>
                    <a:gd name="connsiteX4" fmla="*/ 69273 w 2493818"/>
                    <a:gd name="connsiteY4" fmla="*/ 3948545 h 4035136"/>
                    <a:gd name="connsiteX5" fmla="*/ 225136 w 2493818"/>
                    <a:gd name="connsiteY5" fmla="*/ 4000500 h 4035136"/>
                    <a:gd name="connsiteX6" fmla="*/ 432955 w 2493818"/>
                    <a:gd name="connsiteY6" fmla="*/ 4017818 h 4035136"/>
                    <a:gd name="connsiteX7" fmla="*/ 623455 w 2493818"/>
                    <a:gd name="connsiteY7" fmla="*/ 4035136 h 4035136"/>
                    <a:gd name="connsiteX8" fmla="*/ 848591 w 2493818"/>
                    <a:gd name="connsiteY8" fmla="*/ 4017818 h 4035136"/>
                    <a:gd name="connsiteX9" fmla="*/ 987136 w 2493818"/>
                    <a:gd name="connsiteY9" fmla="*/ 3983182 h 4035136"/>
                    <a:gd name="connsiteX10" fmla="*/ 1056409 w 2493818"/>
                    <a:gd name="connsiteY10" fmla="*/ 3948545 h 4035136"/>
                    <a:gd name="connsiteX11" fmla="*/ 1177636 w 2493818"/>
                    <a:gd name="connsiteY11" fmla="*/ 346363 h 4035136"/>
                    <a:gd name="connsiteX12" fmla="*/ 1333500 w 2493818"/>
                    <a:gd name="connsiteY12" fmla="*/ 363682 h 4035136"/>
                    <a:gd name="connsiteX13" fmla="*/ 1350818 w 2493818"/>
                    <a:gd name="connsiteY13" fmla="*/ 1316182 h 4035136"/>
                    <a:gd name="connsiteX14" fmla="*/ 1437409 w 2493818"/>
                    <a:gd name="connsiteY14" fmla="*/ 2840182 h 4035136"/>
                    <a:gd name="connsiteX15" fmla="*/ 1506682 w 2493818"/>
                    <a:gd name="connsiteY15" fmla="*/ 3342409 h 4035136"/>
                    <a:gd name="connsiteX16" fmla="*/ 1437409 w 2493818"/>
                    <a:gd name="connsiteY16" fmla="*/ 3948545 h 4035136"/>
                    <a:gd name="connsiteX17" fmla="*/ 1766455 w 2493818"/>
                    <a:gd name="connsiteY17" fmla="*/ 4035136 h 4035136"/>
                    <a:gd name="connsiteX18" fmla="*/ 2112818 w 2493818"/>
                    <a:gd name="connsiteY18" fmla="*/ 4017818 h 4035136"/>
                    <a:gd name="connsiteX19" fmla="*/ 2372591 w 2493818"/>
                    <a:gd name="connsiteY19" fmla="*/ 3931227 h 4035136"/>
                    <a:gd name="connsiteX20" fmla="*/ 2407227 w 2493818"/>
                    <a:gd name="connsiteY20" fmla="*/ 3827318 h 4035136"/>
                    <a:gd name="connsiteX21" fmla="*/ 2424545 w 2493818"/>
                    <a:gd name="connsiteY21" fmla="*/ 3290454 h 4035136"/>
                    <a:gd name="connsiteX22" fmla="*/ 2389909 w 2493818"/>
                    <a:gd name="connsiteY22" fmla="*/ 2926772 h 4035136"/>
                    <a:gd name="connsiteX23" fmla="*/ 2441864 w 2493818"/>
                    <a:gd name="connsiteY23" fmla="*/ 1783772 h 4035136"/>
                    <a:gd name="connsiteX24" fmla="*/ 2493818 w 2493818"/>
                    <a:gd name="connsiteY24" fmla="*/ 831272 h 4035136"/>
                    <a:gd name="connsiteX25" fmla="*/ 2493818 w 2493818"/>
                    <a:gd name="connsiteY25" fmla="*/ 346363 h 4035136"/>
                    <a:gd name="connsiteX26" fmla="*/ 2493818 w 2493818"/>
                    <a:gd name="connsiteY26" fmla="*/ 51954 h 4035136"/>
                    <a:gd name="connsiteX27" fmla="*/ 17318 w 2493818"/>
                    <a:gd name="connsiteY27" fmla="*/ 0 h 403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93818" h="4035136">
                      <a:moveTo>
                        <a:pt x="17318" y="0"/>
                      </a:moveTo>
                      <a:lnTo>
                        <a:pt x="69273" y="831272"/>
                      </a:lnTo>
                      <a:lnTo>
                        <a:pt x="0" y="2008909"/>
                      </a:lnTo>
                      <a:lnTo>
                        <a:pt x="86591" y="3030682"/>
                      </a:lnTo>
                      <a:lnTo>
                        <a:pt x="69273" y="3948545"/>
                      </a:lnTo>
                      <a:lnTo>
                        <a:pt x="225136" y="4000500"/>
                      </a:lnTo>
                      <a:lnTo>
                        <a:pt x="432955" y="4017818"/>
                      </a:lnTo>
                      <a:lnTo>
                        <a:pt x="623455" y="4035136"/>
                      </a:lnTo>
                      <a:lnTo>
                        <a:pt x="848591" y="4017818"/>
                      </a:lnTo>
                      <a:lnTo>
                        <a:pt x="987136" y="3983182"/>
                      </a:lnTo>
                      <a:lnTo>
                        <a:pt x="1056409" y="3948545"/>
                      </a:lnTo>
                      <a:lnTo>
                        <a:pt x="1177636" y="346363"/>
                      </a:lnTo>
                      <a:lnTo>
                        <a:pt x="1333500" y="363682"/>
                      </a:lnTo>
                      <a:lnTo>
                        <a:pt x="1350818" y="1316182"/>
                      </a:lnTo>
                      <a:lnTo>
                        <a:pt x="1437409" y="2840182"/>
                      </a:lnTo>
                      <a:lnTo>
                        <a:pt x="1506682" y="3342409"/>
                      </a:lnTo>
                      <a:lnTo>
                        <a:pt x="1437409" y="3948545"/>
                      </a:lnTo>
                      <a:lnTo>
                        <a:pt x="1766455" y="4035136"/>
                      </a:lnTo>
                      <a:lnTo>
                        <a:pt x="2112818" y="4017818"/>
                      </a:lnTo>
                      <a:lnTo>
                        <a:pt x="2372591" y="3931227"/>
                      </a:lnTo>
                      <a:lnTo>
                        <a:pt x="2407227" y="3827318"/>
                      </a:lnTo>
                      <a:lnTo>
                        <a:pt x="2424545" y="3290454"/>
                      </a:lnTo>
                      <a:lnTo>
                        <a:pt x="2389909" y="2926772"/>
                      </a:lnTo>
                      <a:lnTo>
                        <a:pt x="2441864" y="1783772"/>
                      </a:lnTo>
                      <a:lnTo>
                        <a:pt x="2493818" y="831272"/>
                      </a:lnTo>
                      <a:lnTo>
                        <a:pt x="2493818" y="346363"/>
                      </a:lnTo>
                      <a:lnTo>
                        <a:pt x="2493818" y="51954"/>
                      </a:lnTo>
                      <a:lnTo>
                        <a:pt x="17318" y="0"/>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4" name="フリーフォーム 676">
                  <a:extLst>
                    <a:ext uri="{FF2B5EF4-FFF2-40B4-BE49-F238E27FC236}">
                      <a16:creationId xmlns:a16="http://schemas.microsoft.com/office/drawing/2014/main" id="{0280C517-D873-F15A-C54A-C756B907017B}"/>
                    </a:ext>
                  </a:extLst>
                </p:cNvPr>
                <p:cNvSpPr/>
                <p:nvPr/>
              </p:nvSpPr>
              <p:spPr>
                <a:xfrm>
                  <a:off x="1330115" y="5016271"/>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5" name="フリーフォーム 677">
                  <a:extLst>
                    <a:ext uri="{FF2B5EF4-FFF2-40B4-BE49-F238E27FC236}">
                      <a16:creationId xmlns:a16="http://schemas.microsoft.com/office/drawing/2014/main" id="{BA74E631-26E2-B5A1-B8B1-FA0D11D3F1F7}"/>
                    </a:ext>
                  </a:extLst>
                </p:cNvPr>
                <p:cNvSpPr/>
                <p:nvPr/>
              </p:nvSpPr>
              <p:spPr>
                <a:xfrm flipH="1">
                  <a:off x="2732888" y="5033589"/>
                  <a:ext cx="1039091" cy="623455"/>
                </a:xfrm>
                <a:custGeom>
                  <a:avLst/>
                  <a:gdLst>
                    <a:gd name="connsiteX0" fmla="*/ 103909 w 1039091"/>
                    <a:gd name="connsiteY0" fmla="*/ 0 h 623455"/>
                    <a:gd name="connsiteX1" fmla="*/ 0 w 1039091"/>
                    <a:gd name="connsiteY1" fmla="*/ 207819 h 623455"/>
                    <a:gd name="connsiteX2" fmla="*/ 17318 w 1039091"/>
                    <a:gd name="connsiteY2" fmla="*/ 519546 h 623455"/>
                    <a:gd name="connsiteX3" fmla="*/ 138546 w 1039091"/>
                    <a:gd name="connsiteY3" fmla="*/ 571500 h 623455"/>
                    <a:gd name="connsiteX4" fmla="*/ 398318 w 1039091"/>
                    <a:gd name="connsiteY4" fmla="*/ 623455 h 623455"/>
                    <a:gd name="connsiteX5" fmla="*/ 900546 w 1039091"/>
                    <a:gd name="connsiteY5" fmla="*/ 606137 h 623455"/>
                    <a:gd name="connsiteX6" fmla="*/ 987137 w 1039091"/>
                    <a:gd name="connsiteY6" fmla="*/ 519546 h 623455"/>
                    <a:gd name="connsiteX7" fmla="*/ 1039091 w 1039091"/>
                    <a:gd name="connsiteY7" fmla="*/ 432955 h 623455"/>
                    <a:gd name="connsiteX8" fmla="*/ 1039091 w 1039091"/>
                    <a:gd name="connsiteY8" fmla="*/ 329046 h 623455"/>
                    <a:gd name="connsiteX9" fmla="*/ 1021773 w 1039091"/>
                    <a:gd name="connsiteY9" fmla="*/ 207819 h 623455"/>
                    <a:gd name="connsiteX10" fmla="*/ 987137 w 1039091"/>
                    <a:gd name="connsiteY10" fmla="*/ 138546 h 623455"/>
                    <a:gd name="connsiteX11" fmla="*/ 952500 w 1039091"/>
                    <a:gd name="connsiteY11" fmla="*/ 17319 h 623455"/>
                    <a:gd name="connsiteX12" fmla="*/ 710046 w 1039091"/>
                    <a:gd name="connsiteY12" fmla="*/ 51955 h 623455"/>
                    <a:gd name="connsiteX13" fmla="*/ 363682 w 1039091"/>
                    <a:gd name="connsiteY13" fmla="*/ 17319 h 623455"/>
                    <a:gd name="connsiteX14" fmla="*/ 103909 w 1039091"/>
                    <a:gd name="connsiteY14"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9091" h="623455">
                      <a:moveTo>
                        <a:pt x="103909" y="0"/>
                      </a:moveTo>
                      <a:lnTo>
                        <a:pt x="0" y="207819"/>
                      </a:lnTo>
                      <a:lnTo>
                        <a:pt x="17318" y="519546"/>
                      </a:lnTo>
                      <a:lnTo>
                        <a:pt x="138546" y="571500"/>
                      </a:lnTo>
                      <a:lnTo>
                        <a:pt x="398318" y="623455"/>
                      </a:lnTo>
                      <a:lnTo>
                        <a:pt x="900546" y="606137"/>
                      </a:lnTo>
                      <a:lnTo>
                        <a:pt x="987137" y="519546"/>
                      </a:lnTo>
                      <a:lnTo>
                        <a:pt x="1039091" y="432955"/>
                      </a:lnTo>
                      <a:lnTo>
                        <a:pt x="1039091" y="329046"/>
                      </a:lnTo>
                      <a:lnTo>
                        <a:pt x="1021773" y="207819"/>
                      </a:lnTo>
                      <a:lnTo>
                        <a:pt x="987137" y="138546"/>
                      </a:lnTo>
                      <a:lnTo>
                        <a:pt x="952500" y="17319"/>
                      </a:lnTo>
                      <a:lnTo>
                        <a:pt x="710046" y="51955"/>
                      </a:lnTo>
                      <a:lnTo>
                        <a:pt x="363682" y="17319"/>
                      </a:lnTo>
                      <a:lnTo>
                        <a:pt x="103909" y="0"/>
                      </a:lnTo>
                      <a:close/>
                    </a:path>
                  </a:pathLst>
                </a:cu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5F214232-3B28-1DF4-8869-350F756567F4}"/>
                  </a:ext>
                </a:extLst>
              </p:cNvPr>
              <p:cNvGrpSpPr/>
              <p:nvPr/>
            </p:nvGrpSpPr>
            <p:grpSpPr>
              <a:xfrm>
                <a:off x="6001503" y="2769751"/>
                <a:ext cx="777585" cy="630148"/>
                <a:chOff x="1807077" y="490753"/>
                <a:chExt cx="2440782" cy="1976437"/>
              </a:xfrm>
            </p:grpSpPr>
            <p:sp>
              <p:nvSpPr>
                <p:cNvPr id="1034" name="フリーフォーム 666">
                  <a:extLst>
                    <a:ext uri="{FF2B5EF4-FFF2-40B4-BE49-F238E27FC236}">
                      <a16:creationId xmlns:a16="http://schemas.microsoft.com/office/drawing/2014/main" id="{9B70D328-8B3B-A66D-C85F-326A554DDD72}"/>
                    </a:ext>
                  </a:extLst>
                </p:cNvPr>
                <p:cNvSpPr/>
                <p:nvPr/>
              </p:nvSpPr>
              <p:spPr>
                <a:xfrm>
                  <a:off x="1807077" y="490753"/>
                  <a:ext cx="2440782" cy="1976437"/>
                </a:xfrm>
                <a:custGeom>
                  <a:avLst/>
                  <a:gdLst>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202407 w 2440782"/>
                    <a:gd name="connsiteY24" fmla="*/ 1535906 h 1976437"/>
                    <a:gd name="connsiteX25" fmla="*/ 190500 w 2440782"/>
                    <a:gd name="connsiteY25" fmla="*/ 946546 h 1976437"/>
                    <a:gd name="connsiteX26" fmla="*/ 196454 w 2440782"/>
                    <a:gd name="connsiteY26" fmla="*/ 779859 h 1976437"/>
                    <a:gd name="connsiteX27" fmla="*/ 172641 w 2440782"/>
                    <a:gd name="connsiteY27" fmla="*/ 696515 h 1976437"/>
                    <a:gd name="connsiteX28" fmla="*/ 83344 w 2440782"/>
                    <a:gd name="connsiteY28" fmla="*/ 642937 h 1976437"/>
                    <a:gd name="connsiteX29" fmla="*/ 0 w 2440782"/>
                    <a:gd name="connsiteY29"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202407 w 2440782"/>
                    <a:gd name="connsiteY24" fmla="*/ 1535906 h 1976437"/>
                    <a:gd name="connsiteX25" fmla="*/ 206396 w 2440782"/>
                    <a:gd name="connsiteY25" fmla="*/ 1299415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147596 w 2440782"/>
                    <a:gd name="connsiteY24" fmla="*/ 1615361 h 1976437"/>
                    <a:gd name="connsiteX25" fmla="*/ 206396 w 2440782"/>
                    <a:gd name="connsiteY25" fmla="*/ 1299415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147596 w 2440782"/>
                    <a:gd name="connsiteY24" fmla="*/ 1615361 h 1976437"/>
                    <a:gd name="connsiteX25" fmla="*/ 151585 w 2440782"/>
                    <a:gd name="connsiteY25" fmla="*/ 1299415 h 1976437"/>
                    <a:gd name="connsiteX26" fmla="*/ 190500 w 2440782"/>
                    <a:gd name="connsiteY26" fmla="*/ 946546 h 1976437"/>
                    <a:gd name="connsiteX27" fmla="*/ 196454 w 2440782"/>
                    <a:gd name="connsiteY27" fmla="*/ 779859 h 1976437"/>
                    <a:gd name="connsiteX28" fmla="*/ 172641 w 2440782"/>
                    <a:gd name="connsiteY28" fmla="*/ 696515 h 1976437"/>
                    <a:gd name="connsiteX29" fmla="*/ 83344 w 2440782"/>
                    <a:gd name="connsiteY29" fmla="*/ 642937 h 1976437"/>
                    <a:gd name="connsiteX30" fmla="*/ 0 w 2440782"/>
                    <a:gd name="connsiteY30" fmla="*/ 601265 h 197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40782" h="1976437">
                      <a:moveTo>
                        <a:pt x="0" y="601265"/>
                      </a:moveTo>
                      <a:lnTo>
                        <a:pt x="232172" y="517921"/>
                      </a:lnTo>
                      <a:lnTo>
                        <a:pt x="392907" y="398859"/>
                      </a:lnTo>
                      <a:lnTo>
                        <a:pt x="440532" y="476250"/>
                      </a:lnTo>
                      <a:lnTo>
                        <a:pt x="565547" y="529828"/>
                      </a:lnTo>
                      <a:lnTo>
                        <a:pt x="684610" y="565546"/>
                      </a:lnTo>
                      <a:lnTo>
                        <a:pt x="875110" y="595312"/>
                      </a:lnTo>
                      <a:lnTo>
                        <a:pt x="1113235" y="565546"/>
                      </a:lnTo>
                      <a:lnTo>
                        <a:pt x="1303735" y="464343"/>
                      </a:lnTo>
                      <a:lnTo>
                        <a:pt x="1387079" y="351234"/>
                      </a:lnTo>
                      <a:lnTo>
                        <a:pt x="1583532" y="273843"/>
                      </a:lnTo>
                      <a:lnTo>
                        <a:pt x="1768079" y="208359"/>
                      </a:lnTo>
                      <a:lnTo>
                        <a:pt x="1827610" y="196453"/>
                      </a:lnTo>
                      <a:lnTo>
                        <a:pt x="2274094" y="47625"/>
                      </a:lnTo>
                      <a:lnTo>
                        <a:pt x="2309813" y="0"/>
                      </a:lnTo>
                      <a:lnTo>
                        <a:pt x="2440782" y="190500"/>
                      </a:lnTo>
                      <a:lnTo>
                        <a:pt x="2399110" y="279796"/>
                      </a:lnTo>
                      <a:lnTo>
                        <a:pt x="1910954" y="613171"/>
                      </a:lnTo>
                      <a:lnTo>
                        <a:pt x="1565672" y="851296"/>
                      </a:lnTo>
                      <a:lnTo>
                        <a:pt x="1607344" y="1458515"/>
                      </a:lnTo>
                      <a:lnTo>
                        <a:pt x="1654969" y="1863328"/>
                      </a:lnTo>
                      <a:lnTo>
                        <a:pt x="1613297" y="1940718"/>
                      </a:lnTo>
                      <a:lnTo>
                        <a:pt x="255985" y="1976437"/>
                      </a:lnTo>
                      <a:lnTo>
                        <a:pt x="208360" y="1952625"/>
                      </a:lnTo>
                      <a:cubicBezTo>
                        <a:pt x="206376" y="1813719"/>
                        <a:pt x="149580" y="1754267"/>
                        <a:pt x="147596" y="1615361"/>
                      </a:cubicBezTo>
                      <a:cubicBezTo>
                        <a:pt x="148926" y="1536531"/>
                        <a:pt x="150255" y="1378245"/>
                        <a:pt x="151585" y="1299415"/>
                      </a:cubicBezTo>
                      <a:lnTo>
                        <a:pt x="190500" y="946546"/>
                      </a:lnTo>
                      <a:lnTo>
                        <a:pt x="196454" y="779859"/>
                      </a:lnTo>
                      <a:lnTo>
                        <a:pt x="172641" y="696515"/>
                      </a:lnTo>
                      <a:lnTo>
                        <a:pt x="83344" y="642937"/>
                      </a:lnTo>
                      <a:lnTo>
                        <a:pt x="0" y="601265"/>
                      </a:lnTo>
                      <a:close/>
                    </a:path>
                  </a:pathLst>
                </a:cu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5" name="フリーフォーム 667">
                  <a:extLst>
                    <a:ext uri="{FF2B5EF4-FFF2-40B4-BE49-F238E27FC236}">
                      <a16:creationId xmlns:a16="http://schemas.microsoft.com/office/drawing/2014/main" id="{CEA5DB04-87CA-F467-BCD0-C8D4B70E9587}"/>
                    </a:ext>
                  </a:extLst>
                </p:cNvPr>
                <p:cNvSpPr/>
                <p:nvPr/>
              </p:nvSpPr>
              <p:spPr>
                <a:xfrm>
                  <a:off x="2255820" y="986299"/>
                  <a:ext cx="315311" cy="302172"/>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6" name="フリーフォーム 668">
                  <a:extLst>
                    <a:ext uri="{FF2B5EF4-FFF2-40B4-BE49-F238E27FC236}">
                      <a16:creationId xmlns:a16="http://schemas.microsoft.com/office/drawing/2014/main" id="{991C19C4-290D-F26E-0C75-49D9EC66377C}"/>
                    </a:ext>
                  </a:extLst>
                </p:cNvPr>
                <p:cNvSpPr/>
                <p:nvPr/>
              </p:nvSpPr>
              <p:spPr>
                <a:xfrm>
                  <a:off x="2491892" y="1094481"/>
                  <a:ext cx="257627" cy="1348280"/>
                </a:xfrm>
                <a:custGeom>
                  <a:avLst/>
                  <a:gdLst>
                    <a:gd name="connsiteX0" fmla="*/ 0 w 256189"/>
                    <a:gd name="connsiteY0" fmla="*/ 65690 h 1340069"/>
                    <a:gd name="connsiteX1" fmla="*/ 19707 w 256189"/>
                    <a:gd name="connsiteY1" fmla="*/ 19707 h 1340069"/>
                    <a:gd name="connsiteX2" fmla="*/ 111672 w 256189"/>
                    <a:gd name="connsiteY2" fmla="*/ 0 h 1340069"/>
                    <a:gd name="connsiteX3" fmla="*/ 105103 w 256189"/>
                    <a:gd name="connsiteY3" fmla="*/ 1188983 h 1340069"/>
                    <a:gd name="connsiteX4" fmla="*/ 85396 w 256189"/>
                    <a:gd name="connsiteY4" fmla="*/ 1340069 h 1340069"/>
                    <a:gd name="connsiteX5" fmla="*/ 236482 w 256189"/>
                    <a:gd name="connsiteY5" fmla="*/ 1333500 h 1340069"/>
                    <a:gd name="connsiteX6" fmla="*/ 256189 w 256189"/>
                    <a:gd name="connsiteY6" fmla="*/ 1077310 h 1340069"/>
                    <a:gd name="connsiteX7" fmla="*/ 236482 w 256189"/>
                    <a:gd name="connsiteY7" fmla="*/ 6569 h 1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89" h="1340069">
                      <a:moveTo>
                        <a:pt x="0" y="65690"/>
                      </a:moveTo>
                      <a:lnTo>
                        <a:pt x="19707" y="19707"/>
                      </a:lnTo>
                      <a:lnTo>
                        <a:pt x="111672" y="0"/>
                      </a:lnTo>
                      <a:cubicBezTo>
                        <a:pt x="109482" y="396328"/>
                        <a:pt x="107293" y="792655"/>
                        <a:pt x="105103" y="1188983"/>
                      </a:cubicBezTo>
                      <a:lnTo>
                        <a:pt x="85396" y="1340069"/>
                      </a:lnTo>
                      <a:lnTo>
                        <a:pt x="236482" y="1333500"/>
                      </a:lnTo>
                      <a:lnTo>
                        <a:pt x="256189" y="1077310"/>
                      </a:lnTo>
                      <a:lnTo>
                        <a:pt x="236482" y="6569"/>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7" name="フリーフォーム 669">
                  <a:extLst>
                    <a:ext uri="{FF2B5EF4-FFF2-40B4-BE49-F238E27FC236}">
                      <a16:creationId xmlns:a16="http://schemas.microsoft.com/office/drawing/2014/main" id="{E643F2F2-8DB3-A1CE-3085-4A79BE62DE40}"/>
                    </a:ext>
                  </a:extLst>
                </p:cNvPr>
                <p:cNvSpPr/>
                <p:nvPr/>
              </p:nvSpPr>
              <p:spPr>
                <a:xfrm flipH="1">
                  <a:off x="2774769" y="958380"/>
                  <a:ext cx="315311" cy="356366"/>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8" name="フリーフォーム 670">
                  <a:extLst>
                    <a:ext uri="{FF2B5EF4-FFF2-40B4-BE49-F238E27FC236}">
                      <a16:creationId xmlns:a16="http://schemas.microsoft.com/office/drawing/2014/main" id="{7B1DA75F-162E-DA15-514B-FCB3B2FA23CB}"/>
                    </a:ext>
                  </a:extLst>
                </p:cNvPr>
                <p:cNvSpPr/>
                <p:nvPr/>
              </p:nvSpPr>
              <p:spPr>
                <a:xfrm>
                  <a:off x="2722217" y="1117678"/>
                  <a:ext cx="78828" cy="91966"/>
                </a:xfrm>
                <a:custGeom>
                  <a:avLst/>
                  <a:gdLst>
                    <a:gd name="connsiteX0" fmla="*/ 78828 w 78828"/>
                    <a:gd name="connsiteY0" fmla="*/ 91966 h 91966"/>
                    <a:gd name="connsiteX1" fmla="*/ 72259 w 78828"/>
                    <a:gd name="connsiteY1" fmla="*/ 19707 h 91966"/>
                    <a:gd name="connsiteX2" fmla="*/ 0 w 78828"/>
                    <a:gd name="connsiteY2" fmla="*/ 0 h 91966"/>
                  </a:gdLst>
                  <a:ahLst/>
                  <a:cxnLst>
                    <a:cxn ang="0">
                      <a:pos x="connsiteX0" y="connsiteY0"/>
                    </a:cxn>
                    <a:cxn ang="0">
                      <a:pos x="connsiteX1" y="connsiteY1"/>
                    </a:cxn>
                    <a:cxn ang="0">
                      <a:pos x="connsiteX2" y="connsiteY2"/>
                    </a:cxn>
                  </a:cxnLst>
                  <a:rect l="l" t="t" r="r" b="b"/>
                  <a:pathLst>
                    <a:path w="78828" h="91966">
                      <a:moveTo>
                        <a:pt x="78828" y="91966"/>
                      </a:moveTo>
                      <a:lnTo>
                        <a:pt x="72259" y="19707"/>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9" name="フリーフォーム 671">
                  <a:extLst>
                    <a:ext uri="{FF2B5EF4-FFF2-40B4-BE49-F238E27FC236}">
                      <a16:creationId xmlns:a16="http://schemas.microsoft.com/office/drawing/2014/main" id="{DD11F6E9-09E6-A019-75A0-4D6771758662}"/>
                    </a:ext>
                  </a:extLst>
                </p:cNvPr>
                <p:cNvSpPr/>
                <p:nvPr/>
              </p:nvSpPr>
              <p:spPr>
                <a:xfrm>
                  <a:off x="1807077" y="1050346"/>
                  <a:ext cx="791766" cy="386953"/>
                </a:xfrm>
                <a:custGeom>
                  <a:avLst/>
                  <a:gdLst>
                    <a:gd name="connsiteX0" fmla="*/ 0 w 791766"/>
                    <a:gd name="connsiteY0" fmla="*/ 35719 h 386953"/>
                    <a:gd name="connsiteX1" fmla="*/ 107157 w 791766"/>
                    <a:gd name="connsiteY1" fmla="*/ 0 h 386953"/>
                    <a:gd name="connsiteX2" fmla="*/ 291704 w 791766"/>
                    <a:gd name="connsiteY2" fmla="*/ 130969 h 386953"/>
                    <a:gd name="connsiteX3" fmla="*/ 398860 w 791766"/>
                    <a:gd name="connsiteY3" fmla="*/ 226219 h 386953"/>
                    <a:gd name="connsiteX4" fmla="*/ 506016 w 791766"/>
                    <a:gd name="connsiteY4" fmla="*/ 244078 h 386953"/>
                    <a:gd name="connsiteX5" fmla="*/ 684610 w 791766"/>
                    <a:gd name="connsiteY5" fmla="*/ 297657 h 386953"/>
                    <a:gd name="connsiteX6" fmla="*/ 791766 w 791766"/>
                    <a:gd name="connsiteY6" fmla="*/ 291703 h 386953"/>
                    <a:gd name="connsiteX7" fmla="*/ 779860 w 791766"/>
                    <a:gd name="connsiteY7" fmla="*/ 381000 h 386953"/>
                    <a:gd name="connsiteX8" fmla="*/ 654844 w 791766"/>
                    <a:gd name="connsiteY8" fmla="*/ 386953 h 386953"/>
                    <a:gd name="connsiteX9" fmla="*/ 381000 w 791766"/>
                    <a:gd name="connsiteY9" fmla="*/ 315516 h 386953"/>
                    <a:gd name="connsiteX10" fmla="*/ 255985 w 791766"/>
                    <a:gd name="connsiteY10" fmla="*/ 226219 h 386953"/>
                    <a:gd name="connsiteX11" fmla="*/ 178594 w 791766"/>
                    <a:gd name="connsiteY11" fmla="*/ 142875 h 386953"/>
                    <a:gd name="connsiteX12" fmla="*/ 89297 w 791766"/>
                    <a:gd name="connsiteY12" fmla="*/ 83344 h 386953"/>
                    <a:gd name="connsiteX13" fmla="*/ 0 w 791766"/>
                    <a:gd name="connsiteY13" fmla="*/ 35719 h 38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766" h="386953">
                      <a:moveTo>
                        <a:pt x="0" y="35719"/>
                      </a:moveTo>
                      <a:lnTo>
                        <a:pt x="107157" y="0"/>
                      </a:lnTo>
                      <a:lnTo>
                        <a:pt x="291704" y="130969"/>
                      </a:lnTo>
                      <a:lnTo>
                        <a:pt x="398860" y="226219"/>
                      </a:lnTo>
                      <a:lnTo>
                        <a:pt x="506016" y="244078"/>
                      </a:lnTo>
                      <a:lnTo>
                        <a:pt x="684610" y="297657"/>
                      </a:lnTo>
                      <a:lnTo>
                        <a:pt x="791766" y="291703"/>
                      </a:lnTo>
                      <a:lnTo>
                        <a:pt x="779860" y="381000"/>
                      </a:lnTo>
                      <a:lnTo>
                        <a:pt x="654844" y="386953"/>
                      </a:lnTo>
                      <a:lnTo>
                        <a:pt x="381000" y="315516"/>
                      </a:lnTo>
                      <a:lnTo>
                        <a:pt x="255985" y="226219"/>
                      </a:lnTo>
                      <a:lnTo>
                        <a:pt x="178594" y="142875"/>
                      </a:lnTo>
                      <a:lnTo>
                        <a:pt x="89297" y="83344"/>
                      </a:lnTo>
                      <a:lnTo>
                        <a:pt x="0" y="35719"/>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0" name="フリーフォーム 672">
                  <a:extLst>
                    <a:ext uri="{FF2B5EF4-FFF2-40B4-BE49-F238E27FC236}">
                      <a16:creationId xmlns:a16="http://schemas.microsoft.com/office/drawing/2014/main" id="{9ABB6CB1-B086-2CBC-35E0-16C28DA59F90}"/>
                    </a:ext>
                  </a:extLst>
                </p:cNvPr>
                <p:cNvSpPr/>
                <p:nvPr/>
              </p:nvSpPr>
              <p:spPr>
                <a:xfrm>
                  <a:off x="2735765" y="603862"/>
                  <a:ext cx="1506141" cy="875109"/>
                </a:xfrm>
                <a:custGeom>
                  <a:avLst/>
                  <a:gdLst>
                    <a:gd name="connsiteX0" fmla="*/ 0 w 1506141"/>
                    <a:gd name="connsiteY0" fmla="*/ 744141 h 875109"/>
                    <a:gd name="connsiteX1" fmla="*/ 113109 w 1506141"/>
                    <a:gd name="connsiteY1" fmla="*/ 767953 h 875109"/>
                    <a:gd name="connsiteX2" fmla="*/ 291703 w 1506141"/>
                    <a:gd name="connsiteY2" fmla="*/ 750094 h 875109"/>
                    <a:gd name="connsiteX3" fmla="*/ 452437 w 1506141"/>
                    <a:gd name="connsiteY3" fmla="*/ 666750 h 875109"/>
                    <a:gd name="connsiteX4" fmla="*/ 636984 w 1506141"/>
                    <a:gd name="connsiteY4" fmla="*/ 559594 h 875109"/>
                    <a:gd name="connsiteX5" fmla="*/ 1059656 w 1506141"/>
                    <a:gd name="connsiteY5" fmla="*/ 297656 h 875109"/>
                    <a:gd name="connsiteX6" fmla="*/ 1369219 w 1506141"/>
                    <a:gd name="connsiteY6" fmla="*/ 119062 h 875109"/>
                    <a:gd name="connsiteX7" fmla="*/ 1446609 w 1506141"/>
                    <a:gd name="connsiteY7" fmla="*/ 0 h 875109"/>
                    <a:gd name="connsiteX8" fmla="*/ 1506141 w 1506141"/>
                    <a:gd name="connsiteY8" fmla="*/ 65484 h 875109"/>
                    <a:gd name="connsiteX9" fmla="*/ 1464469 w 1506141"/>
                    <a:gd name="connsiteY9" fmla="*/ 172641 h 875109"/>
                    <a:gd name="connsiteX10" fmla="*/ 625078 w 1506141"/>
                    <a:gd name="connsiteY10" fmla="*/ 744141 h 875109"/>
                    <a:gd name="connsiteX11" fmla="*/ 386953 w 1506141"/>
                    <a:gd name="connsiteY11" fmla="*/ 845344 h 875109"/>
                    <a:gd name="connsiteX12" fmla="*/ 166687 w 1506141"/>
                    <a:gd name="connsiteY12" fmla="*/ 875109 h 875109"/>
                    <a:gd name="connsiteX13" fmla="*/ 77391 w 1506141"/>
                    <a:gd name="connsiteY13" fmla="*/ 845344 h 875109"/>
                    <a:gd name="connsiteX14" fmla="*/ 5953 w 1506141"/>
                    <a:gd name="connsiteY14" fmla="*/ 833437 h 875109"/>
                    <a:gd name="connsiteX15" fmla="*/ 0 w 1506141"/>
                    <a:gd name="connsiteY15" fmla="*/ 744141 h 8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141" h="875109">
                      <a:moveTo>
                        <a:pt x="0" y="744141"/>
                      </a:moveTo>
                      <a:lnTo>
                        <a:pt x="113109" y="767953"/>
                      </a:lnTo>
                      <a:lnTo>
                        <a:pt x="291703" y="750094"/>
                      </a:lnTo>
                      <a:lnTo>
                        <a:pt x="452437" y="666750"/>
                      </a:lnTo>
                      <a:lnTo>
                        <a:pt x="636984" y="559594"/>
                      </a:lnTo>
                      <a:lnTo>
                        <a:pt x="1059656" y="297656"/>
                      </a:lnTo>
                      <a:lnTo>
                        <a:pt x="1369219" y="119062"/>
                      </a:lnTo>
                      <a:lnTo>
                        <a:pt x="1446609" y="0"/>
                      </a:lnTo>
                      <a:lnTo>
                        <a:pt x="1506141" y="65484"/>
                      </a:lnTo>
                      <a:lnTo>
                        <a:pt x="1464469" y="172641"/>
                      </a:lnTo>
                      <a:lnTo>
                        <a:pt x="625078" y="744141"/>
                      </a:lnTo>
                      <a:lnTo>
                        <a:pt x="386953" y="845344"/>
                      </a:lnTo>
                      <a:lnTo>
                        <a:pt x="166687" y="875109"/>
                      </a:lnTo>
                      <a:lnTo>
                        <a:pt x="77391" y="845344"/>
                      </a:lnTo>
                      <a:lnTo>
                        <a:pt x="5953" y="833437"/>
                      </a:lnTo>
                      <a:lnTo>
                        <a:pt x="0" y="744141"/>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1" name="フリーフォーム 673">
                  <a:extLst>
                    <a:ext uri="{FF2B5EF4-FFF2-40B4-BE49-F238E27FC236}">
                      <a16:creationId xmlns:a16="http://schemas.microsoft.com/office/drawing/2014/main" id="{14D64886-77CB-B7BF-8B4D-6D093ECBB5C3}"/>
                    </a:ext>
                  </a:extLst>
                </p:cNvPr>
                <p:cNvSpPr/>
                <p:nvPr/>
              </p:nvSpPr>
              <p:spPr>
                <a:xfrm>
                  <a:off x="2795296" y="1544456"/>
                  <a:ext cx="410766" cy="53578"/>
                </a:xfrm>
                <a:custGeom>
                  <a:avLst/>
                  <a:gdLst>
                    <a:gd name="connsiteX0" fmla="*/ 0 w 410766"/>
                    <a:gd name="connsiteY0" fmla="*/ 23812 h 53578"/>
                    <a:gd name="connsiteX1" fmla="*/ 125016 w 410766"/>
                    <a:gd name="connsiteY1" fmla="*/ 53578 h 53578"/>
                    <a:gd name="connsiteX2" fmla="*/ 285750 w 410766"/>
                    <a:gd name="connsiteY2" fmla="*/ 53578 h 53578"/>
                    <a:gd name="connsiteX3" fmla="*/ 410766 w 410766"/>
                    <a:gd name="connsiteY3" fmla="*/ 0 h 53578"/>
                  </a:gdLst>
                  <a:ahLst/>
                  <a:cxnLst>
                    <a:cxn ang="0">
                      <a:pos x="connsiteX0" y="connsiteY0"/>
                    </a:cxn>
                    <a:cxn ang="0">
                      <a:pos x="connsiteX1" y="connsiteY1"/>
                    </a:cxn>
                    <a:cxn ang="0">
                      <a:pos x="connsiteX2" y="connsiteY2"/>
                    </a:cxn>
                    <a:cxn ang="0">
                      <a:pos x="connsiteX3" y="connsiteY3"/>
                    </a:cxn>
                  </a:cxnLst>
                  <a:rect l="l" t="t" r="r" b="b"/>
                  <a:pathLst>
                    <a:path w="410766" h="53578">
                      <a:moveTo>
                        <a:pt x="0" y="23812"/>
                      </a:moveTo>
                      <a:lnTo>
                        <a:pt x="125016" y="53578"/>
                      </a:lnTo>
                      <a:lnTo>
                        <a:pt x="285750" y="53578"/>
                      </a:lnTo>
                      <a:lnTo>
                        <a:pt x="410766"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2" name="フリーフォーム 674">
                  <a:extLst>
                    <a:ext uri="{FF2B5EF4-FFF2-40B4-BE49-F238E27FC236}">
                      <a16:creationId xmlns:a16="http://schemas.microsoft.com/office/drawing/2014/main" id="{7F6A7F32-61A3-E0B6-EF88-AE269AFBFF7D}"/>
                    </a:ext>
                  </a:extLst>
                </p:cNvPr>
                <p:cNvSpPr/>
                <p:nvPr/>
              </p:nvSpPr>
              <p:spPr>
                <a:xfrm>
                  <a:off x="2098781" y="1425393"/>
                  <a:ext cx="357187" cy="125016"/>
                </a:xfrm>
                <a:custGeom>
                  <a:avLst/>
                  <a:gdLst>
                    <a:gd name="connsiteX0" fmla="*/ 357187 w 357187"/>
                    <a:gd name="connsiteY0" fmla="*/ 125016 h 125016"/>
                    <a:gd name="connsiteX1" fmla="*/ 160734 w 357187"/>
                    <a:gd name="connsiteY1" fmla="*/ 113110 h 125016"/>
                    <a:gd name="connsiteX2" fmla="*/ 83343 w 357187"/>
                    <a:gd name="connsiteY2" fmla="*/ 65485 h 125016"/>
                    <a:gd name="connsiteX3" fmla="*/ 0 w 357187"/>
                    <a:gd name="connsiteY3" fmla="*/ 0 h 125016"/>
                  </a:gdLst>
                  <a:ahLst/>
                  <a:cxnLst>
                    <a:cxn ang="0">
                      <a:pos x="connsiteX0" y="connsiteY0"/>
                    </a:cxn>
                    <a:cxn ang="0">
                      <a:pos x="connsiteX1" y="connsiteY1"/>
                    </a:cxn>
                    <a:cxn ang="0">
                      <a:pos x="connsiteX2" y="connsiteY2"/>
                    </a:cxn>
                    <a:cxn ang="0">
                      <a:pos x="connsiteX3" y="connsiteY3"/>
                    </a:cxn>
                  </a:cxnLst>
                  <a:rect l="l" t="t" r="r" b="b"/>
                  <a:pathLst>
                    <a:path w="357187" h="125016">
                      <a:moveTo>
                        <a:pt x="357187" y="125016"/>
                      </a:moveTo>
                      <a:lnTo>
                        <a:pt x="160734" y="113110"/>
                      </a:lnTo>
                      <a:lnTo>
                        <a:pt x="83343" y="65485"/>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4" name="グループ化 23">
                <a:extLst>
                  <a:ext uri="{FF2B5EF4-FFF2-40B4-BE49-F238E27FC236}">
                    <a16:creationId xmlns:a16="http://schemas.microsoft.com/office/drawing/2014/main" id="{EBA6A9B6-10CC-00F3-EC52-0D6AA1F4E64C}"/>
                  </a:ext>
                </a:extLst>
              </p:cNvPr>
              <p:cNvGrpSpPr/>
              <p:nvPr/>
            </p:nvGrpSpPr>
            <p:grpSpPr>
              <a:xfrm>
                <a:off x="5429942" y="2777171"/>
                <a:ext cx="775730" cy="630148"/>
                <a:chOff x="1235516" y="498173"/>
                <a:chExt cx="2440782" cy="1976437"/>
              </a:xfrm>
            </p:grpSpPr>
            <p:sp>
              <p:nvSpPr>
                <p:cNvPr id="1025" name="フリーフォーム 657">
                  <a:extLst>
                    <a:ext uri="{FF2B5EF4-FFF2-40B4-BE49-F238E27FC236}">
                      <a16:creationId xmlns:a16="http://schemas.microsoft.com/office/drawing/2014/main" id="{4CD5FB6A-0721-50EB-138F-D478CFC75742}"/>
                    </a:ext>
                  </a:extLst>
                </p:cNvPr>
                <p:cNvSpPr/>
                <p:nvPr/>
              </p:nvSpPr>
              <p:spPr>
                <a:xfrm>
                  <a:off x="1235516" y="498173"/>
                  <a:ext cx="2440782" cy="1976437"/>
                </a:xfrm>
                <a:custGeom>
                  <a:avLst/>
                  <a:gdLst>
                    <a:gd name="connsiteX0" fmla="*/ 0 w 2440782"/>
                    <a:gd name="connsiteY0" fmla="*/ 601265 h 1976437"/>
                    <a:gd name="connsiteX1" fmla="*/ 232172 w 2440782"/>
                    <a:gd name="connsiteY1" fmla="*/ 517921 h 1976437"/>
                    <a:gd name="connsiteX2" fmla="*/ 392907 w 2440782"/>
                    <a:gd name="connsiteY2" fmla="*/ 398859 h 1976437"/>
                    <a:gd name="connsiteX3" fmla="*/ 440532 w 2440782"/>
                    <a:gd name="connsiteY3" fmla="*/ 476250 h 1976437"/>
                    <a:gd name="connsiteX4" fmla="*/ 565547 w 2440782"/>
                    <a:gd name="connsiteY4" fmla="*/ 529828 h 1976437"/>
                    <a:gd name="connsiteX5" fmla="*/ 684610 w 2440782"/>
                    <a:gd name="connsiteY5" fmla="*/ 565546 h 1976437"/>
                    <a:gd name="connsiteX6" fmla="*/ 875110 w 2440782"/>
                    <a:gd name="connsiteY6" fmla="*/ 595312 h 1976437"/>
                    <a:gd name="connsiteX7" fmla="*/ 1113235 w 2440782"/>
                    <a:gd name="connsiteY7" fmla="*/ 565546 h 1976437"/>
                    <a:gd name="connsiteX8" fmla="*/ 1303735 w 2440782"/>
                    <a:gd name="connsiteY8" fmla="*/ 464343 h 1976437"/>
                    <a:gd name="connsiteX9" fmla="*/ 1387079 w 2440782"/>
                    <a:gd name="connsiteY9" fmla="*/ 351234 h 1976437"/>
                    <a:gd name="connsiteX10" fmla="*/ 1583532 w 2440782"/>
                    <a:gd name="connsiteY10" fmla="*/ 273843 h 1976437"/>
                    <a:gd name="connsiteX11" fmla="*/ 1768079 w 2440782"/>
                    <a:gd name="connsiteY11" fmla="*/ 208359 h 1976437"/>
                    <a:gd name="connsiteX12" fmla="*/ 1827610 w 2440782"/>
                    <a:gd name="connsiteY12" fmla="*/ 196453 h 1976437"/>
                    <a:gd name="connsiteX13" fmla="*/ 2274094 w 2440782"/>
                    <a:gd name="connsiteY13" fmla="*/ 47625 h 1976437"/>
                    <a:gd name="connsiteX14" fmla="*/ 2309813 w 2440782"/>
                    <a:gd name="connsiteY14" fmla="*/ 0 h 1976437"/>
                    <a:gd name="connsiteX15" fmla="*/ 2440782 w 2440782"/>
                    <a:gd name="connsiteY15" fmla="*/ 190500 h 1976437"/>
                    <a:gd name="connsiteX16" fmla="*/ 2399110 w 2440782"/>
                    <a:gd name="connsiteY16" fmla="*/ 279796 h 1976437"/>
                    <a:gd name="connsiteX17" fmla="*/ 1910954 w 2440782"/>
                    <a:gd name="connsiteY17" fmla="*/ 613171 h 1976437"/>
                    <a:gd name="connsiteX18" fmla="*/ 1565672 w 2440782"/>
                    <a:gd name="connsiteY18" fmla="*/ 851296 h 1976437"/>
                    <a:gd name="connsiteX19" fmla="*/ 1607344 w 2440782"/>
                    <a:gd name="connsiteY19" fmla="*/ 1458515 h 1976437"/>
                    <a:gd name="connsiteX20" fmla="*/ 1654969 w 2440782"/>
                    <a:gd name="connsiteY20" fmla="*/ 1863328 h 1976437"/>
                    <a:gd name="connsiteX21" fmla="*/ 1613297 w 2440782"/>
                    <a:gd name="connsiteY21" fmla="*/ 1940718 h 1976437"/>
                    <a:gd name="connsiteX22" fmla="*/ 255985 w 2440782"/>
                    <a:gd name="connsiteY22" fmla="*/ 1976437 h 1976437"/>
                    <a:gd name="connsiteX23" fmla="*/ 208360 w 2440782"/>
                    <a:gd name="connsiteY23" fmla="*/ 1952625 h 1976437"/>
                    <a:gd name="connsiteX24" fmla="*/ 202407 w 2440782"/>
                    <a:gd name="connsiteY24" fmla="*/ 1535906 h 1976437"/>
                    <a:gd name="connsiteX25" fmla="*/ 190500 w 2440782"/>
                    <a:gd name="connsiteY25" fmla="*/ 946546 h 1976437"/>
                    <a:gd name="connsiteX26" fmla="*/ 196454 w 2440782"/>
                    <a:gd name="connsiteY26" fmla="*/ 779859 h 1976437"/>
                    <a:gd name="connsiteX27" fmla="*/ 172641 w 2440782"/>
                    <a:gd name="connsiteY27" fmla="*/ 696515 h 1976437"/>
                    <a:gd name="connsiteX28" fmla="*/ 83344 w 2440782"/>
                    <a:gd name="connsiteY28" fmla="*/ 642937 h 1976437"/>
                    <a:gd name="connsiteX29" fmla="*/ 0 w 2440782"/>
                    <a:gd name="connsiteY29" fmla="*/ 601265 h 197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40782" h="1976437">
                      <a:moveTo>
                        <a:pt x="0" y="601265"/>
                      </a:moveTo>
                      <a:lnTo>
                        <a:pt x="232172" y="517921"/>
                      </a:lnTo>
                      <a:lnTo>
                        <a:pt x="392907" y="398859"/>
                      </a:lnTo>
                      <a:lnTo>
                        <a:pt x="440532" y="476250"/>
                      </a:lnTo>
                      <a:lnTo>
                        <a:pt x="565547" y="529828"/>
                      </a:lnTo>
                      <a:lnTo>
                        <a:pt x="684610" y="565546"/>
                      </a:lnTo>
                      <a:lnTo>
                        <a:pt x="875110" y="595312"/>
                      </a:lnTo>
                      <a:lnTo>
                        <a:pt x="1113235" y="565546"/>
                      </a:lnTo>
                      <a:lnTo>
                        <a:pt x="1303735" y="464343"/>
                      </a:lnTo>
                      <a:lnTo>
                        <a:pt x="1387079" y="351234"/>
                      </a:lnTo>
                      <a:lnTo>
                        <a:pt x="1583532" y="273843"/>
                      </a:lnTo>
                      <a:lnTo>
                        <a:pt x="1768079" y="208359"/>
                      </a:lnTo>
                      <a:lnTo>
                        <a:pt x="1827610" y="196453"/>
                      </a:lnTo>
                      <a:lnTo>
                        <a:pt x="2274094" y="47625"/>
                      </a:lnTo>
                      <a:lnTo>
                        <a:pt x="2309813" y="0"/>
                      </a:lnTo>
                      <a:lnTo>
                        <a:pt x="2440782" y="190500"/>
                      </a:lnTo>
                      <a:lnTo>
                        <a:pt x="2399110" y="279796"/>
                      </a:lnTo>
                      <a:lnTo>
                        <a:pt x="1910954" y="613171"/>
                      </a:lnTo>
                      <a:lnTo>
                        <a:pt x="1565672" y="851296"/>
                      </a:lnTo>
                      <a:lnTo>
                        <a:pt x="1607344" y="1458515"/>
                      </a:lnTo>
                      <a:lnTo>
                        <a:pt x="1654969" y="1863328"/>
                      </a:lnTo>
                      <a:lnTo>
                        <a:pt x="1613297" y="1940718"/>
                      </a:lnTo>
                      <a:lnTo>
                        <a:pt x="255985" y="1976437"/>
                      </a:lnTo>
                      <a:lnTo>
                        <a:pt x="208360" y="1952625"/>
                      </a:lnTo>
                      <a:cubicBezTo>
                        <a:pt x="206376" y="1813719"/>
                        <a:pt x="204391" y="1674812"/>
                        <a:pt x="202407" y="1535906"/>
                      </a:cubicBezTo>
                      <a:lnTo>
                        <a:pt x="190500" y="946546"/>
                      </a:lnTo>
                      <a:lnTo>
                        <a:pt x="196454" y="779859"/>
                      </a:lnTo>
                      <a:lnTo>
                        <a:pt x="172641" y="696515"/>
                      </a:lnTo>
                      <a:lnTo>
                        <a:pt x="83344" y="642937"/>
                      </a:lnTo>
                      <a:lnTo>
                        <a:pt x="0" y="601265"/>
                      </a:lnTo>
                      <a:close/>
                    </a:path>
                  </a:pathLst>
                </a:custGeom>
                <a:solidFill>
                  <a:schemeClr val="bg1">
                    <a:lumMod val="9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6" name="フリーフォーム 658">
                  <a:extLst>
                    <a:ext uri="{FF2B5EF4-FFF2-40B4-BE49-F238E27FC236}">
                      <a16:creationId xmlns:a16="http://schemas.microsoft.com/office/drawing/2014/main" id="{669F6E50-259B-9234-4A4C-EA403EB75992}"/>
                    </a:ext>
                  </a:extLst>
                </p:cNvPr>
                <p:cNvSpPr/>
                <p:nvPr/>
              </p:nvSpPr>
              <p:spPr>
                <a:xfrm>
                  <a:off x="1684259" y="993719"/>
                  <a:ext cx="315311" cy="302172"/>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7" name="フリーフォーム 659">
                  <a:extLst>
                    <a:ext uri="{FF2B5EF4-FFF2-40B4-BE49-F238E27FC236}">
                      <a16:creationId xmlns:a16="http://schemas.microsoft.com/office/drawing/2014/main" id="{076D199F-81C5-53B8-6F54-76F2DD814248}"/>
                    </a:ext>
                  </a:extLst>
                </p:cNvPr>
                <p:cNvSpPr/>
                <p:nvPr/>
              </p:nvSpPr>
              <p:spPr>
                <a:xfrm>
                  <a:off x="1920331" y="1101901"/>
                  <a:ext cx="257627" cy="1348280"/>
                </a:xfrm>
                <a:custGeom>
                  <a:avLst/>
                  <a:gdLst>
                    <a:gd name="connsiteX0" fmla="*/ 0 w 256189"/>
                    <a:gd name="connsiteY0" fmla="*/ 65690 h 1340069"/>
                    <a:gd name="connsiteX1" fmla="*/ 19707 w 256189"/>
                    <a:gd name="connsiteY1" fmla="*/ 19707 h 1340069"/>
                    <a:gd name="connsiteX2" fmla="*/ 111672 w 256189"/>
                    <a:gd name="connsiteY2" fmla="*/ 0 h 1340069"/>
                    <a:gd name="connsiteX3" fmla="*/ 105103 w 256189"/>
                    <a:gd name="connsiteY3" fmla="*/ 1188983 h 1340069"/>
                    <a:gd name="connsiteX4" fmla="*/ 85396 w 256189"/>
                    <a:gd name="connsiteY4" fmla="*/ 1340069 h 1340069"/>
                    <a:gd name="connsiteX5" fmla="*/ 236482 w 256189"/>
                    <a:gd name="connsiteY5" fmla="*/ 1333500 h 1340069"/>
                    <a:gd name="connsiteX6" fmla="*/ 256189 w 256189"/>
                    <a:gd name="connsiteY6" fmla="*/ 1077310 h 1340069"/>
                    <a:gd name="connsiteX7" fmla="*/ 236482 w 256189"/>
                    <a:gd name="connsiteY7" fmla="*/ 6569 h 13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89" h="1340069">
                      <a:moveTo>
                        <a:pt x="0" y="65690"/>
                      </a:moveTo>
                      <a:lnTo>
                        <a:pt x="19707" y="19707"/>
                      </a:lnTo>
                      <a:lnTo>
                        <a:pt x="111672" y="0"/>
                      </a:lnTo>
                      <a:cubicBezTo>
                        <a:pt x="109482" y="396328"/>
                        <a:pt x="107293" y="792655"/>
                        <a:pt x="105103" y="1188983"/>
                      </a:cubicBezTo>
                      <a:lnTo>
                        <a:pt x="85396" y="1340069"/>
                      </a:lnTo>
                      <a:lnTo>
                        <a:pt x="236482" y="1333500"/>
                      </a:lnTo>
                      <a:lnTo>
                        <a:pt x="256189" y="1077310"/>
                      </a:lnTo>
                      <a:lnTo>
                        <a:pt x="236482" y="6569"/>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8" name="フリーフォーム 660">
                  <a:extLst>
                    <a:ext uri="{FF2B5EF4-FFF2-40B4-BE49-F238E27FC236}">
                      <a16:creationId xmlns:a16="http://schemas.microsoft.com/office/drawing/2014/main" id="{A96568BB-A730-3B9A-7C46-3B5AD5651DFE}"/>
                    </a:ext>
                  </a:extLst>
                </p:cNvPr>
                <p:cNvSpPr/>
                <p:nvPr/>
              </p:nvSpPr>
              <p:spPr>
                <a:xfrm flipH="1">
                  <a:off x="2203208" y="965800"/>
                  <a:ext cx="315311" cy="356366"/>
                </a:xfrm>
                <a:custGeom>
                  <a:avLst/>
                  <a:gdLst>
                    <a:gd name="connsiteX0" fmla="*/ 0 w 315311"/>
                    <a:gd name="connsiteY0" fmla="*/ 0 h 354724"/>
                    <a:gd name="connsiteX1" fmla="*/ 59121 w 315311"/>
                    <a:gd name="connsiteY1" fmla="*/ 118241 h 354724"/>
                    <a:gd name="connsiteX2" fmla="*/ 190500 w 315311"/>
                    <a:gd name="connsiteY2" fmla="*/ 289034 h 354724"/>
                    <a:gd name="connsiteX3" fmla="*/ 256190 w 315311"/>
                    <a:gd name="connsiteY3" fmla="*/ 354724 h 354724"/>
                    <a:gd name="connsiteX4" fmla="*/ 315311 w 315311"/>
                    <a:gd name="connsiteY4" fmla="*/ 295603 h 354724"/>
                    <a:gd name="connsiteX5" fmla="*/ 190500 w 315311"/>
                    <a:gd name="connsiteY5" fmla="*/ 183931 h 354724"/>
                    <a:gd name="connsiteX6" fmla="*/ 124811 w 315311"/>
                    <a:gd name="connsiteY6" fmla="*/ 65690 h 354724"/>
                    <a:gd name="connsiteX7" fmla="*/ 0 w 315311"/>
                    <a:gd name="connsiteY7" fmla="*/ 0 h 35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311" h="354724">
                      <a:moveTo>
                        <a:pt x="0" y="0"/>
                      </a:moveTo>
                      <a:lnTo>
                        <a:pt x="59121" y="118241"/>
                      </a:lnTo>
                      <a:lnTo>
                        <a:pt x="190500" y="289034"/>
                      </a:lnTo>
                      <a:lnTo>
                        <a:pt x="256190" y="354724"/>
                      </a:lnTo>
                      <a:lnTo>
                        <a:pt x="315311" y="295603"/>
                      </a:lnTo>
                      <a:lnTo>
                        <a:pt x="190500" y="183931"/>
                      </a:lnTo>
                      <a:lnTo>
                        <a:pt x="124811" y="65690"/>
                      </a:lnTo>
                      <a:lnTo>
                        <a:pt x="0" y="0"/>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9" name="フリーフォーム 661">
                  <a:extLst>
                    <a:ext uri="{FF2B5EF4-FFF2-40B4-BE49-F238E27FC236}">
                      <a16:creationId xmlns:a16="http://schemas.microsoft.com/office/drawing/2014/main" id="{CD6CC373-D3C1-1771-542E-F1899C5AE20E}"/>
                    </a:ext>
                  </a:extLst>
                </p:cNvPr>
                <p:cNvSpPr/>
                <p:nvPr/>
              </p:nvSpPr>
              <p:spPr>
                <a:xfrm>
                  <a:off x="2150656" y="1125098"/>
                  <a:ext cx="78828" cy="91966"/>
                </a:xfrm>
                <a:custGeom>
                  <a:avLst/>
                  <a:gdLst>
                    <a:gd name="connsiteX0" fmla="*/ 78828 w 78828"/>
                    <a:gd name="connsiteY0" fmla="*/ 91966 h 91966"/>
                    <a:gd name="connsiteX1" fmla="*/ 72259 w 78828"/>
                    <a:gd name="connsiteY1" fmla="*/ 19707 h 91966"/>
                    <a:gd name="connsiteX2" fmla="*/ 0 w 78828"/>
                    <a:gd name="connsiteY2" fmla="*/ 0 h 91966"/>
                  </a:gdLst>
                  <a:ahLst/>
                  <a:cxnLst>
                    <a:cxn ang="0">
                      <a:pos x="connsiteX0" y="connsiteY0"/>
                    </a:cxn>
                    <a:cxn ang="0">
                      <a:pos x="connsiteX1" y="connsiteY1"/>
                    </a:cxn>
                    <a:cxn ang="0">
                      <a:pos x="connsiteX2" y="connsiteY2"/>
                    </a:cxn>
                  </a:cxnLst>
                  <a:rect l="l" t="t" r="r" b="b"/>
                  <a:pathLst>
                    <a:path w="78828" h="91966">
                      <a:moveTo>
                        <a:pt x="78828" y="91966"/>
                      </a:moveTo>
                      <a:lnTo>
                        <a:pt x="72259" y="19707"/>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0" name="フリーフォーム 662">
                  <a:extLst>
                    <a:ext uri="{FF2B5EF4-FFF2-40B4-BE49-F238E27FC236}">
                      <a16:creationId xmlns:a16="http://schemas.microsoft.com/office/drawing/2014/main" id="{C1B74DA1-5334-5897-830E-A294C9CFFA26}"/>
                    </a:ext>
                  </a:extLst>
                </p:cNvPr>
                <p:cNvSpPr/>
                <p:nvPr/>
              </p:nvSpPr>
              <p:spPr>
                <a:xfrm>
                  <a:off x="1235516" y="1057766"/>
                  <a:ext cx="791766" cy="386953"/>
                </a:xfrm>
                <a:custGeom>
                  <a:avLst/>
                  <a:gdLst>
                    <a:gd name="connsiteX0" fmla="*/ 0 w 791766"/>
                    <a:gd name="connsiteY0" fmla="*/ 35719 h 386953"/>
                    <a:gd name="connsiteX1" fmla="*/ 107157 w 791766"/>
                    <a:gd name="connsiteY1" fmla="*/ 0 h 386953"/>
                    <a:gd name="connsiteX2" fmla="*/ 291704 w 791766"/>
                    <a:gd name="connsiteY2" fmla="*/ 130969 h 386953"/>
                    <a:gd name="connsiteX3" fmla="*/ 398860 w 791766"/>
                    <a:gd name="connsiteY3" fmla="*/ 226219 h 386953"/>
                    <a:gd name="connsiteX4" fmla="*/ 506016 w 791766"/>
                    <a:gd name="connsiteY4" fmla="*/ 244078 h 386953"/>
                    <a:gd name="connsiteX5" fmla="*/ 684610 w 791766"/>
                    <a:gd name="connsiteY5" fmla="*/ 297657 h 386953"/>
                    <a:gd name="connsiteX6" fmla="*/ 791766 w 791766"/>
                    <a:gd name="connsiteY6" fmla="*/ 291703 h 386953"/>
                    <a:gd name="connsiteX7" fmla="*/ 779860 w 791766"/>
                    <a:gd name="connsiteY7" fmla="*/ 381000 h 386953"/>
                    <a:gd name="connsiteX8" fmla="*/ 654844 w 791766"/>
                    <a:gd name="connsiteY8" fmla="*/ 386953 h 386953"/>
                    <a:gd name="connsiteX9" fmla="*/ 381000 w 791766"/>
                    <a:gd name="connsiteY9" fmla="*/ 315516 h 386953"/>
                    <a:gd name="connsiteX10" fmla="*/ 255985 w 791766"/>
                    <a:gd name="connsiteY10" fmla="*/ 226219 h 386953"/>
                    <a:gd name="connsiteX11" fmla="*/ 178594 w 791766"/>
                    <a:gd name="connsiteY11" fmla="*/ 142875 h 386953"/>
                    <a:gd name="connsiteX12" fmla="*/ 89297 w 791766"/>
                    <a:gd name="connsiteY12" fmla="*/ 83344 h 386953"/>
                    <a:gd name="connsiteX13" fmla="*/ 0 w 791766"/>
                    <a:gd name="connsiteY13" fmla="*/ 35719 h 38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1766" h="386953">
                      <a:moveTo>
                        <a:pt x="0" y="35719"/>
                      </a:moveTo>
                      <a:lnTo>
                        <a:pt x="107157" y="0"/>
                      </a:lnTo>
                      <a:lnTo>
                        <a:pt x="291704" y="130969"/>
                      </a:lnTo>
                      <a:lnTo>
                        <a:pt x="398860" y="226219"/>
                      </a:lnTo>
                      <a:lnTo>
                        <a:pt x="506016" y="244078"/>
                      </a:lnTo>
                      <a:lnTo>
                        <a:pt x="684610" y="297657"/>
                      </a:lnTo>
                      <a:lnTo>
                        <a:pt x="791766" y="291703"/>
                      </a:lnTo>
                      <a:lnTo>
                        <a:pt x="779860" y="381000"/>
                      </a:lnTo>
                      <a:lnTo>
                        <a:pt x="654844" y="386953"/>
                      </a:lnTo>
                      <a:lnTo>
                        <a:pt x="381000" y="315516"/>
                      </a:lnTo>
                      <a:lnTo>
                        <a:pt x="255985" y="226219"/>
                      </a:lnTo>
                      <a:lnTo>
                        <a:pt x="178594" y="142875"/>
                      </a:lnTo>
                      <a:lnTo>
                        <a:pt x="89297" y="83344"/>
                      </a:lnTo>
                      <a:lnTo>
                        <a:pt x="0" y="35719"/>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1" name="フリーフォーム 663">
                  <a:extLst>
                    <a:ext uri="{FF2B5EF4-FFF2-40B4-BE49-F238E27FC236}">
                      <a16:creationId xmlns:a16="http://schemas.microsoft.com/office/drawing/2014/main" id="{E8E99FD1-2B79-D3F8-79C2-ABEEF9094A40}"/>
                    </a:ext>
                  </a:extLst>
                </p:cNvPr>
                <p:cNvSpPr/>
                <p:nvPr/>
              </p:nvSpPr>
              <p:spPr>
                <a:xfrm>
                  <a:off x="2164204" y="611282"/>
                  <a:ext cx="1506141" cy="875109"/>
                </a:xfrm>
                <a:custGeom>
                  <a:avLst/>
                  <a:gdLst>
                    <a:gd name="connsiteX0" fmla="*/ 0 w 1506141"/>
                    <a:gd name="connsiteY0" fmla="*/ 744141 h 875109"/>
                    <a:gd name="connsiteX1" fmla="*/ 113109 w 1506141"/>
                    <a:gd name="connsiteY1" fmla="*/ 767953 h 875109"/>
                    <a:gd name="connsiteX2" fmla="*/ 291703 w 1506141"/>
                    <a:gd name="connsiteY2" fmla="*/ 750094 h 875109"/>
                    <a:gd name="connsiteX3" fmla="*/ 452437 w 1506141"/>
                    <a:gd name="connsiteY3" fmla="*/ 666750 h 875109"/>
                    <a:gd name="connsiteX4" fmla="*/ 636984 w 1506141"/>
                    <a:gd name="connsiteY4" fmla="*/ 559594 h 875109"/>
                    <a:gd name="connsiteX5" fmla="*/ 1059656 w 1506141"/>
                    <a:gd name="connsiteY5" fmla="*/ 297656 h 875109"/>
                    <a:gd name="connsiteX6" fmla="*/ 1369219 w 1506141"/>
                    <a:gd name="connsiteY6" fmla="*/ 119062 h 875109"/>
                    <a:gd name="connsiteX7" fmla="*/ 1446609 w 1506141"/>
                    <a:gd name="connsiteY7" fmla="*/ 0 h 875109"/>
                    <a:gd name="connsiteX8" fmla="*/ 1506141 w 1506141"/>
                    <a:gd name="connsiteY8" fmla="*/ 65484 h 875109"/>
                    <a:gd name="connsiteX9" fmla="*/ 1464469 w 1506141"/>
                    <a:gd name="connsiteY9" fmla="*/ 172641 h 875109"/>
                    <a:gd name="connsiteX10" fmla="*/ 625078 w 1506141"/>
                    <a:gd name="connsiteY10" fmla="*/ 744141 h 875109"/>
                    <a:gd name="connsiteX11" fmla="*/ 386953 w 1506141"/>
                    <a:gd name="connsiteY11" fmla="*/ 845344 h 875109"/>
                    <a:gd name="connsiteX12" fmla="*/ 166687 w 1506141"/>
                    <a:gd name="connsiteY12" fmla="*/ 875109 h 875109"/>
                    <a:gd name="connsiteX13" fmla="*/ 77391 w 1506141"/>
                    <a:gd name="connsiteY13" fmla="*/ 845344 h 875109"/>
                    <a:gd name="connsiteX14" fmla="*/ 5953 w 1506141"/>
                    <a:gd name="connsiteY14" fmla="*/ 833437 h 875109"/>
                    <a:gd name="connsiteX15" fmla="*/ 0 w 1506141"/>
                    <a:gd name="connsiteY15" fmla="*/ 744141 h 87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141" h="875109">
                      <a:moveTo>
                        <a:pt x="0" y="744141"/>
                      </a:moveTo>
                      <a:lnTo>
                        <a:pt x="113109" y="767953"/>
                      </a:lnTo>
                      <a:lnTo>
                        <a:pt x="291703" y="750094"/>
                      </a:lnTo>
                      <a:lnTo>
                        <a:pt x="452437" y="666750"/>
                      </a:lnTo>
                      <a:lnTo>
                        <a:pt x="636984" y="559594"/>
                      </a:lnTo>
                      <a:lnTo>
                        <a:pt x="1059656" y="297656"/>
                      </a:lnTo>
                      <a:lnTo>
                        <a:pt x="1369219" y="119062"/>
                      </a:lnTo>
                      <a:lnTo>
                        <a:pt x="1446609" y="0"/>
                      </a:lnTo>
                      <a:lnTo>
                        <a:pt x="1506141" y="65484"/>
                      </a:lnTo>
                      <a:lnTo>
                        <a:pt x="1464469" y="172641"/>
                      </a:lnTo>
                      <a:lnTo>
                        <a:pt x="625078" y="744141"/>
                      </a:lnTo>
                      <a:lnTo>
                        <a:pt x="386953" y="845344"/>
                      </a:lnTo>
                      <a:lnTo>
                        <a:pt x="166687" y="875109"/>
                      </a:lnTo>
                      <a:lnTo>
                        <a:pt x="77391" y="845344"/>
                      </a:lnTo>
                      <a:lnTo>
                        <a:pt x="5953" y="833437"/>
                      </a:lnTo>
                      <a:lnTo>
                        <a:pt x="0" y="744141"/>
                      </a:lnTo>
                      <a:close/>
                    </a:path>
                  </a:pathLst>
                </a:custGeom>
                <a:solidFill>
                  <a:srgbClr val="2929FF"/>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2" name="フリーフォーム 664">
                  <a:extLst>
                    <a:ext uri="{FF2B5EF4-FFF2-40B4-BE49-F238E27FC236}">
                      <a16:creationId xmlns:a16="http://schemas.microsoft.com/office/drawing/2014/main" id="{47B60324-CE64-8B11-3656-04F17CDB761B}"/>
                    </a:ext>
                  </a:extLst>
                </p:cNvPr>
                <p:cNvSpPr/>
                <p:nvPr/>
              </p:nvSpPr>
              <p:spPr>
                <a:xfrm>
                  <a:off x="2223735" y="1551876"/>
                  <a:ext cx="410766" cy="53578"/>
                </a:xfrm>
                <a:custGeom>
                  <a:avLst/>
                  <a:gdLst>
                    <a:gd name="connsiteX0" fmla="*/ 0 w 410766"/>
                    <a:gd name="connsiteY0" fmla="*/ 23812 h 53578"/>
                    <a:gd name="connsiteX1" fmla="*/ 125016 w 410766"/>
                    <a:gd name="connsiteY1" fmla="*/ 53578 h 53578"/>
                    <a:gd name="connsiteX2" fmla="*/ 285750 w 410766"/>
                    <a:gd name="connsiteY2" fmla="*/ 53578 h 53578"/>
                    <a:gd name="connsiteX3" fmla="*/ 410766 w 410766"/>
                    <a:gd name="connsiteY3" fmla="*/ 0 h 53578"/>
                  </a:gdLst>
                  <a:ahLst/>
                  <a:cxnLst>
                    <a:cxn ang="0">
                      <a:pos x="connsiteX0" y="connsiteY0"/>
                    </a:cxn>
                    <a:cxn ang="0">
                      <a:pos x="connsiteX1" y="connsiteY1"/>
                    </a:cxn>
                    <a:cxn ang="0">
                      <a:pos x="connsiteX2" y="connsiteY2"/>
                    </a:cxn>
                    <a:cxn ang="0">
                      <a:pos x="connsiteX3" y="connsiteY3"/>
                    </a:cxn>
                  </a:cxnLst>
                  <a:rect l="l" t="t" r="r" b="b"/>
                  <a:pathLst>
                    <a:path w="410766" h="53578">
                      <a:moveTo>
                        <a:pt x="0" y="23812"/>
                      </a:moveTo>
                      <a:lnTo>
                        <a:pt x="125016" y="53578"/>
                      </a:lnTo>
                      <a:lnTo>
                        <a:pt x="285750" y="53578"/>
                      </a:lnTo>
                      <a:lnTo>
                        <a:pt x="410766"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3" name="フリーフォーム 665">
                  <a:extLst>
                    <a:ext uri="{FF2B5EF4-FFF2-40B4-BE49-F238E27FC236}">
                      <a16:creationId xmlns:a16="http://schemas.microsoft.com/office/drawing/2014/main" id="{F5E905A5-C790-ACF2-529E-3B72314079ED}"/>
                    </a:ext>
                  </a:extLst>
                </p:cNvPr>
                <p:cNvSpPr/>
                <p:nvPr/>
              </p:nvSpPr>
              <p:spPr>
                <a:xfrm>
                  <a:off x="1527220" y="1432813"/>
                  <a:ext cx="357187" cy="125016"/>
                </a:xfrm>
                <a:custGeom>
                  <a:avLst/>
                  <a:gdLst>
                    <a:gd name="connsiteX0" fmla="*/ 357187 w 357187"/>
                    <a:gd name="connsiteY0" fmla="*/ 125016 h 125016"/>
                    <a:gd name="connsiteX1" fmla="*/ 160734 w 357187"/>
                    <a:gd name="connsiteY1" fmla="*/ 113110 h 125016"/>
                    <a:gd name="connsiteX2" fmla="*/ 83343 w 357187"/>
                    <a:gd name="connsiteY2" fmla="*/ 65485 h 125016"/>
                    <a:gd name="connsiteX3" fmla="*/ 0 w 357187"/>
                    <a:gd name="connsiteY3" fmla="*/ 0 h 125016"/>
                  </a:gdLst>
                  <a:ahLst/>
                  <a:cxnLst>
                    <a:cxn ang="0">
                      <a:pos x="connsiteX0" y="connsiteY0"/>
                    </a:cxn>
                    <a:cxn ang="0">
                      <a:pos x="connsiteX1" y="connsiteY1"/>
                    </a:cxn>
                    <a:cxn ang="0">
                      <a:pos x="connsiteX2" y="connsiteY2"/>
                    </a:cxn>
                    <a:cxn ang="0">
                      <a:pos x="connsiteX3" y="connsiteY3"/>
                    </a:cxn>
                  </a:cxnLst>
                  <a:rect l="l" t="t" r="r" b="b"/>
                  <a:pathLst>
                    <a:path w="357187" h="125016">
                      <a:moveTo>
                        <a:pt x="357187" y="125016"/>
                      </a:moveTo>
                      <a:lnTo>
                        <a:pt x="160734" y="113110"/>
                      </a:lnTo>
                      <a:lnTo>
                        <a:pt x="83343" y="65485"/>
                      </a:lnTo>
                      <a:lnTo>
                        <a:pt x="0"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5" name="フリーフォーム 285">
                <a:extLst>
                  <a:ext uri="{FF2B5EF4-FFF2-40B4-BE49-F238E27FC236}">
                    <a16:creationId xmlns:a16="http://schemas.microsoft.com/office/drawing/2014/main" id="{CFAD6BF7-F7A2-03F7-9165-A47A56C2F9CB}"/>
                  </a:ext>
                </a:extLst>
              </p:cNvPr>
              <p:cNvSpPr/>
              <p:nvPr/>
            </p:nvSpPr>
            <p:spPr>
              <a:xfrm>
                <a:off x="6454274" y="2804998"/>
                <a:ext cx="103940" cy="90899"/>
              </a:xfrm>
              <a:custGeom>
                <a:avLst/>
                <a:gdLst>
                  <a:gd name="connsiteX0" fmla="*/ 113109 w 327422"/>
                  <a:gd name="connsiteY0" fmla="*/ 0 h 291703"/>
                  <a:gd name="connsiteX1" fmla="*/ 184547 w 327422"/>
                  <a:gd name="connsiteY1" fmla="*/ 17859 h 291703"/>
                  <a:gd name="connsiteX2" fmla="*/ 279797 w 327422"/>
                  <a:gd name="connsiteY2" fmla="*/ 101203 h 291703"/>
                  <a:gd name="connsiteX3" fmla="*/ 327422 w 327422"/>
                  <a:gd name="connsiteY3" fmla="*/ 154781 h 291703"/>
                  <a:gd name="connsiteX4" fmla="*/ 327422 w 327422"/>
                  <a:gd name="connsiteY4" fmla="*/ 214313 h 291703"/>
                  <a:gd name="connsiteX5" fmla="*/ 244078 w 327422"/>
                  <a:gd name="connsiteY5" fmla="*/ 190500 h 291703"/>
                  <a:gd name="connsiteX6" fmla="*/ 279797 w 327422"/>
                  <a:gd name="connsiteY6" fmla="*/ 226219 h 291703"/>
                  <a:gd name="connsiteX7" fmla="*/ 190500 w 327422"/>
                  <a:gd name="connsiteY7" fmla="*/ 232172 h 291703"/>
                  <a:gd name="connsiteX8" fmla="*/ 178594 w 327422"/>
                  <a:gd name="connsiteY8" fmla="*/ 291703 h 291703"/>
                  <a:gd name="connsiteX9" fmla="*/ 101203 w 327422"/>
                  <a:gd name="connsiteY9" fmla="*/ 255984 h 291703"/>
                  <a:gd name="connsiteX10" fmla="*/ 41672 w 327422"/>
                  <a:gd name="connsiteY10" fmla="*/ 285750 h 291703"/>
                  <a:gd name="connsiteX11" fmla="*/ 0 w 327422"/>
                  <a:gd name="connsiteY11" fmla="*/ 267891 h 291703"/>
                  <a:gd name="connsiteX12" fmla="*/ 0 w 327422"/>
                  <a:gd name="connsiteY12" fmla="*/ 220266 h 291703"/>
                  <a:gd name="connsiteX13" fmla="*/ 23812 w 327422"/>
                  <a:gd name="connsiteY13" fmla="*/ 184547 h 291703"/>
                  <a:gd name="connsiteX14" fmla="*/ 71437 w 327422"/>
                  <a:gd name="connsiteY14" fmla="*/ 113109 h 291703"/>
                  <a:gd name="connsiteX15" fmla="*/ 113109 w 327422"/>
                  <a:gd name="connsiteY15" fmla="*/ 0 h 29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22" h="291703">
                    <a:moveTo>
                      <a:pt x="113109" y="0"/>
                    </a:moveTo>
                    <a:lnTo>
                      <a:pt x="184547" y="17859"/>
                    </a:lnTo>
                    <a:lnTo>
                      <a:pt x="279797" y="101203"/>
                    </a:lnTo>
                    <a:lnTo>
                      <a:pt x="327422" y="154781"/>
                    </a:lnTo>
                    <a:lnTo>
                      <a:pt x="327422" y="214313"/>
                    </a:lnTo>
                    <a:lnTo>
                      <a:pt x="244078" y="190500"/>
                    </a:lnTo>
                    <a:lnTo>
                      <a:pt x="279797" y="226219"/>
                    </a:lnTo>
                    <a:lnTo>
                      <a:pt x="190500" y="232172"/>
                    </a:lnTo>
                    <a:lnTo>
                      <a:pt x="178594" y="291703"/>
                    </a:lnTo>
                    <a:lnTo>
                      <a:pt x="101203" y="255984"/>
                    </a:lnTo>
                    <a:lnTo>
                      <a:pt x="41672" y="285750"/>
                    </a:lnTo>
                    <a:lnTo>
                      <a:pt x="0" y="267891"/>
                    </a:lnTo>
                    <a:lnTo>
                      <a:pt x="0" y="220266"/>
                    </a:lnTo>
                    <a:lnTo>
                      <a:pt x="23812" y="184547"/>
                    </a:lnTo>
                    <a:lnTo>
                      <a:pt x="71437" y="113109"/>
                    </a:lnTo>
                    <a:lnTo>
                      <a:pt x="113109" y="0"/>
                    </a:lnTo>
                    <a:close/>
                  </a:path>
                </a:pathLst>
              </a:custGeom>
              <a:solidFill>
                <a:schemeClr val="accent2">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フリーフォーム 286">
                <a:extLst>
                  <a:ext uri="{FF2B5EF4-FFF2-40B4-BE49-F238E27FC236}">
                    <a16:creationId xmlns:a16="http://schemas.microsoft.com/office/drawing/2014/main" id="{40C30452-871D-BCAA-00BE-95CE18F03EC0}"/>
                  </a:ext>
                </a:extLst>
              </p:cNvPr>
              <p:cNvSpPr/>
              <p:nvPr/>
            </p:nvSpPr>
            <p:spPr>
              <a:xfrm>
                <a:off x="5844532" y="2825138"/>
                <a:ext cx="102084" cy="90899"/>
              </a:xfrm>
              <a:custGeom>
                <a:avLst/>
                <a:gdLst>
                  <a:gd name="connsiteX0" fmla="*/ 113109 w 327422"/>
                  <a:gd name="connsiteY0" fmla="*/ 0 h 291703"/>
                  <a:gd name="connsiteX1" fmla="*/ 184547 w 327422"/>
                  <a:gd name="connsiteY1" fmla="*/ 17859 h 291703"/>
                  <a:gd name="connsiteX2" fmla="*/ 279797 w 327422"/>
                  <a:gd name="connsiteY2" fmla="*/ 101203 h 291703"/>
                  <a:gd name="connsiteX3" fmla="*/ 327422 w 327422"/>
                  <a:gd name="connsiteY3" fmla="*/ 154781 h 291703"/>
                  <a:gd name="connsiteX4" fmla="*/ 327422 w 327422"/>
                  <a:gd name="connsiteY4" fmla="*/ 214313 h 291703"/>
                  <a:gd name="connsiteX5" fmla="*/ 244078 w 327422"/>
                  <a:gd name="connsiteY5" fmla="*/ 190500 h 291703"/>
                  <a:gd name="connsiteX6" fmla="*/ 279797 w 327422"/>
                  <a:gd name="connsiteY6" fmla="*/ 226219 h 291703"/>
                  <a:gd name="connsiteX7" fmla="*/ 190500 w 327422"/>
                  <a:gd name="connsiteY7" fmla="*/ 232172 h 291703"/>
                  <a:gd name="connsiteX8" fmla="*/ 178594 w 327422"/>
                  <a:gd name="connsiteY8" fmla="*/ 291703 h 291703"/>
                  <a:gd name="connsiteX9" fmla="*/ 101203 w 327422"/>
                  <a:gd name="connsiteY9" fmla="*/ 255984 h 291703"/>
                  <a:gd name="connsiteX10" fmla="*/ 41672 w 327422"/>
                  <a:gd name="connsiteY10" fmla="*/ 285750 h 291703"/>
                  <a:gd name="connsiteX11" fmla="*/ 0 w 327422"/>
                  <a:gd name="connsiteY11" fmla="*/ 267891 h 291703"/>
                  <a:gd name="connsiteX12" fmla="*/ 0 w 327422"/>
                  <a:gd name="connsiteY12" fmla="*/ 220266 h 291703"/>
                  <a:gd name="connsiteX13" fmla="*/ 23812 w 327422"/>
                  <a:gd name="connsiteY13" fmla="*/ 184547 h 291703"/>
                  <a:gd name="connsiteX14" fmla="*/ 71437 w 327422"/>
                  <a:gd name="connsiteY14" fmla="*/ 113109 h 291703"/>
                  <a:gd name="connsiteX15" fmla="*/ 113109 w 327422"/>
                  <a:gd name="connsiteY15" fmla="*/ 0 h 29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22" h="291703">
                    <a:moveTo>
                      <a:pt x="113109" y="0"/>
                    </a:moveTo>
                    <a:lnTo>
                      <a:pt x="184547" y="17859"/>
                    </a:lnTo>
                    <a:lnTo>
                      <a:pt x="279797" y="101203"/>
                    </a:lnTo>
                    <a:lnTo>
                      <a:pt x="327422" y="154781"/>
                    </a:lnTo>
                    <a:lnTo>
                      <a:pt x="327422" y="214313"/>
                    </a:lnTo>
                    <a:lnTo>
                      <a:pt x="244078" y="190500"/>
                    </a:lnTo>
                    <a:lnTo>
                      <a:pt x="279797" y="226219"/>
                    </a:lnTo>
                    <a:lnTo>
                      <a:pt x="190500" y="232172"/>
                    </a:lnTo>
                    <a:lnTo>
                      <a:pt x="178594" y="291703"/>
                    </a:lnTo>
                    <a:lnTo>
                      <a:pt x="101203" y="255984"/>
                    </a:lnTo>
                    <a:lnTo>
                      <a:pt x="41672" y="285750"/>
                    </a:lnTo>
                    <a:lnTo>
                      <a:pt x="0" y="267891"/>
                    </a:lnTo>
                    <a:lnTo>
                      <a:pt x="0" y="220266"/>
                    </a:lnTo>
                    <a:lnTo>
                      <a:pt x="23812" y="184547"/>
                    </a:lnTo>
                    <a:lnTo>
                      <a:pt x="71437" y="113109"/>
                    </a:lnTo>
                    <a:lnTo>
                      <a:pt x="113109" y="0"/>
                    </a:lnTo>
                    <a:close/>
                  </a:path>
                </a:pathLst>
              </a:custGeom>
              <a:solidFill>
                <a:schemeClr val="accent2">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フリーフォーム 287">
                <a:extLst>
                  <a:ext uri="{FF2B5EF4-FFF2-40B4-BE49-F238E27FC236}">
                    <a16:creationId xmlns:a16="http://schemas.microsoft.com/office/drawing/2014/main" id="{9DA6222A-AA7F-0F8A-3CBE-B798694943A8}"/>
                  </a:ext>
                </a:extLst>
              </p:cNvPr>
              <p:cNvSpPr/>
              <p:nvPr/>
            </p:nvSpPr>
            <p:spPr>
              <a:xfrm>
                <a:off x="7018522" y="2790157"/>
                <a:ext cx="103941" cy="90899"/>
              </a:xfrm>
              <a:custGeom>
                <a:avLst/>
                <a:gdLst>
                  <a:gd name="connsiteX0" fmla="*/ 113109 w 327422"/>
                  <a:gd name="connsiteY0" fmla="*/ 0 h 291703"/>
                  <a:gd name="connsiteX1" fmla="*/ 184547 w 327422"/>
                  <a:gd name="connsiteY1" fmla="*/ 17859 h 291703"/>
                  <a:gd name="connsiteX2" fmla="*/ 279797 w 327422"/>
                  <a:gd name="connsiteY2" fmla="*/ 101203 h 291703"/>
                  <a:gd name="connsiteX3" fmla="*/ 327422 w 327422"/>
                  <a:gd name="connsiteY3" fmla="*/ 154781 h 291703"/>
                  <a:gd name="connsiteX4" fmla="*/ 327422 w 327422"/>
                  <a:gd name="connsiteY4" fmla="*/ 214313 h 291703"/>
                  <a:gd name="connsiteX5" fmla="*/ 244078 w 327422"/>
                  <a:gd name="connsiteY5" fmla="*/ 190500 h 291703"/>
                  <a:gd name="connsiteX6" fmla="*/ 279797 w 327422"/>
                  <a:gd name="connsiteY6" fmla="*/ 226219 h 291703"/>
                  <a:gd name="connsiteX7" fmla="*/ 190500 w 327422"/>
                  <a:gd name="connsiteY7" fmla="*/ 232172 h 291703"/>
                  <a:gd name="connsiteX8" fmla="*/ 178594 w 327422"/>
                  <a:gd name="connsiteY8" fmla="*/ 291703 h 291703"/>
                  <a:gd name="connsiteX9" fmla="*/ 101203 w 327422"/>
                  <a:gd name="connsiteY9" fmla="*/ 255984 h 291703"/>
                  <a:gd name="connsiteX10" fmla="*/ 41672 w 327422"/>
                  <a:gd name="connsiteY10" fmla="*/ 285750 h 291703"/>
                  <a:gd name="connsiteX11" fmla="*/ 0 w 327422"/>
                  <a:gd name="connsiteY11" fmla="*/ 267891 h 291703"/>
                  <a:gd name="connsiteX12" fmla="*/ 0 w 327422"/>
                  <a:gd name="connsiteY12" fmla="*/ 220266 h 291703"/>
                  <a:gd name="connsiteX13" fmla="*/ 23812 w 327422"/>
                  <a:gd name="connsiteY13" fmla="*/ 184547 h 291703"/>
                  <a:gd name="connsiteX14" fmla="*/ 71437 w 327422"/>
                  <a:gd name="connsiteY14" fmla="*/ 113109 h 291703"/>
                  <a:gd name="connsiteX15" fmla="*/ 113109 w 327422"/>
                  <a:gd name="connsiteY15" fmla="*/ 0 h 29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422" h="291703">
                    <a:moveTo>
                      <a:pt x="113109" y="0"/>
                    </a:moveTo>
                    <a:lnTo>
                      <a:pt x="184547" y="17859"/>
                    </a:lnTo>
                    <a:lnTo>
                      <a:pt x="279797" y="101203"/>
                    </a:lnTo>
                    <a:lnTo>
                      <a:pt x="327422" y="154781"/>
                    </a:lnTo>
                    <a:lnTo>
                      <a:pt x="327422" y="214313"/>
                    </a:lnTo>
                    <a:lnTo>
                      <a:pt x="244078" y="190500"/>
                    </a:lnTo>
                    <a:lnTo>
                      <a:pt x="279797" y="226219"/>
                    </a:lnTo>
                    <a:lnTo>
                      <a:pt x="190500" y="232172"/>
                    </a:lnTo>
                    <a:lnTo>
                      <a:pt x="178594" y="291703"/>
                    </a:lnTo>
                    <a:lnTo>
                      <a:pt x="101203" y="255984"/>
                    </a:lnTo>
                    <a:lnTo>
                      <a:pt x="41672" y="285750"/>
                    </a:lnTo>
                    <a:lnTo>
                      <a:pt x="0" y="267891"/>
                    </a:lnTo>
                    <a:lnTo>
                      <a:pt x="0" y="220266"/>
                    </a:lnTo>
                    <a:lnTo>
                      <a:pt x="23812" y="184547"/>
                    </a:lnTo>
                    <a:lnTo>
                      <a:pt x="71437" y="113109"/>
                    </a:lnTo>
                    <a:lnTo>
                      <a:pt x="113109" y="0"/>
                    </a:lnTo>
                    <a:close/>
                  </a:path>
                </a:pathLst>
              </a:custGeom>
              <a:solidFill>
                <a:schemeClr val="accent2">
                  <a:lumMod val="40000"/>
                  <a:lumOff val="6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8" name="グループ化 27">
                <a:extLst>
                  <a:ext uri="{FF2B5EF4-FFF2-40B4-BE49-F238E27FC236}">
                    <a16:creationId xmlns:a16="http://schemas.microsoft.com/office/drawing/2014/main" id="{6BFE4BCC-ED6E-A9B8-98B9-BCB3D3AE688D}"/>
                  </a:ext>
                </a:extLst>
              </p:cNvPr>
              <p:cNvGrpSpPr/>
              <p:nvPr/>
            </p:nvGrpSpPr>
            <p:grpSpPr>
              <a:xfrm>
                <a:off x="5424238" y="2372147"/>
                <a:ext cx="571879" cy="602837"/>
                <a:chOff x="1229812" y="93149"/>
                <a:chExt cx="885825" cy="1204916"/>
              </a:xfrm>
            </p:grpSpPr>
            <p:sp>
              <p:nvSpPr>
                <p:cNvPr id="991" name="Freeform 927">
                  <a:extLst>
                    <a:ext uri="{FF2B5EF4-FFF2-40B4-BE49-F238E27FC236}">
                      <a16:creationId xmlns:a16="http://schemas.microsoft.com/office/drawing/2014/main" id="{3128A845-BEE5-14FE-6124-BC75F6623F62}"/>
                    </a:ext>
                  </a:extLst>
                </p:cNvPr>
                <p:cNvSpPr>
                  <a:spLocks/>
                </p:cNvSpPr>
                <p:nvPr/>
              </p:nvSpPr>
              <p:spPr bwMode="auto">
                <a:xfrm>
                  <a:off x="1229812" y="415422"/>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2" name="Freeform 928">
                  <a:extLst>
                    <a:ext uri="{FF2B5EF4-FFF2-40B4-BE49-F238E27FC236}">
                      <a16:creationId xmlns:a16="http://schemas.microsoft.com/office/drawing/2014/main" id="{C2E884F6-9228-77B6-7FA7-AE4563CB8308}"/>
                    </a:ext>
                  </a:extLst>
                </p:cNvPr>
                <p:cNvSpPr>
                  <a:spLocks/>
                </p:cNvSpPr>
                <p:nvPr/>
              </p:nvSpPr>
              <p:spPr bwMode="auto">
                <a:xfrm>
                  <a:off x="1838394" y="449092"/>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3" name="Freeform 929">
                  <a:extLst>
                    <a:ext uri="{FF2B5EF4-FFF2-40B4-BE49-F238E27FC236}">
                      <a16:creationId xmlns:a16="http://schemas.microsoft.com/office/drawing/2014/main" id="{41F00CBD-F2A6-68CC-D24E-52985528E557}"/>
                    </a:ext>
                  </a:extLst>
                </p:cNvPr>
                <p:cNvSpPr>
                  <a:spLocks/>
                </p:cNvSpPr>
                <p:nvPr/>
              </p:nvSpPr>
              <p:spPr bwMode="auto">
                <a:xfrm>
                  <a:off x="1610739" y="420232"/>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4" name="Freeform 930">
                  <a:extLst>
                    <a:ext uri="{FF2B5EF4-FFF2-40B4-BE49-F238E27FC236}">
                      <a16:creationId xmlns:a16="http://schemas.microsoft.com/office/drawing/2014/main" id="{8DFBF24A-7077-1FD2-0B90-AFDFCA9F24FD}"/>
                    </a:ext>
                  </a:extLst>
                </p:cNvPr>
                <p:cNvSpPr>
                  <a:spLocks/>
                </p:cNvSpPr>
                <p:nvPr/>
              </p:nvSpPr>
              <p:spPr bwMode="auto">
                <a:xfrm>
                  <a:off x="1649057" y="420232"/>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5" name="Freeform 931">
                  <a:extLst>
                    <a:ext uri="{FF2B5EF4-FFF2-40B4-BE49-F238E27FC236}">
                      <a16:creationId xmlns:a16="http://schemas.microsoft.com/office/drawing/2014/main" id="{6258BD72-DEE7-BB7A-FA27-E82A86EF17DB}"/>
                    </a:ext>
                  </a:extLst>
                </p:cNvPr>
                <p:cNvSpPr>
                  <a:spLocks/>
                </p:cNvSpPr>
                <p:nvPr/>
              </p:nvSpPr>
              <p:spPr bwMode="auto">
                <a:xfrm>
                  <a:off x="1795568" y="429852"/>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6" name="Freeform 932">
                  <a:extLst>
                    <a:ext uri="{FF2B5EF4-FFF2-40B4-BE49-F238E27FC236}">
                      <a16:creationId xmlns:a16="http://schemas.microsoft.com/office/drawing/2014/main" id="{E41B4A3D-7777-A095-8754-A83145C0ABC4}"/>
                    </a:ext>
                  </a:extLst>
                </p:cNvPr>
                <p:cNvSpPr>
                  <a:spLocks/>
                </p:cNvSpPr>
                <p:nvPr/>
              </p:nvSpPr>
              <p:spPr bwMode="auto">
                <a:xfrm>
                  <a:off x="1480007" y="581368"/>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7" name="Freeform 933">
                  <a:extLst>
                    <a:ext uri="{FF2B5EF4-FFF2-40B4-BE49-F238E27FC236}">
                      <a16:creationId xmlns:a16="http://schemas.microsoft.com/office/drawing/2014/main" id="{3C30657B-3C95-D3BB-FD08-DFF36543ECA8}"/>
                    </a:ext>
                  </a:extLst>
                </p:cNvPr>
                <p:cNvSpPr>
                  <a:spLocks/>
                </p:cNvSpPr>
                <p:nvPr/>
              </p:nvSpPr>
              <p:spPr bwMode="auto">
                <a:xfrm>
                  <a:off x="1775282" y="545293"/>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8" name="Freeform 934">
                  <a:extLst>
                    <a:ext uri="{FF2B5EF4-FFF2-40B4-BE49-F238E27FC236}">
                      <a16:creationId xmlns:a16="http://schemas.microsoft.com/office/drawing/2014/main" id="{44274425-3EA8-1DC5-DA5F-0F7A11B781EF}"/>
                    </a:ext>
                  </a:extLst>
                </p:cNvPr>
                <p:cNvSpPr>
                  <a:spLocks/>
                </p:cNvSpPr>
                <p:nvPr/>
              </p:nvSpPr>
              <p:spPr bwMode="auto">
                <a:xfrm>
                  <a:off x="1340258" y="713645"/>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9" name="Freeform 935">
                  <a:extLst>
                    <a:ext uri="{FF2B5EF4-FFF2-40B4-BE49-F238E27FC236}">
                      <a16:creationId xmlns:a16="http://schemas.microsoft.com/office/drawing/2014/main" id="{A7572138-696B-7379-0A48-A8D58D7DC946}"/>
                    </a:ext>
                  </a:extLst>
                </p:cNvPr>
                <p:cNvSpPr>
                  <a:spLocks/>
                </p:cNvSpPr>
                <p:nvPr/>
              </p:nvSpPr>
              <p:spPr bwMode="auto">
                <a:xfrm>
                  <a:off x="1425911" y="672759"/>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0" name="Freeform 936">
                  <a:extLst>
                    <a:ext uri="{FF2B5EF4-FFF2-40B4-BE49-F238E27FC236}">
                      <a16:creationId xmlns:a16="http://schemas.microsoft.com/office/drawing/2014/main" id="{FC95FD58-610F-724C-AFD4-79160E1F21E8}"/>
                    </a:ext>
                  </a:extLst>
                </p:cNvPr>
                <p:cNvSpPr>
                  <a:spLocks/>
                </p:cNvSpPr>
                <p:nvPr/>
              </p:nvSpPr>
              <p:spPr bwMode="auto">
                <a:xfrm>
                  <a:off x="1644549" y="694404"/>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1" name="Freeform 937">
                  <a:extLst>
                    <a:ext uri="{FF2B5EF4-FFF2-40B4-BE49-F238E27FC236}">
                      <a16:creationId xmlns:a16="http://schemas.microsoft.com/office/drawing/2014/main" id="{B9E5991B-0597-E2A6-D381-F66C7351ABF1}"/>
                    </a:ext>
                  </a:extLst>
                </p:cNvPr>
                <p:cNvSpPr>
                  <a:spLocks/>
                </p:cNvSpPr>
                <p:nvPr/>
              </p:nvSpPr>
              <p:spPr bwMode="auto">
                <a:xfrm>
                  <a:off x="1750488" y="634279"/>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2" name="Freeform 938">
                  <a:extLst>
                    <a:ext uri="{FF2B5EF4-FFF2-40B4-BE49-F238E27FC236}">
                      <a16:creationId xmlns:a16="http://schemas.microsoft.com/office/drawing/2014/main" id="{A6E2C826-3F5F-51D1-1F4C-FF55890628A5}"/>
                    </a:ext>
                  </a:extLst>
                </p:cNvPr>
                <p:cNvSpPr>
                  <a:spLocks/>
                </p:cNvSpPr>
                <p:nvPr/>
              </p:nvSpPr>
              <p:spPr bwMode="auto">
                <a:xfrm>
                  <a:off x="1966872" y="670354"/>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3" name="Freeform 939">
                  <a:extLst>
                    <a:ext uri="{FF2B5EF4-FFF2-40B4-BE49-F238E27FC236}">
                      <a16:creationId xmlns:a16="http://schemas.microsoft.com/office/drawing/2014/main" id="{7E40934C-59BF-7A80-9102-332F4762847D}"/>
                    </a:ext>
                  </a:extLst>
                </p:cNvPr>
                <p:cNvSpPr>
                  <a:spLocks/>
                </p:cNvSpPr>
                <p:nvPr/>
              </p:nvSpPr>
              <p:spPr bwMode="auto">
                <a:xfrm>
                  <a:off x="1597215" y="1028703"/>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4" name="Freeform 940">
                  <a:extLst>
                    <a:ext uri="{FF2B5EF4-FFF2-40B4-BE49-F238E27FC236}">
                      <a16:creationId xmlns:a16="http://schemas.microsoft.com/office/drawing/2014/main" id="{95EEE8DF-CAB1-8840-C23A-CF1BCC5A4F9C}"/>
                    </a:ext>
                  </a:extLst>
                </p:cNvPr>
                <p:cNvSpPr>
                  <a:spLocks/>
                </p:cNvSpPr>
                <p:nvPr/>
              </p:nvSpPr>
              <p:spPr bwMode="auto">
                <a:xfrm>
                  <a:off x="1606231" y="1004652"/>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5" name="Freeform 941">
                  <a:extLst>
                    <a:ext uri="{FF2B5EF4-FFF2-40B4-BE49-F238E27FC236}">
                      <a16:creationId xmlns:a16="http://schemas.microsoft.com/office/drawing/2014/main" id="{894B3A50-B673-65A9-B872-403D31EE1C8B}"/>
                    </a:ext>
                  </a:extLst>
                </p:cNvPr>
                <p:cNvSpPr>
                  <a:spLocks/>
                </p:cNvSpPr>
                <p:nvPr/>
              </p:nvSpPr>
              <p:spPr bwMode="auto">
                <a:xfrm>
                  <a:off x="1606231" y="1023892"/>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6" name="Freeform 942">
                  <a:extLst>
                    <a:ext uri="{FF2B5EF4-FFF2-40B4-BE49-F238E27FC236}">
                      <a16:creationId xmlns:a16="http://schemas.microsoft.com/office/drawing/2014/main" id="{94636595-4C6F-BE80-ED2E-00B8B2F31F0E}"/>
                    </a:ext>
                  </a:extLst>
                </p:cNvPr>
                <p:cNvSpPr>
                  <a:spLocks/>
                </p:cNvSpPr>
                <p:nvPr/>
              </p:nvSpPr>
              <p:spPr bwMode="auto">
                <a:xfrm>
                  <a:off x="1619755" y="785795"/>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7" name="Freeform 943">
                  <a:extLst>
                    <a:ext uri="{FF2B5EF4-FFF2-40B4-BE49-F238E27FC236}">
                      <a16:creationId xmlns:a16="http://schemas.microsoft.com/office/drawing/2014/main" id="{C1EFC896-8270-71CD-2252-51C893419D26}"/>
                    </a:ext>
                  </a:extLst>
                </p:cNvPr>
                <p:cNvSpPr>
                  <a:spLocks/>
                </p:cNvSpPr>
                <p:nvPr/>
              </p:nvSpPr>
              <p:spPr bwMode="auto">
                <a:xfrm>
                  <a:off x="1989413" y="718455"/>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8" name="Freeform 944">
                  <a:extLst>
                    <a:ext uri="{FF2B5EF4-FFF2-40B4-BE49-F238E27FC236}">
                      <a16:creationId xmlns:a16="http://schemas.microsoft.com/office/drawing/2014/main" id="{0E704458-4158-524E-961F-D914A5E32AC6}"/>
                    </a:ext>
                  </a:extLst>
                </p:cNvPr>
                <p:cNvSpPr>
                  <a:spLocks/>
                </p:cNvSpPr>
                <p:nvPr/>
              </p:nvSpPr>
              <p:spPr bwMode="auto">
                <a:xfrm>
                  <a:off x="1268130" y="93149"/>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9" name="Freeform 945">
                  <a:extLst>
                    <a:ext uri="{FF2B5EF4-FFF2-40B4-BE49-F238E27FC236}">
                      <a16:creationId xmlns:a16="http://schemas.microsoft.com/office/drawing/2014/main" id="{EDC15839-8799-782C-4939-830A41589BCB}"/>
                    </a:ext>
                  </a:extLst>
                </p:cNvPr>
                <p:cNvSpPr>
                  <a:spLocks/>
                </p:cNvSpPr>
                <p:nvPr/>
              </p:nvSpPr>
              <p:spPr bwMode="auto">
                <a:xfrm>
                  <a:off x="1301940" y="598204"/>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0" name="Freeform 946">
                  <a:extLst>
                    <a:ext uri="{FF2B5EF4-FFF2-40B4-BE49-F238E27FC236}">
                      <a16:creationId xmlns:a16="http://schemas.microsoft.com/office/drawing/2014/main" id="{9DF5A528-FDA3-9820-4643-637FF2726122}"/>
                    </a:ext>
                  </a:extLst>
                </p:cNvPr>
                <p:cNvSpPr>
                  <a:spLocks/>
                </p:cNvSpPr>
                <p:nvPr/>
              </p:nvSpPr>
              <p:spPr bwMode="auto">
                <a:xfrm>
                  <a:off x="1286162" y="357701"/>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1" name="Freeform 947">
                  <a:extLst>
                    <a:ext uri="{FF2B5EF4-FFF2-40B4-BE49-F238E27FC236}">
                      <a16:creationId xmlns:a16="http://schemas.microsoft.com/office/drawing/2014/main" id="{B11F6A6F-FA2E-F6F8-542B-D3C690F5E3D3}"/>
                    </a:ext>
                  </a:extLst>
                </p:cNvPr>
                <p:cNvSpPr>
                  <a:spLocks/>
                </p:cNvSpPr>
                <p:nvPr/>
              </p:nvSpPr>
              <p:spPr bwMode="auto">
                <a:xfrm>
                  <a:off x="1489023" y="694404"/>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2" name="Freeform 948">
                  <a:extLst>
                    <a:ext uri="{FF2B5EF4-FFF2-40B4-BE49-F238E27FC236}">
                      <a16:creationId xmlns:a16="http://schemas.microsoft.com/office/drawing/2014/main" id="{4FEBBE24-C261-4B69-4A67-86E648E3B8A9}"/>
                    </a:ext>
                  </a:extLst>
                </p:cNvPr>
                <p:cNvSpPr>
                  <a:spLocks/>
                </p:cNvSpPr>
                <p:nvPr/>
              </p:nvSpPr>
              <p:spPr bwMode="auto">
                <a:xfrm>
                  <a:off x="1536357" y="691999"/>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3" name="Freeform 949">
                  <a:extLst>
                    <a:ext uri="{FF2B5EF4-FFF2-40B4-BE49-F238E27FC236}">
                      <a16:creationId xmlns:a16="http://schemas.microsoft.com/office/drawing/2014/main" id="{108CFCF8-216E-7486-1600-6EB081ED3E94}"/>
                    </a:ext>
                  </a:extLst>
                </p:cNvPr>
                <p:cNvSpPr>
                  <a:spLocks/>
                </p:cNvSpPr>
                <p:nvPr/>
              </p:nvSpPr>
              <p:spPr bwMode="auto">
                <a:xfrm>
                  <a:off x="1527341" y="704025"/>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4" name="Freeform 950">
                  <a:extLst>
                    <a:ext uri="{FF2B5EF4-FFF2-40B4-BE49-F238E27FC236}">
                      <a16:creationId xmlns:a16="http://schemas.microsoft.com/office/drawing/2014/main" id="{E1E00740-E84B-201D-ABAB-FAB54E573F05}"/>
                    </a:ext>
                  </a:extLst>
                </p:cNvPr>
                <p:cNvSpPr>
                  <a:spLocks/>
                </p:cNvSpPr>
                <p:nvPr/>
              </p:nvSpPr>
              <p:spPr bwMode="auto">
                <a:xfrm>
                  <a:off x="1784298" y="670354"/>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5" name="Freeform 951">
                  <a:extLst>
                    <a:ext uri="{FF2B5EF4-FFF2-40B4-BE49-F238E27FC236}">
                      <a16:creationId xmlns:a16="http://schemas.microsoft.com/office/drawing/2014/main" id="{A59D731A-A5DC-E355-398B-BD9BF2DD0583}"/>
                    </a:ext>
                  </a:extLst>
                </p:cNvPr>
                <p:cNvSpPr>
                  <a:spLocks/>
                </p:cNvSpPr>
                <p:nvPr/>
              </p:nvSpPr>
              <p:spPr bwMode="auto">
                <a:xfrm>
                  <a:off x="1815854" y="677569"/>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6" name="Freeform 952">
                  <a:extLst>
                    <a:ext uri="{FF2B5EF4-FFF2-40B4-BE49-F238E27FC236}">
                      <a16:creationId xmlns:a16="http://schemas.microsoft.com/office/drawing/2014/main" id="{63633D0D-B11F-25C8-AC3D-D29346B4F8B3}"/>
                    </a:ext>
                  </a:extLst>
                </p:cNvPr>
                <p:cNvSpPr>
                  <a:spLocks/>
                </p:cNvSpPr>
                <p:nvPr/>
              </p:nvSpPr>
              <p:spPr bwMode="auto">
                <a:xfrm>
                  <a:off x="1254606" y="415422"/>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7" name="Freeform 953">
                  <a:extLst>
                    <a:ext uri="{FF2B5EF4-FFF2-40B4-BE49-F238E27FC236}">
                      <a16:creationId xmlns:a16="http://schemas.microsoft.com/office/drawing/2014/main" id="{4E310A19-0D89-780F-C379-39E2DEDBC1C0}"/>
                    </a:ext>
                  </a:extLst>
                </p:cNvPr>
                <p:cNvSpPr>
                  <a:spLocks/>
                </p:cNvSpPr>
                <p:nvPr/>
              </p:nvSpPr>
              <p:spPr bwMode="auto">
                <a:xfrm>
                  <a:off x="1392101" y="725670"/>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8" name="Freeform 954">
                  <a:extLst>
                    <a:ext uri="{FF2B5EF4-FFF2-40B4-BE49-F238E27FC236}">
                      <a16:creationId xmlns:a16="http://schemas.microsoft.com/office/drawing/2014/main" id="{B01B4A7C-6786-A988-D871-7B2CC5728935}"/>
                    </a:ext>
                  </a:extLst>
                </p:cNvPr>
                <p:cNvSpPr>
                  <a:spLocks/>
                </p:cNvSpPr>
                <p:nvPr/>
              </p:nvSpPr>
              <p:spPr bwMode="auto">
                <a:xfrm>
                  <a:off x="1964618" y="663139"/>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019" name="Group 955">
                  <a:extLst>
                    <a:ext uri="{FF2B5EF4-FFF2-40B4-BE49-F238E27FC236}">
                      <a16:creationId xmlns:a16="http://schemas.microsoft.com/office/drawing/2014/main" id="{DAB855B6-57AC-A4C9-D6FC-EFBC30970C10}"/>
                    </a:ext>
                  </a:extLst>
                </p:cNvPr>
                <p:cNvGrpSpPr>
                  <a:grpSpLocks/>
                </p:cNvGrpSpPr>
                <p:nvPr/>
              </p:nvGrpSpPr>
              <p:grpSpPr bwMode="auto">
                <a:xfrm rot="156919">
                  <a:off x="1439615" y="170944"/>
                  <a:ext cx="448549" cy="274543"/>
                  <a:chOff x="1439615" y="170944"/>
                  <a:chExt cx="92" cy="53"/>
                </a:xfrm>
              </p:grpSpPr>
              <p:sp>
                <p:nvSpPr>
                  <p:cNvPr id="1021" name="Freeform 956">
                    <a:extLst>
                      <a:ext uri="{FF2B5EF4-FFF2-40B4-BE49-F238E27FC236}">
                        <a16:creationId xmlns:a16="http://schemas.microsoft.com/office/drawing/2014/main" id="{24CD09C4-646D-86F4-7F10-C582DEE58F72}"/>
                      </a:ext>
                    </a:extLst>
                  </p:cNvPr>
                  <p:cNvSpPr>
                    <a:spLocks/>
                  </p:cNvSpPr>
                  <p:nvPr/>
                </p:nvSpPr>
                <p:spPr bwMode="auto">
                  <a:xfrm rot="20874315">
                    <a:off x="1439642" y="170944"/>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22" name="Freeform 957">
                    <a:extLst>
                      <a:ext uri="{FF2B5EF4-FFF2-40B4-BE49-F238E27FC236}">
                        <a16:creationId xmlns:a16="http://schemas.microsoft.com/office/drawing/2014/main" id="{C4451B6C-6849-4EDB-4451-A9A176FDA3FE}"/>
                      </a:ext>
                    </a:extLst>
                  </p:cNvPr>
                  <p:cNvSpPr>
                    <a:spLocks/>
                  </p:cNvSpPr>
                  <p:nvPr/>
                </p:nvSpPr>
                <p:spPr bwMode="auto">
                  <a:xfrm rot="20874315">
                    <a:off x="1439656" y="170954"/>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23" name="Freeform 958">
                    <a:extLst>
                      <a:ext uri="{FF2B5EF4-FFF2-40B4-BE49-F238E27FC236}">
                        <a16:creationId xmlns:a16="http://schemas.microsoft.com/office/drawing/2014/main" id="{3CDBBE16-FB65-AA60-0A90-C3DC14AD5941}"/>
                      </a:ext>
                    </a:extLst>
                  </p:cNvPr>
                  <p:cNvSpPr>
                    <a:spLocks/>
                  </p:cNvSpPr>
                  <p:nvPr/>
                </p:nvSpPr>
                <p:spPr bwMode="auto">
                  <a:xfrm rot="20874315">
                    <a:off x="1439656" y="170948"/>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24" name="WordArt 959">
                    <a:extLst>
                      <a:ext uri="{FF2B5EF4-FFF2-40B4-BE49-F238E27FC236}">
                        <a16:creationId xmlns:a16="http://schemas.microsoft.com/office/drawing/2014/main" id="{EE6F7B43-96D1-4D0C-3011-D751A5D4BB71}"/>
                      </a:ext>
                    </a:extLst>
                  </p:cNvPr>
                  <p:cNvSpPr>
                    <a:spLocks noChangeArrowheads="1" noChangeShapeType="1" noTextEdit="1"/>
                  </p:cNvSpPr>
                  <p:nvPr/>
                </p:nvSpPr>
                <p:spPr bwMode="auto">
                  <a:xfrm rot="21134871">
                    <a:off x="1439615" y="170974"/>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1020" name="Freeform 960">
                  <a:extLst>
                    <a:ext uri="{FF2B5EF4-FFF2-40B4-BE49-F238E27FC236}">
                      <a16:creationId xmlns:a16="http://schemas.microsoft.com/office/drawing/2014/main" id="{641D01CB-9AC3-9A4D-5186-AB4658192504}"/>
                    </a:ext>
                  </a:extLst>
                </p:cNvPr>
                <p:cNvSpPr>
                  <a:spLocks/>
                </p:cNvSpPr>
                <p:nvPr/>
              </p:nvSpPr>
              <p:spPr bwMode="auto">
                <a:xfrm>
                  <a:off x="1338004" y="944527"/>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nvGrpSpPr>
              <p:cNvPr id="29" name="Group 406">
                <a:extLst>
                  <a:ext uri="{FF2B5EF4-FFF2-40B4-BE49-F238E27FC236}">
                    <a16:creationId xmlns:a16="http://schemas.microsoft.com/office/drawing/2014/main" id="{2A10122A-C2FD-4E65-A37E-CBBA1DA2DFFB}"/>
                  </a:ext>
                </a:extLst>
              </p:cNvPr>
              <p:cNvGrpSpPr>
                <a:grpSpLocks/>
              </p:cNvGrpSpPr>
              <p:nvPr/>
            </p:nvGrpSpPr>
            <p:grpSpPr bwMode="auto">
              <a:xfrm rot="256280" flipH="1">
                <a:off x="6585880" y="2390015"/>
                <a:ext cx="687576" cy="622792"/>
                <a:chOff x="2391454" y="111018"/>
                <a:chExt cx="263" cy="302"/>
              </a:xfrm>
            </p:grpSpPr>
            <p:sp>
              <p:nvSpPr>
                <p:cNvPr id="972" name="Freeform 407">
                  <a:extLst>
                    <a:ext uri="{FF2B5EF4-FFF2-40B4-BE49-F238E27FC236}">
                      <a16:creationId xmlns:a16="http://schemas.microsoft.com/office/drawing/2014/main" id="{3F550A8E-1CC9-B07F-911A-D0207E82F83B}"/>
                    </a:ext>
                  </a:extLst>
                </p:cNvPr>
                <p:cNvSpPr>
                  <a:spLocks/>
                </p:cNvSpPr>
                <p:nvPr/>
              </p:nvSpPr>
              <p:spPr bwMode="auto">
                <a:xfrm>
                  <a:off x="2391500" y="111018"/>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3" name="Freeform 408">
                  <a:extLst>
                    <a:ext uri="{FF2B5EF4-FFF2-40B4-BE49-F238E27FC236}">
                      <a16:creationId xmlns:a16="http://schemas.microsoft.com/office/drawing/2014/main" id="{0603A86E-E5C8-7F86-9DF7-0533558A7C0F}"/>
                    </a:ext>
                  </a:extLst>
                </p:cNvPr>
                <p:cNvSpPr>
                  <a:spLocks/>
                </p:cNvSpPr>
                <p:nvPr/>
              </p:nvSpPr>
              <p:spPr bwMode="auto">
                <a:xfrm>
                  <a:off x="2391519" y="111103"/>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4" name="Freeform 409">
                  <a:extLst>
                    <a:ext uri="{FF2B5EF4-FFF2-40B4-BE49-F238E27FC236}">
                      <a16:creationId xmlns:a16="http://schemas.microsoft.com/office/drawing/2014/main" id="{DDF45105-5270-71A1-8DEF-5DDD594D4E70}"/>
                    </a:ext>
                  </a:extLst>
                </p:cNvPr>
                <p:cNvSpPr>
                  <a:spLocks/>
                </p:cNvSpPr>
                <p:nvPr/>
              </p:nvSpPr>
              <p:spPr bwMode="auto">
                <a:xfrm>
                  <a:off x="2391592" y="111213"/>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5" name="Freeform 410">
                  <a:extLst>
                    <a:ext uri="{FF2B5EF4-FFF2-40B4-BE49-F238E27FC236}">
                      <a16:creationId xmlns:a16="http://schemas.microsoft.com/office/drawing/2014/main" id="{606F209D-9748-7177-8412-0F0DB86A52C4}"/>
                    </a:ext>
                  </a:extLst>
                </p:cNvPr>
                <p:cNvSpPr>
                  <a:spLocks/>
                </p:cNvSpPr>
                <p:nvPr/>
              </p:nvSpPr>
              <p:spPr bwMode="auto">
                <a:xfrm>
                  <a:off x="2391532" y="111157"/>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6" name="Freeform 411">
                  <a:extLst>
                    <a:ext uri="{FF2B5EF4-FFF2-40B4-BE49-F238E27FC236}">
                      <a16:creationId xmlns:a16="http://schemas.microsoft.com/office/drawing/2014/main" id="{E96A3605-D7CF-51F8-EC98-A013A9D650BB}"/>
                    </a:ext>
                  </a:extLst>
                </p:cNvPr>
                <p:cNvSpPr>
                  <a:spLocks/>
                </p:cNvSpPr>
                <p:nvPr/>
              </p:nvSpPr>
              <p:spPr bwMode="auto">
                <a:xfrm>
                  <a:off x="2391626" y="111146"/>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7" name="Freeform 412">
                  <a:extLst>
                    <a:ext uri="{FF2B5EF4-FFF2-40B4-BE49-F238E27FC236}">
                      <a16:creationId xmlns:a16="http://schemas.microsoft.com/office/drawing/2014/main" id="{2085FA6D-6C51-3D67-F092-0DFBFF3C0657}"/>
                    </a:ext>
                  </a:extLst>
                </p:cNvPr>
                <p:cNvSpPr>
                  <a:spLocks/>
                </p:cNvSpPr>
                <p:nvPr/>
              </p:nvSpPr>
              <p:spPr bwMode="auto">
                <a:xfrm>
                  <a:off x="2391633" y="111176"/>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8" name="Freeform 413">
                  <a:extLst>
                    <a:ext uri="{FF2B5EF4-FFF2-40B4-BE49-F238E27FC236}">
                      <a16:creationId xmlns:a16="http://schemas.microsoft.com/office/drawing/2014/main" id="{675EAD6D-0D0B-4EB5-8410-F93E8E05A882}"/>
                    </a:ext>
                  </a:extLst>
                </p:cNvPr>
                <p:cNvSpPr>
                  <a:spLocks/>
                </p:cNvSpPr>
                <p:nvPr/>
              </p:nvSpPr>
              <p:spPr bwMode="auto">
                <a:xfrm>
                  <a:off x="2391638" y="111177"/>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79" name="Freeform 414">
                  <a:extLst>
                    <a:ext uri="{FF2B5EF4-FFF2-40B4-BE49-F238E27FC236}">
                      <a16:creationId xmlns:a16="http://schemas.microsoft.com/office/drawing/2014/main" id="{181CED44-B0D5-BF61-4457-2B144828F5FE}"/>
                    </a:ext>
                  </a:extLst>
                </p:cNvPr>
                <p:cNvSpPr>
                  <a:spLocks/>
                </p:cNvSpPr>
                <p:nvPr/>
              </p:nvSpPr>
              <p:spPr bwMode="auto">
                <a:xfrm>
                  <a:off x="2391547" y="111181"/>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0" name="Freeform 415">
                  <a:extLst>
                    <a:ext uri="{FF2B5EF4-FFF2-40B4-BE49-F238E27FC236}">
                      <a16:creationId xmlns:a16="http://schemas.microsoft.com/office/drawing/2014/main" id="{3D5633E8-D518-9D63-B168-5B735B12803F}"/>
                    </a:ext>
                  </a:extLst>
                </p:cNvPr>
                <p:cNvSpPr>
                  <a:spLocks/>
                </p:cNvSpPr>
                <p:nvPr/>
              </p:nvSpPr>
              <p:spPr bwMode="auto">
                <a:xfrm>
                  <a:off x="2391566" y="111181"/>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1" name="Freeform 416">
                  <a:extLst>
                    <a:ext uri="{FF2B5EF4-FFF2-40B4-BE49-F238E27FC236}">
                      <a16:creationId xmlns:a16="http://schemas.microsoft.com/office/drawing/2014/main" id="{FC925F5F-646D-DF96-FD9C-D02D0386A7E1}"/>
                    </a:ext>
                  </a:extLst>
                </p:cNvPr>
                <p:cNvSpPr>
                  <a:spLocks/>
                </p:cNvSpPr>
                <p:nvPr/>
              </p:nvSpPr>
              <p:spPr bwMode="auto">
                <a:xfrm>
                  <a:off x="2391584" y="111257"/>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2" name="Freeform 417">
                  <a:extLst>
                    <a:ext uri="{FF2B5EF4-FFF2-40B4-BE49-F238E27FC236}">
                      <a16:creationId xmlns:a16="http://schemas.microsoft.com/office/drawing/2014/main" id="{70B33FDD-7A69-611F-4F62-DEA11024497A}"/>
                    </a:ext>
                  </a:extLst>
                </p:cNvPr>
                <p:cNvSpPr>
                  <a:spLocks/>
                </p:cNvSpPr>
                <p:nvPr/>
              </p:nvSpPr>
              <p:spPr bwMode="auto">
                <a:xfrm>
                  <a:off x="2391590" y="111265"/>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3" name="Freeform 418">
                  <a:extLst>
                    <a:ext uri="{FF2B5EF4-FFF2-40B4-BE49-F238E27FC236}">
                      <a16:creationId xmlns:a16="http://schemas.microsoft.com/office/drawing/2014/main" id="{1731AD4A-A188-4745-C1FE-658D02CFD5C8}"/>
                    </a:ext>
                  </a:extLst>
                </p:cNvPr>
                <p:cNvSpPr>
                  <a:spLocks/>
                </p:cNvSpPr>
                <p:nvPr/>
              </p:nvSpPr>
              <p:spPr bwMode="auto">
                <a:xfrm>
                  <a:off x="2391454" y="111094"/>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4" name="Freeform 419">
                  <a:extLst>
                    <a:ext uri="{FF2B5EF4-FFF2-40B4-BE49-F238E27FC236}">
                      <a16:creationId xmlns:a16="http://schemas.microsoft.com/office/drawing/2014/main" id="{72B8D6F8-B679-B328-AA66-8B13C6B51A05}"/>
                    </a:ext>
                  </a:extLst>
                </p:cNvPr>
                <p:cNvSpPr>
                  <a:spLocks/>
                </p:cNvSpPr>
                <p:nvPr/>
              </p:nvSpPr>
              <p:spPr bwMode="auto">
                <a:xfrm>
                  <a:off x="2391504" y="111088"/>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5" name="Freeform 420">
                  <a:extLst>
                    <a:ext uri="{FF2B5EF4-FFF2-40B4-BE49-F238E27FC236}">
                      <a16:creationId xmlns:a16="http://schemas.microsoft.com/office/drawing/2014/main" id="{B3214615-EC48-1178-A3F6-7F907CC9365C}"/>
                    </a:ext>
                  </a:extLst>
                </p:cNvPr>
                <p:cNvSpPr>
                  <a:spLocks/>
                </p:cNvSpPr>
                <p:nvPr/>
              </p:nvSpPr>
              <p:spPr bwMode="auto">
                <a:xfrm>
                  <a:off x="2391502" y="111088"/>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6" name="WordArt 421">
                  <a:extLst>
                    <a:ext uri="{FF2B5EF4-FFF2-40B4-BE49-F238E27FC236}">
                      <a16:creationId xmlns:a16="http://schemas.microsoft.com/office/drawing/2014/main" id="{8C39D456-D374-8E20-FFDB-763285DAD2FB}"/>
                    </a:ext>
                  </a:extLst>
                </p:cNvPr>
                <p:cNvSpPr>
                  <a:spLocks noChangeArrowheads="1" noChangeShapeType="1" noTextEdit="1"/>
                </p:cNvSpPr>
                <p:nvPr/>
              </p:nvSpPr>
              <p:spPr bwMode="auto">
                <a:xfrm rot="21335960" flipH="1">
                  <a:off x="2391561" y="111077"/>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987" name="Group 422">
                  <a:extLst>
                    <a:ext uri="{FF2B5EF4-FFF2-40B4-BE49-F238E27FC236}">
                      <a16:creationId xmlns:a16="http://schemas.microsoft.com/office/drawing/2014/main" id="{B654DB57-3783-1924-0866-E0B3D4EC1C56}"/>
                    </a:ext>
                  </a:extLst>
                </p:cNvPr>
                <p:cNvGrpSpPr>
                  <a:grpSpLocks/>
                </p:cNvGrpSpPr>
                <p:nvPr/>
              </p:nvGrpSpPr>
              <p:grpSpPr bwMode="auto">
                <a:xfrm>
                  <a:off x="2391585" y="111040"/>
                  <a:ext cx="39" cy="24"/>
                  <a:chOff x="2391585" y="111040"/>
                  <a:chExt cx="47" cy="21"/>
                </a:xfrm>
              </p:grpSpPr>
              <p:sp>
                <p:nvSpPr>
                  <p:cNvPr id="988" name="Freeform 423">
                    <a:extLst>
                      <a:ext uri="{FF2B5EF4-FFF2-40B4-BE49-F238E27FC236}">
                        <a16:creationId xmlns:a16="http://schemas.microsoft.com/office/drawing/2014/main" id="{8C518A5C-36B0-206A-C566-2188D69D796F}"/>
                      </a:ext>
                    </a:extLst>
                  </p:cNvPr>
                  <p:cNvSpPr>
                    <a:spLocks/>
                  </p:cNvSpPr>
                  <p:nvPr/>
                </p:nvSpPr>
                <p:spPr bwMode="auto">
                  <a:xfrm>
                    <a:off x="2391585" y="111040"/>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89" name="Freeform 424">
                    <a:extLst>
                      <a:ext uri="{FF2B5EF4-FFF2-40B4-BE49-F238E27FC236}">
                        <a16:creationId xmlns:a16="http://schemas.microsoft.com/office/drawing/2014/main" id="{38AC6E19-27E2-71E1-960B-940E7950EDD4}"/>
                      </a:ext>
                    </a:extLst>
                  </p:cNvPr>
                  <p:cNvSpPr>
                    <a:spLocks/>
                  </p:cNvSpPr>
                  <p:nvPr/>
                </p:nvSpPr>
                <p:spPr bwMode="auto">
                  <a:xfrm>
                    <a:off x="2391607" y="111050"/>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0" name="Freeform 425">
                    <a:extLst>
                      <a:ext uri="{FF2B5EF4-FFF2-40B4-BE49-F238E27FC236}">
                        <a16:creationId xmlns:a16="http://schemas.microsoft.com/office/drawing/2014/main" id="{293163AD-E98C-F57F-2620-B28E451FBAB2}"/>
                      </a:ext>
                    </a:extLst>
                  </p:cNvPr>
                  <p:cNvSpPr>
                    <a:spLocks/>
                  </p:cNvSpPr>
                  <p:nvPr/>
                </p:nvSpPr>
                <p:spPr bwMode="auto">
                  <a:xfrm>
                    <a:off x="2391608" y="111044"/>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nvGrpSpPr>
              <p:cNvPr id="30" name="Group 1092">
                <a:extLst>
                  <a:ext uri="{FF2B5EF4-FFF2-40B4-BE49-F238E27FC236}">
                    <a16:creationId xmlns:a16="http://schemas.microsoft.com/office/drawing/2014/main" id="{9D5CA335-566A-5284-D05B-AA87A7CF85B5}"/>
                  </a:ext>
                </a:extLst>
              </p:cNvPr>
              <p:cNvGrpSpPr>
                <a:grpSpLocks/>
              </p:cNvGrpSpPr>
              <p:nvPr/>
            </p:nvGrpSpPr>
            <p:grpSpPr bwMode="auto">
              <a:xfrm>
                <a:off x="7318757" y="2962878"/>
                <a:ext cx="504972" cy="1277543"/>
                <a:chOff x="3124329" y="576513"/>
                <a:chExt cx="159" cy="467"/>
              </a:xfrm>
            </p:grpSpPr>
            <p:grpSp>
              <p:nvGrpSpPr>
                <p:cNvPr id="940" name="Group 1093">
                  <a:extLst>
                    <a:ext uri="{FF2B5EF4-FFF2-40B4-BE49-F238E27FC236}">
                      <a16:creationId xmlns:a16="http://schemas.microsoft.com/office/drawing/2014/main" id="{A63BBBDB-FAB2-F978-DB66-A18560085B74}"/>
                    </a:ext>
                  </a:extLst>
                </p:cNvPr>
                <p:cNvGrpSpPr>
                  <a:grpSpLocks/>
                </p:cNvGrpSpPr>
                <p:nvPr/>
              </p:nvGrpSpPr>
              <p:grpSpPr bwMode="auto">
                <a:xfrm>
                  <a:off x="3124347" y="576696"/>
                  <a:ext cx="118" cy="284"/>
                  <a:chOff x="3124347" y="576696"/>
                  <a:chExt cx="118" cy="284"/>
                </a:xfrm>
              </p:grpSpPr>
              <p:sp>
                <p:nvSpPr>
                  <p:cNvPr id="969" name="Freeform 1094">
                    <a:extLst>
                      <a:ext uri="{FF2B5EF4-FFF2-40B4-BE49-F238E27FC236}">
                        <a16:creationId xmlns:a16="http://schemas.microsoft.com/office/drawing/2014/main" id="{57AAC391-DDF0-3A77-E23B-BB098DB7C6D4}"/>
                      </a:ext>
                    </a:extLst>
                  </p:cNvPr>
                  <p:cNvSpPr>
                    <a:spLocks/>
                  </p:cNvSpPr>
                  <p:nvPr/>
                </p:nvSpPr>
                <p:spPr bwMode="auto">
                  <a:xfrm>
                    <a:off x="3124347" y="5769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0" name="Freeform 1095">
                    <a:extLst>
                      <a:ext uri="{FF2B5EF4-FFF2-40B4-BE49-F238E27FC236}">
                        <a16:creationId xmlns:a16="http://schemas.microsoft.com/office/drawing/2014/main" id="{41097165-C886-0B75-07FC-AFFD7BA657C5}"/>
                      </a:ext>
                    </a:extLst>
                  </p:cNvPr>
                  <p:cNvSpPr>
                    <a:spLocks/>
                  </p:cNvSpPr>
                  <p:nvPr/>
                </p:nvSpPr>
                <p:spPr bwMode="auto">
                  <a:xfrm>
                    <a:off x="3124408" y="576936"/>
                    <a:ext cx="41" cy="44"/>
                  </a:xfrm>
                  <a:custGeom>
                    <a:avLst/>
                    <a:gdLst>
                      <a:gd name="T0" fmla="*/ 10 w 41"/>
                      <a:gd name="T1" fmla="*/ 0 h 41"/>
                      <a:gd name="T2" fmla="*/ 3 w 41"/>
                      <a:gd name="T3" fmla="*/ 240 h 41"/>
                      <a:gd name="T4" fmla="*/ 0 w 41"/>
                      <a:gd name="T5" fmla="*/ 394 h 41"/>
                      <a:gd name="T6" fmla="*/ 3 w 41"/>
                      <a:gd name="T7" fmla="*/ 502 h 41"/>
                      <a:gd name="T8" fmla="*/ 9 w 41"/>
                      <a:gd name="T9" fmla="*/ 542 h 41"/>
                      <a:gd name="T10" fmla="*/ 21 w 41"/>
                      <a:gd name="T11" fmla="*/ 542 h 41"/>
                      <a:gd name="T12" fmla="*/ 30 w 41"/>
                      <a:gd name="T13" fmla="*/ 487 h 41"/>
                      <a:gd name="T14" fmla="*/ 34 w 41"/>
                      <a:gd name="T15" fmla="*/ 378 h 41"/>
                      <a:gd name="T16" fmla="*/ 41 w 41"/>
                      <a:gd name="T17" fmla="*/ 128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1" name="Freeform 1096">
                    <a:extLst>
                      <a:ext uri="{FF2B5EF4-FFF2-40B4-BE49-F238E27FC236}">
                        <a16:creationId xmlns:a16="http://schemas.microsoft.com/office/drawing/2014/main" id="{FBACF13E-EF75-2002-30D8-A6DDCB2A342F}"/>
                      </a:ext>
                    </a:extLst>
                  </p:cNvPr>
                  <p:cNvSpPr>
                    <a:spLocks/>
                  </p:cNvSpPr>
                  <p:nvPr/>
                </p:nvSpPr>
                <p:spPr bwMode="auto">
                  <a:xfrm>
                    <a:off x="3124360" y="576696"/>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941" name="Freeform 1097">
                  <a:extLst>
                    <a:ext uri="{FF2B5EF4-FFF2-40B4-BE49-F238E27FC236}">
                      <a16:creationId xmlns:a16="http://schemas.microsoft.com/office/drawing/2014/main" id="{A2312DC1-AA7D-9ECD-5DDB-BE51907C4A2E}"/>
                    </a:ext>
                  </a:extLst>
                </p:cNvPr>
                <p:cNvSpPr>
                  <a:spLocks/>
                </p:cNvSpPr>
                <p:nvPr/>
              </p:nvSpPr>
              <p:spPr bwMode="auto">
                <a:xfrm>
                  <a:off x="3124391" y="576757"/>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2" name="Freeform 1098">
                  <a:extLst>
                    <a:ext uri="{FF2B5EF4-FFF2-40B4-BE49-F238E27FC236}">
                      <a16:creationId xmlns:a16="http://schemas.microsoft.com/office/drawing/2014/main" id="{AB41EFAA-915B-C495-FCD0-E28A47CDF03C}"/>
                    </a:ext>
                  </a:extLst>
                </p:cNvPr>
                <p:cNvSpPr>
                  <a:spLocks/>
                </p:cNvSpPr>
                <p:nvPr/>
              </p:nvSpPr>
              <p:spPr bwMode="auto">
                <a:xfrm>
                  <a:off x="3124329" y="576513"/>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3" name="Freeform 1099">
                  <a:extLst>
                    <a:ext uri="{FF2B5EF4-FFF2-40B4-BE49-F238E27FC236}">
                      <a16:creationId xmlns:a16="http://schemas.microsoft.com/office/drawing/2014/main" id="{E622170B-9AF6-9660-09B4-76ED2F38CE39}"/>
                    </a:ext>
                  </a:extLst>
                </p:cNvPr>
                <p:cNvSpPr>
                  <a:spLocks/>
                </p:cNvSpPr>
                <p:nvPr/>
              </p:nvSpPr>
              <p:spPr bwMode="auto">
                <a:xfrm>
                  <a:off x="3124352" y="576547"/>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4" name="Freeform 1100">
                  <a:extLst>
                    <a:ext uri="{FF2B5EF4-FFF2-40B4-BE49-F238E27FC236}">
                      <a16:creationId xmlns:a16="http://schemas.microsoft.com/office/drawing/2014/main" id="{374A77A6-E80B-7798-6AC2-B34100648B37}"/>
                    </a:ext>
                  </a:extLst>
                </p:cNvPr>
                <p:cNvSpPr>
                  <a:spLocks/>
                </p:cNvSpPr>
                <p:nvPr/>
              </p:nvSpPr>
              <p:spPr bwMode="auto">
                <a:xfrm>
                  <a:off x="3124330" y="576609"/>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5" name="Freeform 1101">
                  <a:extLst>
                    <a:ext uri="{FF2B5EF4-FFF2-40B4-BE49-F238E27FC236}">
                      <a16:creationId xmlns:a16="http://schemas.microsoft.com/office/drawing/2014/main" id="{F28C0D8B-250A-E337-10A7-67338AF372BC}"/>
                    </a:ext>
                  </a:extLst>
                </p:cNvPr>
                <p:cNvSpPr>
                  <a:spLocks/>
                </p:cNvSpPr>
                <p:nvPr/>
              </p:nvSpPr>
              <p:spPr bwMode="auto">
                <a:xfrm>
                  <a:off x="3124330" y="576617"/>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6" name="Freeform 1102">
                  <a:extLst>
                    <a:ext uri="{FF2B5EF4-FFF2-40B4-BE49-F238E27FC236}">
                      <a16:creationId xmlns:a16="http://schemas.microsoft.com/office/drawing/2014/main" id="{1AE2B82A-8E2A-D37A-1DDE-85DE843E10A3}"/>
                    </a:ext>
                  </a:extLst>
                </p:cNvPr>
                <p:cNvSpPr>
                  <a:spLocks/>
                </p:cNvSpPr>
                <p:nvPr/>
              </p:nvSpPr>
              <p:spPr bwMode="auto">
                <a:xfrm>
                  <a:off x="3124378" y="576566"/>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7" name="Freeform 1103">
                  <a:extLst>
                    <a:ext uri="{FF2B5EF4-FFF2-40B4-BE49-F238E27FC236}">
                      <a16:creationId xmlns:a16="http://schemas.microsoft.com/office/drawing/2014/main" id="{93CC9075-048C-9497-9587-EF98F7170423}"/>
                    </a:ext>
                  </a:extLst>
                </p:cNvPr>
                <p:cNvSpPr>
                  <a:spLocks/>
                </p:cNvSpPr>
                <p:nvPr/>
              </p:nvSpPr>
              <p:spPr bwMode="auto">
                <a:xfrm>
                  <a:off x="3124390" y="576566"/>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8" name="Freeform 1104">
                  <a:extLst>
                    <a:ext uri="{FF2B5EF4-FFF2-40B4-BE49-F238E27FC236}">
                      <a16:creationId xmlns:a16="http://schemas.microsoft.com/office/drawing/2014/main" id="{DC40DAA5-BEE3-35A9-216C-A80977F6EFA3}"/>
                    </a:ext>
                  </a:extLst>
                </p:cNvPr>
                <p:cNvSpPr>
                  <a:spLocks/>
                </p:cNvSpPr>
                <p:nvPr/>
              </p:nvSpPr>
              <p:spPr bwMode="auto">
                <a:xfrm>
                  <a:off x="3124377" y="576626"/>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9" name="Freeform 1105">
                  <a:extLst>
                    <a:ext uri="{FF2B5EF4-FFF2-40B4-BE49-F238E27FC236}">
                      <a16:creationId xmlns:a16="http://schemas.microsoft.com/office/drawing/2014/main" id="{A0E5FD51-0021-A7AF-5C32-DEC26720F2B8}"/>
                    </a:ext>
                  </a:extLst>
                </p:cNvPr>
                <p:cNvSpPr>
                  <a:spLocks/>
                </p:cNvSpPr>
                <p:nvPr/>
              </p:nvSpPr>
              <p:spPr bwMode="auto">
                <a:xfrm>
                  <a:off x="3124390" y="576655"/>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0" name="Freeform 1106">
                  <a:extLst>
                    <a:ext uri="{FF2B5EF4-FFF2-40B4-BE49-F238E27FC236}">
                      <a16:creationId xmlns:a16="http://schemas.microsoft.com/office/drawing/2014/main" id="{5D942556-C7B1-FBE6-F073-37CF908BA938}"/>
                    </a:ext>
                  </a:extLst>
                </p:cNvPr>
                <p:cNvSpPr>
                  <a:spLocks/>
                </p:cNvSpPr>
                <p:nvPr/>
              </p:nvSpPr>
              <p:spPr bwMode="auto">
                <a:xfrm>
                  <a:off x="3124440" y="576660"/>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1" name="Line 1107">
                  <a:extLst>
                    <a:ext uri="{FF2B5EF4-FFF2-40B4-BE49-F238E27FC236}">
                      <a16:creationId xmlns:a16="http://schemas.microsoft.com/office/drawing/2014/main" id="{F27DBB59-C2C4-3992-D7A2-8B32536089BB}"/>
                    </a:ext>
                  </a:extLst>
                </p:cNvPr>
                <p:cNvSpPr>
                  <a:spLocks noChangeShapeType="1"/>
                </p:cNvSpPr>
                <p:nvPr/>
              </p:nvSpPr>
              <p:spPr bwMode="auto">
                <a:xfrm flipH="1">
                  <a:off x="3124359" y="576648"/>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2" name="Freeform 1108">
                  <a:extLst>
                    <a:ext uri="{FF2B5EF4-FFF2-40B4-BE49-F238E27FC236}">
                      <a16:creationId xmlns:a16="http://schemas.microsoft.com/office/drawing/2014/main" id="{FDCB99AB-9DE1-704A-AFCC-92B404B43F42}"/>
                    </a:ext>
                  </a:extLst>
                </p:cNvPr>
                <p:cNvSpPr>
                  <a:spLocks/>
                </p:cNvSpPr>
                <p:nvPr/>
              </p:nvSpPr>
              <p:spPr bwMode="auto">
                <a:xfrm>
                  <a:off x="3124377" y="576664"/>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3" name="Freeform 1109">
                  <a:extLst>
                    <a:ext uri="{FF2B5EF4-FFF2-40B4-BE49-F238E27FC236}">
                      <a16:creationId xmlns:a16="http://schemas.microsoft.com/office/drawing/2014/main" id="{3CDAE599-CF94-F1A9-22C6-5A472B525101}"/>
                    </a:ext>
                  </a:extLst>
                </p:cNvPr>
                <p:cNvSpPr>
                  <a:spLocks/>
                </p:cNvSpPr>
                <p:nvPr/>
              </p:nvSpPr>
              <p:spPr bwMode="auto">
                <a:xfrm>
                  <a:off x="3124359" y="576686"/>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4" name="Freeform 1110">
                  <a:extLst>
                    <a:ext uri="{FF2B5EF4-FFF2-40B4-BE49-F238E27FC236}">
                      <a16:creationId xmlns:a16="http://schemas.microsoft.com/office/drawing/2014/main" id="{77C393BE-A2C4-90F0-C5EC-78BDF0851D0D}"/>
                    </a:ext>
                  </a:extLst>
                </p:cNvPr>
                <p:cNvSpPr>
                  <a:spLocks/>
                </p:cNvSpPr>
                <p:nvPr/>
              </p:nvSpPr>
              <p:spPr bwMode="auto">
                <a:xfrm>
                  <a:off x="3124409" y="576541"/>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5" name="Freeform 1111">
                  <a:extLst>
                    <a:ext uri="{FF2B5EF4-FFF2-40B4-BE49-F238E27FC236}">
                      <a16:creationId xmlns:a16="http://schemas.microsoft.com/office/drawing/2014/main" id="{566FCDE0-A937-4DB4-C76E-1022291ECE3D}"/>
                    </a:ext>
                  </a:extLst>
                </p:cNvPr>
                <p:cNvSpPr>
                  <a:spLocks/>
                </p:cNvSpPr>
                <p:nvPr/>
              </p:nvSpPr>
              <p:spPr bwMode="auto">
                <a:xfrm>
                  <a:off x="3124432" y="576541"/>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6" name="Freeform 1112">
                  <a:extLst>
                    <a:ext uri="{FF2B5EF4-FFF2-40B4-BE49-F238E27FC236}">
                      <a16:creationId xmlns:a16="http://schemas.microsoft.com/office/drawing/2014/main" id="{9502A2FF-87B2-97C0-F32D-9D649DE4F9D5}"/>
                    </a:ext>
                  </a:extLst>
                </p:cNvPr>
                <p:cNvSpPr>
                  <a:spLocks/>
                </p:cNvSpPr>
                <p:nvPr/>
              </p:nvSpPr>
              <p:spPr bwMode="auto">
                <a:xfrm>
                  <a:off x="3124397" y="576580"/>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7" name="Freeform 1113">
                  <a:extLst>
                    <a:ext uri="{FF2B5EF4-FFF2-40B4-BE49-F238E27FC236}">
                      <a16:creationId xmlns:a16="http://schemas.microsoft.com/office/drawing/2014/main" id="{406469DF-EDC0-74AE-6E95-96D17516DFA3}"/>
                    </a:ext>
                  </a:extLst>
                </p:cNvPr>
                <p:cNvSpPr>
                  <a:spLocks/>
                </p:cNvSpPr>
                <p:nvPr/>
              </p:nvSpPr>
              <p:spPr bwMode="auto">
                <a:xfrm>
                  <a:off x="3124407" y="576581"/>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8" name="Freeform 1114">
                  <a:extLst>
                    <a:ext uri="{FF2B5EF4-FFF2-40B4-BE49-F238E27FC236}">
                      <a16:creationId xmlns:a16="http://schemas.microsoft.com/office/drawing/2014/main" id="{E123446C-D458-B958-9C4B-57052A541AFD}"/>
                    </a:ext>
                  </a:extLst>
                </p:cNvPr>
                <p:cNvSpPr>
                  <a:spLocks/>
                </p:cNvSpPr>
                <p:nvPr/>
              </p:nvSpPr>
              <p:spPr bwMode="auto">
                <a:xfrm>
                  <a:off x="3124383" y="576536"/>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9" name="Freeform 1115">
                  <a:extLst>
                    <a:ext uri="{FF2B5EF4-FFF2-40B4-BE49-F238E27FC236}">
                      <a16:creationId xmlns:a16="http://schemas.microsoft.com/office/drawing/2014/main" id="{A8447C70-280D-53F5-46E7-691268C40FAA}"/>
                    </a:ext>
                  </a:extLst>
                </p:cNvPr>
                <p:cNvSpPr>
                  <a:spLocks/>
                </p:cNvSpPr>
                <p:nvPr/>
              </p:nvSpPr>
              <p:spPr bwMode="auto">
                <a:xfrm>
                  <a:off x="3124352" y="576547"/>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0" name="Freeform 1116">
                  <a:extLst>
                    <a:ext uri="{FF2B5EF4-FFF2-40B4-BE49-F238E27FC236}">
                      <a16:creationId xmlns:a16="http://schemas.microsoft.com/office/drawing/2014/main" id="{844CC542-4539-261F-A8AF-62D0839A194A}"/>
                    </a:ext>
                  </a:extLst>
                </p:cNvPr>
                <p:cNvSpPr>
                  <a:spLocks/>
                </p:cNvSpPr>
                <p:nvPr/>
              </p:nvSpPr>
              <p:spPr bwMode="auto">
                <a:xfrm>
                  <a:off x="3124357" y="576580"/>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1" name="Freeform 1117">
                  <a:extLst>
                    <a:ext uri="{FF2B5EF4-FFF2-40B4-BE49-F238E27FC236}">
                      <a16:creationId xmlns:a16="http://schemas.microsoft.com/office/drawing/2014/main" id="{67D97393-728F-47B6-DB13-3F8B2371B7BC}"/>
                    </a:ext>
                  </a:extLst>
                </p:cNvPr>
                <p:cNvSpPr>
                  <a:spLocks/>
                </p:cNvSpPr>
                <p:nvPr/>
              </p:nvSpPr>
              <p:spPr bwMode="auto">
                <a:xfrm>
                  <a:off x="3124349" y="576596"/>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2" name="Line 1118">
                  <a:extLst>
                    <a:ext uri="{FF2B5EF4-FFF2-40B4-BE49-F238E27FC236}">
                      <a16:creationId xmlns:a16="http://schemas.microsoft.com/office/drawing/2014/main" id="{60AC8D26-DFD3-0710-C19D-B24FC28A37AE}"/>
                    </a:ext>
                  </a:extLst>
                </p:cNvPr>
                <p:cNvSpPr>
                  <a:spLocks noChangeShapeType="1"/>
                </p:cNvSpPr>
                <p:nvPr/>
              </p:nvSpPr>
              <p:spPr bwMode="auto">
                <a:xfrm flipH="1">
                  <a:off x="3124402" y="576589"/>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3" name="Freeform 1119">
                  <a:extLst>
                    <a:ext uri="{FF2B5EF4-FFF2-40B4-BE49-F238E27FC236}">
                      <a16:creationId xmlns:a16="http://schemas.microsoft.com/office/drawing/2014/main" id="{FCC49F94-B687-E625-63C1-BFFF8CC2B0CB}"/>
                    </a:ext>
                  </a:extLst>
                </p:cNvPr>
                <p:cNvSpPr>
                  <a:spLocks/>
                </p:cNvSpPr>
                <p:nvPr/>
              </p:nvSpPr>
              <p:spPr bwMode="auto">
                <a:xfrm>
                  <a:off x="3124391" y="576667"/>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4" name="Freeform 1120">
                  <a:extLst>
                    <a:ext uri="{FF2B5EF4-FFF2-40B4-BE49-F238E27FC236}">
                      <a16:creationId xmlns:a16="http://schemas.microsoft.com/office/drawing/2014/main" id="{487B0399-8558-D537-7D2C-ED736AF76D91}"/>
                    </a:ext>
                  </a:extLst>
                </p:cNvPr>
                <p:cNvSpPr>
                  <a:spLocks/>
                </p:cNvSpPr>
                <p:nvPr/>
              </p:nvSpPr>
              <p:spPr bwMode="auto">
                <a:xfrm>
                  <a:off x="3124389" y="576608"/>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5" name="Freeform 1121">
                  <a:extLst>
                    <a:ext uri="{FF2B5EF4-FFF2-40B4-BE49-F238E27FC236}">
                      <a16:creationId xmlns:a16="http://schemas.microsoft.com/office/drawing/2014/main" id="{D13F5759-768D-CAE2-21C1-CAC93C1F7CDD}"/>
                    </a:ext>
                  </a:extLst>
                </p:cNvPr>
                <p:cNvSpPr>
                  <a:spLocks/>
                </p:cNvSpPr>
                <p:nvPr/>
              </p:nvSpPr>
              <p:spPr bwMode="auto">
                <a:xfrm>
                  <a:off x="3124366" y="576643"/>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6" name="Freeform 1122">
                  <a:extLst>
                    <a:ext uri="{FF2B5EF4-FFF2-40B4-BE49-F238E27FC236}">
                      <a16:creationId xmlns:a16="http://schemas.microsoft.com/office/drawing/2014/main" id="{6B9C69BC-5F4B-2873-32CA-14123B8AF102}"/>
                    </a:ext>
                  </a:extLst>
                </p:cNvPr>
                <p:cNvSpPr>
                  <a:spLocks/>
                </p:cNvSpPr>
                <p:nvPr/>
              </p:nvSpPr>
              <p:spPr bwMode="auto">
                <a:xfrm>
                  <a:off x="3124359" y="576584"/>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7" name="Freeform 1123">
                  <a:extLst>
                    <a:ext uri="{FF2B5EF4-FFF2-40B4-BE49-F238E27FC236}">
                      <a16:creationId xmlns:a16="http://schemas.microsoft.com/office/drawing/2014/main" id="{660AD3E9-44CA-9159-2C92-69AF9A5AA732}"/>
                    </a:ext>
                  </a:extLst>
                </p:cNvPr>
                <p:cNvSpPr>
                  <a:spLocks/>
                </p:cNvSpPr>
                <p:nvPr/>
              </p:nvSpPr>
              <p:spPr bwMode="auto">
                <a:xfrm>
                  <a:off x="3124403" y="576527"/>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8" name="Freeform 1124">
                  <a:extLst>
                    <a:ext uri="{FF2B5EF4-FFF2-40B4-BE49-F238E27FC236}">
                      <a16:creationId xmlns:a16="http://schemas.microsoft.com/office/drawing/2014/main" id="{CCA405D6-92CE-B33A-DCD9-83D728298A4F}"/>
                    </a:ext>
                  </a:extLst>
                </p:cNvPr>
                <p:cNvSpPr>
                  <a:spLocks/>
                </p:cNvSpPr>
                <p:nvPr/>
              </p:nvSpPr>
              <p:spPr bwMode="auto">
                <a:xfrm>
                  <a:off x="3124391" y="576556"/>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31" name="図 30">
                <a:extLst>
                  <a:ext uri="{FF2B5EF4-FFF2-40B4-BE49-F238E27FC236}">
                    <a16:creationId xmlns:a16="http://schemas.microsoft.com/office/drawing/2014/main" id="{A6B6FB8D-47A5-71A7-C85F-EC3380D4297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435" t="6587" r="6636"/>
              <a:stretch/>
            </p:blipFill>
            <p:spPr bwMode="auto">
              <a:xfrm rot="20965398" flipH="1">
                <a:off x="5811624" y="3312596"/>
                <a:ext cx="605063" cy="716250"/>
              </a:xfrm>
              <a:prstGeom prst="rect">
                <a:avLst/>
              </a:prstGeom>
              <a:noFill/>
              <a:extLst>
                <a:ext uri="{909E8E84-426E-40DD-AFC4-6F175D3DCCD1}">
                  <a14:hiddenFill xmlns:a14="http://schemas.microsoft.com/office/drawing/2010/main">
                    <a:solidFill>
                      <a:srgbClr val="FFFFFF"/>
                    </a:solidFill>
                  </a14:hiddenFill>
                </a:ext>
              </a:extLst>
            </p:spPr>
          </p:pic>
          <p:grpSp>
            <p:nvGrpSpPr>
              <p:cNvPr id="32" name="Group 275">
                <a:extLst>
                  <a:ext uri="{FF2B5EF4-FFF2-40B4-BE49-F238E27FC236}">
                    <a16:creationId xmlns:a16="http://schemas.microsoft.com/office/drawing/2014/main" id="{4096DE91-CCF8-CDBB-35DF-831D50EB6713}"/>
                  </a:ext>
                </a:extLst>
              </p:cNvPr>
              <p:cNvGrpSpPr>
                <a:grpSpLocks/>
              </p:cNvGrpSpPr>
              <p:nvPr/>
            </p:nvGrpSpPr>
            <p:grpSpPr bwMode="auto">
              <a:xfrm flipH="1">
                <a:off x="5900176" y="3889754"/>
                <a:ext cx="797750" cy="647151"/>
                <a:chOff x="1705749" y="1623507"/>
                <a:chExt cx="510" cy="382"/>
              </a:xfrm>
            </p:grpSpPr>
            <p:sp>
              <p:nvSpPr>
                <p:cNvPr id="906" name="Freeform 276">
                  <a:extLst>
                    <a:ext uri="{FF2B5EF4-FFF2-40B4-BE49-F238E27FC236}">
                      <a16:creationId xmlns:a16="http://schemas.microsoft.com/office/drawing/2014/main" id="{3E16C8D1-8922-EC32-93CA-F1B9C8C9B518}"/>
                    </a:ext>
                  </a:extLst>
                </p:cNvPr>
                <p:cNvSpPr>
                  <a:spLocks/>
                </p:cNvSpPr>
                <p:nvPr/>
              </p:nvSpPr>
              <p:spPr bwMode="auto">
                <a:xfrm flipH="1">
                  <a:off x="1705814" y="162383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7" name="Freeform 277">
                  <a:extLst>
                    <a:ext uri="{FF2B5EF4-FFF2-40B4-BE49-F238E27FC236}">
                      <a16:creationId xmlns:a16="http://schemas.microsoft.com/office/drawing/2014/main" id="{7FE06534-97B3-D540-E8BE-C70F593CE4BD}"/>
                    </a:ext>
                  </a:extLst>
                </p:cNvPr>
                <p:cNvSpPr>
                  <a:spLocks/>
                </p:cNvSpPr>
                <p:nvPr/>
              </p:nvSpPr>
              <p:spPr bwMode="auto">
                <a:xfrm flipH="1">
                  <a:off x="1706049" y="162382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8" name="Freeform 278">
                  <a:extLst>
                    <a:ext uri="{FF2B5EF4-FFF2-40B4-BE49-F238E27FC236}">
                      <a16:creationId xmlns:a16="http://schemas.microsoft.com/office/drawing/2014/main" id="{139C7B3F-FF57-48FB-74F3-7EF1ED758749}"/>
                    </a:ext>
                  </a:extLst>
                </p:cNvPr>
                <p:cNvSpPr>
                  <a:spLocks/>
                </p:cNvSpPr>
                <p:nvPr/>
              </p:nvSpPr>
              <p:spPr bwMode="auto">
                <a:xfrm>
                  <a:off x="1705823" y="162370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9" name="Freeform 279">
                  <a:extLst>
                    <a:ext uri="{FF2B5EF4-FFF2-40B4-BE49-F238E27FC236}">
                      <a16:creationId xmlns:a16="http://schemas.microsoft.com/office/drawing/2014/main" id="{799EB049-BA09-17AA-51EB-92A55BAB5C02}"/>
                    </a:ext>
                  </a:extLst>
                </p:cNvPr>
                <p:cNvSpPr>
                  <a:spLocks/>
                </p:cNvSpPr>
                <p:nvPr/>
              </p:nvSpPr>
              <p:spPr bwMode="auto">
                <a:xfrm>
                  <a:off x="1705758" y="162352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0" name="Freeform 280">
                  <a:extLst>
                    <a:ext uri="{FF2B5EF4-FFF2-40B4-BE49-F238E27FC236}">
                      <a16:creationId xmlns:a16="http://schemas.microsoft.com/office/drawing/2014/main" id="{94D17A93-4206-F059-467D-A3B11873317D}"/>
                    </a:ext>
                  </a:extLst>
                </p:cNvPr>
                <p:cNvSpPr>
                  <a:spLocks/>
                </p:cNvSpPr>
                <p:nvPr/>
              </p:nvSpPr>
              <p:spPr bwMode="auto">
                <a:xfrm>
                  <a:off x="1705901" y="162356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1" name="Freeform 281">
                  <a:extLst>
                    <a:ext uri="{FF2B5EF4-FFF2-40B4-BE49-F238E27FC236}">
                      <a16:creationId xmlns:a16="http://schemas.microsoft.com/office/drawing/2014/main" id="{39E059AB-432E-5DA0-DD14-69E384725D58}"/>
                    </a:ext>
                  </a:extLst>
                </p:cNvPr>
                <p:cNvSpPr>
                  <a:spLocks/>
                </p:cNvSpPr>
                <p:nvPr/>
              </p:nvSpPr>
              <p:spPr bwMode="auto">
                <a:xfrm>
                  <a:off x="1705818" y="162356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2" name="Freeform 282">
                  <a:extLst>
                    <a:ext uri="{FF2B5EF4-FFF2-40B4-BE49-F238E27FC236}">
                      <a16:creationId xmlns:a16="http://schemas.microsoft.com/office/drawing/2014/main" id="{88CB463C-F6CC-8C26-515F-2E85D0B58BB8}"/>
                    </a:ext>
                  </a:extLst>
                </p:cNvPr>
                <p:cNvSpPr>
                  <a:spLocks/>
                </p:cNvSpPr>
                <p:nvPr/>
              </p:nvSpPr>
              <p:spPr bwMode="auto">
                <a:xfrm>
                  <a:off x="1706157" y="162357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3" name="Freeform 283">
                  <a:extLst>
                    <a:ext uri="{FF2B5EF4-FFF2-40B4-BE49-F238E27FC236}">
                      <a16:creationId xmlns:a16="http://schemas.microsoft.com/office/drawing/2014/main" id="{DD08995A-A481-203A-2568-DEC6C10D2C69}"/>
                    </a:ext>
                  </a:extLst>
                </p:cNvPr>
                <p:cNvSpPr>
                  <a:spLocks/>
                </p:cNvSpPr>
                <p:nvPr/>
              </p:nvSpPr>
              <p:spPr bwMode="auto">
                <a:xfrm>
                  <a:off x="1706096" y="162356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4" name="Freeform 284">
                  <a:extLst>
                    <a:ext uri="{FF2B5EF4-FFF2-40B4-BE49-F238E27FC236}">
                      <a16:creationId xmlns:a16="http://schemas.microsoft.com/office/drawing/2014/main" id="{6F7B946E-C54A-8005-AF91-387B81937E54}"/>
                    </a:ext>
                  </a:extLst>
                </p:cNvPr>
                <p:cNvSpPr>
                  <a:spLocks/>
                </p:cNvSpPr>
                <p:nvPr/>
              </p:nvSpPr>
              <p:spPr bwMode="auto">
                <a:xfrm>
                  <a:off x="1705998" y="162350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5" name="Freeform 285">
                  <a:extLst>
                    <a:ext uri="{FF2B5EF4-FFF2-40B4-BE49-F238E27FC236}">
                      <a16:creationId xmlns:a16="http://schemas.microsoft.com/office/drawing/2014/main" id="{0EC8A5E9-D443-C664-FC9C-600535D2CA32}"/>
                    </a:ext>
                  </a:extLst>
                </p:cNvPr>
                <p:cNvSpPr>
                  <a:spLocks/>
                </p:cNvSpPr>
                <p:nvPr/>
              </p:nvSpPr>
              <p:spPr bwMode="auto">
                <a:xfrm flipH="1">
                  <a:off x="1706075" y="162359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6" name="Freeform 286">
                  <a:extLst>
                    <a:ext uri="{FF2B5EF4-FFF2-40B4-BE49-F238E27FC236}">
                      <a16:creationId xmlns:a16="http://schemas.microsoft.com/office/drawing/2014/main" id="{36C722E9-0DB2-16E5-D9D7-82BEF388AE71}"/>
                    </a:ext>
                  </a:extLst>
                </p:cNvPr>
                <p:cNvSpPr>
                  <a:spLocks/>
                </p:cNvSpPr>
                <p:nvPr/>
              </p:nvSpPr>
              <p:spPr bwMode="auto">
                <a:xfrm>
                  <a:off x="1705908" y="162371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7" name="Freeform 287">
                  <a:extLst>
                    <a:ext uri="{FF2B5EF4-FFF2-40B4-BE49-F238E27FC236}">
                      <a16:creationId xmlns:a16="http://schemas.microsoft.com/office/drawing/2014/main" id="{640EFFBC-D97B-EA61-AD5E-4167936034BA}"/>
                    </a:ext>
                  </a:extLst>
                </p:cNvPr>
                <p:cNvSpPr>
                  <a:spLocks/>
                </p:cNvSpPr>
                <p:nvPr/>
              </p:nvSpPr>
              <p:spPr bwMode="auto">
                <a:xfrm flipH="1">
                  <a:off x="1705928" y="162362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8" name="Freeform 288">
                  <a:extLst>
                    <a:ext uri="{FF2B5EF4-FFF2-40B4-BE49-F238E27FC236}">
                      <a16:creationId xmlns:a16="http://schemas.microsoft.com/office/drawing/2014/main" id="{B0B02FA8-B29D-3BF7-6B3A-7B82638BC351}"/>
                    </a:ext>
                  </a:extLst>
                </p:cNvPr>
                <p:cNvSpPr>
                  <a:spLocks/>
                </p:cNvSpPr>
                <p:nvPr/>
              </p:nvSpPr>
              <p:spPr bwMode="auto">
                <a:xfrm flipH="1">
                  <a:off x="1706045" y="162364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9" name="Freeform 289">
                  <a:extLst>
                    <a:ext uri="{FF2B5EF4-FFF2-40B4-BE49-F238E27FC236}">
                      <a16:creationId xmlns:a16="http://schemas.microsoft.com/office/drawing/2014/main" id="{0151AE1D-DDBB-6FB3-C394-D3061146B828}"/>
                    </a:ext>
                  </a:extLst>
                </p:cNvPr>
                <p:cNvSpPr>
                  <a:spLocks/>
                </p:cNvSpPr>
                <p:nvPr/>
              </p:nvSpPr>
              <p:spPr bwMode="auto">
                <a:xfrm flipH="1">
                  <a:off x="1706080" y="162363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0" name="Freeform 290">
                  <a:extLst>
                    <a:ext uri="{FF2B5EF4-FFF2-40B4-BE49-F238E27FC236}">
                      <a16:creationId xmlns:a16="http://schemas.microsoft.com/office/drawing/2014/main" id="{2E9C7FE9-5250-6EAF-45E5-B8F900304050}"/>
                    </a:ext>
                  </a:extLst>
                </p:cNvPr>
                <p:cNvSpPr>
                  <a:spLocks/>
                </p:cNvSpPr>
                <p:nvPr/>
              </p:nvSpPr>
              <p:spPr bwMode="auto">
                <a:xfrm flipH="1">
                  <a:off x="1705944" y="162354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1" name="Freeform 291">
                  <a:extLst>
                    <a:ext uri="{FF2B5EF4-FFF2-40B4-BE49-F238E27FC236}">
                      <a16:creationId xmlns:a16="http://schemas.microsoft.com/office/drawing/2014/main" id="{2A72EF15-7B47-9192-B3C2-CF7D0F1CE5CB}"/>
                    </a:ext>
                  </a:extLst>
                </p:cNvPr>
                <p:cNvSpPr>
                  <a:spLocks/>
                </p:cNvSpPr>
                <p:nvPr/>
              </p:nvSpPr>
              <p:spPr bwMode="auto">
                <a:xfrm>
                  <a:off x="1706164" y="162357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2" name="Line 292">
                  <a:extLst>
                    <a:ext uri="{FF2B5EF4-FFF2-40B4-BE49-F238E27FC236}">
                      <a16:creationId xmlns:a16="http://schemas.microsoft.com/office/drawing/2014/main" id="{F60A9A11-46AC-CF06-4E7C-B06C2B298796}"/>
                    </a:ext>
                  </a:extLst>
                </p:cNvPr>
                <p:cNvSpPr>
                  <a:spLocks noChangeShapeType="1"/>
                </p:cNvSpPr>
                <p:nvPr/>
              </p:nvSpPr>
              <p:spPr bwMode="auto">
                <a:xfrm>
                  <a:off x="1705996" y="162374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3" name="Line 293">
                  <a:extLst>
                    <a:ext uri="{FF2B5EF4-FFF2-40B4-BE49-F238E27FC236}">
                      <a16:creationId xmlns:a16="http://schemas.microsoft.com/office/drawing/2014/main" id="{1A8BB00A-80A3-D19F-310E-7A194239F879}"/>
                    </a:ext>
                  </a:extLst>
                </p:cNvPr>
                <p:cNvSpPr>
                  <a:spLocks noChangeShapeType="1"/>
                </p:cNvSpPr>
                <p:nvPr/>
              </p:nvSpPr>
              <p:spPr bwMode="auto">
                <a:xfrm flipH="1">
                  <a:off x="1706036" y="162374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4" name="Freeform 294">
                  <a:extLst>
                    <a:ext uri="{FF2B5EF4-FFF2-40B4-BE49-F238E27FC236}">
                      <a16:creationId xmlns:a16="http://schemas.microsoft.com/office/drawing/2014/main" id="{4A8ACCC6-5126-5A87-6EA9-12E04E2E6E95}"/>
                    </a:ext>
                  </a:extLst>
                </p:cNvPr>
                <p:cNvSpPr>
                  <a:spLocks/>
                </p:cNvSpPr>
                <p:nvPr/>
              </p:nvSpPr>
              <p:spPr bwMode="auto">
                <a:xfrm>
                  <a:off x="1706034" y="162372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5" name="Freeform 295">
                  <a:extLst>
                    <a:ext uri="{FF2B5EF4-FFF2-40B4-BE49-F238E27FC236}">
                      <a16:creationId xmlns:a16="http://schemas.microsoft.com/office/drawing/2014/main" id="{BF050C1F-9E62-2ACC-FDB2-4344BBFDA36C}"/>
                    </a:ext>
                  </a:extLst>
                </p:cNvPr>
                <p:cNvSpPr>
                  <a:spLocks/>
                </p:cNvSpPr>
                <p:nvPr/>
              </p:nvSpPr>
              <p:spPr bwMode="auto">
                <a:xfrm flipH="1">
                  <a:off x="1705892" y="162382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6" name="Freeform 296">
                  <a:extLst>
                    <a:ext uri="{FF2B5EF4-FFF2-40B4-BE49-F238E27FC236}">
                      <a16:creationId xmlns:a16="http://schemas.microsoft.com/office/drawing/2014/main" id="{AAA04552-2DBE-EBE8-7288-CA48E2A68FD5}"/>
                    </a:ext>
                  </a:extLst>
                </p:cNvPr>
                <p:cNvSpPr>
                  <a:spLocks/>
                </p:cNvSpPr>
                <p:nvPr/>
              </p:nvSpPr>
              <p:spPr bwMode="auto">
                <a:xfrm flipH="1">
                  <a:off x="1706084" y="162381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7" name="Freeform 297">
                  <a:extLst>
                    <a:ext uri="{FF2B5EF4-FFF2-40B4-BE49-F238E27FC236}">
                      <a16:creationId xmlns:a16="http://schemas.microsoft.com/office/drawing/2014/main" id="{438D33FE-0D9A-70B9-0AFC-6827B29C1792}"/>
                    </a:ext>
                  </a:extLst>
                </p:cNvPr>
                <p:cNvSpPr>
                  <a:spLocks/>
                </p:cNvSpPr>
                <p:nvPr/>
              </p:nvSpPr>
              <p:spPr bwMode="auto">
                <a:xfrm flipH="1">
                  <a:off x="1705963" y="162361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8" name="Freeform 298">
                  <a:extLst>
                    <a:ext uri="{FF2B5EF4-FFF2-40B4-BE49-F238E27FC236}">
                      <a16:creationId xmlns:a16="http://schemas.microsoft.com/office/drawing/2014/main" id="{D8ABA1EC-7599-A2B5-1748-AAFB475372D4}"/>
                    </a:ext>
                  </a:extLst>
                </p:cNvPr>
                <p:cNvSpPr>
                  <a:spLocks/>
                </p:cNvSpPr>
                <p:nvPr/>
              </p:nvSpPr>
              <p:spPr bwMode="auto">
                <a:xfrm flipH="1">
                  <a:off x="1705758" y="162363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929" name="Group 299">
                  <a:extLst>
                    <a:ext uri="{FF2B5EF4-FFF2-40B4-BE49-F238E27FC236}">
                      <a16:creationId xmlns:a16="http://schemas.microsoft.com/office/drawing/2014/main" id="{34AAA363-6880-1D4A-3EEC-7F457B4C43D7}"/>
                    </a:ext>
                  </a:extLst>
                </p:cNvPr>
                <p:cNvGrpSpPr>
                  <a:grpSpLocks/>
                </p:cNvGrpSpPr>
                <p:nvPr/>
              </p:nvGrpSpPr>
              <p:grpSpPr bwMode="auto">
                <a:xfrm>
                  <a:off x="1705749" y="1623654"/>
                  <a:ext cx="124" cy="67"/>
                  <a:chOff x="1705749" y="1623654"/>
                  <a:chExt cx="124" cy="89"/>
                </a:xfrm>
              </p:grpSpPr>
              <p:sp>
                <p:nvSpPr>
                  <p:cNvPr id="936" name="Freeform 300">
                    <a:extLst>
                      <a:ext uri="{FF2B5EF4-FFF2-40B4-BE49-F238E27FC236}">
                        <a16:creationId xmlns:a16="http://schemas.microsoft.com/office/drawing/2014/main" id="{8960D3EE-D999-3FC1-29FF-550F5E1C6852}"/>
                      </a:ext>
                    </a:extLst>
                  </p:cNvPr>
                  <p:cNvSpPr>
                    <a:spLocks/>
                  </p:cNvSpPr>
                  <p:nvPr/>
                </p:nvSpPr>
                <p:spPr bwMode="auto">
                  <a:xfrm flipH="1">
                    <a:off x="1705749" y="162365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7" name="Freeform 301">
                    <a:extLst>
                      <a:ext uri="{FF2B5EF4-FFF2-40B4-BE49-F238E27FC236}">
                        <a16:creationId xmlns:a16="http://schemas.microsoft.com/office/drawing/2014/main" id="{A01BE1DD-103E-05A4-609F-953E8B74FAF0}"/>
                      </a:ext>
                    </a:extLst>
                  </p:cNvPr>
                  <p:cNvSpPr>
                    <a:spLocks/>
                  </p:cNvSpPr>
                  <p:nvPr/>
                </p:nvSpPr>
                <p:spPr bwMode="auto">
                  <a:xfrm flipH="1">
                    <a:off x="1705793" y="162370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8" name="Freeform 302">
                    <a:extLst>
                      <a:ext uri="{FF2B5EF4-FFF2-40B4-BE49-F238E27FC236}">
                        <a16:creationId xmlns:a16="http://schemas.microsoft.com/office/drawing/2014/main" id="{B26E2656-AA59-B000-590B-65911C948184}"/>
                      </a:ext>
                    </a:extLst>
                  </p:cNvPr>
                  <p:cNvSpPr>
                    <a:spLocks/>
                  </p:cNvSpPr>
                  <p:nvPr/>
                </p:nvSpPr>
                <p:spPr bwMode="auto">
                  <a:xfrm flipH="1">
                    <a:off x="1705778" y="162370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9" name="Freeform 303">
                    <a:extLst>
                      <a:ext uri="{FF2B5EF4-FFF2-40B4-BE49-F238E27FC236}">
                        <a16:creationId xmlns:a16="http://schemas.microsoft.com/office/drawing/2014/main" id="{F65D55DC-297D-59BC-7837-3F283155AC57}"/>
                      </a:ext>
                    </a:extLst>
                  </p:cNvPr>
                  <p:cNvSpPr>
                    <a:spLocks/>
                  </p:cNvSpPr>
                  <p:nvPr/>
                </p:nvSpPr>
                <p:spPr bwMode="auto">
                  <a:xfrm flipH="1">
                    <a:off x="1705764" y="162369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930" name="Group 304">
                  <a:extLst>
                    <a:ext uri="{FF2B5EF4-FFF2-40B4-BE49-F238E27FC236}">
                      <a16:creationId xmlns:a16="http://schemas.microsoft.com/office/drawing/2014/main" id="{C0EE61E6-7C7F-E1DB-7FEA-04DD9D058B14}"/>
                    </a:ext>
                  </a:extLst>
                </p:cNvPr>
                <p:cNvGrpSpPr>
                  <a:grpSpLocks/>
                </p:cNvGrpSpPr>
                <p:nvPr/>
              </p:nvGrpSpPr>
              <p:grpSpPr bwMode="auto">
                <a:xfrm flipH="1">
                  <a:off x="1706137" y="1623669"/>
                  <a:ext cx="122" cy="70"/>
                  <a:chOff x="1706137" y="1623669"/>
                  <a:chExt cx="124" cy="89"/>
                </a:xfrm>
              </p:grpSpPr>
              <p:sp>
                <p:nvSpPr>
                  <p:cNvPr id="932" name="Freeform 305">
                    <a:extLst>
                      <a:ext uri="{FF2B5EF4-FFF2-40B4-BE49-F238E27FC236}">
                        <a16:creationId xmlns:a16="http://schemas.microsoft.com/office/drawing/2014/main" id="{9D4EB373-4F76-4627-DD8B-F48EAA1499E1}"/>
                      </a:ext>
                    </a:extLst>
                  </p:cNvPr>
                  <p:cNvSpPr>
                    <a:spLocks/>
                  </p:cNvSpPr>
                  <p:nvPr/>
                </p:nvSpPr>
                <p:spPr bwMode="auto">
                  <a:xfrm flipH="1">
                    <a:off x="1706137" y="162366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3" name="Freeform 306">
                    <a:extLst>
                      <a:ext uri="{FF2B5EF4-FFF2-40B4-BE49-F238E27FC236}">
                        <a16:creationId xmlns:a16="http://schemas.microsoft.com/office/drawing/2014/main" id="{7BE12157-BCFB-A903-4400-DDB1A45703C5}"/>
                      </a:ext>
                    </a:extLst>
                  </p:cNvPr>
                  <p:cNvSpPr>
                    <a:spLocks/>
                  </p:cNvSpPr>
                  <p:nvPr/>
                </p:nvSpPr>
                <p:spPr bwMode="auto">
                  <a:xfrm flipH="1">
                    <a:off x="1706181" y="162371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4" name="Freeform 307">
                    <a:extLst>
                      <a:ext uri="{FF2B5EF4-FFF2-40B4-BE49-F238E27FC236}">
                        <a16:creationId xmlns:a16="http://schemas.microsoft.com/office/drawing/2014/main" id="{7FCE89FE-E8DD-6578-4F1D-C32B975EE24F}"/>
                      </a:ext>
                    </a:extLst>
                  </p:cNvPr>
                  <p:cNvSpPr>
                    <a:spLocks/>
                  </p:cNvSpPr>
                  <p:nvPr/>
                </p:nvSpPr>
                <p:spPr bwMode="auto">
                  <a:xfrm flipH="1">
                    <a:off x="1706166" y="162371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5" name="Freeform 308">
                    <a:extLst>
                      <a:ext uri="{FF2B5EF4-FFF2-40B4-BE49-F238E27FC236}">
                        <a16:creationId xmlns:a16="http://schemas.microsoft.com/office/drawing/2014/main" id="{68296043-FD78-6B45-D2F8-EA7C16A308C5}"/>
                      </a:ext>
                    </a:extLst>
                  </p:cNvPr>
                  <p:cNvSpPr>
                    <a:spLocks/>
                  </p:cNvSpPr>
                  <p:nvPr/>
                </p:nvSpPr>
                <p:spPr bwMode="auto">
                  <a:xfrm flipH="1">
                    <a:off x="1706152" y="162371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931" name="Freeform 309">
                  <a:extLst>
                    <a:ext uri="{FF2B5EF4-FFF2-40B4-BE49-F238E27FC236}">
                      <a16:creationId xmlns:a16="http://schemas.microsoft.com/office/drawing/2014/main" id="{FC7DECFE-EB2C-F44C-0EDC-05DF3760678E}"/>
                    </a:ext>
                  </a:extLst>
                </p:cNvPr>
                <p:cNvSpPr>
                  <a:spLocks/>
                </p:cNvSpPr>
                <p:nvPr/>
              </p:nvSpPr>
              <p:spPr bwMode="auto">
                <a:xfrm>
                  <a:off x="1706173" y="162365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FD030E2F-CED6-519D-77DC-1E34130A6B0A}"/>
                  </a:ext>
                </a:extLst>
              </p:cNvPr>
              <p:cNvGrpSpPr/>
              <p:nvPr/>
            </p:nvGrpSpPr>
            <p:grpSpPr>
              <a:xfrm>
                <a:off x="4754139" y="3279798"/>
                <a:ext cx="1038565" cy="1257521"/>
                <a:chOff x="559713" y="1000800"/>
                <a:chExt cx="2909889" cy="3506787"/>
              </a:xfrm>
            </p:grpSpPr>
            <p:pic>
              <p:nvPicPr>
                <p:cNvPr id="868" name="図 867">
                  <a:extLst>
                    <a:ext uri="{FF2B5EF4-FFF2-40B4-BE49-F238E27FC236}">
                      <a16:creationId xmlns:a16="http://schemas.microsoft.com/office/drawing/2014/main" id="{E88A0EA5-8BC3-790D-FA03-CFAA3598EF13}"/>
                    </a:ext>
                  </a:extLst>
                </p:cNvPr>
                <p:cNvPicPr>
                  <a:picLocks noChangeAspect="1"/>
                </p:cNvPicPr>
                <p:nvPr/>
              </p:nvPicPr>
              <p:blipFill>
                <a:blip r:embed="rId7"/>
                <a:stretch>
                  <a:fillRect/>
                </a:stretch>
              </p:blipFill>
              <p:spPr>
                <a:xfrm>
                  <a:off x="559713" y="1000800"/>
                  <a:ext cx="2357437" cy="1923085"/>
                </a:xfrm>
                <a:prstGeom prst="rect">
                  <a:avLst/>
                </a:prstGeom>
              </p:spPr>
            </p:pic>
            <p:grpSp>
              <p:nvGrpSpPr>
                <p:cNvPr id="869" name="グループ化 868">
                  <a:extLst>
                    <a:ext uri="{FF2B5EF4-FFF2-40B4-BE49-F238E27FC236}">
                      <a16:creationId xmlns:a16="http://schemas.microsoft.com/office/drawing/2014/main" id="{6456EF7B-10A9-4F9F-2B6C-3EBA6E44CDAC}"/>
                    </a:ext>
                  </a:extLst>
                </p:cNvPr>
                <p:cNvGrpSpPr/>
                <p:nvPr/>
              </p:nvGrpSpPr>
              <p:grpSpPr>
                <a:xfrm>
                  <a:off x="559714" y="2645450"/>
                  <a:ext cx="2509837" cy="1862137"/>
                  <a:chOff x="559714" y="2645450"/>
                  <a:chExt cx="2509837" cy="1862137"/>
                </a:xfrm>
              </p:grpSpPr>
              <p:sp>
                <p:nvSpPr>
                  <p:cNvPr id="879" name="Freeform 791">
                    <a:extLst>
                      <a:ext uri="{FF2B5EF4-FFF2-40B4-BE49-F238E27FC236}">
                        <a16:creationId xmlns:a16="http://schemas.microsoft.com/office/drawing/2014/main" id="{C34679D6-98EA-7BAB-6147-1C023C4BA2CF}"/>
                      </a:ext>
                    </a:extLst>
                  </p:cNvPr>
                  <p:cNvSpPr>
                    <a:spLocks/>
                  </p:cNvSpPr>
                  <p:nvPr/>
                </p:nvSpPr>
                <p:spPr bwMode="auto">
                  <a:xfrm flipH="1">
                    <a:off x="826414" y="4217075"/>
                    <a:ext cx="576262" cy="2905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0" name="Freeform 792">
                    <a:extLst>
                      <a:ext uri="{FF2B5EF4-FFF2-40B4-BE49-F238E27FC236}">
                        <a16:creationId xmlns:a16="http://schemas.microsoft.com/office/drawing/2014/main" id="{0C260D11-0EFA-3D6C-04F0-C8773A3CF997}"/>
                      </a:ext>
                    </a:extLst>
                  </p:cNvPr>
                  <p:cNvSpPr>
                    <a:spLocks/>
                  </p:cNvSpPr>
                  <p:nvPr/>
                </p:nvSpPr>
                <p:spPr bwMode="auto">
                  <a:xfrm flipH="1">
                    <a:off x="1659851" y="4174212"/>
                    <a:ext cx="576263" cy="2762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1" name="Freeform 793">
                    <a:extLst>
                      <a:ext uri="{FF2B5EF4-FFF2-40B4-BE49-F238E27FC236}">
                        <a16:creationId xmlns:a16="http://schemas.microsoft.com/office/drawing/2014/main" id="{859204F6-484E-91C8-A9FC-7C8473F85D34}"/>
                      </a:ext>
                    </a:extLst>
                  </p:cNvPr>
                  <p:cNvSpPr>
                    <a:spLocks/>
                  </p:cNvSpPr>
                  <p:nvPr/>
                </p:nvSpPr>
                <p:spPr bwMode="auto">
                  <a:xfrm flipH="1">
                    <a:off x="854989" y="3607475"/>
                    <a:ext cx="1409700" cy="676275"/>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2" name="Freeform 794">
                    <a:extLst>
                      <a:ext uri="{FF2B5EF4-FFF2-40B4-BE49-F238E27FC236}">
                        <a16:creationId xmlns:a16="http://schemas.microsoft.com/office/drawing/2014/main" id="{26AE99C1-5860-D9FE-BAA6-360AC3A6257C}"/>
                      </a:ext>
                    </a:extLst>
                  </p:cNvPr>
                  <p:cNvSpPr>
                    <a:spLocks/>
                  </p:cNvSpPr>
                  <p:nvPr/>
                </p:nvSpPr>
                <p:spPr bwMode="auto">
                  <a:xfrm flipH="1">
                    <a:off x="616864" y="2735937"/>
                    <a:ext cx="2452687" cy="966788"/>
                  </a:xfrm>
                  <a:custGeom>
                    <a:avLst/>
                    <a:gdLst>
                      <a:gd name="T0" fmla="*/ 2147483646 w 629"/>
                      <a:gd name="T1" fmla="*/ 2147483646 h 253"/>
                      <a:gd name="T2" fmla="*/ 2147483646 w 629"/>
                      <a:gd name="T3" fmla="*/ 2147483646 h 253"/>
                      <a:gd name="T4" fmla="*/ 2147483646 w 629"/>
                      <a:gd name="T5" fmla="*/ 0 h 253"/>
                      <a:gd name="T6" fmla="*/ 2147483646 w 629"/>
                      <a:gd name="T7" fmla="*/ 2147483646 h 253"/>
                      <a:gd name="T8" fmla="*/ 2147483646 w 629"/>
                      <a:gd name="T9" fmla="*/ 2147483646 h 253"/>
                      <a:gd name="T10" fmla="*/ 2147483646 w 629"/>
                      <a:gd name="T11" fmla="*/ 2147483646 h 253"/>
                      <a:gd name="T12" fmla="*/ 0 w 629"/>
                      <a:gd name="T13" fmla="*/ 2147483646 h 253"/>
                      <a:gd name="T14" fmla="*/ 2147483646 w 629"/>
                      <a:gd name="T15" fmla="*/ 2147483646 h 253"/>
                      <a:gd name="T16" fmla="*/ 2147483646 w 629"/>
                      <a:gd name="T17" fmla="*/ 2147483646 h 253"/>
                      <a:gd name="T18" fmla="*/ 2147483646 w 629"/>
                      <a:gd name="T19" fmla="*/ 2147483646 h 253"/>
                      <a:gd name="T20" fmla="*/ 2147483646 w 629"/>
                      <a:gd name="T21" fmla="*/ 2147483646 h 253"/>
                      <a:gd name="T22" fmla="*/ 2147483646 w 629"/>
                      <a:gd name="T23" fmla="*/ 2147483646 h 253"/>
                      <a:gd name="T24" fmla="*/ 2147483646 w 629"/>
                      <a:gd name="T25" fmla="*/ 2147483646 h 253"/>
                      <a:gd name="T26" fmla="*/ 2147483646 w 629"/>
                      <a:gd name="T27" fmla="*/ 2147483646 h 253"/>
                      <a:gd name="T28" fmla="*/ 2147483646 w 629"/>
                      <a:gd name="T29" fmla="*/ 2147483646 h 253"/>
                      <a:gd name="T30" fmla="*/ 2147483646 w 629"/>
                      <a:gd name="T31" fmla="*/ 2147483646 h 253"/>
                      <a:gd name="T32" fmla="*/ 2147483646 w 629"/>
                      <a:gd name="T33" fmla="*/ 2147483646 h 253"/>
                      <a:gd name="T34" fmla="*/ 2147483646 w 629"/>
                      <a:gd name="T35" fmla="*/ 2147483646 h 253"/>
                      <a:gd name="T36" fmla="*/ 2147483646 w 629"/>
                      <a:gd name="T37" fmla="*/ 2147483646 h 253"/>
                      <a:gd name="T38" fmla="*/ 2147483646 w 629"/>
                      <a:gd name="T39" fmla="*/ 2147483646 h 253"/>
                      <a:gd name="T40" fmla="*/ 2147483646 w 629"/>
                      <a:gd name="T41" fmla="*/ 2147483646 h 253"/>
                      <a:gd name="T42" fmla="*/ 2147483646 w 629"/>
                      <a:gd name="T43" fmla="*/ 2147483646 h 253"/>
                      <a:gd name="T44" fmla="*/ 2147483646 w 629"/>
                      <a:gd name="T45" fmla="*/ 2147483646 h 253"/>
                      <a:gd name="T46" fmla="*/ 2147483646 w 629"/>
                      <a:gd name="T47" fmla="*/ 2147483646 h 253"/>
                      <a:gd name="T48" fmla="*/ 2147483646 w 629"/>
                      <a:gd name="T49" fmla="*/ 2147483646 h 253"/>
                      <a:gd name="T50" fmla="*/ 2147483646 w 629"/>
                      <a:gd name="T51" fmla="*/ 2147483646 h 253"/>
                      <a:gd name="T52" fmla="*/ 2147483646 w 629"/>
                      <a:gd name="T53" fmla="*/ 2147483646 h 253"/>
                      <a:gd name="T54" fmla="*/ 2147483646 w 629"/>
                      <a:gd name="T55" fmla="*/ 2147483646 h 253"/>
                      <a:gd name="T56" fmla="*/ 2147483646 w 629"/>
                      <a:gd name="T57" fmla="*/ 2147483646 h 253"/>
                      <a:gd name="T58" fmla="*/ 2147483646 w 629"/>
                      <a:gd name="T59" fmla="*/ 2147483646 h 253"/>
                      <a:gd name="T60" fmla="*/ 2147483646 w 629"/>
                      <a:gd name="T61" fmla="*/ 2147483646 h 253"/>
                      <a:gd name="T62" fmla="*/ 2147483646 w 629"/>
                      <a:gd name="T63" fmla="*/ 2147483646 h 253"/>
                      <a:gd name="T64" fmla="*/ 2147483646 w 629"/>
                      <a:gd name="T65" fmla="*/ 2147483646 h 253"/>
                      <a:gd name="T66" fmla="*/ 2147483646 w 629"/>
                      <a:gd name="T67" fmla="*/ 2147483646 h 253"/>
                      <a:gd name="T68" fmla="*/ 2147483646 w 629"/>
                      <a:gd name="T69" fmla="*/ 2147483646 h 253"/>
                      <a:gd name="T70" fmla="*/ 2147483646 w 629"/>
                      <a:gd name="T71" fmla="*/ 2147483646 h 253"/>
                      <a:gd name="T72" fmla="*/ 2147483646 w 629"/>
                      <a:gd name="T73" fmla="*/ 2147483646 h 253"/>
                      <a:gd name="T74" fmla="*/ 2147483646 w 629"/>
                      <a:gd name="T75" fmla="*/ 2147483646 h 253"/>
                      <a:gd name="T76" fmla="*/ 2147483646 w 629"/>
                      <a:gd name="T77" fmla="*/ 2147483646 h 253"/>
                      <a:gd name="T78" fmla="*/ 2147483646 w 629"/>
                      <a:gd name="T79" fmla="*/ 2147483646 h 253"/>
                      <a:gd name="T80" fmla="*/ 2147483646 w 629"/>
                      <a:gd name="T81" fmla="*/ 2147483646 h 253"/>
                      <a:gd name="T82" fmla="*/ 2147483646 w 629"/>
                      <a:gd name="T83" fmla="*/ 2147483646 h 2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29" h="253">
                        <a:moveTo>
                          <a:pt x="229" y="23"/>
                        </a:moveTo>
                        <a:lnTo>
                          <a:pt x="54" y="6"/>
                        </a:lnTo>
                        <a:lnTo>
                          <a:pt x="17" y="0"/>
                        </a:lnTo>
                        <a:lnTo>
                          <a:pt x="26" y="26"/>
                        </a:lnTo>
                        <a:lnTo>
                          <a:pt x="33" y="51"/>
                        </a:lnTo>
                        <a:lnTo>
                          <a:pt x="18" y="84"/>
                        </a:lnTo>
                        <a:lnTo>
                          <a:pt x="0" y="104"/>
                        </a:lnTo>
                        <a:lnTo>
                          <a:pt x="76" y="98"/>
                        </a:lnTo>
                        <a:lnTo>
                          <a:pt x="218" y="98"/>
                        </a:lnTo>
                        <a:lnTo>
                          <a:pt x="254" y="98"/>
                        </a:lnTo>
                        <a:lnTo>
                          <a:pt x="266" y="122"/>
                        </a:lnTo>
                        <a:lnTo>
                          <a:pt x="269" y="158"/>
                        </a:lnTo>
                        <a:lnTo>
                          <a:pt x="282" y="188"/>
                        </a:lnTo>
                        <a:lnTo>
                          <a:pt x="284" y="210"/>
                        </a:lnTo>
                        <a:lnTo>
                          <a:pt x="284" y="224"/>
                        </a:lnTo>
                        <a:lnTo>
                          <a:pt x="281" y="234"/>
                        </a:lnTo>
                        <a:lnTo>
                          <a:pt x="305" y="248"/>
                        </a:lnTo>
                        <a:lnTo>
                          <a:pt x="352" y="253"/>
                        </a:lnTo>
                        <a:lnTo>
                          <a:pt x="437" y="249"/>
                        </a:lnTo>
                        <a:lnTo>
                          <a:pt x="486" y="228"/>
                        </a:lnTo>
                        <a:lnTo>
                          <a:pt x="492" y="210"/>
                        </a:lnTo>
                        <a:lnTo>
                          <a:pt x="488" y="188"/>
                        </a:lnTo>
                        <a:lnTo>
                          <a:pt x="480" y="162"/>
                        </a:lnTo>
                        <a:lnTo>
                          <a:pt x="476" y="87"/>
                        </a:lnTo>
                        <a:lnTo>
                          <a:pt x="497" y="87"/>
                        </a:lnTo>
                        <a:lnTo>
                          <a:pt x="546" y="99"/>
                        </a:lnTo>
                        <a:lnTo>
                          <a:pt x="552" y="114"/>
                        </a:lnTo>
                        <a:lnTo>
                          <a:pt x="554" y="167"/>
                        </a:lnTo>
                        <a:lnTo>
                          <a:pt x="584" y="163"/>
                        </a:lnTo>
                        <a:lnTo>
                          <a:pt x="612" y="166"/>
                        </a:lnTo>
                        <a:lnTo>
                          <a:pt x="626" y="159"/>
                        </a:lnTo>
                        <a:lnTo>
                          <a:pt x="629" y="87"/>
                        </a:lnTo>
                        <a:lnTo>
                          <a:pt x="618" y="55"/>
                        </a:lnTo>
                        <a:lnTo>
                          <a:pt x="590" y="32"/>
                        </a:lnTo>
                        <a:lnTo>
                          <a:pt x="516" y="19"/>
                        </a:lnTo>
                        <a:lnTo>
                          <a:pt x="474" y="13"/>
                        </a:lnTo>
                        <a:lnTo>
                          <a:pt x="436" y="10"/>
                        </a:lnTo>
                        <a:lnTo>
                          <a:pt x="398" y="10"/>
                        </a:lnTo>
                        <a:lnTo>
                          <a:pt x="352" y="54"/>
                        </a:lnTo>
                        <a:lnTo>
                          <a:pt x="292" y="56"/>
                        </a:lnTo>
                        <a:lnTo>
                          <a:pt x="250" y="37"/>
                        </a:lnTo>
                        <a:lnTo>
                          <a:pt x="229" y="23"/>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3" name="Freeform 795">
                    <a:extLst>
                      <a:ext uri="{FF2B5EF4-FFF2-40B4-BE49-F238E27FC236}">
                        <a16:creationId xmlns:a16="http://schemas.microsoft.com/office/drawing/2014/main" id="{BE3F3D1F-9D4B-54A6-58C5-50A9BCB6C148}"/>
                      </a:ext>
                    </a:extLst>
                  </p:cNvPr>
                  <p:cNvSpPr>
                    <a:spLocks/>
                  </p:cNvSpPr>
                  <p:nvPr/>
                </p:nvSpPr>
                <p:spPr bwMode="auto">
                  <a:xfrm flipH="1">
                    <a:off x="1216939" y="2912150"/>
                    <a:ext cx="866775" cy="280987"/>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4" name="Freeform 796">
                    <a:extLst>
                      <a:ext uri="{FF2B5EF4-FFF2-40B4-BE49-F238E27FC236}">
                        <a16:creationId xmlns:a16="http://schemas.microsoft.com/office/drawing/2014/main" id="{998DC89C-8A84-B4E4-2C86-9E6DBBF9FAD8}"/>
                      </a:ext>
                    </a:extLst>
                  </p:cNvPr>
                  <p:cNvSpPr>
                    <a:spLocks/>
                  </p:cNvSpPr>
                  <p:nvPr/>
                </p:nvSpPr>
                <p:spPr bwMode="auto">
                  <a:xfrm flipH="1">
                    <a:off x="835939" y="2902625"/>
                    <a:ext cx="547687" cy="390525"/>
                  </a:xfrm>
                  <a:custGeom>
                    <a:avLst/>
                    <a:gdLst>
                      <a:gd name="T0" fmla="*/ 2147483646 w 141"/>
                      <a:gd name="T1" fmla="*/ 2147483646 h 102"/>
                      <a:gd name="T2" fmla="*/ 2147483646 w 141"/>
                      <a:gd name="T3" fmla="*/ 2147483646 h 102"/>
                      <a:gd name="T4" fmla="*/ 2147483646 w 141"/>
                      <a:gd name="T5" fmla="*/ 2147483646 h 102"/>
                      <a:gd name="T6" fmla="*/ 2147483646 w 141"/>
                      <a:gd name="T7" fmla="*/ 2147483646 h 102"/>
                      <a:gd name="T8" fmla="*/ 2147483646 w 141"/>
                      <a:gd name="T9" fmla="*/ 2147483646 h 102"/>
                      <a:gd name="T10" fmla="*/ 2147483646 w 141"/>
                      <a:gd name="T11" fmla="*/ 2147483646 h 102"/>
                      <a:gd name="T12" fmla="*/ 2147483646 w 141"/>
                      <a:gd name="T13" fmla="*/ 0 h 102"/>
                      <a:gd name="T14" fmla="*/ 0 w 141"/>
                      <a:gd name="T15" fmla="*/ 2147483646 h 102"/>
                      <a:gd name="T16" fmla="*/ 2147483646 w 141"/>
                      <a:gd name="T17" fmla="*/ 2147483646 h 102"/>
                      <a:gd name="T18" fmla="*/ 2147483646 w 141"/>
                      <a:gd name="T19" fmla="*/ 2147483646 h 102"/>
                      <a:gd name="T20" fmla="*/ 2147483646 w 141"/>
                      <a:gd name="T21" fmla="*/ 2147483646 h 102"/>
                      <a:gd name="T22" fmla="*/ 2147483646 w 141"/>
                      <a:gd name="T23" fmla="*/ 2147483646 h 102"/>
                      <a:gd name="T24" fmla="*/ 2147483646 w 141"/>
                      <a:gd name="T25" fmla="*/ 2147483646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1" h="102">
                        <a:moveTo>
                          <a:pt x="123" y="102"/>
                        </a:moveTo>
                        <a:lnTo>
                          <a:pt x="141" y="91"/>
                        </a:lnTo>
                        <a:lnTo>
                          <a:pt x="139" y="43"/>
                        </a:lnTo>
                        <a:lnTo>
                          <a:pt x="125" y="18"/>
                        </a:lnTo>
                        <a:lnTo>
                          <a:pt x="71" y="10"/>
                        </a:lnTo>
                        <a:lnTo>
                          <a:pt x="19" y="2"/>
                        </a:lnTo>
                        <a:lnTo>
                          <a:pt x="1" y="0"/>
                        </a:lnTo>
                        <a:lnTo>
                          <a:pt x="0" y="26"/>
                        </a:lnTo>
                        <a:lnTo>
                          <a:pt x="9" y="36"/>
                        </a:lnTo>
                        <a:lnTo>
                          <a:pt x="43" y="41"/>
                        </a:lnTo>
                        <a:lnTo>
                          <a:pt x="93" y="47"/>
                        </a:lnTo>
                        <a:lnTo>
                          <a:pt x="117" y="55"/>
                        </a:lnTo>
                        <a:lnTo>
                          <a:pt x="123" y="102"/>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5" name="Freeform 797">
                    <a:extLst>
                      <a:ext uri="{FF2B5EF4-FFF2-40B4-BE49-F238E27FC236}">
                        <a16:creationId xmlns:a16="http://schemas.microsoft.com/office/drawing/2014/main" id="{67FD92FE-A1A1-3225-F229-5089EBED5CAB}"/>
                      </a:ext>
                    </a:extLst>
                  </p:cNvPr>
                  <p:cNvSpPr>
                    <a:spLocks/>
                  </p:cNvSpPr>
                  <p:nvPr/>
                </p:nvSpPr>
                <p:spPr bwMode="auto">
                  <a:xfrm flipH="1">
                    <a:off x="2055139" y="2921675"/>
                    <a:ext cx="795337" cy="204787"/>
                  </a:xfrm>
                  <a:custGeom>
                    <a:avLst/>
                    <a:gdLst>
                      <a:gd name="T0" fmla="*/ 2147483646 w 205"/>
                      <a:gd name="T1" fmla="*/ 2147483646 h 52"/>
                      <a:gd name="T2" fmla="*/ 2147483646 w 205"/>
                      <a:gd name="T3" fmla="*/ 0 h 52"/>
                      <a:gd name="T4" fmla="*/ 0 w 205"/>
                      <a:gd name="T5" fmla="*/ 2147483646 h 52"/>
                      <a:gd name="T6" fmla="*/ 2147483646 w 205"/>
                      <a:gd name="T7" fmla="*/ 2147483646 h 52"/>
                      <a:gd name="T8" fmla="*/ 2147483646 w 205"/>
                      <a:gd name="T9" fmla="*/ 2147483646 h 52"/>
                      <a:gd name="T10" fmla="*/ 2147483646 w 205"/>
                      <a:gd name="T11" fmla="*/ 2147483646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5" h="52">
                        <a:moveTo>
                          <a:pt x="194" y="12"/>
                        </a:moveTo>
                        <a:lnTo>
                          <a:pt x="14" y="0"/>
                        </a:lnTo>
                        <a:lnTo>
                          <a:pt x="0" y="52"/>
                        </a:lnTo>
                        <a:lnTo>
                          <a:pt x="205" y="51"/>
                        </a:lnTo>
                        <a:lnTo>
                          <a:pt x="196" y="34"/>
                        </a:lnTo>
                        <a:lnTo>
                          <a:pt x="194" y="12"/>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6" name="Freeform 798">
                    <a:extLst>
                      <a:ext uri="{FF2B5EF4-FFF2-40B4-BE49-F238E27FC236}">
                        <a16:creationId xmlns:a16="http://schemas.microsoft.com/office/drawing/2014/main" id="{DC80B52F-E294-30F6-1997-35ECADC5EA90}"/>
                      </a:ext>
                    </a:extLst>
                  </p:cNvPr>
                  <p:cNvSpPr>
                    <a:spLocks/>
                  </p:cNvSpPr>
                  <p:nvPr/>
                </p:nvSpPr>
                <p:spPr bwMode="auto">
                  <a:xfrm flipH="1">
                    <a:off x="1831301" y="2812137"/>
                    <a:ext cx="223838" cy="323850"/>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7" name="Freeform 799">
                    <a:extLst>
                      <a:ext uri="{FF2B5EF4-FFF2-40B4-BE49-F238E27FC236}">
                        <a16:creationId xmlns:a16="http://schemas.microsoft.com/office/drawing/2014/main" id="{1F650E7D-7348-BC7C-BEC1-A53B8847AF81}"/>
                      </a:ext>
                    </a:extLst>
                  </p:cNvPr>
                  <p:cNvSpPr>
                    <a:spLocks/>
                  </p:cNvSpPr>
                  <p:nvPr/>
                </p:nvSpPr>
                <p:spPr bwMode="auto">
                  <a:xfrm flipH="1">
                    <a:off x="1478876" y="2645450"/>
                    <a:ext cx="342900" cy="481012"/>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8" name="Freeform 800">
                    <a:extLst>
                      <a:ext uri="{FF2B5EF4-FFF2-40B4-BE49-F238E27FC236}">
                        <a16:creationId xmlns:a16="http://schemas.microsoft.com/office/drawing/2014/main" id="{38FC98C9-A071-ECDF-4498-37C40EA0CB6C}"/>
                      </a:ext>
                    </a:extLst>
                  </p:cNvPr>
                  <p:cNvSpPr>
                    <a:spLocks/>
                  </p:cNvSpPr>
                  <p:nvPr/>
                </p:nvSpPr>
                <p:spPr bwMode="auto">
                  <a:xfrm flipH="1">
                    <a:off x="1755101" y="3069312"/>
                    <a:ext cx="76200" cy="566738"/>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9" name="Freeform 801">
                    <a:extLst>
                      <a:ext uri="{FF2B5EF4-FFF2-40B4-BE49-F238E27FC236}">
                        <a16:creationId xmlns:a16="http://schemas.microsoft.com/office/drawing/2014/main" id="{D2C172C5-193C-F34E-17CE-F8EC27942D68}"/>
                      </a:ext>
                    </a:extLst>
                  </p:cNvPr>
                  <p:cNvSpPr>
                    <a:spLocks/>
                  </p:cNvSpPr>
                  <p:nvPr/>
                </p:nvSpPr>
                <p:spPr bwMode="auto">
                  <a:xfrm flipH="1">
                    <a:off x="1178839" y="3550325"/>
                    <a:ext cx="681037" cy="95250"/>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0" name="Freeform 802">
                    <a:extLst>
                      <a:ext uri="{FF2B5EF4-FFF2-40B4-BE49-F238E27FC236}">
                        <a16:creationId xmlns:a16="http://schemas.microsoft.com/office/drawing/2014/main" id="{93DB9A86-11F7-1897-4CF5-ABBEDBC772D9}"/>
                      </a:ext>
                    </a:extLst>
                  </p:cNvPr>
                  <p:cNvSpPr>
                    <a:spLocks/>
                  </p:cNvSpPr>
                  <p:nvPr/>
                </p:nvSpPr>
                <p:spPr bwMode="auto">
                  <a:xfrm flipH="1">
                    <a:off x="1231226" y="3193137"/>
                    <a:ext cx="757238" cy="61913"/>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1" name="Freeform 803">
                    <a:extLst>
                      <a:ext uri="{FF2B5EF4-FFF2-40B4-BE49-F238E27FC236}">
                        <a16:creationId xmlns:a16="http://schemas.microsoft.com/office/drawing/2014/main" id="{49F0F81E-386C-3CD9-405D-6740942E9A52}"/>
                      </a:ext>
                    </a:extLst>
                  </p:cNvPr>
                  <p:cNvSpPr>
                    <a:spLocks/>
                  </p:cNvSpPr>
                  <p:nvPr/>
                </p:nvSpPr>
                <p:spPr bwMode="auto">
                  <a:xfrm flipH="1">
                    <a:off x="1650326" y="3331250"/>
                    <a:ext cx="209550" cy="147637"/>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2" name="Freeform 804">
                    <a:extLst>
                      <a:ext uri="{FF2B5EF4-FFF2-40B4-BE49-F238E27FC236}">
                        <a16:creationId xmlns:a16="http://schemas.microsoft.com/office/drawing/2014/main" id="{DE1C4021-CB63-63C0-0CFE-95A5C9A6D8BD}"/>
                      </a:ext>
                    </a:extLst>
                  </p:cNvPr>
                  <p:cNvSpPr>
                    <a:spLocks/>
                  </p:cNvSpPr>
                  <p:nvPr/>
                </p:nvSpPr>
                <p:spPr bwMode="auto">
                  <a:xfrm flipH="1">
                    <a:off x="1774151" y="3283625"/>
                    <a:ext cx="195263" cy="571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3" name="Freeform 805">
                    <a:extLst>
                      <a:ext uri="{FF2B5EF4-FFF2-40B4-BE49-F238E27FC236}">
                        <a16:creationId xmlns:a16="http://schemas.microsoft.com/office/drawing/2014/main" id="{2B5304B9-3A22-1E46-803C-FAEF3B622EE4}"/>
                      </a:ext>
                    </a:extLst>
                  </p:cNvPr>
                  <p:cNvSpPr>
                    <a:spLocks/>
                  </p:cNvSpPr>
                  <p:nvPr/>
                </p:nvSpPr>
                <p:spPr bwMode="auto">
                  <a:xfrm flipH="1">
                    <a:off x="1288376" y="2831187"/>
                    <a:ext cx="19050" cy="176213"/>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4" name="Freeform 806">
                    <a:extLst>
                      <a:ext uri="{FF2B5EF4-FFF2-40B4-BE49-F238E27FC236}">
                        <a16:creationId xmlns:a16="http://schemas.microsoft.com/office/drawing/2014/main" id="{D8C3D053-E51E-5577-3767-D31114608A9D}"/>
                      </a:ext>
                    </a:extLst>
                  </p:cNvPr>
                  <p:cNvSpPr>
                    <a:spLocks/>
                  </p:cNvSpPr>
                  <p:nvPr/>
                </p:nvSpPr>
                <p:spPr bwMode="auto">
                  <a:xfrm flipH="1">
                    <a:off x="2074189" y="2893100"/>
                    <a:ext cx="19050" cy="214312"/>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5" name="Line 807">
                    <a:extLst>
                      <a:ext uri="{FF2B5EF4-FFF2-40B4-BE49-F238E27FC236}">
                        <a16:creationId xmlns:a16="http://schemas.microsoft.com/office/drawing/2014/main" id="{24256EDF-6E19-F7F8-8442-33ADE43C3446}"/>
                      </a:ext>
                    </a:extLst>
                  </p:cNvPr>
                  <p:cNvSpPr>
                    <a:spLocks noChangeShapeType="1"/>
                  </p:cNvSpPr>
                  <p:nvPr/>
                </p:nvSpPr>
                <p:spPr bwMode="auto">
                  <a:xfrm>
                    <a:off x="1459826" y="3726537"/>
                    <a:ext cx="133350" cy="66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6" name="Line 808">
                    <a:extLst>
                      <a:ext uri="{FF2B5EF4-FFF2-40B4-BE49-F238E27FC236}">
                        <a16:creationId xmlns:a16="http://schemas.microsoft.com/office/drawing/2014/main" id="{5DF83386-1820-CBDA-9935-8C86CC695C90}"/>
                      </a:ext>
                    </a:extLst>
                  </p:cNvPr>
                  <p:cNvSpPr>
                    <a:spLocks noChangeShapeType="1"/>
                  </p:cNvSpPr>
                  <p:nvPr/>
                </p:nvSpPr>
                <p:spPr bwMode="auto">
                  <a:xfrm flipH="1">
                    <a:off x="1631276" y="3745587"/>
                    <a:ext cx="123825" cy="66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7" name="Line 809">
                    <a:extLst>
                      <a:ext uri="{FF2B5EF4-FFF2-40B4-BE49-F238E27FC236}">
                        <a16:creationId xmlns:a16="http://schemas.microsoft.com/office/drawing/2014/main" id="{F34E1AD2-0EA1-5B77-2EE7-12BDB6AF80F1}"/>
                      </a:ext>
                    </a:extLst>
                  </p:cNvPr>
                  <p:cNvSpPr>
                    <a:spLocks noChangeShapeType="1"/>
                  </p:cNvSpPr>
                  <p:nvPr/>
                </p:nvSpPr>
                <p:spPr bwMode="auto">
                  <a:xfrm flipH="1">
                    <a:off x="1631276" y="3726537"/>
                    <a:ext cx="38100" cy="66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8" name="Freeform 810">
                    <a:extLst>
                      <a:ext uri="{FF2B5EF4-FFF2-40B4-BE49-F238E27FC236}">
                        <a16:creationId xmlns:a16="http://schemas.microsoft.com/office/drawing/2014/main" id="{0BE94ADC-E3F7-F139-4583-D603AF8B0511}"/>
                      </a:ext>
                    </a:extLst>
                  </p:cNvPr>
                  <p:cNvSpPr>
                    <a:spLocks/>
                  </p:cNvSpPr>
                  <p:nvPr/>
                </p:nvSpPr>
                <p:spPr bwMode="auto">
                  <a:xfrm flipH="1">
                    <a:off x="1102639" y="4193262"/>
                    <a:ext cx="233362" cy="14288"/>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9" name="Freeform 811">
                    <a:extLst>
                      <a:ext uri="{FF2B5EF4-FFF2-40B4-BE49-F238E27FC236}">
                        <a16:creationId xmlns:a16="http://schemas.microsoft.com/office/drawing/2014/main" id="{D8D006CB-7501-1852-10D3-4E8235D419D5}"/>
                      </a:ext>
                    </a:extLst>
                  </p:cNvPr>
                  <p:cNvSpPr>
                    <a:spLocks/>
                  </p:cNvSpPr>
                  <p:nvPr/>
                </p:nvSpPr>
                <p:spPr bwMode="auto">
                  <a:xfrm flipH="1">
                    <a:off x="1783676" y="4155162"/>
                    <a:ext cx="157163" cy="52388"/>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0" name="Freeform 812">
                    <a:extLst>
                      <a:ext uri="{FF2B5EF4-FFF2-40B4-BE49-F238E27FC236}">
                        <a16:creationId xmlns:a16="http://schemas.microsoft.com/office/drawing/2014/main" id="{AA2A944B-671F-0EFD-F31C-8BE7D7BD947C}"/>
                      </a:ext>
                    </a:extLst>
                  </p:cNvPr>
                  <p:cNvSpPr>
                    <a:spLocks/>
                  </p:cNvSpPr>
                  <p:nvPr/>
                </p:nvSpPr>
                <p:spPr bwMode="auto">
                  <a:xfrm flipH="1">
                    <a:off x="1364576" y="3183612"/>
                    <a:ext cx="266700" cy="23813"/>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1" name="Freeform 813">
                    <a:extLst>
                      <a:ext uri="{FF2B5EF4-FFF2-40B4-BE49-F238E27FC236}">
                        <a16:creationId xmlns:a16="http://schemas.microsoft.com/office/drawing/2014/main" id="{1271A8E3-3242-4D45-386C-24CD59902E33}"/>
                      </a:ext>
                    </a:extLst>
                  </p:cNvPr>
                  <p:cNvSpPr>
                    <a:spLocks/>
                  </p:cNvSpPr>
                  <p:nvPr/>
                </p:nvSpPr>
                <p:spPr bwMode="auto">
                  <a:xfrm flipH="1">
                    <a:off x="559714" y="3359825"/>
                    <a:ext cx="504825" cy="347662"/>
                  </a:xfrm>
                  <a:custGeom>
                    <a:avLst/>
                    <a:gdLst>
                      <a:gd name="T0" fmla="*/ 2147483646 w 131"/>
                      <a:gd name="T1" fmla="*/ 2147483646 h 93"/>
                      <a:gd name="T2" fmla="*/ 2147483646 w 131"/>
                      <a:gd name="T3" fmla="*/ 2147483646 h 93"/>
                      <a:gd name="T4" fmla="*/ 0 w 131"/>
                      <a:gd name="T5" fmla="*/ 2147483646 h 93"/>
                      <a:gd name="T6" fmla="*/ 2147483646 w 131"/>
                      <a:gd name="T7" fmla="*/ 2147483646 h 93"/>
                      <a:gd name="T8" fmla="*/ 2147483646 w 131"/>
                      <a:gd name="T9" fmla="*/ 2147483646 h 93"/>
                      <a:gd name="T10" fmla="*/ 2147483646 w 131"/>
                      <a:gd name="T11" fmla="*/ 2147483646 h 93"/>
                      <a:gd name="T12" fmla="*/ 2147483646 w 131"/>
                      <a:gd name="T13" fmla="*/ 2147483646 h 93"/>
                      <a:gd name="T14" fmla="*/ 2147483646 w 131"/>
                      <a:gd name="T15" fmla="*/ 2147483646 h 93"/>
                      <a:gd name="T16" fmla="*/ 2147483646 w 131"/>
                      <a:gd name="T17" fmla="*/ 2147483646 h 93"/>
                      <a:gd name="T18" fmla="*/ 2147483646 w 131"/>
                      <a:gd name="T19" fmla="*/ 2147483646 h 93"/>
                      <a:gd name="T20" fmla="*/ 2147483646 w 131"/>
                      <a:gd name="T21" fmla="*/ 2147483646 h 93"/>
                      <a:gd name="T22" fmla="*/ 2147483646 w 131"/>
                      <a:gd name="T23" fmla="*/ 2147483646 h 93"/>
                      <a:gd name="T24" fmla="*/ 2147483646 w 131"/>
                      <a:gd name="T25" fmla="*/ 2147483646 h 93"/>
                      <a:gd name="T26" fmla="*/ 2147483646 w 131"/>
                      <a:gd name="T27" fmla="*/ 2147483646 h 93"/>
                      <a:gd name="T28" fmla="*/ 2147483646 w 131"/>
                      <a:gd name="T29" fmla="*/ 2147483646 h 93"/>
                      <a:gd name="T30" fmla="*/ 2147483646 w 131"/>
                      <a:gd name="T31" fmla="*/ 2147483646 h 93"/>
                      <a:gd name="T32" fmla="*/ 2147483646 w 131"/>
                      <a:gd name="T33" fmla="*/ 2147483646 h 93"/>
                      <a:gd name="T34" fmla="*/ 2147483646 w 131"/>
                      <a:gd name="T35" fmla="*/ 0 h 93"/>
                      <a:gd name="T36" fmla="*/ 2147483646 w 131"/>
                      <a:gd name="T37" fmla="*/ 2147483646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2" name="Freeform 814">
                    <a:extLst>
                      <a:ext uri="{FF2B5EF4-FFF2-40B4-BE49-F238E27FC236}">
                        <a16:creationId xmlns:a16="http://schemas.microsoft.com/office/drawing/2014/main" id="{2723CBBC-CCE6-2884-B58A-1B5BC8AFA9E2}"/>
                      </a:ext>
                    </a:extLst>
                  </p:cNvPr>
                  <p:cNvSpPr>
                    <a:spLocks/>
                  </p:cNvSpPr>
                  <p:nvPr/>
                </p:nvSpPr>
                <p:spPr bwMode="auto">
                  <a:xfrm flipH="1">
                    <a:off x="626389" y="3255050"/>
                    <a:ext cx="295275" cy="119062"/>
                  </a:xfrm>
                  <a:custGeom>
                    <a:avLst/>
                    <a:gdLst>
                      <a:gd name="T0" fmla="*/ 2147483646 w 76"/>
                      <a:gd name="T1" fmla="*/ 2147483646 h 33"/>
                      <a:gd name="T2" fmla="*/ 2147483646 w 76"/>
                      <a:gd name="T3" fmla="*/ 0 h 33"/>
                      <a:gd name="T4" fmla="*/ 2147483646 w 76"/>
                      <a:gd name="T5" fmla="*/ 0 h 33"/>
                      <a:gd name="T6" fmla="*/ 2147483646 w 76"/>
                      <a:gd name="T7" fmla="*/ 2147483646 h 33"/>
                      <a:gd name="T8" fmla="*/ 2147483646 w 76"/>
                      <a:gd name="T9" fmla="*/ 2147483646 h 33"/>
                      <a:gd name="T10" fmla="*/ 2147483646 w 76"/>
                      <a:gd name="T11" fmla="*/ 2147483646 h 33"/>
                      <a:gd name="T12" fmla="*/ 0 w 76"/>
                      <a:gd name="T13" fmla="*/ 2147483646 h 33"/>
                      <a:gd name="T14" fmla="*/ 2147483646 w 76"/>
                      <a:gd name="T15" fmla="*/ 2147483646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3" name="Freeform 815">
                    <a:extLst>
                      <a:ext uri="{FF2B5EF4-FFF2-40B4-BE49-F238E27FC236}">
                        <a16:creationId xmlns:a16="http://schemas.microsoft.com/office/drawing/2014/main" id="{8AB645DB-3B47-8F80-BE7B-CA98F5172A15}"/>
                      </a:ext>
                    </a:extLst>
                  </p:cNvPr>
                  <p:cNvSpPr>
                    <a:spLocks/>
                  </p:cNvSpPr>
                  <p:nvPr/>
                </p:nvSpPr>
                <p:spPr bwMode="auto">
                  <a:xfrm flipH="1">
                    <a:off x="740689" y="3550325"/>
                    <a:ext cx="38100" cy="1524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4" name="Freeform 816">
                    <a:extLst>
                      <a:ext uri="{FF2B5EF4-FFF2-40B4-BE49-F238E27FC236}">
                        <a16:creationId xmlns:a16="http://schemas.microsoft.com/office/drawing/2014/main" id="{3E891DC1-97FA-F198-77BA-5AF2DAB48B31}"/>
                      </a:ext>
                    </a:extLst>
                  </p:cNvPr>
                  <p:cNvSpPr>
                    <a:spLocks/>
                  </p:cNvSpPr>
                  <p:nvPr/>
                </p:nvSpPr>
                <p:spPr bwMode="auto">
                  <a:xfrm flipH="1">
                    <a:off x="674014" y="3550325"/>
                    <a:ext cx="38100" cy="1524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5" name="Freeform 817">
                    <a:extLst>
                      <a:ext uri="{FF2B5EF4-FFF2-40B4-BE49-F238E27FC236}">
                        <a16:creationId xmlns:a16="http://schemas.microsoft.com/office/drawing/2014/main" id="{0C85553B-8E10-5A59-1748-70E7E684154F}"/>
                      </a:ext>
                    </a:extLst>
                  </p:cNvPr>
                  <p:cNvSpPr>
                    <a:spLocks/>
                  </p:cNvSpPr>
                  <p:nvPr/>
                </p:nvSpPr>
                <p:spPr bwMode="auto">
                  <a:xfrm flipH="1">
                    <a:off x="616864" y="3536037"/>
                    <a:ext cx="19050" cy="157163"/>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70" name="Group 862">
                  <a:extLst>
                    <a:ext uri="{FF2B5EF4-FFF2-40B4-BE49-F238E27FC236}">
                      <a16:creationId xmlns:a16="http://schemas.microsoft.com/office/drawing/2014/main" id="{C327C194-B4BE-0D97-A0D1-A08F7B534F0B}"/>
                    </a:ext>
                  </a:extLst>
                </p:cNvPr>
                <p:cNvGrpSpPr>
                  <a:grpSpLocks/>
                </p:cNvGrpSpPr>
                <p:nvPr/>
              </p:nvGrpSpPr>
              <p:grpSpPr bwMode="auto">
                <a:xfrm rot="1004380">
                  <a:off x="2845715" y="2293024"/>
                  <a:ext cx="623887" cy="962025"/>
                  <a:chOff x="2845715" y="2293024"/>
                  <a:chExt cx="55" cy="88"/>
                </a:xfrm>
              </p:grpSpPr>
              <p:sp>
                <p:nvSpPr>
                  <p:cNvPr id="871" name="Freeform 863">
                    <a:extLst>
                      <a:ext uri="{FF2B5EF4-FFF2-40B4-BE49-F238E27FC236}">
                        <a16:creationId xmlns:a16="http://schemas.microsoft.com/office/drawing/2014/main" id="{B66408E6-5485-7967-0D18-759EA674824E}"/>
                      </a:ext>
                    </a:extLst>
                  </p:cNvPr>
                  <p:cNvSpPr>
                    <a:spLocks/>
                  </p:cNvSpPr>
                  <p:nvPr/>
                </p:nvSpPr>
                <p:spPr bwMode="auto">
                  <a:xfrm>
                    <a:off x="2845715" y="2293024"/>
                    <a:ext cx="55" cy="88"/>
                  </a:xfrm>
                  <a:custGeom>
                    <a:avLst/>
                    <a:gdLst>
                      <a:gd name="T0" fmla="*/ 0 w 120"/>
                      <a:gd name="T1" fmla="*/ 0 h 190"/>
                      <a:gd name="T2" fmla="*/ 0 w 120"/>
                      <a:gd name="T3" fmla="*/ 0 h 190"/>
                      <a:gd name="T4" fmla="*/ 0 w 120"/>
                      <a:gd name="T5" fmla="*/ 0 h 190"/>
                      <a:gd name="T6" fmla="*/ 0 w 120"/>
                      <a:gd name="T7" fmla="*/ 0 h 190"/>
                      <a:gd name="T8" fmla="*/ 0 w 120"/>
                      <a:gd name="T9" fmla="*/ 0 h 190"/>
                      <a:gd name="T10" fmla="*/ 0 w 120"/>
                      <a:gd name="T11" fmla="*/ 0 h 190"/>
                      <a:gd name="T12" fmla="*/ 0 w 120"/>
                      <a:gd name="T13" fmla="*/ 0 h 190"/>
                      <a:gd name="T14" fmla="*/ 0 w 120"/>
                      <a:gd name="T15" fmla="*/ 0 h 190"/>
                      <a:gd name="T16" fmla="*/ 0 w 120"/>
                      <a:gd name="T17" fmla="*/ 0 h 190"/>
                      <a:gd name="T18" fmla="*/ 0 w 120"/>
                      <a:gd name="T19" fmla="*/ 0 h 190"/>
                      <a:gd name="T20" fmla="*/ 0 w 120"/>
                      <a:gd name="T21" fmla="*/ 0 h 190"/>
                      <a:gd name="T22" fmla="*/ 0 w 120"/>
                      <a:gd name="T23" fmla="*/ 0 h 190"/>
                      <a:gd name="T24" fmla="*/ 0 w 120"/>
                      <a:gd name="T25" fmla="*/ 0 h 190"/>
                      <a:gd name="T26" fmla="*/ 0 w 120"/>
                      <a:gd name="T27" fmla="*/ 0 h 190"/>
                      <a:gd name="T28" fmla="*/ 0 w 120"/>
                      <a:gd name="T29" fmla="*/ 0 h 190"/>
                      <a:gd name="T30" fmla="*/ 0 w 120"/>
                      <a:gd name="T31" fmla="*/ 0 h 190"/>
                      <a:gd name="T32" fmla="*/ 0 w 120"/>
                      <a:gd name="T33" fmla="*/ 0 h 190"/>
                      <a:gd name="T34" fmla="*/ 0 w 120"/>
                      <a:gd name="T35" fmla="*/ 0 h 190"/>
                      <a:gd name="T36" fmla="*/ 0 w 120"/>
                      <a:gd name="T37" fmla="*/ 0 h 190"/>
                      <a:gd name="T38" fmla="*/ 0 w 120"/>
                      <a:gd name="T39" fmla="*/ 0 h 190"/>
                      <a:gd name="T40" fmla="*/ 0 w 120"/>
                      <a:gd name="T41" fmla="*/ 0 h 190"/>
                      <a:gd name="T42" fmla="*/ 0 w 120"/>
                      <a:gd name="T43" fmla="*/ 0 h 190"/>
                      <a:gd name="T44" fmla="*/ 0 w 120"/>
                      <a:gd name="T45" fmla="*/ 0 h 190"/>
                      <a:gd name="T46" fmla="*/ 0 w 120"/>
                      <a:gd name="T47" fmla="*/ 0 h 190"/>
                      <a:gd name="T48" fmla="*/ 0 w 120"/>
                      <a:gd name="T49" fmla="*/ 0 h 190"/>
                      <a:gd name="T50" fmla="*/ 0 w 120"/>
                      <a:gd name="T51" fmla="*/ 0 h 190"/>
                      <a:gd name="T52" fmla="*/ 0 w 120"/>
                      <a:gd name="T53" fmla="*/ 0 h 1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0" h="190">
                        <a:moveTo>
                          <a:pt x="14" y="96"/>
                        </a:moveTo>
                        <a:lnTo>
                          <a:pt x="18" y="20"/>
                        </a:lnTo>
                        <a:lnTo>
                          <a:pt x="28" y="0"/>
                        </a:lnTo>
                        <a:lnTo>
                          <a:pt x="48" y="1"/>
                        </a:lnTo>
                        <a:lnTo>
                          <a:pt x="63" y="9"/>
                        </a:lnTo>
                        <a:lnTo>
                          <a:pt x="66" y="34"/>
                        </a:lnTo>
                        <a:lnTo>
                          <a:pt x="63" y="48"/>
                        </a:lnTo>
                        <a:lnTo>
                          <a:pt x="52" y="82"/>
                        </a:lnTo>
                        <a:lnTo>
                          <a:pt x="86" y="88"/>
                        </a:lnTo>
                        <a:lnTo>
                          <a:pt x="105" y="91"/>
                        </a:lnTo>
                        <a:lnTo>
                          <a:pt x="114" y="95"/>
                        </a:lnTo>
                        <a:lnTo>
                          <a:pt x="118" y="106"/>
                        </a:lnTo>
                        <a:lnTo>
                          <a:pt x="114" y="117"/>
                        </a:lnTo>
                        <a:lnTo>
                          <a:pt x="120" y="127"/>
                        </a:lnTo>
                        <a:lnTo>
                          <a:pt x="116" y="141"/>
                        </a:lnTo>
                        <a:lnTo>
                          <a:pt x="120" y="156"/>
                        </a:lnTo>
                        <a:lnTo>
                          <a:pt x="112" y="168"/>
                        </a:lnTo>
                        <a:lnTo>
                          <a:pt x="112" y="183"/>
                        </a:lnTo>
                        <a:lnTo>
                          <a:pt x="93" y="190"/>
                        </a:lnTo>
                        <a:lnTo>
                          <a:pt x="78" y="184"/>
                        </a:lnTo>
                        <a:lnTo>
                          <a:pt x="46" y="184"/>
                        </a:lnTo>
                        <a:lnTo>
                          <a:pt x="14" y="174"/>
                        </a:lnTo>
                        <a:lnTo>
                          <a:pt x="0" y="156"/>
                        </a:lnTo>
                        <a:lnTo>
                          <a:pt x="0" y="132"/>
                        </a:lnTo>
                        <a:lnTo>
                          <a:pt x="4" y="122"/>
                        </a:lnTo>
                        <a:lnTo>
                          <a:pt x="4" y="106"/>
                        </a:lnTo>
                        <a:lnTo>
                          <a:pt x="14" y="96"/>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2" name="Freeform 864">
                    <a:extLst>
                      <a:ext uri="{FF2B5EF4-FFF2-40B4-BE49-F238E27FC236}">
                        <a16:creationId xmlns:a16="http://schemas.microsoft.com/office/drawing/2014/main" id="{920DD3CE-4BFD-1CDB-33AB-568330DB2BD7}"/>
                      </a:ext>
                    </a:extLst>
                  </p:cNvPr>
                  <p:cNvSpPr>
                    <a:spLocks/>
                  </p:cNvSpPr>
                  <p:nvPr/>
                </p:nvSpPr>
                <p:spPr bwMode="auto">
                  <a:xfrm>
                    <a:off x="2845722" y="2293094"/>
                    <a:ext cx="19" cy="8"/>
                  </a:xfrm>
                  <a:custGeom>
                    <a:avLst/>
                    <a:gdLst>
                      <a:gd name="T0" fmla="*/ 0 w 40"/>
                      <a:gd name="T1" fmla="*/ 1 h 16"/>
                      <a:gd name="T2" fmla="*/ 0 w 40"/>
                      <a:gd name="T3" fmla="*/ 0 h 16"/>
                      <a:gd name="T4" fmla="*/ 0 w 40"/>
                      <a:gd name="T5" fmla="*/ 0 h 16"/>
                      <a:gd name="T6" fmla="*/ 0 w 40"/>
                      <a:gd name="T7" fmla="*/ 1 h 16"/>
                      <a:gd name="T8" fmla="*/ 0 w 40"/>
                      <a:gd name="T9" fmla="*/ 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6">
                        <a:moveTo>
                          <a:pt x="40" y="8"/>
                        </a:moveTo>
                        <a:lnTo>
                          <a:pt x="23" y="0"/>
                        </a:lnTo>
                        <a:lnTo>
                          <a:pt x="14" y="0"/>
                        </a:lnTo>
                        <a:lnTo>
                          <a:pt x="5" y="5"/>
                        </a:lnTo>
                        <a:lnTo>
                          <a:pt x="0"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3" name="Freeform 865">
                    <a:extLst>
                      <a:ext uri="{FF2B5EF4-FFF2-40B4-BE49-F238E27FC236}">
                        <a16:creationId xmlns:a16="http://schemas.microsoft.com/office/drawing/2014/main" id="{E9A8CF2B-80DD-416B-6703-CA6FBDD999DB}"/>
                      </a:ext>
                    </a:extLst>
                  </p:cNvPr>
                  <p:cNvSpPr>
                    <a:spLocks/>
                  </p:cNvSpPr>
                  <p:nvPr/>
                </p:nvSpPr>
                <p:spPr bwMode="auto">
                  <a:xfrm flipH="1">
                    <a:off x="2845743" y="2293097"/>
                    <a:ext cx="21" cy="11"/>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4" name="Line 866">
                    <a:extLst>
                      <a:ext uri="{FF2B5EF4-FFF2-40B4-BE49-F238E27FC236}">
                        <a16:creationId xmlns:a16="http://schemas.microsoft.com/office/drawing/2014/main" id="{7E17351F-E409-F02A-E141-05E263C32A92}"/>
                      </a:ext>
                    </a:extLst>
                  </p:cNvPr>
                  <p:cNvSpPr>
                    <a:spLocks noChangeShapeType="1"/>
                  </p:cNvSpPr>
                  <p:nvPr/>
                </p:nvSpPr>
                <p:spPr bwMode="auto">
                  <a:xfrm>
                    <a:off x="2845717" y="2293079"/>
                    <a:ext cx="3" cy="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5" name="Freeform 867">
                    <a:extLst>
                      <a:ext uri="{FF2B5EF4-FFF2-40B4-BE49-F238E27FC236}">
                        <a16:creationId xmlns:a16="http://schemas.microsoft.com/office/drawing/2014/main" id="{F4376FCE-1B29-CB11-4864-521533DC572A}"/>
                      </a:ext>
                    </a:extLst>
                  </p:cNvPr>
                  <p:cNvSpPr>
                    <a:spLocks/>
                  </p:cNvSpPr>
                  <p:nvPr/>
                </p:nvSpPr>
                <p:spPr bwMode="auto">
                  <a:xfrm flipH="1">
                    <a:off x="2845745" y="2293084"/>
                    <a:ext cx="21" cy="11"/>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6" name="Freeform 868">
                    <a:extLst>
                      <a:ext uri="{FF2B5EF4-FFF2-40B4-BE49-F238E27FC236}">
                        <a16:creationId xmlns:a16="http://schemas.microsoft.com/office/drawing/2014/main" id="{D80CC97E-4670-A2E6-B960-C867D0996228}"/>
                      </a:ext>
                    </a:extLst>
                  </p:cNvPr>
                  <p:cNvSpPr>
                    <a:spLocks/>
                  </p:cNvSpPr>
                  <p:nvPr/>
                </p:nvSpPr>
                <p:spPr bwMode="auto">
                  <a:xfrm flipH="1">
                    <a:off x="2845745" y="2293074"/>
                    <a:ext cx="20" cy="10"/>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7" name="Freeform 869">
                    <a:extLst>
                      <a:ext uri="{FF2B5EF4-FFF2-40B4-BE49-F238E27FC236}">
                        <a16:creationId xmlns:a16="http://schemas.microsoft.com/office/drawing/2014/main" id="{EB74BB9F-D16E-7DB1-1707-67C1460D9306}"/>
                      </a:ext>
                    </a:extLst>
                  </p:cNvPr>
                  <p:cNvSpPr>
                    <a:spLocks/>
                  </p:cNvSpPr>
                  <p:nvPr/>
                </p:nvSpPr>
                <p:spPr bwMode="auto">
                  <a:xfrm flipH="1">
                    <a:off x="2845745" y="2293065"/>
                    <a:ext cx="21" cy="10"/>
                  </a:xfrm>
                  <a:custGeom>
                    <a:avLst/>
                    <a:gdLst>
                      <a:gd name="T0" fmla="*/ 0 w 50"/>
                      <a:gd name="T1" fmla="*/ 0 h 26"/>
                      <a:gd name="T2" fmla="*/ 0 w 50"/>
                      <a:gd name="T3" fmla="*/ 0 h 26"/>
                      <a:gd name="T4" fmla="*/ 0 w 50"/>
                      <a:gd name="T5" fmla="*/ 0 h 26"/>
                      <a:gd name="T6" fmla="*/ 0 w 50"/>
                      <a:gd name="T7" fmla="*/ 0 h 26"/>
                      <a:gd name="T8" fmla="*/ 0 w 50"/>
                      <a:gd name="T9" fmla="*/ 0 h 26"/>
                      <a:gd name="T10" fmla="*/ 0 w 5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8" name="Freeform 870">
                    <a:extLst>
                      <a:ext uri="{FF2B5EF4-FFF2-40B4-BE49-F238E27FC236}">
                        <a16:creationId xmlns:a16="http://schemas.microsoft.com/office/drawing/2014/main" id="{5998633C-C992-75F5-5966-B75C62AB101B}"/>
                      </a:ext>
                    </a:extLst>
                  </p:cNvPr>
                  <p:cNvSpPr>
                    <a:spLocks/>
                  </p:cNvSpPr>
                  <p:nvPr/>
                </p:nvSpPr>
                <p:spPr bwMode="auto">
                  <a:xfrm>
                    <a:off x="2845724" y="2293068"/>
                    <a:ext cx="17" cy="16"/>
                  </a:xfrm>
                  <a:custGeom>
                    <a:avLst/>
                    <a:gdLst>
                      <a:gd name="T0" fmla="*/ 0 w 37"/>
                      <a:gd name="T1" fmla="*/ 0 h 35"/>
                      <a:gd name="T2" fmla="*/ 0 w 37"/>
                      <a:gd name="T3" fmla="*/ 0 h 35"/>
                      <a:gd name="T4" fmla="*/ 0 w 37"/>
                      <a:gd name="T5" fmla="*/ 0 h 35"/>
                      <a:gd name="T6" fmla="*/ 0 w 37"/>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5">
                        <a:moveTo>
                          <a:pt x="37" y="0"/>
                        </a:moveTo>
                        <a:lnTo>
                          <a:pt x="30" y="19"/>
                        </a:lnTo>
                        <a:lnTo>
                          <a:pt x="20" y="29"/>
                        </a:lnTo>
                        <a:lnTo>
                          <a:pt x="0" y="3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34" name="グループ化 33">
                <a:extLst>
                  <a:ext uri="{FF2B5EF4-FFF2-40B4-BE49-F238E27FC236}">
                    <a16:creationId xmlns:a16="http://schemas.microsoft.com/office/drawing/2014/main" id="{D37633C1-0E6D-5AEF-B93E-692CC17AAE82}"/>
                  </a:ext>
                </a:extLst>
              </p:cNvPr>
              <p:cNvGrpSpPr>
                <a:grpSpLocks/>
              </p:cNvGrpSpPr>
              <p:nvPr/>
            </p:nvGrpSpPr>
            <p:grpSpPr bwMode="auto">
              <a:xfrm>
                <a:off x="5984799" y="2336241"/>
                <a:ext cx="567229" cy="689221"/>
                <a:chOff x="1790373" y="57243"/>
                <a:chExt cx="3258656" cy="4113120"/>
              </a:xfrm>
            </p:grpSpPr>
            <p:pic>
              <p:nvPicPr>
                <p:cNvPr id="859" name="図 858">
                  <a:extLst>
                    <a:ext uri="{FF2B5EF4-FFF2-40B4-BE49-F238E27FC236}">
                      <a16:creationId xmlns:a16="http://schemas.microsoft.com/office/drawing/2014/main" id="{6FAD3BDA-3D19-E46A-FF83-F49F5C7060D1}"/>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886729" y="207963"/>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60" name="グループ化 859">
                  <a:extLst>
                    <a:ext uri="{FF2B5EF4-FFF2-40B4-BE49-F238E27FC236}">
                      <a16:creationId xmlns:a16="http://schemas.microsoft.com/office/drawing/2014/main" id="{5D1A2A83-C2D6-B756-9D90-C5FA31250D44}"/>
                    </a:ext>
                  </a:extLst>
                </p:cNvPr>
                <p:cNvGrpSpPr>
                  <a:grpSpLocks/>
                </p:cNvGrpSpPr>
                <p:nvPr/>
              </p:nvGrpSpPr>
              <p:grpSpPr bwMode="auto">
                <a:xfrm>
                  <a:off x="1790373" y="57243"/>
                  <a:ext cx="3258656" cy="2208120"/>
                  <a:chOff x="1790373" y="57243"/>
                  <a:chExt cx="1481058" cy="835598"/>
                </a:xfrm>
              </p:grpSpPr>
              <p:sp>
                <p:nvSpPr>
                  <p:cNvPr id="861" name="Freeform 667">
                    <a:extLst>
                      <a:ext uri="{FF2B5EF4-FFF2-40B4-BE49-F238E27FC236}">
                        <a16:creationId xmlns:a16="http://schemas.microsoft.com/office/drawing/2014/main" id="{B7170A7E-AFCD-C713-23D2-13099D1D6571}"/>
                      </a:ext>
                    </a:extLst>
                  </p:cNvPr>
                  <p:cNvSpPr>
                    <a:spLocks/>
                  </p:cNvSpPr>
                  <p:nvPr/>
                </p:nvSpPr>
                <p:spPr bwMode="auto">
                  <a:xfrm>
                    <a:off x="1828942" y="57243"/>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2" name="Freeform 668">
                    <a:extLst>
                      <a:ext uri="{FF2B5EF4-FFF2-40B4-BE49-F238E27FC236}">
                        <a16:creationId xmlns:a16="http://schemas.microsoft.com/office/drawing/2014/main" id="{C9E93570-E9FF-7DD8-28BA-C8572A564556}"/>
                      </a:ext>
                    </a:extLst>
                  </p:cNvPr>
                  <p:cNvSpPr>
                    <a:spLocks/>
                  </p:cNvSpPr>
                  <p:nvPr/>
                </p:nvSpPr>
                <p:spPr bwMode="auto">
                  <a:xfrm>
                    <a:off x="1790373" y="548476"/>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63" name="Group 670">
                    <a:extLst>
                      <a:ext uri="{FF2B5EF4-FFF2-40B4-BE49-F238E27FC236}">
                        <a16:creationId xmlns:a16="http://schemas.microsoft.com/office/drawing/2014/main" id="{8855D6EE-9E96-C37E-4963-D116A0507F8D}"/>
                      </a:ext>
                    </a:extLst>
                  </p:cNvPr>
                  <p:cNvGrpSpPr>
                    <a:grpSpLocks/>
                  </p:cNvGrpSpPr>
                  <p:nvPr/>
                </p:nvGrpSpPr>
                <p:grpSpPr bwMode="auto">
                  <a:xfrm>
                    <a:off x="2361197" y="167476"/>
                    <a:ext cx="316268" cy="168519"/>
                    <a:chOff x="2361197" y="167476"/>
                    <a:chExt cx="47" cy="21"/>
                  </a:xfrm>
                </p:grpSpPr>
                <p:sp>
                  <p:nvSpPr>
                    <p:cNvPr id="865" name="Freeform 671">
                      <a:extLst>
                        <a:ext uri="{FF2B5EF4-FFF2-40B4-BE49-F238E27FC236}">
                          <a16:creationId xmlns:a16="http://schemas.microsoft.com/office/drawing/2014/main" id="{65F35EE7-638B-EFC8-C032-30F529D3F944}"/>
                        </a:ext>
                      </a:extLst>
                    </p:cNvPr>
                    <p:cNvSpPr>
                      <a:spLocks/>
                    </p:cNvSpPr>
                    <p:nvPr/>
                  </p:nvSpPr>
                  <p:spPr bwMode="auto">
                    <a:xfrm>
                      <a:off x="2361197" y="167476"/>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6" name="Freeform 672">
                      <a:extLst>
                        <a:ext uri="{FF2B5EF4-FFF2-40B4-BE49-F238E27FC236}">
                          <a16:creationId xmlns:a16="http://schemas.microsoft.com/office/drawing/2014/main" id="{A6591C20-1018-30C5-8584-ADB3E52C1FA8}"/>
                        </a:ext>
                      </a:extLst>
                    </p:cNvPr>
                    <p:cNvSpPr>
                      <a:spLocks/>
                    </p:cNvSpPr>
                    <p:nvPr/>
                  </p:nvSpPr>
                  <p:spPr bwMode="auto">
                    <a:xfrm>
                      <a:off x="2361219" y="167486"/>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7" name="Freeform 673">
                      <a:extLst>
                        <a:ext uri="{FF2B5EF4-FFF2-40B4-BE49-F238E27FC236}">
                          <a16:creationId xmlns:a16="http://schemas.microsoft.com/office/drawing/2014/main" id="{DB334F2A-3728-5B8D-9D2A-956C93D6A633}"/>
                        </a:ext>
                      </a:extLst>
                    </p:cNvPr>
                    <p:cNvSpPr>
                      <a:spLocks/>
                    </p:cNvSpPr>
                    <p:nvPr/>
                  </p:nvSpPr>
                  <p:spPr bwMode="auto">
                    <a:xfrm>
                      <a:off x="2361220" y="167480"/>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864" name="WordArt 674">
                    <a:extLst>
                      <a:ext uri="{FF2B5EF4-FFF2-40B4-BE49-F238E27FC236}">
                        <a16:creationId xmlns:a16="http://schemas.microsoft.com/office/drawing/2014/main" id="{7FB8B0C2-9DD2-8A80-36DC-D6CD7D6A8B9C}"/>
                      </a:ext>
                    </a:extLst>
                  </p:cNvPr>
                  <p:cNvSpPr>
                    <a:spLocks noChangeArrowheads="1" noChangeShapeType="1" noTextEdit="1"/>
                  </p:cNvSpPr>
                  <p:nvPr/>
                </p:nvSpPr>
                <p:spPr bwMode="auto">
                  <a:xfrm>
                    <a:off x="2214823" y="407180"/>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grpSp>
            <p:nvGrpSpPr>
              <p:cNvPr id="35" name="Group 1092">
                <a:extLst>
                  <a:ext uri="{FF2B5EF4-FFF2-40B4-BE49-F238E27FC236}">
                    <a16:creationId xmlns:a16="http://schemas.microsoft.com/office/drawing/2014/main" id="{8D8BED96-7E0D-890D-8955-0BB741EAE80E}"/>
                  </a:ext>
                </a:extLst>
              </p:cNvPr>
              <p:cNvGrpSpPr>
                <a:grpSpLocks/>
              </p:cNvGrpSpPr>
              <p:nvPr/>
            </p:nvGrpSpPr>
            <p:grpSpPr bwMode="auto">
              <a:xfrm flipH="1">
                <a:off x="4201881" y="2817200"/>
                <a:ext cx="632811" cy="1600856"/>
                <a:chOff x="7503" y="539357"/>
                <a:chExt cx="159" cy="467"/>
              </a:xfrm>
            </p:grpSpPr>
            <p:grpSp>
              <p:nvGrpSpPr>
                <p:cNvPr id="827" name="Group 1093">
                  <a:extLst>
                    <a:ext uri="{FF2B5EF4-FFF2-40B4-BE49-F238E27FC236}">
                      <a16:creationId xmlns:a16="http://schemas.microsoft.com/office/drawing/2014/main" id="{3D2F00D7-9A87-9580-F4DA-E0D60C3446D8}"/>
                    </a:ext>
                  </a:extLst>
                </p:cNvPr>
                <p:cNvGrpSpPr>
                  <a:grpSpLocks/>
                </p:cNvGrpSpPr>
                <p:nvPr/>
              </p:nvGrpSpPr>
              <p:grpSpPr bwMode="auto">
                <a:xfrm>
                  <a:off x="7521" y="539540"/>
                  <a:ext cx="118" cy="284"/>
                  <a:chOff x="7521" y="539540"/>
                  <a:chExt cx="118" cy="284"/>
                </a:xfrm>
              </p:grpSpPr>
              <p:sp>
                <p:nvSpPr>
                  <p:cNvPr id="856" name="Freeform 1094">
                    <a:extLst>
                      <a:ext uri="{FF2B5EF4-FFF2-40B4-BE49-F238E27FC236}">
                        <a16:creationId xmlns:a16="http://schemas.microsoft.com/office/drawing/2014/main" id="{363F78D1-D9AB-7356-B7C7-56C307E15228}"/>
                      </a:ext>
                    </a:extLst>
                  </p:cNvPr>
                  <p:cNvSpPr>
                    <a:spLocks/>
                  </p:cNvSpPr>
                  <p:nvPr/>
                </p:nvSpPr>
                <p:spPr bwMode="auto">
                  <a:xfrm>
                    <a:off x="7521" y="539760"/>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7" name="Freeform 1095">
                    <a:extLst>
                      <a:ext uri="{FF2B5EF4-FFF2-40B4-BE49-F238E27FC236}">
                        <a16:creationId xmlns:a16="http://schemas.microsoft.com/office/drawing/2014/main" id="{EECE4279-C17E-CA39-3F2A-D5198FF0079C}"/>
                      </a:ext>
                    </a:extLst>
                  </p:cNvPr>
                  <p:cNvSpPr>
                    <a:spLocks/>
                  </p:cNvSpPr>
                  <p:nvPr/>
                </p:nvSpPr>
                <p:spPr bwMode="auto">
                  <a:xfrm>
                    <a:off x="7582" y="539780"/>
                    <a:ext cx="41" cy="44"/>
                  </a:xfrm>
                  <a:custGeom>
                    <a:avLst/>
                    <a:gdLst>
                      <a:gd name="T0" fmla="*/ 10 w 41"/>
                      <a:gd name="T1" fmla="*/ 0 h 41"/>
                      <a:gd name="T2" fmla="*/ 3 w 41"/>
                      <a:gd name="T3" fmla="*/ 240 h 41"/>
                      <a:gd name="T4" fmla="*/ 0 w 41"/>
                      <a:gd name="T5" fmla="*/ 394 h 41"/>
                      <a:gd name="T6" fmla="*/ 3 w 41"/>
                      <a:gd name="T7" fmla="*/ 502 h 41"/>
                      <a:gd name="T8" fmla="*/ 9 w 41"/>
                      <a:gd name="T9" fmla="*/ 542 h 41"/>
                      <a:gd name="T10" fmla="*/ 21 w 41"/>
                      <a:gd name="T11" fmla="*/ 542 h 41"/>
                      <a:gd name="T12" fmla="*/ 30 w 41"/>
                      <a:gd name="T13" fmla="*/ 487 h 41"/>
                      <a:gd name="T14" fmla="*/ 34 w 41"/>
                      <a:gd name="T15" fmla="*/ 378 h 41"/>
                      <a:gd name="T16" fmla="*/ 41 w 41"/>
                      <a:gd name="T17" fmla="*/ 128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8" name="Freeform 1096">
                    <a:extLst>
                      <a:ext uri="{FF2B5EF4-FFF2-40B4-BE49-F238E27FC236}">
                        <a16:creationId xmlns:a16="http://schemas.microsoft.com/office/drawing/2014/main" id="{98907378-F06F-C1C1-0E07-AF771F93CCF9}"/>
                      </a:ext>
                    </a:extLst>
                  </p:cNvPr>
                  <p:cNvSpPr>
                    <a:spLocks/>
                  </p:cNvSpPr>
                  <p:nvPr/>
                </p:nvSpPr>
                <p:spPr bwMode="auto">
                  <a:xfrm>
                    <a:off x="7534" y="539540"/>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828" name="Freeform 1097">
                  <a:extLst>
                    <a:ext uri="{FF2B5EF4-FFF2-40B4-BE49-F238E27FC236}">
                      <a16:creationId xmlns:a16="http://schemas.microsoft.com/office/drawing/2014/main" id="{883CC3B3-0C18-ABAF-F026-45774D38219F}"/>
                    </a:ext>
                  </a:extLst>
                </p:cNvPr>
                <p:cNvSpPr>
                  <a:spLocks/>
                </p:cNvSpPr>
                <p:nvPr/>
              </p:nvSpPr>
              <p:spPr bwMode="auto">
                <a:xfrm>
                  <a:off x="7565" y="539601"/>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9" name="Freeform 1098">
                  <a:extLst>
                    <a:ext uri="{FF2B5EF4-FFF2-40B4-BE49-F238E27FC236}">
                      <a16:creationId xmlns:a16="http://schemas.microsoft.com/office/drawing/2014/main" id="{0B476C82-D089-F88A-7086-716716ED7D98}"/>
                    </a:ext>
                  </a:extLst>
                </p:cNvPr>
                <p:cNvSpPr>
                  <a:spLocks/>
                </p:cNvSpPr>
                <p:nvPr/>
              </p:nvSpPr>
              <p:spPr bwMode="auto">
                <a:xfrm>
                  <a:off x="7503" y="539357"/>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0" name="Freeform 1099">
                  <a:extLst>
                    <a:ext uri="{FF2B5EF4-FFF2-40B4-BE49-F238E27FC236}">
                      <a16:creationId xmlns:a16="http://schemas.microsoft.com/office/drawing/2014/main" id="{259D1F97-2C85-DC8F-AE66-780FDB51D889}"/>
                    </a:ext>
                  </a:extLst>
                </p:cNvPr>
                <p:cNvSpPr>
                  <a:spLocks/>
                </p:cNvSpPr>
                <p:nvPr/>
              </p:nvSpPr>
              <p:spPr bwMode="auto">
                <a:xfrm>
                  <a:off x="7526" y="539391"/>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1" name="Freeform 1100">
                  <a:extLst>
                    <a:ext uri="{FF2B5EF4-FFF2-40B4-BE49-F238E27FC236}">
                      <a16:creationId xmlns:a16="http://schemas.microsoft.com/office/drawing/2014/main" id="{0FE7FC54-3881-5BBB-D00A-A443A4B9F679}"/>
                    </a:ext>
                  </a:extLst>
                </p:cNvPr>
                <p:cNvSpPr>
                  <a:spLocks/>
                </p:cNvSpPr>
                <p:nvPr/>
              </p:nvSpPr>
              <p:spPr bwMode="auto">
                <a:xfrm>
                  <a:off x="7504" y="539453"/>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2" name="Freeform 1101">
                  <a:extLst>
                    <a:ext uri="{FF2B5EF4-FFF2-40B4-BE49-F238E27FC236}">
                      <a16:creationId xmlns:a16="http://schemas.microsoft.com/office/drawing/2014/main" id="{21B65B91-916D-E507-7578-1B7135187638}"/>
                    </a:ext>
                  </a:extLst>
                </p:cNvPr>
                <p:cNvSpPr>
                  <a:spLocks/>
                </p:cNvSpPr>
                <p:nvPr/>
              </p:nvSpPr>
              <p:spPr bwMode="auto">
                <a:xfrm>
                  <a:off x="7504" y="539461"/>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3" name="Freeform 1102">
                  <a:extLst>
                    <a:ext uri="{FF2B5EF4-FFF2-40B4-BE49-F238E27FC236}">
                      <a16:creationId xmlns:a16="http://schemas.microsoft.com/office/drawing/2014/main" id="{BFC33C04-C447-7D1F-95F2-49430434B167}"/>
                    </a:ext>
                  </a:extLst>
                </p:cNvPr>
                <p:cNvSpPr>
                  <a:spLocks/>
                </p:cNvSpPr>
                <p:nvPr/>
              </p:nvSpPr>
              <p:spPr bwMode="auto">
                <a:xfrm>
                  <a:off x="7552" y="539410"/>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4" name="Freeform 1103">
                  <a:extLst>
                    <a:ext uri="{FF2B5EF4-FFF2-40B4-BE49-F238E27FC236}">
                      <a16:creationId xmlns:a16="http://schemas.microsoft.com/office/drawing/2014/main" id="{3C000430-59C9-54D6-B014-8F059F25C429}"/>
                    </a:ext>
                  </a:extLst>
                </p:cNvPr>
                <p:cNvSpPr>
                  <a:spLocks/>
                </p:cNvSpPr>
                <p:nvPr/>
              </p:nvSpPr>
              <p:spPr bwMode="auto">
                <a:xfrm>
                  <a:off x="7564" y="539410"/>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5" name="Freeform 1104">
                  <a:extLst>
                    <a:ext uri="{FF2B5EF4-FFF2-40B4-BE49-F238E27FC236}">
                      <a16:creationId xmlns:a16="http://schemas.microsoft.com/office/drawing/2014/main" id="{FCFB01AF-05ED-473D-9280-51C903D1123E}"/>
                    </a:ext>
                  </a:extLst>
                </p:cNvPr>
                <p:cNvSpPr>
                  <a:spLocks/>
                </p:cNvSpPr>
                <p:nvPr/>
              </p:nvSpPr>
              <p:spPr bwMode="auto">
                <a:xfrm>
                  <a:off x="7551" y="539470"/>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6" name="Freeform 1105">
                  <a:extLst>
                    <a:ext uri="{FF2B5EF4-FFF2-40B4-BE49-F238E27FC236}">
                      <a16:creationId xmlns:a16="http://schemas.microsoft.com/office/drawing/2014/main" id="{E20E56AD-00C7-629E-0366-40EC9FC75713}"/>
                    </a:ext>
                  </a:extLst>
                </p:cNvPr>
                <p:cNvSpPr>
                  <a:spLocks/>
                </p:cNvSpPr>
                <p:nvPr/>
              </p:nvSpPr>
              <p:spPr bwMode="auto">
                <a:xfrm>
                  <a:off x="7564" y="539499"/>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7" name="Freeform 1106">
                  <a:extLst>
                    <a:ext uri="{FF2B5EF4-FFF2-40B4-BE49-F238E27FC236}">
                      <a16:creationId xmlns:a16="http://schemas.microsoft.com/office/drawing/2014/main" id="{CF810148-CC6C-0C6C-130A-F2F080BB3906}"/>
                    </a:ext>
                  </a:extLst>
                </p:cNvPr>
                <p:cNvSpPr>
                  <a:spLocks/>
                </p:cNvSpPr>
                <p:nvPr/>
              </p:nvSpPr>
              <p:spPr bwMode="auto">
                <a:xfrm>
                  <a:off x="7614" y="539504"/>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8" name="Line 1107">
                  <a:extLst>
                    <a:ext uri="{FF2B5EF4-FFF2-40B4-BE49-F238E27FC236}">
                      <a16:creationId xmlns:a16="http://schemas.microsoft.com/office/drawing/2014/main" id="{841740B6-0ED1-A219-F2B9-60F6B44301ED}"/>
                    </a:ext>
                  </a:extLst>
                </p:cNvPr>
                <p:cNvSpPr>
                  <a:spLocks noChangeShapeType="1"/>
                </p:cNvSpPr>
                <p:nvPr/>
              </p:nvSpPr>
              <p:spPr bwMode="auto">
                <a:xfrm flipH="1">
                  <a:off x="7533" y="539492"/>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9" name="Freeform 1108">
                  <a:extLst>
                    <a:ext uri="{FF2B5EF4-FFF2-40B4-BE49-F238E27FC236}">
                      <a16:creationId xmlns:a16="http://schemas.microsoft.com/office/drawing/2014/main" id="{DB8093E6-0851-91FE-92DA-9DC3DBBCC210}"/>
                    </a:ext>
                  </a:extLst>
                </p:cNvPr>
                <p:cNvSpPr>
                  <a:spLocks/>
                </p:cNvSpPr>
                <p:nvPr/>
              </p:nvSpPr>
              <p:spPr bwMode="auto">
                <a:xfrm>
                  <a:off x="7551" y="539508"/>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0" name="Freeform 1109">
                  <a:extLst>
                    <a:ext uri="{FF2B5EF4-FFF2-40B4-BE49-F238E27FC236}">
                      <a16:creationId xmlns:a16="http://schemas.microsoft.com/office/drawing/2014/main" id="{3463FA19-8B43-8361-40EE-7B30D45D30F1}"/>
                    </a:ext>
                  </a:extLst>
                </p:cNvPr>
                <p:cNvSpPr>
                  <a:spLocks/>
                </p:cNvSpPr>
                <p:nvPr/>
              </p:nvSpPr>
              <p:spPr bwMode="auto">
                <a:xfrm>
                  <a:off x="7533" y="539530"/>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1" name="Freeform 1110">
                  <a:extLst>
                    <a:ext uri="{FF2B5EF4-FFF2-40B4-BE49-F238E27FC236}">
                      <a16:creationId xmlns:a16="http://schemas.microsoft.com/office/drawing/2014/main" id="{5D8C370D-356E-3D0E-6D81-C5A6F9FD279E}"/>
                    </a:ext>
                  </a:extLst>
                </p:cNvPr>
                <p:cNvSpPr>
                  <a:spLocks/>
                </p:cNvSpPr>
                <p:nvPr/>
              </p:nvSpPr>
              <p:spPr bwMode="auto">
                <a:xfrm>
                  <a:off x="7583" y="539385"/>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2" name="Freeform 1111">
                  <a:extLst>
                    <a:ext uri="{FF2B5EF4-FFF2-40B4-BE49-F238E27FC236}">
                      <a16:creationId xmlns:a16="http://schemas.microsoft.com/office/drawing/2014/main" id="{BB6E1F17-2EAD-0B9F-4E3B-54C67768C915}"/>
                    </a:ext>
                  </a:extLst>
                </p:cNvPr>
                <p:cNvSpPr>
                  <a:spLocks/>
                </p:cNvSpPr>
                <p:nvPr/>
              </p:nvSpPr>
              <p:spPr bwMode="auto">
                <a:xfrm>
                  <a:off x="7606" y="539385"/>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3" name="Freeform 1112">
                  <a:extLst>
                    <a:ext uri="{FF2B5EF4-FFF2-40B4-BE49-F238E27FC236}">
                      <a16:creationId xmlns:a16="http://schemas.microsoft.com/office/drawing/2014/main" id="{666983E9-D04A-7004-7771-E08FC4ABEBE3}"/>
                    </a:ext>
                  </a:extLst>
                </p:cNvPr>
                <p:cNvSpPr>
                  <a:spLocks/>
                </p:cNvSpPr>
                <p:nvPr/>
              </p:nvSpPr>
              <p:spPr bwMode="auto">
                <a:xfrm>
                  <a:off x="7571" y="539424"/>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4" name="Freeform 1113">
                  <a:extLst>
                    <a:ext uri="{FF2B5EF4-FFF2-40B4-BE49-F238E27FC236}">
                      <a16:creationId xmlns:a16="http://schemas.microsoft.com/office/drawing/2014/main" id="{1FDC52F7-5A09-27B9-271A-BD612C6B2934}"/>
                    </a:ext>
                  </a:extLst>
                </p:cNvPr>
                <p:cNvSpPr>
                  <a:spLocks/>
                </p:cNvSpPr>
                <p:nvPr/>
              </p:nvSpPr>
              <p:spPr bwMode="auto">
                <a:xfrm>
                  <a:off x="7581" y="539425"/>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5" name="Freeform 1114">
                  <a:extLst>
                    <a:ext uri="{FF2B5EF4-FFF2-40B4-BE49-F238E27FC236}">
                      <a16:creationId xmlns:a16="http://schemas.microsoft.com/office/drawing/2014/main" id="{02C23FEF-58A7-6D7E-A140-D714B6963D1D}"/>
                    </a:ext>
                  </a:extLst>
                </p:cNvPr>
                <p:cNvSpPr>
                  <a:spLocks/>
                </p:cNvSpPr>
                <p:nvPr/>
              </p:nvSpPr>
              <p:spPr bwMode="auto">
                <a:xfrm>
                  <a:off x="7557" y="539380"/>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6" name="Freeform 1115">
                  <a:extLst>
                    <a:ext uri="{FF2B5EF4-FFF2-40B4-BE49-F238E27FC236}">
                      <a16:creationId xmlns:a16="http://schemas.microsoft.com/office/drawing/2014/main" id="{4598879F-90C4-586F-164D-4561DCA8CAFB}"/>
                    </a:ext>
                  </a:extLst>
                </p:cNvPr>
                <p:cNvSpPr>
                  <a:spLocks/>
                </p:cNvSpPr>
                <p:nvPr/>
              </p:nvSpPr>
              <p:spPr bwMode="auto">
                <a:xfrm>
                  <a:off x="7526" y="539391"/>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7" name="Freeform 1116">
                  <a:extLst>
                    <a:ext uri="{FF2B5EF4-FFF2-40B4-BE49-F238E27FC236}">
                      <a16:creationId xmlns:a16="http://schemas.microsoft.com/office/drawing/2014/main" id="{634A872B-F762-3FC9-10EA-6BD9879A7E13}"/>
                    </a:ext>
                  </a:extLst>
                </p:cNvPr>
                <p:cNvSpPr>
                  <a:spLocks/>
                </p:cNvSpPr>
                <p:nvPr/>
              </p:nvSpPr>
              <p:spPr bwMode="auto">
                <a:xfrm>
                  <a:off x="7531" y="539424"/>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8" name="Freeform 1117">
                  <a:extLst>
                    <a:ext uri="{FF2B5EF4-FFF2-40B4-BE49-F238E27FC236}">
                      <a16:creationId xmlns:a16="http://schemas.microsoft.com/office/drawing/2014/main" id="{03415727-10F6-F5F7-E122-83BC7E4D9573}"/>
                    </a:ext>
                  </a:extLst>
                </p:cNvPr>
                <p:cNvSpPr>
                  <a:spLocks/>
                </p:cNvSpPr>
                <p:nvPr/>
              </p:nvSpPr>
              <p:spPr bwMode="auto">
                <a:xfrm>
                  <a:off x="7523" y="539440"/>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9" name="Line 1118">
                  <a:extLst>
                    <a:ext uri="{FF2B5EF4-FFF2-40B4-BE49-F238E27FC236}">
                      <a16:creationId xmlns:a16="http://schemas.microsoft.com/office/drawing/2014/main" id="{03C42A6C-ECCD-CC74-251C-563197FEDA2F}"/>
                    </a:ext>
                  </a:extLst>
                </p:cNvPr>
                <p:cNvSpPr>
                  <a:spLocks noChangeShapeType="1"/>
                </p:cNvSpPr>
                <p:nvPr/>
              </p:nvSpPr>
              <p:spPr bwMode="auto">
                <a:xfrm flipH="1">
                  <a:off x="7576" y="539433"/>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0" name="Freeform 1119">
                  <a:extLst>
                    <a:ext uri="{FF2B5EF4-FFF2-40B4-BE49-F238E27FC236}">
                      <a16:creationId xmlns:a16="http://schemas.microsoft.com/office/drawing/2014/main" id="{35699DD5-C12B-EB4D-00A5-8514FAF6975D}"/>
                    </a:ext>
                  </a:extLst>
                </p:cNvPr>
                <p:cNvSpPr>
                  <a:spLocks/>
                </p:cNvSpPr>
                <p:nvPr/>
              </p:nvSpPr>
              <p:spPr bwMode="auto">
                <a:xfrm>
                  <a:off x="7565" y="539511"/>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1" name="Freeform 1120">
                  <a:extLst>
                    <a:ext uri="{FF2B5EF4-FFF2-40B4-BE49-F238E27FC236}">
                      <a16:creationId xmlns:a16="http://schemas.microsoft.com/office/drawing/2014/main" id="{3F90A0A0-8913-C5B9-ED04-2C230E4AA990}"/>
                    </a:ext>
                  </a:extLst>
                </p:cNvPr>
                <p:cNvSpPr>
                  <a:spLocks/>
                </p:cNvSpPr>
                <p:nvPr/>
              </p:nvSpPr>
              <p:spPr bwMode="auto">
                <a:xfrm>
                  <a:off x="7563" y="539452"/>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2" name="Freeform 1121">
                  <a:extLst>
                    <a:ext uri="{FF2B5EF4-FFF2-40B4-BE49-F238E27FC236}">
                      <a16:creationId xmlns:a16="http://schemas.microsoft.com/office/drawing/2014/main" id="{1C3CAAFB-C188-2859-DC12-B27ACB7FF5E7}"/>
                    </a:ext>
                  </a:extLst>
                </p:cNvPr>
                <p:cNvSpPr>
                  <a:spLocks/>
                </p:cNvSpPr>
                <p:nvPr/>
              </p:nvSpPr>
              <p:spPr bwMode="auto">
                <a:xfrm>
                  <a:off x="7540" y="539487"/>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3" name="Freeform 1122">
                  <a:extLst>
                    <a:ext uri="{FF2B5EF4-FFF2-40B4-BE49-F238E27FC236}">
                      <a16:creationId xmlns:a16="http://schemas.microsoft.com/office/drawing/2014/main" id="{0183DBB8-CC42-0A96-933B-C45EA6C01EFD}"/>
                    </a:ext>
                  </a:extLst>
                </p:cNvPr>
                <p:cNvSpPr>
                  <a:spLocks/>
                </p:cNvSpPr>
                <p:nvPr/>
              </p:nvSpPr>
              <p:spPr bwMode="auto">
                <a:xfrm>
                  <a:off x="7533" y="539428"/>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4" name="Freeform 1123">
                  <a:extLst>
                    <a:ext uri="{FF2B5EF4-FFF2-40B4-BE49-F238E27FC236}">
                      <a16:creationId xmlns:a16="http://schemas.microsoft.com/office/drawing/2014/main" id="{F3015813-5EDF-4F2A-1495-3C75AEC115B8}"/>
                    </a:ext>
                  </a:extLst>
                </p:cNvPr>
                <p:cNvSpPr>
                  <a:spLocks/>
                </p:cNvSpPr>
                <p:nvPr/>
              </p:nvSpPr>
              <p:spPr bwMode="auto">
                <a:xfrm>
                  <a:off x="7577" y="539371"/>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5" name="Freeform 1124">
                  <a:extLst>
                    <a:ext uri="{FF2B5EF4-FFF2-40B4-BE49-F238E27FC236}">
                      <a16:creationId xmlns:a16="http://schemas.microsoft.com/office/drawing/2014/main" id="{9378F072-410A-E567-8474-24F1B5A85CD0}"/>
                    </a:ext>
                  </a:extLst>
                </p:cNvPr>
                <p:cNvSpPr>
                  <a:spLocks/>
                </p:cNvSpPr>
                <p:nvPr/>
              </p:nvSpPr>
              <p:spPr bwMode="auto">
                <a:xfrm>
                  <a:off x="7565" y="539400"/>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6" name="グループ化 35">
                <a:extLst>
                  <a:ext uri="{FF2B5EF4-FFF2-40B4-BE49-F238E27FC236}">
                    <a16:creationId xmlns:a16="http://schemas.microsoft.com/office/drawing/2014/main" id="{659BD97A-03A2-C978-69D1-51D1D53473D3}"/>
                  </a:ext>
                </a:extLst>
              </p:cNvPr>
              <p:cNvGrpSpPr/>
              <p:nvPr/>
            </p:nvGrpSpPr>
            <p:grpSpPr>
              <a:xfrm flipH="1">
                <a:off x="4194426" y="2332843"/>
                <a:ext cx="594331" cy="612680"/>
                <a:chOff x="0" y="53845"/>
                <a:chExt cx="1117607" cy="1302741"/>
              </a:xfrm>
            </p:grpSpPr>
            <p:sp>
              <p:nvSpPr>
                <p:cNvPr id="275" name="Freeform 236">
                  <a:extLst>
                    <a:ext uri="{FF2B5EF4-FFF2-40B4-BE49-F238E27FC236}">
                      <a16:creationId xmlns:a16="http://schemas.microsoft.com/office/drawing/2014/main" id="{EB49A42C-156F-777D-9976-9965E9544559}"/>
                    </a:ext>
                  </a:extLst>
                </p:cNvPr>
                <p:cNvSpPr>
                  <a:spLocks/>
                </p:cNvSpPr>
                <p:nvPr/>
              </p:nvSpPr>
              <p:spPr bwMode="auto">
                <a:xfrm flipH="1">
                  <a:off x="134747" y="410713"/>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76" name="Freeform 237">
                  <a:extLst>
                    <a:ext uri="{FF2B5EF4-FFF2-40B4-BE49-F238E27FC236}">
                      <a16:creationId xmlns:a16="http://schemas.microsoft.com/office/drawing/2014/main" id="{04001DA1-112A-734D-177E-BA00FE2F2934}"/>
                    </a:ext>
                  </a:extLst>
                </p:cNvPr>
                <p:cNvSpPr>
                  <a:spLocks/>
                </p:cNvSpPr>
                <p:nvPr/>
              </p:nvSpPr>
              <p:spPr bwMode="auto">
                <a:xfrm flipH="1">
                  <a:off x="626177" y="715610"/>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77" name="Freeform 238">
                  <a:extLst>
                    <a:ext uri="{FF2B5EF4-FFF2-40B4-BE49-F238E27FC236}">
                      <a16:creationId xmlns:a16="http://schemas.microsoft.com/office/drawing/2014/main" id="{E489A23C-76DC-EDA3-7730-42382C340C21}"/>
                    </a:ext>
                  </a:extLst>
                </p:cNvPr>
                <p:cNvSpPr>
                  <a:spLocks/>
                </p:cNvSpPr>
                <p:nvPr/>
              </p:nvSpPr>
              <p:spPr bwMode="auto">
                <a:xfrm flipH="1">
                  <a:off x="289310" y="722539"/>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78" name="Freeform 239">
                  <a:extLst>
                    <a:ext uri="{FF2B5EF4-FFF2-40B4-BE49-F238E27FC236}">
                      <a16:creationId xmlns:a16="http://schemas.microsoft.com/office/drawing/2014/main" id="{91731F7A-3956-2EE3-8626-46CCA56FD64B}"/>
                    </a:ext>
                  </a:extLst>
                </p:cNvPr>
                <p:cNvSpPr>
                  <a:spLocks/>
                </p:cNvSpPr>
                <p:nvPr/>
              </p:nvSpPr>
              <p:spPr bwMode="auto">
                <a:xfrm flipH="1">
                  <a:off x="79263" y="708680"/>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91" name="Freeform 240">
                  <a:extLst>
                    <a:ext uri="{FF2B5EF4-FFF2-40B4-BE49-F238E27FC236}">
                      <a16:creationId xmlns:a16="http://schemas.microsoft.com/office/drawing/2014/main" id="{A683B0A8-CA03-27B5-123B-2C4CC7B0D42E}"/>
                    </a:ext>
                  </a:extLst>
                </p:cNvPr>
                <p:cNvSpPr>
                  <a:spLocks/>
                </p:cNvSpPr>
                <p:nvPr/>
              </p:nvSpPr>
              <p:spPr bwMode="auto">
                <a:xfrm flipH="1">
                  <a:off x="967007" y="670568"/>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68" name="Freeform 241">
                  <a:extLst>
                    <a:ext uri="{FF2B5EF4-FFF2-40B4-BE49-F238E27FC236}">
                      <a16:creationId xmlns:a16="http://schemas.microsoft.com/office/drawing/2014/main" id="{5FA0DC8F-75D0-97A5-AE4E-45F702AD86C0}"/>
                    </a:ext>
                  </a:extLst>
                </p:cNvPr>
                <p:cNvSpPr>
                  <a:spLocks/>
                </p:cNvSpPr>
                <p:nvPr/>
              </p:nvSpPr>
              <p:spPr bwMode="auto">
                <a:xfrm flipH="1">
                  <a:off x="59447" y="566626"/>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69" name="Freeform 242">
                  <a:extLst>
                    <a:ext uri="{FF2B5EF4-FFF2-40B4-BE49-F238E27FC236}">
                      <a16:creationId xmlns:a16="http://schemas.microsoft.com/office/drawing/2014/main" id="{D7C6CFAE-2958-FA98-9C8B-D43CF15C5F08}"/>
                    </a:ext>
                  </a:extLst>
                </p:cNvPr>
                <p:cNvSpPr>
                  <a:spLocks/>
                </p:cNvSpPr>
                <p:nvPr/>
              </p:nvSpPr>
              <p:spPr bwMode="auto">
                <a:xfrm flipH="1">
                  <a:off x="947192" y="556232"/>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0" name="Freeform 243">
                  <a:extLst>
                    <a:ext uri="{FF2B5EF4-FFF2-40B4-BE49-F238E27FC236}">
                      <a16:creationId xmlns:a16="http://schemas.microsoft.com/office/drawing/2014/main" id="{909737BB-F4F6-212C-BAD7-9F72C9C072B0}"/>
                    </a:ext>
                  </a:extLst>
                </p:cNvPr>
                <p:cNvSpPr>
                  <a:spLocks/>
                </p:cNvSpPr>
                <p:nvPr/>
              </p:nvSpPr>
              <p:spPr bwMode="auto">
                <a:xfrm flipH="1">
                  <a:off x="233826" y="601273"/>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1" name="Freeform 244">
                  <a:extLst>
                    <a:ext uri="{FF2B5EF4-FFF2-40B4-BE49-F238E27FC236}">
                      <a16:creationId xmlns:a16="http://schemas.microsoft.com/office/drawing/2014/main" id="{DD475A2D-9BBA-162A-94C7-E7B72285E3A0}"/>
                    </a:ext>
                  </a:extLst>
                </p:cNvPr>
                <p:cNvSpPr>
                  <a:spLocks/>
                </p:cNvSpPr>
                <p:nvPr/>
              </p:nvSpPr>
              <p:spPr bwMode="auto">
                <a:xfrm flipH="1">
                  <a:off x="602398" y="594344"/>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2" name="Freeform 245">
                  <a:extLst>
                    <a:ext uri="{FF2B5EF4-FFF2-40B4-BE49-F238E27FC236}">
                      <a16:creationId xmlns:a16="http://schemas.microsoft.com/office/drawing/2014/main" id="{0411AA27-FEF1-DA58-FE20-F1E13FA0041E}"/>
                    </a:ext>
                  </a:extLst>
                </p:cNvPr>
                <p:cNvSpPr>
                  <a:spLocks/>
                </p:cNvSpPr>
                <p:nvPr/>
              </p:nvSpPr>
              <p:spPr bwMode="auto">
                <a:xfrm flipH="1">
                  <a:off x="154563" y="819552"/>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3" name="Freeform 246">
                  <a:extLst>
                    <a:ext uri="{FF2B5EF4-FFF2-40B4-BE49-F238E27FC236}">
                      <a16:creationId xmlns:a16="http://schemas.microsoft.com/office/drawing/2014/main" id="{5E7CEB4E-8D07-3680-DE85-543DF64935CA}"/>
                    </a:ext>
                  </a:extLst>
                </p:cNvPr>
                <p:cNvSpPr>
                  <a:spLocks/>
                </p:cNvSpPr>
                <p:nvPr/>
              </p:nvSpPr>
              <p:spPr bwMode="auto">
                <a:xfrm flipH="1">
                  <a:off x="79263" y="708680"/>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4" name="Freeform 247">
                  <a:extLst>
                    <a:ext uri="{FF2B5EF4-FFF2-40B4-BE49-F238E27FC236}">
                      <a16:creationId xmlns:a16="http://schemas.microsoft.com/office/drawing/2014/main" id="{4DDA9427-DC2F-046A-B98B-2A72FD6E5D0F}"/>
                    </a:ext>
                  </a:extLst>
                </p:cNvPr>
                <p:cNvSpPr>
                  <a:spLocks/>
                </p:cNvSpPr>
                <p:nvPr/>
              </p:nvSpPr>
              <p:spPr bwMode="auto">
                <a:xfrm flipH="1">
                  <a:off x="967007" y="674033"/>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5" name="Freeform 248">
                  <a:extLst>
                    <a:ext uri="{FF2B5EF4-FFF2-40B4-BE49-F238E27FC236}">
                      <a16:creationId xmlns:a16="http://schemas.microsoft.com/office/drawing/2014/main" id="{DF12D553-6801-68FB-445F-C1E6F2DA73AB}"/>
                    </a:ext>
                  </a:extLst>
                </p:cNvPr>
                <p:cNvSpPr>
                  <a:spLocks/>
                </p:cNvSpPr>
                <p:nvPr/>
              </p:nvSpPr>
              <p:spPr bwMode="auto">
                <a:xfrm flipH="1">
                  <a:off x="1022492" y="691357"/>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6" name="Freeform 249">
                  <a:extLst>
                    <a:ext uri="{FF2B5EF4-FFF2-40B4-BE49-F238E27FC236}">
                      <a16:creationId xmlns:a16="http://schemas.microsoft.com/office/drawing/2014/main" id="{F924B9EE-2CFC-0CE6-3C33-0DE01657E513}"/>
                    </a:ext>
                  </a:extLst>
                </p:cNvPr>
                <p:cNvSpPr>
                  <a:spLocks/>
                </p:cNvSpPr>
                <p:nvPr/>
              </p:nvSpPr>
              <p:spPr bwMode="auto">
                <a:xfrm flipH="1">
                  <a:off x="994749" y="798763"/>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7" name="Freeform 250">
                  <a:extLst>
                    <a:ext uri="{FF2B5EF4-FFF2-40B4-BE49-F238E27FC236}">
                      <a16:creationId xmlns:a16="http://schemas.microsoft.com/office/drawing/2014/main" id="{658286D7-9BD7-9F67-6944-EBBA6ED1A52E}"/>
                    </a:ext>
                  </a:extLst>
                </p:cNvPr>
                <p:cNvSpPr>
                  <a:spLocks/>
                </p:cNvSpPr>
                <p:nvPr/>
              </p:nvSpPr>
              <p:spPr bwMode="auto">
                <a:xfrm flipH="1">
                  <a:off x="114931" y="774510"/>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8" name="Freeform 251">
                  <a:extLst>
                    <a:ext uri="{FF2B5EF4-FFF2-40B4-BE49-F238E27FC236}">
                      <a16:creationId xmlns:a16="http://schemas.microsoft.com/office/drawing/2014/main" id="{B679E6B1-E794-F438-9605-6FC85529AB20}"/>
                    </a:ext>
                  </a:extLst>
                </p:cNvPr>
                <p:cNvSpPr>
                  <a:spLocks/>
                </p:cNvSpPr>
                <p:nvPr/>
              </p:nvSpPr>
              <p:spPr bwMode="auto">
                <a:xfrm flipH="1">
                  <a:off x="396315" y="1082872"/>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9" name="Freeform 252">
                  <a:extLst>
                    <a:ext uri="{FF2B5EF4-FFF2-40B4-BE49-F238E27FC236}">
                      <a16:creationId xmlns:a16="http://schemas.microsoft.com/office/drawing/2014/main" id="{41DF2F32-78FD-11C6-BC78-56BD11B1E166}"/>
                    </a:ext>
                  </a:extLst>
                </p:cNvPr>
                <p:cNvSpPr>
                  <a:spLocks/>
                </p:cNvSpPr>
                <p:nvPr/>
              </p:nvSpPr>
              <p:spPr bwMode="auto">
                <a:xfrm flipH="1">
                  <a:off x="428020" y="1114054"/>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0" name="Freeform 253">
                  <a:extLst>
                    <a:ext uri="{FF2B5EF4-FFF2-40B4-BE49-F238E27FC236}">
                      <a16:creationId xmlns:a16="http://schemas.microsoft.com/office/drawing/2014/main" id="{2A1E7C71-E0FA-9066-A8C2-42D094F9604E}"/>
                    </a:ext>
                  </a:extLst>
                </p:cNvPr>
                <p:cNvSpPr>
                  <a:spLocks/>
                </p:cNvSpPr>
                <p:nvPr/>
              </p:nvSpPr>
              <p:spPr bwMode="auto">
                <a:xfrm flipH="1">
                  <a:off x="408204" y="1120984"/>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1" name="Freeform 254">
                  <a:extLst>
                    <a:ext uri="{FF2B5EF4-FFF2-40B4-BE49-F238E27FC236}">
                      <a16:creationId xmlns:a16="http://schemas.microsoft.com/office/drawing/2014/main" id="{4D8F7FA3-8C90-3E9C-85B3-EE1A502C3206}"/>
                    </a:ext>
                  </a:extLst>
                </p:cNvPr>
                <p:cNvSpPr>
                  <a:spLocks/>
                </p:cNvSpPr>
                <p:nvPr/>
              </p:nvSpPr>
              <p:spPr bwMode="auto">
                <a:xfrm flipH="1">
                  <a:off x="253641" y="701751"/>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2" name="Freeform 255">
                  <a:extLst>
                    <a:ext uri="{FF2B5EF4-FFF2-40B4-BE49-F238E27FC236}">
                      <a16:creationId xmlns:a16="http://schemas.microsoft.com/office/drawing/2014/main" id="{068EC5EB-2AA3-627A-7E5D-6EB7E1485FAD}"/>
                    </a:ext>
                  </a:extLst>
                </p:cNvPr>
                <p:cNvSpPr>
                  <a:spLocks/>
                </p:cNvSpPr>
                <p:nvPr/>
              </p:nvSpPr>
              <p:spPr bwMode="auto">
                <a:xfrm flipH="1">
                  <a:off x="618251" y="698286"/>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3" name="Freeform 256">
                  <a:extLst>
                    <a:ext uri="{FF2B5EF4-FFF2-40B4-BE49-F238E27FC236}">
                      <a16:creationId xmlns:a16="http://schemas.microsoft.com/office/drawing/2014/main" id="{B77A5979-B05D-E0CA-2D60-63CC27FFD4ED}"/>
                    </a:ext>
                  </a:extLst>
                </p:cNvPr>
                <p:cNvSpPr>
                  <a:spLocks/>
                </p:cNvSpPr>
                <p:nvPr/>
              </p:nvSpPr>
              <p:spPr bwMode="auto">
                <a:xfrm flipH="1">
                  <a:off x="626177" y="753722"/>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4" name="Freeform 257">
                  <a:extLst>
                    <a:ext uri="{FF2B5EF4-FFF2-40B4-BE49-F238E27FC236}">
                      <a16:creationId xmlns:a16="http://schemas.microsoft.com/office/drawing/2014/main" id="{46867FB5-3194-41EE-72C7-D48A7F84DEED}"/>
                    </a:ext>
                  </a:extLst>
                </p:cNvPr>
                <p:cNvSpPr>
                  <a:spLocks/>
                </p:cNvSpPr>
                <p:nvPr/>
              </p:nvSpPr>
              <p:spPr bwMode="auto">
                <a:xfrm flipH="1">
                  <a:off x="634103" y="715610"/>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5" name="Freeform 258">
                  <a:extLst>
                    <a:ext uri="{FF2B5EF4-FFF2-40B4-BE49-F238E27FC236}">
                      <a16:creationId xmlns:a16="http://schemas.microsoft.com/office/drawing/2014/main" id="{53C5A2D4-BC73-B2C8-F8CF-D1F75B709FA7}"/>
                    </a:ext>
                  </a:extLst>
                </p:cNvPr>
                <p:cNvSpPr>
                  <a:spLocks/>
                </p:cNvSpPr>
                <p:nvPr/>
              </p:nvSpPr>
              <p:spPr bwMode="auto">
                <a:xfrm flipH="1">
                  <a:off x="281383" y="722539"/>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6" name="Freeform 259">
                  <a:extLst>
                    <a:ext uri="{FF2B5EF4-FFF2-40B4-BE49-F238E27FC236}">
                      <a16:creationId xmlns:a16="http://schemas.microsoft.com/office/drawing/2014/main" id="{288DBA55-0CC7-2908-C8CA-48D0F940A06E}"/>
                    </a:ext>
                  </a:extLst>
                </p:cNvPr>
                <p:cNvSpPr>
                  <a:spLocks/>
                </p:cNvSpPr>
                <p:nvPr/>
              </p:nvSpPr>
              <p:spPr bwMode="auto">
                <a:xfrm flipH="1">
                  <a:off x="297236" y="753722"/>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7" name="Freeform 260">
                  <a:extLst>
                    <a:ext uri="{FF2B5EF4-FFF2-40B4-BE49-F238E27FC236}">
                      <a16:creationId xmlns:a16="http://schemas.microsoft.com/office/drawing/2014/main" id="{0F0DDBF8-85E7-D44D-C415-1095A9C474A9}"/>
                    </a:ext>
                  </a:extLst>
                </p:cNvPr>
                <p:cNvSpPr>
                  <a:spLocks/>
                </p:cNvSpPr>
                <p:nvPr/>
              </p:nvSpPr>
              <p:spPr bwMode="auto">
                <a:xfrm flipH="1">
                  <a:off x="285346" y="788369"/>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8" name="Freeform 261">
                  <a:extLst>
                    <a:ext uri="{FF2B5EF4-FFF2-40B4-BE49-F238E27FC236}">
                      <a16:creationId xmlns:a16="http://schemas.microsoft.com/office/drawing/2014/main" id="{8B66D069-0B6B-7F05-1648-3C3D6A61ECDA}"/>
                    </a:ext>
                  </a:extLst>
                </p:cNvPr>
                <p:cNvSpPr>
                  <a:spLocks/>
                </p:cNvSpPr>
                <p:nvPr/>
              </p:nvSpPr>
              <p:spPr bwMode="auto">
                <a:xfrm flipH="1">
                  <a:off x="634103" y="788369"/>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9" name="Freeform 262">
                  <a:extLst>
                    <a:ext uri="{FF2B5EF4-FFF2-40B4-BE49-F238E27FC236}">
                      <a16:creationId xmlns:a16="http://schemas.microsoft.com/office/drawing/2014/main" id="{D7F306B3-23C4-7328-D0E7-AE210921974C}"/>
                    </a:ext>
                  </a:extLst>
                </p:cNvPr>
                <p:cNvSpPr>
                  <a:spLocks/>
                </p:cNvSpPr>
                <p:nvPr/>
              </p:nvSpPr>
              <p:spPr bwMode="auto">
                <a:xfrm flipH="1">
                  <a:off x="693550" y="947747"/>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0" name="Freeform 263">
                  <a:extLst>
                    <a:ext uri="{FF2B5EF4-FFF2-40B4-BE49-F238E27FC236}">
                      <a16:creationId xmlns:a16="http://schemas.microsoft.com/office/drawing/2014/main" id="{C992B6F5-727C-8966-AB7C-90A826843F23}"/>
                    </a:ext>
                  </a:extLst>
                </p:cNvPr>
                <p:cNvSpPr>
                  <a:spLocks/>
                </p:cNvSpPr>
                <p:nvPr/>
              </p:nvSpPr>
              <p:spPr bwMode="auto">
                <a:xfrm flipH="1">
                  <a:off x="317052" y="940818"/>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1" name="Freeform 264">
                  <a:extLst>
                    <a:ext uri="{FF2B5EF4-FFF2-40B4-BE49-F238E27FC236}">
                      <a16:creationId xmlns:a16="http://schemas.microsoft.com/office/drawing/2014/main" id="{9BC76F1F-37A2-EA4A-A9AC-B4911A3AE585}"/>
                    </a:ext>
                  </a:extLst>
                </p:cNvPr>
                <p:cNvSpPr>
                  <a:spLocks/>
                </p:cNvSpPr>
                <p:nvPr/>
              </p:nvSpPr>
              <p:spPr bwMode="auto">
                <a:xfrm flipH="1">
                  <a:off x="574656" y="729469"/>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2" name="Freeform 265">
                  <a:extLst>
                    <a:ext uri="{FF2B5EF4-FFF2-40B4-BE49-F238E27FC236}">
                      <a16:creationId xmlns:a16="http://schemas.microsoft.com/office/drawing/2014/main" id="{DA3A4EB6-050B-05A3-1676-0140CE5B526B}"/>
                    </a:ext>
                  </a:extLst>
                </p:cNvPr>
                <p:cNvSpPr>
                  <a:spLocks/>
                </p:cNvSpPr>
                <p:nvPr/>
              </p:nvSpPr>
              <p:spPr bwMode="auto">
                <a:xfrm flipH="1">
                  <a:off x="487467" y="739863"/>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3" name="Freeform 266">
                  <a:extLst>
                    <a:ext uri="{FF2B5EF4-FFF2-40B4-BE49-F238E27FC236}">
                      <a16:creationId xmlns:a16="http://schemas.microsoft.com/office/drawing/2014/main" id="{A76E4E19-20FF-189E-5608-1F46193476FE}"/>
                    </a:ext>
                  </a:extLst>
                </p:cNvPr>
                <p:cNvSpPr>
                  <a:spLocks/>
                </p:cNvSpPr>
                <p:nvPr/>
              </p:nvSpPr>
              <p:spPr bwMode="auto">
                <a:xfrm flipH="1">
                  <a:off x="459725" y="816087"/>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4" name="Freeform 267">
                  <a:extLst>
                    <a:ext uri="{FF2B5EF4-FFF2-40B4-BE49-F238E27FC236}">
                      <a16:creationId xmlns:a16="http://schemas.microsoft.com/office/drawing/2014/main" id="{9624D2C1-8ECC-90BA-F97C-3721F9A045C4}"/>
                    </a:ext>
                  </a:extLst>
                </p:cNvPr>
                <p:cNvSpPr>
                  <a:spLocks/>
                </p:cNvSpPr>
                <p:nvPr/>
              </p:nvSpPr>
              <p:spPr bwMode="auto">
                <a:xfrm flipH="1">
                  <a:off x="412167" y="916564"/>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5" name="Freeform 268">
                  <a:extLst>
                    <a:ext uri="{FF2B5EF4-FFF2-40B4-BE49-F238E27FC236}">
                      <a16:creationId xmlns:a16="http://schemas.microsoft.com/office/drawing/2014/main" id="{0F43766C-2E3E-A78E-5E25-6B3EA6B69B08}"/>
                    </a:ext>
                  </a:extLst>
                </p:cNvPr>
                <p:cNvSpPr>
                  <a:spLocks/>
                </p:cNvSpPr>
                <p:nvPr/>
              </p:nvSpPr>
              <p:spPr bwMode="auto">
                <a:xfrm flipH="1">
                  <a:off x="634103" y="906170"/>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6" name="Freeform 269">
                  <a:extLst>
                    <a:ext uri="{FF2B5EF4-FFF2-40B4-BE49-F238E27FC236}">
                      <a16:creationId xmlns:a16="http://schemas.microsoft.com/office/drawing/2014/main" id="{19C4BE54-C47D-2AFE-C88E-F2B46F411913}"/>
                    </a:ext>
                  </a:extLst>
                </p:cNvPr>
                <p:cNvSpPr>
                  <a:spLocks/>
                </p:cNvSpPr>
                <p:nvPr/>
              </p:nvSpPr>
              <p:spPr bwMode="auto">
                <a:xfrm flipH="1">
                  <a:off x="447835" y="954677"/>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7" name="Freeform 270">
                  <a:extLst>
                    <a:ext uri="{FF2B5EF4-FFF2-40B4-BE49-F238E27FC236}">
                      <a16:creationId xmlns:a16="http://schemas.microsoft.com/office/drawing/2014/main" id="{4ABBFC78-DD80-87DA-A945-02561930FA94}"/>
                    </a:ext>
                  </a:extLst>
                </p:cNvPr>
                <p:cNvSpPr>
                  <a:spLocks/>
                </p:cNvSpPr>
                <p:nvPr/>
              </p:nvSpPr>
              <p:spPr bwMode="auto">
                <a:xfrm flipH="1">
                  <a:off x="602398" y="795299"/>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8" name="Freeform 271">
                  <a:extLst>
                    <a:ext uri="{FF2B5EF4-FFF2-40B4-BE49-F238E27FC236}">
                      <a16:creationId xmlns:a16="http://schemas.microsoft.com/office/drawing/2014/main" id="{29C065C4-EE78-8E6D-5B8B-94DA64346AC4}"/>
                    </a:ext>
                  </a:extLst>
                </p:cNvPr>
                <p:cNvSpPr>
                  <a:spLocks/>
                </p:cNvSpPr>
                <p:nvPr/>
              </p:nvSpPr>
              <p:spPr bwMode="auto">
                <a:xfrm flipH="1">
                  <a:off x="424057" y="601273"/>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99" name="Freeform 272">
                  <a:extLst>
                    <a:ext uri="{FF2B5EF4-FFF2-40B4-BE49-F238E27FC236}">
                      <a16:creationId xmlns:a16="http://schemas.microsoft.com/office/drawing/2014/main" id="{A3F0B13A-F5B4-7E8D-BA0B-0C408DA099DF}"/>
                    </a:ext>
                  </a:extLst>
                </p:cNvPr>
                <p:cNvSpPr>
                  <a:spLocks/>
                </p:cNvSpPr>
                <p:nvPr/>
              </p:nvSpPr>
              <p:spPr bwMode="auto">
                <a:xfrm flipH="1">
                  <a:off x="225899" y="601273"/>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0" name="Freeform 273">
                  <a:extLst>
                    <a:ext uri="{FF2B5EF4-FFF2-40B4-BE49-F238E27FC236}">
                      <a16:creationId xmlns:a16="http://schemas.microsoft.com/office/drawing/2014/main" id="{9053948E-09E8-4226-2553-B2C0F9677FA4}"/>
                    </a:ext>
                  </a:extLst>
                </p:cNvPr>
                <p:cNvSpPr>
                  <a:spLocks/>
                </p:cNvSpPr>
                <p:nvPr/>
              </p:nvSpPr>
              <p:spPr bwMode="auto">
                <a:xfrm flipH="1">
                  <a:off x="229862" y="642850"/>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1" name="Freeform 274">
                  <a:extLst>
                    <a:ext uri="{FF2B5EF4-FFF2-40B4-BE49-F238E27FC236}">
                      <a16:creationId xmlns:a16="http://schemas.microsoft.com/office/drawing/2014/main" id="{0B9407F8-DA9E-16EB-6788-60426845CAA6}"/>
                    </a:ext>
                  </a:extLst>
                </p:cNvPr>
                <p:cNvSpPr>
                  <a:spLocks/>
                </p:cNvSpPr>
                <p:nvPr/>
              </p:nvSpPr>
              <p:spPr bwMode="auto">
                <a:xfrm flipH="1">
                  <a:off x="602398" y="594344"/>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2" name="Freeform 275">
                  <a:extLst>
                    <a:ext uri="{FF2B5EF4-FFF2-40B4-BE49-F238E27FC236}">
                      <a16:creationId xmlns:a16="http://schemas.microsoft.com/office/drawing/2014/main" id="{49C83724-4EF8-8429-984B-63FBBF99E32C}"/>
                    </a:ext>
                  </a:extLst>
                </p:cNvPr>
                <p:cNvSpPr>
                  <a:spLocks/>
                </p:cNvSpPr>
                <p:nvPr/>
              </p:nvSpPr>
              <p:spPr bwMode="auto">
                <a:xfrm flipH="1">
                  <a:off x="602398" y="625527"/>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3" name="Freeform 276">
                  <a:extLst>
                    <a:ext uri="{FF2B5EF4-FFF2-40B4-BE49-F238E27FC236}">
                      <a16:creationId xmlns:a16="http://schemas.microsoft.com/office/drawing/2014/main" id="{601EEAC7-333E-7EEF-C1D9-8AAD92CBE2D8}"/>
                    </a:ext>
                  </a:extLst>
                </p:cNvPr>
                <p:cNvSpPr>
                  <a:spLocks/>
                </p:cNvSpPr>
                <p:nvPr/>
              </p:nvSpPr>
              <p:spPr bwMode="auto">
                <a:xfrm flipH="1">
                  <a:off x="590509" y="556232"/>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4" name="Freeform 277">
                  <a:extLst>
                    <a:ext uri="{FF2B5EF4-FFF2-40B4-BE49-F238E27FC236}">
                      <a16:creationId xmlns:a16="http://schemas.microsoft.com/office/drawing/2014/main" id="{0181CC4E-A527-7B23-9B18-3B7534A51C45}"/>
                    </a:ext>
                  </a:extLst>
                </p:cNvPr>
                <p:cNvSpPr>
                  <a:spLocks/>
                </p:cNvSpPr>
                <p:nvPr/>
              </p:nvSpPr>
              <p:spPr bwMode="auto">
                <a:xfrm flipH="1">
                  <a:off x="352720" y="538908"/>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5" name="Freeform 278">
                  <a:extLst>
                    <a:ext uri="{FF2B5EF4-FFF2-40B4-BE49-F238E27FC236}">
                      <a16:creationId xmlns:a16="http://schemas.microsoft.com/office/drawing/2014/main" id="{A7E64D51-4E2A-8154-C680-C9D8FD6E6C46}"/>
                    </a:ext>
                  </a:extLst>
                </p:cNvPr>
                <p:cNvSpPr>
                  <a:spLocks/>
                </p:cNvSpPr>
                <p:nvPr/>
              </p:nvSpPr>
              <p:spPr bwMode="auto">
                <a:xfrm flipH="1">
                  <a:off x="780740" y="1017042"/>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6" name="Freeform 279">
                  <a:extLst>
                    <a:ext uri="{FF2B5EF4-FFF2-40B4-BE49-F238E27FC236}">
                      <a16:creationId xmlns:a16="http://schemas.microsoft.com/office/drawing/2014/main" id="{1D9BDC88-4F7D-982C-3D1B-D0B84E547960}"/>
                    </a:ext>
                  </a:extLst>
                </p:cNvPr>
                <p:cNvSpPr>
                  <a:spLocks/>
                </p:cNvSpPr>
                <p:nvPr/>
              </p:nvSpPr>
              <p:spPr bwMode="auto">
                <a:xfrm flipH="1">
                  <a:off x="749034" y="1069013"/>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7" name="Freeform 280">
                  <a:extLst>
                    <a:ext uri="{FF2B5EF4-FFF2-40B4-BE49-F238E27FC236}">
                      <a16:creationId xmlns:a16="http://schemas.microsoft.com/office/drawing/2014/main" id="{51898027-67B3-A43A-3044-F8586EBC7A11}"/>
                    </a:ext>
                  </a:extLst>
                </p:cNvPr>
                <p:cNvSpPr>
                  <a:spLocks/>
                </p:cNvSpPr>
                <p:nvPr/>
              </p:nvSpPr>
              <p:spPr bwMode="auto">
                <a:xfrm flipH="1">
                  <a:off x="321015" y="1075942"/>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8" name="Freeform 281">
                  <a:extLst>
                    <a:ext uri="{FF2B5EF4-FFF2-40B4-BE49-F238E27FC236}">
                      <a16:creationId xmlns:a16="http://schemas.microsoft.com/office/drawing/2014/main" id="{D5BE7761-37B1-51F4-21B8-64DC4B41B637}"/>
                    </a:ext>
                  </a:extLst>
                </p:cNvPr>
                <p:cNvSpPr>
                  <a:spLocks/>
                </p:cNvSpPr>
                <p:nvPr/>
              </p:nvSpPr>
              <p:spPr bwMode="auto">
                <a:xfrm flipH="1">
                  <a:off x="947192" y="556232"/>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09" name="Freeform 282">
                  <a:extLst>
                    <a:ext uri="{FF2B5EF4-FFF2-40B4-BE49-F238E27FC236}">
                      <a16:creationId xmlns:a16="http://schemas.microsoft.com/office/drawing/2014/main" id="{28A1BFEC-DAF6-D79B-D1A2-1158F5432E47}"/>
                    </a:ext>
                  </a:extLst>
                </p:cNvPr>
                <p:cNvSpPr>
                  <a:spLocks/>
                </p:cNvSpPr>
                <p:nvPr/>
              </p:nvSpPr>
              <p:spPr bwMode="auto">
                <a:xfrm flipH="1">
                  <a:off x="150600" y="625527"/>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0" name="Freeform 283">
                  <a:extLst>
                    <a:ext uri="{FF2B5EF4-FFF2-40B4-BE49-F238E27FC236}">
                      <a16:creationId xmlns:a16="http://schemas.microsoft.com/office/drawing/2014/main" id="{8E49FEE3-950F-0676-74AA-9065CC05C1AF}"/>
                    </a:ext>
                  </a:extLst>
                </p:cNvPr>
                <p:cNvSpPr>
                  <a:spLocks/>
                </p:cNvSpPr>
                <p:nvPr/>
              </p:nvSpPr>
              <p:spPr bwMode="auto">
                <a:xfrm flipH="1">
                  <a:off x="103042" y="674033"/>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1" name="Freeform 284">
                  <a:extLst>
                    <a:ext uri="{FF2B5EF4-FFF2-40B4-BE49-F238E27FC236}">
                      <a16:creationId xmlns:a16="http://schemas.microsoft.com/office/drawing/2014/main" id="{E203DBA9-696A-332F-744E-4223203C8AF0}"/>
                    </a:ext>
                  </a:extLst>
                </p:cNvPr>
                <p:cNvSpPr>
                  <a:spLocks/>
                </p:cNvSpPr>
                <p:nvPr/>
              </p:nvSpPr>
              <p:spPr bwMode="auto">
                <a:xfrm flipH="1">
                  <a:off x="19816" y="615132"/>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2" name="Freeform 285">
                  <a:extLst>
                    <a:ext uri="{FF2B5EF4-FFF2-40B4-BE49-F238E27FC236}">
                      <a16:creationId xmlns:a16="http://schemas.microsoft.com/office/drawing/2014/main" id="{D2909EA2-B8B3-2A01-EDE3-AED9EAFD281D}"/>
                    </a:ext>
                  </a:extLst>
                </p:cNvPr>
                <p:cNvSpPr>
                  <a:spLocks/>
                </p:cNvSpPr>
                <p:nvPr/>
              </p:nvSpPr>
              <p:spPr bwMode="auto">
                <a:xfrm flipH="1">
                  <a:off x="257604" y="812622"/>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3" name="Freeform 286">
                  <a:extLst>
                    <a:ext uri="{FF2B5EF4-FFF2-40B4-BE49-F238E27FC236}">
                      <a16:creationId xmlns:a16="http://schemas.microsoft.com/office/drawing/2014/main" id="{4F2898CA-690E-E82A-3269-3DF2E5E1C2C9}"/>
                    </a:ext>
                  </a:extLst>
                </p:cNvPr>
                <p:cNvSpPr>
                  <a:spLocks/>
                </p:cNvSpPr>
                <p:nvPr/>
              </p:nvSpPr>
              <p:spPr bwMode="auto">
                <a:xfrm flipH="1">
                  <a:off x="206084" y="771045"/>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4" name="Freeform 287">
                  <a:extLst>
                    <a:ext uri="{FF2B5EF4-FFF2-40B4-BE49-F238E27FC236}">
                      <a16:creationId xmlns:a16="http://schemas.microsoft.com/office/drawing/2014/main" id="{EF862F4C-896B-A338-84E2-9BD4677EB7D6}"/>
                    </a:ext>
                  </a:extLst>
                </p:cNvPr>
                <p:cNvSpPr>
                  <a:spLocks/>
                </p:cNvSpPr>
                <p:nvPr/>
              </p:nvSpPr>
              <p:spPr bwMode="auto">
                <a:xfrm flipH="1">
                  <a:off x="792629" y="816087"/>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5" name="Freeform 288">
                  <a:extLst>
                    <a:ext uri="{FF2B5EF4-FFF2-40B4-BE49-F238E27FC236}">
                      <a16:creationId xmlns:a16="http://schemas.microsoft.com/office/drawing/2014/main" id="{54D3905E-3845-659D-730F-5B3804C24B38}"/>
                    </a:ext>
                  </a:extLst>
                </p:cNvPr>
                <p:cNvSpPr>
                  <a:spLocks/>
                </p:cNvSpPr>
                <p:nvPr/>
              </p:nvSpPr>
              <p:spPr bwMode="auto">
                <a:xfrm flipH="1">
                  <a:off x="852076" y="739863"/>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816" name="Group 289">
                  <a:extLst>
                    <a:ext uri="{FF2B5EF4-FFF2-40B4-BE49-F238E27FC236}">
                      <a16:creationId xmlns:a16="http://schemas.microsoft.com/office/drawing/2014/main" id="{47E678F8-F03B-1DB5-BAA9-F9C5D8B8B6DB}"/>
                    </a:ext>
                  </a:extLst>
                </p:cNvPr>
                <p:cNvGrpSpPr>
                  <a:grpSpLocks/>
                </p:cNvGrpSpPr>
                <p:nvPr/>
              </p:nvGrpSpPr>
              <p:grpSpPr bwMode="auto">
                <a:xfrm flipH="1">
                  <a:off x="0" y="53845"/>
                  <a:ext cx="1117607" cy="665229"/>
                  <a:chOff x="0" y="53845"/>
                  <a:chExt cx="243" cy="166"/>
                </a:xfrm>
              </p:grpSpPr>
              <p:sp>
                <p:nvSpPr>
                  <p:cNvPr id="820" name="Freeform 290">
                    <a:extLst>
                      <a:ext uri="{FF2B5EF4-FFF2-40B4-BE49-F238E27FC236}">
                        <a16:creationId xmlns:a16="http://schemas.microsoft.com/office/drawing/2014/main" id="{AD139A3A-C6D4-0AE1-C8EF-0EEA0043BEB8}"/>
                      </a:ext>
                    </a:extLst>
                  </p:cNvPr>
                  <p:cNvSpPr>
                    <a:spLocks/>
                  </p:cNvSpPr>
                  <p:nvPr/>
                </p:nvSpPr>
                <p:spPr bwMode="auto">
                  <a:xfrm>
                    <a:off x="0" y="53845"/>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821" name="Group 291">
                    <a:extLst>
                      <a:ext uri="{FF2B5EF4-FFF2-40B4-BE49-F238E27FC236}">
                        <a16:creationId xmlns:a16="http://schemas.microsoft.com/office/drawing/2014/main" id="{8389E47F-8D47-4AFA-8CF5-E91D84698584}"/>
                      </a:ext>
                    </a:extLst>
                  </p:cNvPr>
                  <p:cNvGrpSpPr>
                    <a:grpSpLocks/>
                  </p:cNvGrpSpPr>
                  <p:nvPr/>
                </p:nvGrpSpPr>
                <p:grpSpPr bwMode="auto">
                  <a:xfrm>
                    <a:off x="106" y="53870"/>
                    <a:ext cx="47" cy="28"/>
                    <a:chOff x="106" y="53870"/>
                    <a:chExt cx="47" cy="21"/>
                  </a:xfrm>
                </p:grpSpPr>
                <p:sp>
                  <p:nvSpPr>
                    <p:cNvPr id="824" name="Freeform 292">
                      <a:extLst>
                        <a:ext uri="{FF2B5EF4-FFF2-40B4-BE49-F238E27FC236}">
                          <a16:creationId xmlns:a16="http://schemas.microsoft.com/office/drawing/2014/main" id="{E42457ED-A0B9-8BBB-4A94-C6820921EB0C}"/>
                        </a:ext>
                      </a:extLst>
                    </p:cNvPr>
                    <p:cNvSpPr>
                      <a:spLocks/>
                    </p:cNvSpPr>
                    <p:nvPr/>
                  </p:nvSpPr>
                  <p:spPr bwMode="auto">
                    <a:xfrm>
                      <a:off x="106" y="53870"/>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25" name="Freeform 293">
                      <a:extLst>
                        <a:ext uri="{FF2B5EF4-FFF2-40B4-BE49-F238E27FC236}">
                          <a16:creationId xmlns:a16="http://schemas.microsoft.com/office/drawing/2014/main" id="{5F662734-F7B1-18C3-4B05-32AE07ABB8A5}"/>
                        </a:ext>
                      </a:extLst>
                    </p:cNvPr>
                    <p:cNvSpPr>
                      <a:spLocks/>
                    </p:cNvSpPr>
                    <p:nvPr/>
                  </p:nvSpPr>
                  <p:spPr bwMode="auto">
                    <a:xfrm>
                      <a:off x="128" y="53880"/>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26" name="Freeform 294">
                      <a:extLst>
                        <a:ext uri="{FF2B5EF4-FFF2-40B4-BE49-F238E27FC236}">
                          <a16:creationId xmlns:a16="http://schemas.microsoft.com/office/drawing/2014/main" id="{8ED8B50C-3D1F-9486-76F3-4507D519213A}"/>
                        </a:ext>
                      </a:extLst>
                    </p:cNvPr>
                    <p:cNvSpPr>
                      <a:spLocks/>
                    </p:cNvSpPr>
                    <p:nvPr/>
                  </p:nvSpPr>
                  <p:spPr bwMode="auto">
                    <a:xfrm>
                      <a:off x="129" y="53874"/>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822" name="WordArt 295">
                    <a:extLst>
                      <a:ext uri="{FF2B5EF4-FFF2-40B4-BE49-F238E27FC236}">
                        <a16:creationId xmlns:a16="http://schemas.microsoft.com/office/drawing/2014/main" id="{4E1D7A3A-9322-B90C-AAC5-FAE289973FE2}"/>
                      </a:ext>
                    </a:extLst>
                  </p:cNvPr>
                  <p:cNvSpPr>
                    <a:spLocks noChangeArrowheads="1" noChangeShapeType="1" noTextEdit="1"/>
                  </p:cNvSpPr>
                  <p:nvPr/>
                </p:nvSpPr>
                <p:spPr bwMode="auto">
                  <a:xfrm flipH="1">
                    <a:off x="74" y="53917"/>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dirty="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dirty="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823" name="Freeform 296">
                    <a:extLst>
                      <a:ext uri="{FF2B5EF4-FFF2-40B4-BE49-F238E27FC236}">
                        <a16:creationId xmlns:a16="http://schemas.microsoft.com/office/drawing/2014/main" id="{A8B40460-0CA1-4F75-282D-309880C219F1}"/>
                      </a:ext>
                    </a:extLst>
                  </p:cNvPr>
                  <p:cNvSpPr>
                    <a:spLocks/>
                  </p:cNvSpPr>
                  <p:nvPr/>
                </p:nvSpPr>
                <p:spPr bwMode="auto">
                  <a:xfrm>
                    <a:off x="8" y="53927"/>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817" name="Oval 297">
                  <a:extLst>
                    <a:ext uri="{FF2B5EF4-FFF2-40B4-BE49-F238E27FC236}">
                      <a16:creationId xmlns:a16="http://schemas.microsoft.com/office/drawing/2014/main" id="{458D6D67-EAB2-0E29-02B5-922573C59886}"/>
                    </a:ext>
                  </a:extLst>
                </p:cNvPr>
                <p:cNvSpPr>
                  <a:spLocks noChangeArrowheads="1"/>
                </p:cNvSpPr>
                <p:nvPr/>
              </p:nvSpPr>
              <p:spPr bwMode="auto">
                <a:xfrm flipH="1">
                  <a:off x="685624" y="722539"/>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8" name="Oval 298">
                  <a:extLst>
                    <a:ext uri="{FF2B5EF4-FFF2-40B4-BE49-F238E27FC236}">
                      <a16:creationId xmlns:a16="http://schemas.microsoft.com/office/drawing/2014/main" id="{A63D1B8F-DB73-7DBB-F472-BA7AEC39B212}"/>
                    </a:ext>
                  </a:extLst>
                </p:cNvPr>
                <p:cNvSpPr>
                  <a:spLocks noChangeArrowheads="1"/>
                </p:cNvSpPr>
                <p:nvPr/>
              </p:nvSpPr>
              <p:spPr bwMode="auto">
                <a:xfrm flipH="1">
                  <a:off x="336867" y="722539"/>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19" name="Freeform 301">
                  <a:extLst>
                    <a:ext uri="{FF2B5EF4-FFF2-40B4-BE49-F238E27FC236}">
                      <a16:creationId xmlns:a16="http://schemas.microsoft.com/office/drawing/2014/main" id="{FCA24696-C596-E4CB-8E34-142C1700044D}"/>
                    </a:ext>
                  </a:extLst>
                </p:cNvPr>
                <p:cNvSpPr>
                  <a:spLocks/>
                </p:cNvSpPr>
                <p:nvPr/>
              </p:nvSpPr>
              <p:spPr bwMode="auto">
                <a:xfrm>
                  <a:off x="881138" y="405474"/>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nvGrpSpPr>
              <p:cNvPr id="37" name="グループ化 36">
                <a:extLst>
                  <a:ext uri="{FF2B5EF4-FFF2-40B4-BE49-F238E27FC236}">
                    <a16:creationId xmlns:a16="http://schemas.microsoft.com/office/drawing/2014/main" id="{5A9C0D29-EB58-298A-1F51-EB9B6472E869}"/>
                  </a:ext>
                </a:extLst>
              </p:cNvPr>
              <p:cNvGrpSpPr>
                <a:grpSpLocks/>
              </p:cNvGrpSpPr>
              <p:nvPr/>
            </p:nvGrpSpPr>
            <p:grpSpPr bwMode="auto">
              <a:xfrm rot="21381663">
                <a:off x="4903406" y="2346923"/>
                <a:ext cx="496955" cy="674023"/>
                <a:chOff x="706328" y="67874"/>
                <a:chExt cx="3035240" cy="4034433"/>
              </a:xfrm>
            </p:grpSpPr>
            <p:grpSp>
              <p:nvGrpSpPr>
                <p:cNvPr id="749" name="グループ化 748">
                  <a:extLst>
                    <a:ext uri="{FF2B5EF4-FFF2-40B4-BE49-F238E27FC236}">
                      <a16:creationId xmlns:a16="http://schemas.microsoft.com/office/drawing/2014/main" id="{909F8956-0FA8-2235-3851-6290D0AAD0AE}"/>
                    </a:ext>
                  </a:extLst>
                </p:cNvPr>
                <p:cNvGrpSpPr/>
                <p:nvPr/>
              </p:nvGrpSpPr>
              <p:grpSpPr>
                <a:xfrm>
                  <a:off x="706328" y="785783"/>
                  <a:ext cx="3035240" cy="3316524"/>
                  <a:chOff x="706328" y="785783"/>
                  <a:chExt cx="3008915" cy="3400827"/>
                </a:xfrm>
                <a:solidFill>
                  <a:schemeClr val="accent6">
                    <a:lumMod val="60000"/>
                    <a:lumOff val="40000"/>
                  </a:schemeClr>
                </a:solidFill>
              </p:grpSpPr>
              <p:grpSp>
                <p:nvGrpSpPr>
                  <p:cNvPr id="267" name="グループ化 266">
                    <a:extLst>
                      <a:ext uri="{FF2B5EF4-FFF2-40B4-BE49-F238E27FC236}">
                        <a16:creationId xmlns:a16="http://schemas.microsoft.com/office/drawing/2014/main" id="{1D0AC6E1-ACA1-1F4A-7EE1-D95D89CFD998}"/>
                      </a:ext>
                    </a:extLst>
                  </p:cNvPr>
                  <p:cNvGrpSpPr/>
                  <p:nvPr/>
                </p:nvGrpSpPr>
                <p:grpSpPr bwMode="auto">
                  <a:xfrm>
                    <a:off x="706328" y="785783"/>
                    <a:ext cx="3008915" cy="3400827"/>
                    <a:chOff x="706328" y="785783"/>
                    <a:chExt cx="15978188" cy="17287875"/>
                  </a:xfrm>
                  <a:grpFill/>
                </p:grpSpPr>
                <p:sp>
                  <p:nvSpPr>
                    <p:cNvPr id="270" name="フリーフォーム 388">
                      <a:extLst>
                        <a:ext uri="{FF2B5EF4-FFF2-40B4-BE49-F238E27FC236}">
                          <a16:creationId xmlns:a16="http://schemas.microsoft.com/office/drawing/2014/main" id="{46B2F9B3-B70B-4C60-6736-8C17B7336C87}"/>
                        </a:ext>
                      </a:extLst>
                    </p:cNvPr>
                    <p:cNvSpPr/>
                    <p:nvPr/>
                  </p:nvSpPr>
                  <p:spPr bwMode="auto">
                    <a:xfrm>
                      <a:off x="706328" y="785783"/>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1" name="フリーフォーム 389">
                      <a:extLst>
                        <a:ext uri="{FF2B5EF4-FFF2-40B4-BE49-F238E27FC236}">
                          <a16:creationId xmlns:a16="http://schemas.microsoft.com/office/drawing/2014/main" id="{1648967E-6FF2-5A59-C92A-2AE7E7E80E7D}"/>
                        </a:ext>
                      </a:extLst>
                    </p:cNvPr>
                    <p:cNvSpPr/>
                    <p:nvPr/>
                  </p:nvSpPr>
                  <p:spPr bwMode="auto">
                    <a:xfrm>
                      <a:off x="886474" y="8584722"/>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2" name="フリーフォーム 390">
                      <a:extLst>
                        <a:ext uri="{FF2B5EF4-FFF2-40B4-BE49-F238E27FC236}">
                          <a16:creationId xmlns:a16="http://schemas.microsoft.com/office/drawing/2014/main" id="{2C9A9CED-FFFA-6A21-69FE-AC018A6D4365}"/>
                        </a:ext>
                      </a:extLst>
                    </p:cNvPr>
                    <p:cNvSpPr/>
                    <p:nvPr/>
                  </p:nvSpPr>
                  <p:spPr bwMode="auto">
                    <a:xfrm>
                      <a:off x="1461158" y="9998140"/>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3" name="フリーフォーム 391">
                      <a:extLst>
                        <a:ext uri="{FF2B5EF4-FFF2-40B4-BE49-F238E27FC236}">
                          <a16:creationId xmlns:a16="http://schemas.microsoft.com/office/drawing/2014/main" id="{00EBD805-71EF-5157-02C9-270B9F250DF7}"/>
                        </a:ext>
                      </a:extLst>
                    </p:cNvPr>
                    <p:cNvSpPr/>
                    <p:nvPr/>
                  </p:nvSpPr>
                  <p:spPr bwMode="auto">
                    <a:xfrm>
                      <a:off x="15021978" y="9207564"/>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4" name="フリーフォーム 392">
                      <a:extLst>
                        <a:ext uri="{FF2B5EF4-FFF2-40B4-BE49-F238E27FC236}">
                          <a16:creationId xmlns:a16="http://schemas.microsoft.com/office/drawing/2014/main" id="{7716F000-5FF2-E07C-BA0F-C0C04A72FBA6}"/>
                        </a:ext>
                      </a:extLst>
                    </p:cNvPr>
                    <p:cNvSpPr/>
                    <p:nvPr/>
                  </p:nvSpPr>
                  <p:spPr bwMode="auto">
                    <a:xfrm>
                      <a:off x="14741624" y="8241692"/>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68" name="フリーフォーム 386">
                    <a:extLst>
                      <a:ext uri="{FF2B5EF4-FFF2-40B4-BE49-F238E27FC236}">
                        <a16:creationId xmlns:a16="http://schemas.microsoft.com/office/drawing/2014/main" id="{BED5D751-3FAF-E246-B5F8-DE5CA835665B}"/>
                      </a:ext>
                    </a:extLst>
                  </p:cNvPr>
                  <p:cNvSpPr/>
                  <p:nvPr/>
                </p:nvSpPr>
                <p:spPr bwMode="auto">
                  <a:xfrm>
                    <a:off x="1135913" y="2632321"/>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9" name="フリーフォーム 387">
                    <a:extLst>
                      <a:ext uri="{FF2B5EF4-FFF2-40B4-BE49-F238E27FC236}">
                        <a16:creationId xmlns:a16="http://schemas.microsoft.com/office/drawing/2014/main" id="{C3E34E37-A244-22EC-439B-A92B715018C8}"/>
                      </a:ext>
                    </a:extLst>
                  </p:cNvPr>
                  <p:cNvSpPr/>
                  <p:nvPr/>
                </p:nvSpPr>
                <p:spPr bwMode="auto">
                  <a:xfrm>
                    <a:off x="3261203" y="2469552"/>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750" name="フリーフォーム 356">
                  <a:extLst>
                    <a:ext uri="{FF2B5EF4-FFF2-40B4-BE49-F238E27FC236}">
                      <a16:creationId xmlns:a16="http://schemas.microsoft.com/office/drawing/2014/main" id="{63162E66-BD5C-463D-2355-7459A88A4774}"/>
                    </a:ext>
                  </a:extLst>
                </p:cNvPr>
                <p:cNvSpPr>
                  <a:spLocks/>
                </p:cNvSpPr>
                <p:nvPr/>
              </p:nvSpPr>
              <p:spPr bwMode="auto">
                <a:xfrm>
                  <a:off x="876429" y="1013998"/>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751" name="グループ化 750">
                  <a:extLst>
                    <a:ext uri="{FF2B5EF4-FFF2-40B4-BE49-F238E27FC236}">
                      <a16:creationId xmlns:a16="http://schemas.microsoft.com/office/drawing/2014/main" id="{575DBAF9-E0E3-EBDB-515D-12335E85AD48}"/>
                    </a:ext>
                  </a:extLst>
                </p:cNvPr>
                <p:cNvGrpSpPr>
                  <a:grpSpLocks/>
                </p:cNvGrpSpPr>
                <p:nvPr/>
              </p:nvGrpSpPr>
              <p:grpSpPr bwMode="auto">
                <a:xfrm>
                  <a:off x="774699" y="67874"/>
                  <a:ext cx="2780825" cy="1885356"/>
                  <a:chOff x="774699" y="67874"/>
                  <a:chExt cx="1481058" cy="835598"/>
                </a:xfrm>
              </p:grpSpPr>
              <p:sp>
                <p:nvSpPr>
                  <p:cNvPr id="260" name="Freeform 667">
                    <a:extLst>
                      <a:ext uri="{FF2B5EF4-FFF2-40B4-BE49-F238E27FC236}">
                        <a16:creationId xmlns:a16="http://schemas.microsoft.com/office/drawing/2014/main" id="{2C4E5D3D-0075-4C04-AE5C-547C0CA723B7}"/>
                      </a:ext>
                    </a:extLst>
                  </p:cNvPr>
                  <p:cNvSpPr>
                    <a:spLocks/>
                  </p:cNvSpPr>
                  <p:nvPr/>
                </p:nvSpPr>
                <p:spPr bwMode="auto">
                  <a:xfrm>
                    <a:off x="813268" y="67874"/>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1" name="Freeform 668">
                    <a:extLst>
                      <a:ext uri="{FF2B5EF4-FFF2-40B4-BE49-F238E27FC236}">
                        <a16:creationId xmlns:a16="http://schemas.microsoft.com/office/drawing/2014/main" id="{D1332CF0-D820-3C7E-5350-C3348C72B1E8}"/>
                      </a:ext>
                    </a:extLst>
                  </p:cNvPr>
                  <p:cNvSpPr>
                    <a:spLocks/>
                  </p:cNvSpPr>
                  <p:nvPr/>
                </p:nvSpPr>
                <p:spPr bwMode="auto">
                  <a:xfrm>
                    <a:off x="774699" y="559107"/>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262" name="Group 670">
                    <a:extLst>
                      <a:ext uri="{FF2B5EF4-FFF2-40B4-BE49-F238E27FC236}">
                        <a16:creationId xmlns:a16="http://schemas.microsoft.com/office/drawing/2014/main" id="{153AFD10-08C6-89AE-ED9E-E8AF2EEB2692}"/>
                      </a:ext>
                    </a:extLst>
                  </p:cNvPr>
                  <p:cNvGrpSpPr>
                    <a:grpSpLocks/>
                  </p:cNvGrpSpPr>
                  <p:nvPr/>
                </p:nvGrpSpPr>
                <p:grpSpPr bwMode="auto">
                  <a:xfrm>
                    <a:off x="1345523" y="178107"/>
                    <a:ext cx="316268" cy="168519"/>
                    <a:chOff x="1345523" y="178107"/>
                    <a:chExt cx="47" cy="21"/>
                  </a:xfrm>
                </p:grpSpPr>
                <p:sp>
                  <p:nvSpPr>
                    <p:cNvPr id="264" name="Freeform 671">
                      <a:extLst>
                        <a:ext uri="{FF2B5EF4-FFF2-40B4-BE49-F238E27FC236}">
                          <a16:creationId xmlns:a16="http://schemas.microsoft.com/office/drawing/2014/main" id="{8F5CC0AF-7287-B1D6-6638-EDCCF92215A1}"/>
                        </a:ext>
                      </a:extLst>
                    </p:cNvPr>
                    <p:cNvSpPr>
                      <a:spLocks/>
                    </p:cNvSpPr>
                    <p:nvPr/>
                  </p:nvSpPr>
                  <p:spPr bwMode="auto">
                    <a:xfrm>
                      <a:off x="1345523" y="178107"/>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5" name="Freeform 672">
                      <a:extLst>
                        <a:ext uri="{FF2B5EF4-FFF2-40B4-BE49-F238E27FC236}">
                          <a16:creationId xmlns:a16="http://schemas.microsoft.com/office/drawing/2014/main" id="{DA6EEDF2-D5CA-52AE-7308-D7517D8192B6}"/>
                        </a:ext>
                      </a:extLst>
                    </p:cNvPr>
                    <p:cNvSpPr>
                      <a:spLocks/>
                    </p:cNvSpPr>
                    <p:nvPr/>
                  </p:nvSpPr>
                  <p:spPr bwMode="auto">
                    <a:xfrm>
                      <a:off x="1345545" y="178117"/>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6" name="Freeform 673">
                      <a:extLst>
                        <a:ext uri="{FF2B5EF4-FFF2-40B4-BE49-F238E27FC236}">
                          <a16:creationId xmlns:a16="http://schemas.microsoft.com/office/drawing/2014/main" id="{99C67DB4-C6A3-051A-9EBC-CE9142DCB694}"/>
                        </a:ext>
                      </a:extLst>
                    </p:cNvPr>
                    <p:cNvSpPr>
                      <a:spLocks/>
                    </p:cNvSpPr>
                    <p:nvPr/>
                  </p:nvSpPr>
                  <p:spPr bwMode="auto">
                    <a:xfrm>
                      <a:off x="1345546" y="178111"/>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63" name="WordArt 674">
                    <a:extLst>
                      <a:ext uri="{FF2B5EF4-FFF2-40B4-BE49-F238E27FC236}">
                        <a16:creationId xmlns:a16="http://schemas.microsoft.com/office/drawing/2014/main" id="{8F388F30-F037-42E3-4096-57D523DD5931}"/>
                      </a:ext>
                    </a:extLst>
                  </p:cNvPr>
                  <p:cNvSpPr>
                    <a:spLocks noChangeArrowheads="1" noChangeShapeType="1" noTextEdit="1"/>
                  </p:cNvSpPr>
                  <p:nvPr/>
                </p:nvSpPr>
                <p:spPr bwMode="auto">
                  <a:xfrm>
                    <a:off x="1194848" y="416195"/>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sp>
              <p:nvSpPr>
                <p:cNvPr id="752" name="フリーフォーム 358">
                  <a:extLst>
                    <a:ext uri="{FF2B5EF4-FFF2-40B4-BE49-F238E27FC236}">
                      <a16:creationId xmlns:a16="http://schemas.microsoft.com/office/drawing/2014/main" id="{42B94E48-BF14-6FAB-ABA2-C8ED28A44566}"/>
                    </a:ext>
                  </a:extLst>
                </p:cNvPr>
                <p:cNvSpPr>
                  <a:spLocks/>
                </p:cNvSpPr>
                <p:nvPr/>
              </p:nvSpPr>
              <p:spPr bwMode="auto">
                <a:xfrm>
                  <a:off x="1319334" y="1882103"/>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3" name="フリーフォーム 359">
                  <a:extLst>
                    <a:ext uri="{FF2B5EF4-FFF2-40B4-BE49-F238E27FC236}">
                      <a16:creationId xmlns:a16="http://schemas.microsoft.com/office/drawing/2014/main" id="{3ACA7EB9-3942-0AF5-4AA0-908E34657102}"/>
                    </a:ext>
                  </a:extLst>
                </p:cNvPr>
                <p:cNvSpPr>
                  <a:spLocks/>
                </p:cNvSpPr>
                <p:nvPr/>
              </p:nvSpPr>
              <p:spPr bwMode="auto">
                <a:xfrm>
                  <a:off x="2407589" y="1791289"/>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4" name="フリーフォーム 360">
                  <a:extLst>
                    <a:ext uri="{FF2B5EF4-FFF2-40B4-BE49-F238E27FC236}">
                      <a16:creationId xmlns:a16="http://schemas.microsoft.com/office/drawing/2014/main" id="{5C4551E4-8301-F1B2-E22F-E7458120654D}"/>
                    </a:ext>
                  </a:extLst>
                </p:cNvPr>
                <p:cNvSpPr>
                  <a:spLocks/>
                </p:cNvSpPr>
                <p:nvPr/>
              </p:nvSpPr>
              <p:spPr bwMode="auto">
                <a:xfrm>
                  <a:off x="3399895" y="2160719"/>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755" name="グループ化 754">
                  <a:extLst>
                    <a:ext uri="{FF2B5EF4-FFF2-40B4-BE49-F238E27FC236}">
                      <a16:creationId xmlns:a16="http://schemas.microsoft.com/office/drawing/2014/main" id="{52527953-BB92-6C80-661B-F0B35CD19A84}"/>
                    </a:ext>
                  </a:extLst>
                </p:cNvPr>
                <p:cNvGrpSpPr>
                  <a:grpSpLocks/>
                </p:cNvGrpSpPr>
                <p:nvPr/>
              </p:nvGrpSpPr>
              <p:grpSpPr bwMode="auto">
                <a:xfrm>
                  <a:off x="1500748" y="2245133"/>
                  <a:ext cx="507485" cy="146029"/>
                  <a:chOff x="1500748" y="2245133"/>
                  <a:chExt cx="500094" cy="146029"/>
                </a:xfrm>
              </p:grpSpPr>
              <p:sp>
                <p:nvSpPr>
                  <p:cNvPr id="258" name="フリーフォーム 376">
                    <a:extLst>
                      <a:ext uri="{FF2B5EF4-FFF2-40B4-BE49-F238E27FC236}">
                        <a16:creationId xmlns:a16="http://schemas.microsoft.com/office/drawing/2014/main" id="{92040819-2388-8E67-0559-8B93CE631EA7}"/>
                      </a:ext>
                    </a:extLst>
                  </p:cNvPr>
                  <p:cNvSpPr>
                    <a:spLocks/>
                  </p:cNvSpPr>
                  <p:nvPr/>
                </p:nvSpPr>
                <p:spPr bwMode="auto">
                  <a:xfrm>
                    <a:off x="1500748" y="2245133"/>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9" name="フリーフォーム 377">
                    <a:extLst>
                      <a:ext uri="{FF2B5EF4-FFF2-40B4-BE49-F238E27FC236}">
                        <a16:creationId xmlns:a16="http://schemas.microsoft.com/office/drawing/2014/main" id="{A2069BF1-FBF0-0D64-03B3-4ACF4EE0CF66}"/>
                      </a:ext>
                    </a:extLst>
                  </p:cNvPr>
                  <p:cNvSpPr>
                    <a:spLocks/>
                  </p:cNvSpPr>
                  <p:nvPr/>
                </p:nvSpPr>
                <p:spPr bwMode="auto">
                  <a:xfrm>
                    <a:off x="1707925" y="2257044"/>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756" name="フリーフォーム 362">
                  <a:extLst>
                    <a:ext uri="{FF2B5EF4-FFF2-40B4-BE49-F238E27FC236}">
                      <a16:creationId xmlns:a16="http://schemas.microsoft.com/office/drawing/2014/main" id="{869BA9DB-0C7D-6B8A-9681-691520466A49}"/>
                    </a:ext>
                  </a:extLst>
                </p:cNvPr>
                <p:cNvSpPr>
                  <a:spLocks/>
                </p:cNvSpPr>
                <p:nvPr/>
              </p:nvSpPr>
              <p:spPr bwMode="auto">
                <a:xfrm rot="-282255">
                  <a:off x="2512027" y="2189201"/>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7" name="フリーフォーム 363">
                  <a:extLst>
                    <a:ext uri="{FF2B5EF4-FFF2-40B4-BE49-F238E27FC236}">
                      <a16:creationId xmlns:a16="http://schemas.microsoft.com/office/drawing/2014/main" id="{15F1764F-7850-6B6F-10F7-0A14344C4515}"/>
                    </a:ext>
                  </a:extLst>
                </p:cNvPr>
                <p:cNvSpPr>
                  <a:spLocks/>
                </p:cNvSpPr>
                <p:nvPr/>
              </p:nvSpPr>
              <p:spPr bwMode="auto">
                <a:xfrm rot="-282255">
                  <a:off x="2634530" y="2193994"/>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8" name="フリーフォーム 364">
                  <a:extLst>
                    <a:ext uri="{FF2B5EF4-FFF2-40B4-BE49-F238E27FC236}">
                      <a16:creationId xmlns:a16="http://schemas.microsoft.com/office/drawing/2014/main" id="{3A0197D2-0E45-231B-3CBA-3D95601AF34A}"/>
                    </a:ext>
                  </a:extLst>
                </p:cNvPr>
                <p:cNvSpPr>
                  <a:spLocks/>
                </p:cNvSpPr>
                <p:nvPr/>
              </p:nvSpPr>
              <p:spPr bwMode="auto">
                <a:xfrm>
                  <a:off x="1590590" y="2444334"/>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9" name="フリーフォーム 365">
                  <a:extLst>
                    <a:ext uri="{FF2B5EF4-FFF2-40B4-BE49-F238E27FC236}">
                      <a16:creationId xmlns:a16="http://schemas.microsoft.com/office/drawing/2014/main" id="{415E6A59-7499-031B-B1E2-5C5A2C07154B}"/>
                    </a:ext>
                  </a:extLst>
                </p:cNvPr>
                <p:cNvSpPr>
                  <a:spLocks/>
                </p:cNvSpPr>
                <p:nvPr/>
              </p:nvSpPr>
              <p:spPr bwMode="auto">
                <a:xfrm rot="20719184" flipH="1">
                  <a:off x="2808032" y="23738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760" name="グループ化 759">
                  <a:extLst>
                    <a:ext uri="{FF2B5EF4-FFF2-40B4-BE49-F238E27FC236}">
                      <a16:creationId xmlns:a16="http://schemas.microsoft.com/office/drawing/2014/main" id="{92A5B13F-62CF-8B9C-4CCA-687C791560C2}"/>
                    </a:ext>
                  </a:extLst>
                </p:cNvPr>
                <p:cNvGrpSpPr>
                  <a:grpSpLocks/>
                </p:cNvGrpSpPr>
                <p:nvPr/>
              </p:nvGrpSpPr>
              <p:grpSpPr bwMode="auto">
                <a:xfrm>
                  <a:off x="1887427" y="3238250"/>
                  <a:ext cx="826204" cy="211671"/>
                  <a:chOff x="1887427" y="3238250"/>
                  <a:chExt cx="818814" cy="272055"/>
                </a:xfrm>
              </p:grpSpPr>
              <p:sp>
                <p:nvSpPr>
                  <p:cNvPr id="256" name="フリーフォーム 374">
                    <a:extLst>
                      <a:ext uri="{FF2B5EF4-FFF2-40B4-BE49-F238E27FC236}">
                        <a16:creationId xmlns:a16="http://schemas.microsoft.com/office/drawing/2014/main" id="{64CA6539-2CB8-8E8C-2357-B7ADEC58888C}"/>
                      </a:ext>
                    </a:extLst>
                  </p:cNvPr>
                  <p:cNvSpPr>
                    <a:spLocks/>
                  </p:cNvSpPr>
                  <p:nvPr/>
                </p:nvSpPr>
                <p:spPr bwMode="auto">
                  <a:xfrm>
                    <a:off x="1887427" y="3238250"/>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7" name="フリーフォーム 375">
                    <a:extLst>
                      <a:ext uri="{FF2B5EF4-FFF2-40B4-BE49-F238E27FC236}">
                        <a16:creationId xmlns:a16="http://schemas.microsoft.com/office/drawing/2014/main" id="{AF1E3D25-D7C8-0F35-F2BB-CC0155E6176E}"/>
                      </a:ext>
                    </a:extLst>
                  </p:cNvPr>
                  <p:cNvSpPr>
                    <a:spLocks/>
                  </p:cNvSpPr>
                  <p:nvPr/>
                </p:nvSpPr>
                <p:spPr bwMode="auto">
                  <a:xfrm>
                    <a:off x="1915005" y="3347593"/>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761" name="フリーフォーム 367">
                  <a:extLst>
                    <a:ext uri="{FF2B5EF4-FFF2-40B4-BE49-F238E27FC236}">
                      <a16:creationId xmlns:a16="http://schemas.microsoft.com/office/drawing/2014/main" id="{BA4B5D57-66AA-1CD4-2B99-C6245FB1DEDE}"/>
                    </a:ext>
                  </a:extLst>
                </p:cNvPr>
                <p:cNvSpPr>
                  <a:spLocks/>
                </p:cNvSpPr>
                <p:nvPr/>
              </p:nvSpPr>
              <p:spPr bwMode="auto">
                <a:xfrm rot="-274453" flipH="1" flipV="1">
                  <a:off x="2214033" y="3661990"/>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2" name="フリーフォーム 368">
                  <a:extLst>
                    <a:ext uri="{FF2B5EF4-FFF2-40B4-BE49-F238E27FC236}">
                      <a16:creationId xmlns:a16="http://schemas.microsoft.com/office/drawing/2014/main" id="{9B1C6FD0-4F09-6D10-2EDD-E3E316BDE5A9}"/>
                    </a:ext>
                  </a:extLst>
                </p:cNvPr>
                <p:cNvSpPr>
                  <a:spLocks/>
                </p:cNvSpPr>
                <p:nvPr/>
              </p:nvSpPr>
              <p:spPr bwMode="auto">
                <a:xfrm rot="-198861">
                  <a:off x="1990847" y="2368007"/>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3" name="フリーフォーム 369">
                  <a:extLst>
                    <a:ext uri="{FF2B5EF4-FFF2-40B4-BE49-F238E27FC236}">
                      <a16:creationId xmlns:a16="http://schemas.microsoft.com/office/drawing/2014/main" id="{F91FB008-C0BB-CD3D-0A69-68CCF7A71281}"/>
                    </a:ext>
                  </a:extLst>
                </p:cNvPr>
                <p:cNvSpPr>
                  <a:spLocks/>
                </p:cNvSpPr>
                <p:nvPr/>
              </p:nvSpPr>
              <p:spPr bwMode="auto">
                <a:xfrm>
                  <a:off x="2148217" y="2709664"/>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4" name="フリーフォーム 370">
                  <a:extLst>
                    <a:ext uri="{FF2B5EF4-FFF2-40B4-BE49-F238E27FC236}">
                      <a16:creationId xmlns:a16="http://schemas.microsoft.com/office/drawing/2014/main" id="{943F080D-E251-6FF4-030E-32D27008BC40}"/>
                    </a:ext>
                  </a:extLst>
                </p:cNvPr>
                <p:cNvSpPr>
                  <a:spLocks/>
                </p:cNvSpPr>
                <p:nvPr/>
              </p:nvSpPr>
              <p:spPr bwMode="auto">
                <a:xfrm flipH="1">
                  <a:off x="2330433" y="270138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5" name="フリーフォーム 371">
                  <a:extLst>
                    <a:ext uri="{FF2B5EF4-FFF2-40B4-BE49-F238E27FC236}">
                      <a16:creationId xmlns:a16="http://schemas.microsoft.com/office/drawing/2014/main" id="{C8B04945-F232-1760-6C31-F19D3DC4B4B7}"/>
                    </a:ext>
                  </a:extLst>
                </p:cNvPr>
                <p:cNvSpPr>
                  <a:spLocks/>
                </p:cNvSpPr>
                <p:nvPr/>
              </p:nvSpPr>
              <p:spPr bwMode="auto">
                <a:xfrm>
                  <a:off x="1494167" y="2368835"/>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6" name="フリーフォーム 372">
                  <a:extLst>
                    <a:ext uri="{FF2B5EF4-FFF2-40B4-BE49-F238E27FC236}">
                      <a16:creationId xmlns:a16="http://schemas.microsoft.com/office/drawing/2014/main" id="{72F45431-4709-4CC6-54A8-DB44B00A8AD7}"/>
                    </a:ext>
                  </a:extLst>
                </p:cNvPr>
                <p:cNvSpPr>
                  <a:spLocks/>
                </p:cNvSpPr>
                <p:nvPr/>
              </p:nvSpPr>
              <p:spPr bwMode="auto">
                <a:xfrm rot="21103942" flipH="1">
                  <a:off x="2618117" y="2273585"/>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7" name="フリーフォーム 373">
                  <a:extLst>
                    <a:ext uri="{FF2B5EF4-FFF2-40B4-BE49-F238E27FC236}">
                      <a16:creationId xmlns:a16="http://schemas.microsoft.com/office/drawing/2014/main" id="{D853C2B5-286C-6E37-49A6-FBFE658B75DE}"/>
                    </a:ext>
                  </a:extLst>
                </p:cNvPr>
                <p:cNvSpPr>
                  <a:spLocks/>
                </p:cNvSpPr>
                <p:nvPr/>
              </p:nvSpPr>
              <p:spPr bwMode="auto">
                <a:xfrm rot="21253654" flipH="1">
                  <a:off x="2532392" y="2292635"/>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8" name="グループ化 37">
                <a:extLst>
                  <a:ext uri="{FF2B5EF4-FFF2-40B4-BE49-F238E27FC236}">
                    <a16:creationId xmlns:a16="http://schemas.microsoft.com/office/drawing/2014/main" id="{69D21815-470E-DD79-6168-534CCA7D16A5}"/>
                  </a:ext>
                </a:extLst>
              </p:cNvPr>
              <p:cNvGrpSpPr/>
              <p:nvPr/>
            </p:nvGrpSpPr>
            <p:grpSpPr>
              <a:xfrm>
                <a:off x="6839394" y="3284904"/>
                <a:ext cx="769933" cy="1294098"/>
                <a:chOff x="2645138" y="1005906"/>
                <a:chExt cx="760764" cy="1202415"/>
              </a:xfrm>
            </p:grpSpPr>
            <p:grpSp>
              <p:nvGrpSpPr>
                <p:cNvPr id="39" name="Group 733">
                  <a:extLst>
                    <a:ext uri="{FF2B5EF4-FFF2-40B4-BE49-F238E27FC236}">
                      <a16:creationId xmlns:a16="http://schemas.microsoft.com/office/drawing/2014/main" id="{375060D8-FDDD-41E7-F4E4-A1705448C954}"/>
                    </a:ext>
                  </a:extLst>
                </p:cNvPr>
                <p:cNvGrpSpPr>
                  <a:grpSpLocks/>
                </p:cNvGrpSpPr>
                <p:nvPr/>
              </p:nvGrpSpPr>
              <p:grpSpPr bwMode="auto">
                <a:xfrm>
                  <a:off x="2645138" y="1426091"/>
                  <a:ext cx="760764" cy="782230"/>
                  <a:chOff x="2659283" y="1426090"/>
                  <a:chExt cx="376" cy="421"/>
                </a:xfrm>
              </p:grpSpPr>
              <p:sp>
                <p:nvSpPr>
                  <p:cNvPr id="726" name="Freeform 734">
                    <a:extLst>
                      <a:ext uri="{FF2B5EF4-FFF2-40B4-BE49-F238E27FC236}">
                        <a16:creationId xmlns:a16="http://schemas.microsoft.com/office/drawing/2014/main" id="{A02402F1-6159-4837-998C-8C2E6541AE4A}"/>
                      </a:ext>
                    </a:extLst>
                  </p:cNvPr>
                  <p:cNvSpPr>
                    <a:spLocks/>
                  </p:cNvSpPr>
                  <p:nvPr/>
                </p:nvSpPr>
                <p:spPr bwMode="auto">
                  <a:xfrm>
                    <a:off x="2659527" y="1426446"/>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7" name="Freeform 735">
                    <a:extLst>
                      <a:ext uri="{FF2B5EF4-FFF2-40B4-BE49-F238E27FC236}">
                        <a16:creationId xmlns:a16="http://schemas.microsoft.com/office/drawing/2014/main" id="{C1BD5849-4185-0379-D5BA-20BAD5504D1F}"/>
                      </a:ext>
                    </a:extLst>
                  </p:cNvPr>
                  <p:cNvSpPr>
                    <a:spLocks/>
                  </p:cNvSpPr>
                  <p:nvPr/>
                </p:nvSpPr>
                <p:spPr bwMode="auto">
                  <a:xfrm>
                    <a:off x="2659342" y="1426435"/>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8" name="Freeform 736">
                    <a:extLst>
                      <a:ext uri="{FF2B5EF4-FFF2-40B4-BE49-F238E27FC236}">
                        <a16:creationId xmlns:a16="http://schemas.microsoft.com/office/drawing/2014/main" id="{C7D2F978-F921-2A61-E282-0F6754CF3511}"/>
                      </a:ext>
                    </a:extLst>
                  </p:cNvPr>
                  <p:cNvSpPr>
                    <a:spLocks/>
                  </p:cNvSpPr>
                  <p:nvPr/>
                </p:nvSpPr>
                <p:spPr bwMode="auto">
                  <a:xfrm>
                    <a:off x="2659335" y="1426302"/>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9" name="Freeform 737">
                    <a:extLst>
                      <a:ext uri="{FF2B5EF4-FFF2-40B4-BE49-F238E27FC236}">
                        <a16:creationId xmlns:a16="http://schemas.microsoft.com/office/drawing/2014/main" id="{BB1C7770-23F4-6D8D-CC3A-2841D7B388D6}"/>
                      </a:ext>
                    </a:extLst>
                  </p:cNvPr>
                  <p:cNvSpPr>
                    <a:spLocks/>
                  </p:cNvSpPr>
                  <p:nvPr/>
                </p:nvSpPr>
                <p:spPr bwMode="auto">
                  <a:xfrm>
                    <a:off x="2659366" y="1426120"/>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0" name="Freeform 738">
                    <a:extLst>
                      <a:ext uri="{FF2B5EF4-FFF2-40B4-BE49-F238E27FC236}">
                        <a16:creationId xmlns:a16="http://schemas.microsoft.com/office/drawing/2014/main" id="{20B266FC-5299-A1F8-8178-688BB4B43220}"/>
                      </a:ext>
                    </a:extLst>
                  </p:cNvPr>
                  <p:cNvSpPr>
                    <a:spLocks/>
                  </p:cNvSpPr>
                  <p:nvPr/>
                </p:nvSpPr>
                <p:spPr bwMode="auto">
                  <a:xfrm>
                    <a:off x="2659399" y="1426109"/>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1" name="Freeform 739">
                    <a:extLst>
                      <a:ext uri="{FF2B5EF4-FFF2-40B4-BE49-F238E27FC236}">
                        <a16:creationId xmlns:a16="http://schemas.microsoft.com/office/drawing/2014/main" id="{AF690CB8-C71B-9E60-0BDD-6FC1FAFB4941}"/>
                      </a:ext>
                    </a:extLst>
                  </p:cNvPr>
                  <p:cNvSpPr>
                    <a:spLocks/>
                  </p:cNvSpPr>
                  <p:nvPr/>
                </p:nvSpPr>
                <p:spPr bwMode="auto">
                  <a:xfrm>
                    <a:off x="2659425" y="1426289"/>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2" name="Freeform 740">
                    <a:extLst>
                      <a:ext uri="{FF2B5EF4-FFF2-40B4-BE49-F238E27FC236}">
                        <a16:creationId xmlns:a16="http://schemas.microsoft.com/office/drawing/2014/main" id="{F850EFE6-2D0F-E262-F2F8-8643E7BA88F3}"/>
                      </a:ext>
                    </a:extLst>
                  </p:cNvPr>
                  <p:cNvSpPr>
                    <a:spLocks/>
                  </p:cNvSpPr>
                  <p:nvPr/>
                </p:nvSpPr>
                <p:spPr bwMode="auto">
                  <a:xfrm>
                    <a:off x="2659446" y="1426278"/>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3" name="Freeform 741">
                    <a:extLst>
                      <a:ext uri="{FF2B5EF4-FFF2-40B4-BE49-F238E27FC236}">
                        <a16:creationId xmlns:a16="http://schemas.microsoft.com/office/drawing/2014/main" id="{CABADC1F-AB3A-9CA6-86AA-3DE146C0859A}"/>
                      </a:ext>
                    </a:extLst>
                  </p:cNvPr>
                  <p:cNvSpPr>
                    <a:spLocks/>
                  </p:cNvSpPr>
                  <p:nvPr/>
                </p:nvSpPr>
                <p:spPr bwMode="auto">
                  <a:xfrm>
                    <a:off x="2659363" y="1426141"/>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4" name="Freeform 742">
                    <a:extLst>
                      <a:ext uri="{FF2B5EF4-FFF2-40B4-BE49-F238E27FC236}">
                        <a16:creationId xmlns:a16="http://schemas.microsoft.com/office/drawing/2014/main" id="{7FE9736C-0C26-F3B6-6069-AA46A2F1741A}"/>
                      </a:ext>
                    </a:extLst>
                  </p:cNvPr>
                  <p:cNvSpPr>
                    <a:spLocks/>
                  </p:cNvSpPr>
                  <p:nvPr/>
                </p:nvSpPr>
                <p:spPr bwMode="auto">
                  <a:xfrm>
                    <a:off x="2659499" y="1426140"/>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5" name="Freeform 743">
                    <a:extLst>
                      <a:ext uri="{FF2B5EF4-FFF2-40B4-BE49-F238E27FC236}">
                        <a16:creationId xmlns:a16="http://schemas.microsoft.com/office/drawing/2014/main" id="{AB7EFFB6-B653-8F79-E194-5DC953F53507}"/>
                      </a:ext>
                    </a:extLst>
                  </p:cNvPr>
                  <p:cNvSpPr>
                    <a:spLocks/>
                  </p:cNvSpPr>
                  <p:nvPr/>
                </p:nvSpPr>
                <p:spPr bwMode="auto">
                  <a:xfrm>
                    <a:off x="2659550" y="1426124"/>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6" name="Freeform 744">
                    <a:extLst>
                      <a:ext uri="{FF2B5EF4-FFF2-40B4-BE49-F238E27FC236}">
                        <a16:creationId xmlns:a16="http://schemas.microsoft.com/office/drawing/2014/main" id="{53FFD46B-CC28-5225-46A6-1718BEBD1392}"/>
                      </a:ext>
                    </a:extLst>
                  </p:cNvPr>
                  <p:cNvSpPr>
                    <a:spLocks/>
                  </p:cNvSpPr>
                  <p:nvPr/>
                </p:nvSpPr>
                <p:spPr bwMode="auto">
                  <a:xfrm>
                    <a:off x="2659533" y="1426115"/>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7" name="Freeform 745">
                    <a:extLst>
                      <a:ext uri="{FF2B5EF4-FFF2-40B4-BE49-F238E27FC236}">
                        <a16:creationId xmlns:a16="http://schemas.microsoft.com/office/drawing/2014/main" id="{1C135E2A-8BD4-F44A-5A4C-493DADF206CA}"/>
                      </a:ext>
                    </a:extLst>
                  </p:cNvPr>
                  <p:cNvSpPr>
                    <a:spLocks/>
                  </p:cNvSpPr>
                  <p:nvPr/>
                </p:nvSpPr>
                <p:spPr bwMode="auto">
                  <a:xfrm>
                    <a:off x="2659439" y="1426090"/>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8" name="Freeform 746">
                    <a:extLst>
                      <a:ext uri="{FF2B5EF4-FFF2-40B4-BE49-F238E27FC236}">
                        <a16:creationId xmlns:a16="http://schemas.microsoft.com/office/drawing/2014/main" id="{66BED58F-247F-6A87-9A5E-C9C6FE05624D}"/>
                      </a:ext>
                    </a:extLst>
                  </p:cNvPr>
                  <p:cNvSpPr>
                    <a:spLocks/>
                  </p:cNvSpPr>
                  <p:nvPr/>
                </p:nvSpPr>
                <p:spPr bwMode="auto">
                  <a:xfrm>
                    <a:off x="2659377" y="1426109"/>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9" name="Freeform 747">
                    <a:extLst>
                      <a:ext uri="{FF2B5EF4-FFF2-40B4-BE49-F238E27FC236}">
                        <a16:creationId xmlns:a16="http://schemas.microsoft.com/office/drawing/2014/main" id="{FE370A8E-CAC9-42E4-93B1-E0DEB8F0CAEC}"/>
                      </a:ext>
                    </a:extLst>
                  </p:cNvPr>
                  <p:cNvSpPr>
                    <a:spLocks/>
                  </p:cNvSpPr>
                  <p:nvPr/>
                </p:nvSpPr>
                <p:spPr bwMode="auto">
                  <a:xfrm>
                    <a:off x="2659491" y="1426198"/>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0" name="Freeform 748">
                    <a:extLst>
                      <a:ext uri="{FF2B5EF4-FFF2-40B4-BE49-F238E27FC236}">
                        <a16:creationId xmlns:a16="http://schemas.microsoft.com/office/drawing/2014/main" id="{0054B796-A50B-C4CF-343A-EF8B970E8DB3}"/>
                      </a:ext>
                    </a:extLst>
                  </p:cNvPr>
                  <p:cNvSpPr>
                    <a:spLocks/>
                  </p:cNvSpPr>
                  <p:nvPr/>
                </p:nvSpPr>
                <p:spPr bwMode="auto">
                  <a:xfrm>
                    <a:off x="2659367" y="1426190"/>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1" name="Freeform 749">
                    <a:extLst>
                      <a:ext uri="{FF2B5EF4-FFF2-40B4-BE49-F238E27FC236}">
                        <a16:creationId xmlns:a16="http://schemas.microsoft.com/office/drawing/2014/main" id="{BD196D2B-DF8F-E34C-912D-841951A61EEC}"/>
                      </a:ext>
                    </a:extLst>
                  </p:cNvPr>
                  <p:cNvSpPr>
                    <a:spLocks/>
                  </p:cNvSpPr>
                  <p:nvPr/>
                </p:nvSpPr>
                <p:spPr bwMode="auto">
                  <a:xfrm>
                    <a:off x="2659545" y="1426439"/>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2" name="Freeform 750">
                    <a:extLst>
                      <a:ext uri="{FF2B5EF4-FFF2-40B4-BE49-F238E27FC236}">
                        <a16:creationId xmlns:a16="http://schemas.microsoft.com/office/drawing/2014/main" id="{226CE156-093C-4594-AA9D-8FB66F618AFA}"/>
                      </a:ext>
                    </a:extLst>
                  </p:cNvPr>
                  <p:cNvSpPr>
                    <a:spLocks/>
                  </p:cNvSpPr>
                  <p:nvPr/>
                </p:nvSpPr>
                <p:spPr bwMode="auto">
                  <a:xfrm>
                    <a:off x="2659413" y="1426430"/>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3" name="Line 751">
                    <a:extLst>
                      <a:ext uri="{FF2B5EF4-FFF2-40B4-BE49-F238E27FC236}">
                        <a16:creationId xmlns:a16="http://schemas.microsoft.com/office/drawing/2014/main" id="{262F3777-FF9D-4FDC-514D-BDBDC2054898}"/>
                      </a:ext>
                    </a:extLst>
                  </p:cNvPr>
                  <p:cNvSpPr>
                    <a:spLocks noChangeShapeType="1"/>
                  </p:cNvSpPr>
                  <p:nvPr/>
                </p:nvSpPr>
                <p:spPr bwMode="auto">
                  <a:xfrm flipH="1">
                    <a:off x="2659491" y="1426328"/>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4" name="Freeform 752">
                    <a:extLst>
                      <a:ext uri="{FF2B5EF4-FFF2-40B4-BE49-F238E27FC236}">
                        <a16:creationId xmlns:a16="http://schemas.microsoft.com/office/drawing/2014/main" id="{D00D3E5F-B7D9-8F1F-7ADC-5A158C8551C4}"/>
                      </a:ext>
                    </a:extLst>
                  </p:cNvPr>
                  <p:cNvSpPr>
                    <a:spLocks/>
                  </p:cNvSpPr>
                  <p:nvPr/>
                </p:nvSpPr>
                <p:spPr bwMode="auto">
                  <a:xfrm>
                    <a:off x="2659449" y="1426334"/>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5" name="Line 753">
                    <a:extLst>
                      <a:ext uri="{FF2B5EF4-FFF2-40B4-BE49-F238E27FC236}">
                        <a16:creationId xmlns:a16="http://schemas.microsoft.com/office/drawing/2014/main" id="{4B32485A-8AED-4ED6-D8C3-C481A9DC95F4}"/>
                      </a:ext>
                    </a:extLst>
                  </p:cNvPr>
                  <p:cNvSpPr>
                    <a:spLocks noChangeShapeType="1"/>
                  </p:cNvSpPr>
                  <p:nvPr/>
                </p:nvSpPr>
                <p:spPr bwMode="auto">
                  <a:xfrm>
                    <a:off x="2659475" y="1426328"/>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6" name="Freeform 754">
                    <a:extLst>
                      <a:ext uri="{FF2B5EF4-FFF2-40B4-BE49-F238E27FC236}">
                        <a16:creationId xmlns:a16="http://schemas.microsoft.com/office/drawing/2014/main" id="{893E5049-785A-A1BD-E065-0C96C3AA74DA}"/>
                      </a:ext>
                    </a:extLst>
                  </p:cNvPr>
                  <p:cNvSpPr>
                    <a:spLocks/>
                  </p:cNvSpPr>
                  <p:nvPr/>
                </p:nvSpPr>
                <p:spPr bwMode="auto">
                  <a:xfrm>
                    <a:off x="2659283" y="1426122"/>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7" name="Freeform 755">
                    <a:extLst>
                      <a:ext uri="{FF2B5EF4-FFF2-40B4-BE49-F238E27FC236}">
                        <a16:creationId xmlns:a16="http://schemas.microsoft.com/office/drawing/2014/main" id="{22A3CC8E-46D4-5487-24EA-DC3D1FB401A4}"/>
                      </a:ext>
                    </a:extLst>
                  </p:cNvPr>
                  <p:cNvSpPr>
                    <a:spLocks/>
                  </p:cNvSpPr>
                  <p:nvPr/>
                </p:nvSpPr>
                <p:spPr bwMode="auto">
                  <a:xfrm>
                    <a:off x="2659451" y="1426204"/>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8" name="Freeform 756">
                    <a:extLst>
                      <a:ext uri="{FF2B5EF4-FFF2-40B4-BE49-F238E27FC236}">
                        <a16:creationId xmlns:a16="http://schemas.microsoft.com/office/drawing/2014/main" id="{E3CAEEB9-E2A0-AF89-C709-84E445BFD808}"/>
                      </a:ext>
                    </a:extLst>
                  </p:cNvPr>
                  <p:cNvSpPr>
                    <a:spLocks/>
                  </p:cNvSpPr>
                  <p:nvPr/>
                </p:nvSpPr>
                <p:spPr bwMode="auto">
                  <a:xfrm>
                    <a:off x="2659314" y="1426154"/>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40" name="グループ化 39">
                  <a:extLst>
                    <a:ext uri="{FF2B5EF4-FFF2-40B4-BE49-F238E27FC236}">
                      <a16:creationId xmlns:a16="http://schemas.microsoft.com/office/drawing/2014/main" id="{374C9DD6-F862-535A-E936-21DDB383CDF9}"/>
                    </a:ext>
                  </a:extLst>
                </p:cNvPr>
                <p:cNvGrpSpPr/>
                <p:nvPr/>
              </p:nvGrpSpPr>
              <p:grpSpPr>
                <a:xfrm>
                  <a:off x="2702007" y="1005906"/>
                  <a:ext cx="530728" cy="556776"/>
                  <a:chOff x="2702005" y="1005905"/>
                  <a:chExt cx="725786" cy="1019745"/>
                </a:xfrm>
              </p:grpSpPr>
              <p:grpSp>
                <p:nvGrpSpPr>
                  <p:cNvPr id="41" name="グループ化 40">
                    <a:extLst>
                      <a:ext uri="{FF2B5EF4-FFF2-40B4-BE49-F238E27FC236}">
                        <a16:creationId xmlns:a16="http://schemas.microsoft.com/office/drawing/2014/main" id="{AD35A231-A8B9-8809-D1CA-B9D5A486CD86}"/>
                      </a:ext>
                    </a:extLst>
                  </p:cNvPr>
                  <p:cNvGrpSpPr/>
                  <p:nvPr/>
                </p:nvGrpSpPr>
                <p:grpSpPr>
                  <a:xfrm>
                    <a:off x="2702005" y="1005905"/>
                    <a:ext cx="725786" cy="1019745"/>
                    <a:chOff x="2702006" y="1005903"/>
                    <a:chExt cx="2686615" cy="3774705"/>
                  </a:xfrm>
                </p:grpSpPr>
                <p:grpSp>
                  <p:nvGrpSpPr>
                    <p:cNvPr id="48" name="グループ化 47">
                      <a:extLst>
                        <a:ext uri="{FF2B5EF4-FFF2-40B4-BE49-F238E27FC236}">
                          <a16:creationId xmlns:a16="http://schemas.microsoft.com/office/drawing/2014/main" id="{82A91C4D-AC7C-6833-4A27-75D345172F6B}"/>
                        </a:ext>
                      </a:extLst>
                    </p:cNvPr>
                    <p:cNvGrpSpPr/>
                    <p:nvPr/>
                  </p:nvGrpSpPr>
                  <p:grpSpPr>
                    <a:xfrm>
                      <a:off x="2702006" y="1005903"/>
                      <a:ext cx="2686615" cy="3774705"/>
                      <a:chOff x="2702006" y="1005903"/>
                      <a:chExt cx="2714625" cy="3819525"/>
                    </a:xfrm>
                  </p:grpSpPr>
                  <p:sp>
                    <p:nvSpPr>
                      <p:cNvPr id="55" name="フリーフォーム 315">
                        <a:extLst>
                          <a:ext uri="{FF2B5EF4-FFF2-40B4-BE49-F238E27FC236}">
                            <a16:creationId xmlns:a16="http://schemas.microsoft.com/office/drawing/2014/main" id="{A2CE516E-405D-CFA4-F058-DDD14052D7D5}"/>
                          </a:ext>
                        </a:extLst>
                      </p:cNvPr>
                      <p:cNvSpPr/>
                      <p:nvPr/>
                    </p:nvSpPr>
                    <p:spPr>
                      <a:xfrm>
                        <a:off x="5030869" y="2996628"/>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6" name="フリーフォーム 316">
                        <a:extLst>
                          <a:ext uri="{FF2B5EF4-FFF2-40B4-BE49-F238E27FC236}">
                            <a16:creationId xmlns:a16="http://schemas.microsoft.com/office/drawing/2014/main" id="{F7BB9C7B-B152-9C09-CC03-60F044FC15D5}"/>
                          </a:ext>
                        </a:extLst>
                      </p:cNvPr>
                      <p:cNvSpPr/>
                      <p:nvPr/>
                    </p:nvSpPr>
                    <p:spPr>
                      <a:xfrm>
                        <a:off x="2768681" y="2968053"/>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7" name="フリーフォーム 317">
                        <a:extLst>
                          <a:ext uri="{FF2B5EF4-FFF2-40B4-BE49-F238E27FC236}">
                            <a16:creationId xmlns:a16="http://schemas.microsoft.com/office/drawing/2014/main" id="{7C9F9A72-84EF-4C61-E95B-9F0BFA0F00E1}"/>
                          </a:ext>
                        </a:extLst>
                      </p:cNvPr>
                      <p:cNvSpPr/>
                      <p:nvPr/>
                    </p:nvSpPr>
                    <p:spPr>
                      <a:xfrm>
                        <a:off x="2787731" y="2177478"/>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8" name="フリーフォーム 318">
                        <a:extLst>
                          <a:ext uri="{FF2B5EF4-FFF2-40B4-BE49-F238E27FC236}">
                            <a16:creationId xmlns:a16="http://schemas.microsoft.com/office/drawing/2014/main" id="{99BB44E9-B403-76E2-0DF1-FF4100DC4C06}"/>
                          </a:ext>
                        </a:extLst>
                      </p:cNvPr>
                      <p:cNvSpPr/>
                      <p:nvPr/>
                    </p:nvSpPr>
                    <p:spPr>
                      <a:xfrm>
                        <a:off x="4964194" y="2377503"/>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9" name="フリーフォーム 319">
                        <a:extLst>
                          <a:ext uri="{FF2B5EF4-FFF2-40B4-BE49-F238E27FC236}">
                            <a16:creationId xmlns:a16="http://schemas.microsoft.com/office/drawing/2014/main" id="{5E8A5988-2E7E-4AE0-15DE-CB67BE081137}"/>
                          </a:ext>
                        </a:extLst>
                      </p:cNvPr>
                      <p:cNvSpPr/>
                      <p:nvPr/>
                    </p:nvSpPr>
                    <p:spPr>
                      <a:xfrm>
                        <a:off x="2825831" y="1710753"/>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60" name="フリーフォーム 320">
                        <a:extLst>
                          <a:ext uri="{FF2B5EF4-FFF2-40B4-BE49-F238E27FC236}">
                            <a16:creationId xmlns:a16="http://schemas.microsoft.com/office/drawing/2014/main" id="{CC4C251B-5506-66E7-4610-B9EFABE85379}"/>
                          </a:ext>
                        </a:extLst>
                      </p:cNvPr>
                      <p:cNvSpPr/>
                      <p:nvPr/>
                    </p:nvSpPr>
                    <p:spPr>
                      <a:xfrm>
                        <a:off x="3306844" y="2453703"/>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61" name="フリーフォーム 321">
                        <a:extLst>
                          <a:ext uri="{FF2B5EF4-FFF2-40B4-BE49-F238E27FC236}">
                            <a16:creationId xmlns:a16="http://schemas.microsoft.com/office/drawing/2014/main" id="{4D841049-53AB-059B-76B9-72899601037B}"/>
                          </a:ext>
                        </a:extLst>
                      </p:cNvPr>
                      <p:cNvSpPr/>
                      <p:nvPr/>
                    </p:nvSpPr>
                    <p:spPr>
                      <a:xfrm>
                        <a:off x="4530806" y="2529903"/>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62" name="フリーフォーム 322">
                        <a:extLst>
                          <a:ext uri="{FF2B5EF4-FFF2-40B4-BE49-F238E27FC236}">
                            <a16:creationId xmlns:a16="http://schemas.microsoft.com/office/drawing/2014/main" id="{75817354-C4B5-4C07-85AA-8E4B6C7752C6}"/>
                          </a:ext>
                        </a:extLst>
                      </p:cNvPr>
                      <p:cNvSpPr/>
                      <p:nvPr/>
                    </p:nvSpPr>
                    <p:spPr>
                      <a:xfrm>
                        <a:off x="3725944" y="3149028"/>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63" name="フリーフォーム 323">
                        <a:extLst>
                          <a:ext uri="{FF2B5EF4-FFF2-40B4-BE49-F238E27FC236}">
                            <a16:creationId xmlns:a16="http://schemas.microsoft.com/office/drawing/2014/main" id="{815E6A59-DC9C-9933-E172-7229225D177D}"/>
                          </a:ext>
                        </a:extLst>
                      </p:cNvPr>
                      <p:cNvSpPr/>
                      <p:nvPr/>
                    </p:nvSpPr>
                    <p:spPr>
                      <a:xfrm>
                        <a:off x="4330781" y="3149028"/>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72" name="フリーフォーム 324">
                        <a:extLst>
                          <a:ext uri="{FF2B5EF4-FFF2-40B4-BE49-F238E27FC236}">
                            <a16:creationId xmlns:a16="http://schemas.microsoft.com/office/drawing/2014/main" id="{7D202BE7-8198-B7AF-01D6-CBFFF3A05E74}"/>
                          </a:ext>
                        </a:extLst>
                      </p:cNvPr>
                      <p:cNvSpPr/>
                      <p:nvPr/>
                    </p:nvSpPr>
                    <p:spPr>
                      <a:xfrm>
                        <a:off x="3411619" y="4463478"/>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15" name="フリーフォーム 325">
                        <a:extLst>
                          <a:ext uri="{FF2B5EF4-FFF2-40B4-BE49-F238E27FC236}">
                            <a16:creationId xmlns:a16="http://schemas.microsoft.com/office/drawing/2014/main" id="{2938D712-6902-A247-0AF3-41FA912A496B}"/>
                          </a:ext>
                        </a:extLst>
                      </p:cNvPr>
                      <p:cNvSpPr/>
                      <p:nvPr/>
                    </p:nvSpPr>
                    <p:spPr>
                      <a:xfrm>
                        <a:off x="4502231" y="4425378"/>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0" name="フリーフォーム 326">
                        <a:extLst>
                          <a:ext uri="{FF2B5EF4-FFF2-40B4-BE49-F238E27FC236}">
                            <a16:creationId xmlns:a16="http://schemas.microsoft.com/office/drawing/2014/main" id="{C7F944E2-85E4-930E-3525-B75EFC7E2EA0}"/>
                          </a:ext>
                        </a:extLst>
                      </p:cNvPr>
                      <p:cNvSpPr/>
                      <p:nvPr/>
                    </p:nvSpPr>
                    <p:spPr>
                      <a:xfrm>
                        <a:off x="3344944" y="3491928"/>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1" name="フリーフォーム 327">
                        <a:extLst>
                          <a:ext uri="{FF2B5EF4-FFF2-40B4-BE49-F238E27FC236}">
                            <a16:creationId xmlns:a16="http://schemas.microsoft.com/office/drawing/2014/main" id="{6A580059-0F9D-95CB-A5A0-1C4A7DDED687}"/>
                          </a:ext>
                        </a:extLst>
                      </p:cNvPr>
                      <p:cNvSpPr/>
                      <p:nvPr/>
                    </p:nvSpPr>
                    <p:spPr>
                      <a:xfrm>
                        <a:off x="4568906" y="3530028"/>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2" name="フリーフォーム 328">
                        <a:extLst>
                          <a:ext uri="{FF2B5EF4-FFF2-40B4-BE49-F238E27FC236}">
                            <a16:creationId xmlns:a16="http://schemas.microsoft.com/office/drawing/2014/main" id="{D5914133-1852-1226-6CEE-33311CA39FD5}"/>
                          </a:ext>
                        </a:extLst>
                      </p:cNvPr>
                      <p:cNvSpPr/>
                      <p:nvPr/>
                    </p:nvSpPr>
                    <p:spPr>
                      <a:xfrm>
                        <a:off x="3564019" y="3891978"/>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3" name="フリーフォーム 329">
                        <a:extLst>
                          <a:ext uri="{FF2B5EF4-FFF2-40B4-BE49-F238E27FC236}">
                            <a16:creationId xmlns:a16="http://schemas.microsoft.com/office/drawing/2014/main" id="{CB81D9DA-3048-0A92-5227-8DFC3DB944EB}"/>
                          </a:ext>
                        </a:extLst>
                      </p:cNvPr>
                      <p:cNvSpPr/>
                      <p:nvPr/>
                    </p:nvSpPr>
                    <p:spPr>
                      <a:xfrm>
                        <a:off x="3554494" y="4006278"/>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4" name="フリーフォーム 330">
                        <a:extLst>
                          <a:ext uri="{FF2B5EF4-FFF2-40B4-BE49-F238E27FC236}">
                            <a16:creationId xmlns:a16="http://schemas.microsoft.com/office/drawing/2014/main" id="{4E6B7F3B-FEE7-6337-9320-3E425A9C2681}"/>
                          </a:ext>
                        </a:extLst>
                      </p:cNvPr>
                      <p:cNvSpPr/>
                      <p:nvPr/>
                    </p:nvSpPr>
                    <p:spPr>
                      <a:xfrm>
                        <a:off x="2968706" y="1005903"/>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725" name="フリーフォーム 331">
                        <a:extLst>
                          <a:ext uri="{FF2B5EF4-FFF2-40B4-BE49-F238E27FC236}">
                            <a16:creationId xmlns:a16="http://schemas.microsoft.com/office/drawing/2014/main" id="{220DEFDA-7021-0608-998D-890B34667333}"/>
                          </a:ext>
                        </a:extLst>
                      </p:cNvPr>
                      <p:cNvSpPr/>
                      <p:nvPr/>
                    </p:nvSpPr>
                    <p:spPr>
                      <a:xfrm>
                        <a:off x="2702006" y="1844103"/>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sp>
                  <p:nvSpPr>
                    <p:cNvPr id="49" name="フリーフォーム 309">
                      <a:extLst>
                        <a:ext uri="{FF2B5EF4-FFF2-40B4-BE49-F238E27FC236}">
                          <a16:creationId xmlns:a16="http://schemas.microsoft.com/office/drawing/2014/main" id="{E7119B86-85B5-1EE0-6461-428D7387B621}"/>
                        </a:ext>
                      </a:extLst>
                    </p:cNvPr>
                    <p:cNvSpPr/>
                    <p:nvPr/>
                  </p:nvSpPr>
                  <p:spPr>
                    <a:xfrm>
                      <a:off x="3841395" y="3503373"/>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0" name="フリーフォーム 310">
                      <a:extLst>
                        <a:ext uri="{FF2B5EF4-FFF2-40B4-BE49-F238E27FC236}">
                          <a16:creationId xmlns:a16="http://schemas.microsoft.com/office/drawing/2014/main" id="{E37B57EC-9D01-0681-69ED-5FCA3F66362D}"/>
                        </a:ext>
                      </a:extLst>
                    </p:cNvPr>
                    <p:cNvSpPr/>
                    <p:nvPr/>
                  </p:nvSpPr>
                  <p:spPr>
                    <a:xfrm>
                      <a:off x="4225597" y="3519702"/>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1" name="フリーフォーム 311">
                      <a:extLst>
                        <a:ext uri="{FF2B5EF4-FFF2-40B4-BE49-F238E27FC236}">
                          <a16:creationId xmlns:a16="http://schemas.microsoft.com/office/drawing/2014/main" id="{0FB0C711-68D8-1626-1F1D-1DCCD0510D19}"/>
                        </a:ext>
                      </a:extLst>
                    </p:cNvPr>
                    <p:cNvSpPr/>
                    <p:nvPr/>
                  </p:nvSpPr>
                  <p:spPr>
                    <a:xfrm>
                      <a:off x="3253567" y="2791960"/>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2" name="フリーフォーム 312">
                      <a:extLst>
                        <a:ext uri="{FF2B5EF4-FFF2-40B4-BE49-F238E27FC236}">
                          <a16:creationId xmlns:a16="http://schemas.microsoft.com/office/drawing/2014/main" id="{6DFDB3E0-CDBE-2006-C00D-3A583D21FF55}"/>
                        </a:ext>
                      </a:extLst>
                    </p:cNvPr>
                    <p:cNvSpPr/>
                    <p:nvPr/>
                  </p:nvSpPr>
                  <p:spPr>
                    <a:xfrm>
                      <a:off x="4459640" y="2857274"/>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3" name="フリーフォーム 313">
                      <a:extLst>
                        <a:ext uri="{FF2B5EF4-FFF2-40B4-BE49-F238E27FC236}">
                          <a16:creationId xmlns:a16="http://schemas.microsoft.com/office/drawing/2014/main" id="{BC27138B-9E80-0016-B2F5-74CE2908758E}"/>
                        </a:ext>
                      </a:extLst>
                    </p:cNvPr>
                    <p:cNvSpPr/>
                    <p:nvPr/>
                  </p:nvSpPr>
                  <p:spPr>
                    <a:xfrm>
                      <a:off x="3465838" y="2791960"/>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54" name="フリーフォーム 314">
                      <a:extLst>
                        <a:ext uri="{FF2B5EF4-FFF2-40B4-BE49-F238E27FC236}">
                          <a16:creationId xmlns:a16="http://schemas.microsoft.com/office/drawing/2014/main" id="{DFD7A7CB-E51C-91DC-E9AE-7BD23E4AFD52}"/>
                        </a:ext>
                      </a:extLst>
                    </p:cNvPr>
                    <p:cNvSpPr/>
                    <p:nvPr/>
                  </p:nvSpPr>
                  <p:spPr>
                    <a:xfrm>
                      <a:off x="4606597" y="2857274"/>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grpSp>
                <p:nvGrpSpPr>
                  <p:cNvPr id="42" name="グループ化 41">
                    <a:extLst>
                      <a:ext uri="{FF2B5EF4-FFF2-40B4-BE49-F238E27FC236}">
                        <a16:creationId xmlns:a16="http://schemas.microsoft.com/office/drawing/2014/main" id="{F77FA4EE-9F1E-E1E6-E59F-84276124D15F}"/>
                      </a:ext>
                    </a:extLst>
                  </p:cNvPr>
                  <p:cNvGrpSpPr/>
                  <p:nvPr/>
                </p:nvGrpSpPr>
                <p:grpSpPr>
                  <a:xfrm>
                    <a:off x="2941646" y="1085982"/>
                    <a:ext cx="260134" cy="153645"/>
                    <a:chOff x="2941646" y="1085982"/>
                    <a:chExt cx="260134" cy="153645"/>
                  </a:xfrm>
                </p:grpSpPr>
                <p:sp>
                  <p:nvSpPr>
                    <p:cNvPr id="43" name="WordArt 959">
                      <a:extLst>
                        <a:ext uri="{FF2B5EF4-FFF2-40B4-BE49-F238E27FC236}">
                          <a16:creationId xmlns:a16="http://schemas.microsoft.com/office/drawing/2014/main" id="{B92EED10-737F-8238-830A-8753FC14F440}"/>
                        </a:ext>
                      </a:extLst>
                    </p:cNvPr>
                    <p:cNvSpPr>
                      <a:spLocks noChangeArrowheads="1" noChangeShapeType="1" noTextEdit="1"/>
                    </p:cNvSpPr>
                    <p:nvPr/>
                  </p:nvSpPr>
                  <p:spPr bwMode="auto">
                    <a:xfrm rot="165087">
                      <a:off x="2941646" y="1187130"/>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nvGrpSpPr>
                    <p:cNvPr id="44" name="グループ化 43">
                      <a:extLst>
                        <a:ext uri="{FF2B5EF4-FFF2-40B4-BE49-F238E27FC236}">
                          <a16:creationId xmlns:a16="http://schemas.microsoft.com/office/drawing/2014/main" id="{587A9DF5-6837-A1DA-BA0C-F59247D14980}"/>
                        </a:ext>
                      </a:extLst>
                    </p:cNvPr>
                    <p:cNvGrpSpPr/>
                    <p:nvPr/>
                  </p:nvGrpSpPr>
                  <p:grpSpPr>
                    <a:xfrm rot="660974">
                      <a:off x="3006808" y="1085982"/>
                      <a:ext cx="130961" cy="61289"/>
                      <a:chOff x="3006808" y="1085982"/>
                      <a:chExt cx="138770" cy="66943"/>
                    </a:xfrm>
                  </p:grpSpPr>
                  <p:sp>
                    <p:nvSpPr>
                      <p:cNvPr id="45" name="Freeform 956">
                        <a:extLst>
                          <a:ext uri="{FF2B5EF4-FFF2-40B4-BE49-F238E27FC236}">
                            <a16:creationId xmlns:a16="http://schemas.microsoft.com/office/drawing/2014/main" id="{8886F0BA-3447-6691-84DC-B6D478CAA6E1}"/>
                          </a:ext>
                        </a:extLst>
                      </p:cNvPr>
                      <p:cNvSpPr>
                        <a:spLocks/>
                      </p:cNvSpPr>
                      <p:nvPr/>
                    </p:nvSpPr>
                    <p:spPr bwMode="auto">
                      <a:xfrm rot="21031234">
                        <a:off x="3006808" y="1085982"/>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6" name="Freeform 957">
                        <a:extLst>
                          <a:ext uri="{FF2B5EF4-FFF2-40B4-BE49-F238E27FC236}">
                            <a16:creationId xmlns:a16="http://schemas.microsoft.com/office/drawing/2014/main" id="{A113F58D-066A-7028-8908-787AACC70100}"/>
                          </a:ext>
                        </a:extLst>
                      </p:cNvPr>
                      <p:cNvSpPr>
                        <a:spLocks/>
                      </p:cNvSpPr>
                      <p:nvPr/>
                    </p:nvSpPr>
                    <p:spPr bwMode="auto">
                      <a:xfrm rot="21031234">
                        <a:off x="3064924" y="1123685"/>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7" name="Freeform 958">
                        <a:extLst>
                          <a:ext uri="{FF2B5EF4-FFF2-40B4-BE49-F238E27FC236}">
                            <a16:creationId xmlns:a16="http://schemas.microsoft.com/office/drawing/2014/main" id="{584B23AC-F14C-AD0A-2B67-983B728ACC5A}"/>
                          </a:ext>
                        </a:extLst>
                      </p:cNvPr>
                      <p:cNvSpPr>
                        <a:spLocks/>
                      </p:cNvSpPr>
                      <p:nvPr/>
                    </p:nvSpPr>
                    <p:spPr bwMode="auto">
                      <a:xfrm rot="21031234">
                        <a:off x="3066199" y="1101294"/>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grpSp>
        </p:grpSp>
        <p:pic>
          <p:nvPicPr>
            <p:cNvPr id="15" name="図 14">
              <a:extLst>
                <a:ext uri="{FF2B5EF4-FFF2-40B4-BE49-F238E27FC236}">
                  <a16:creationId xmlns:a16="http://schemas.microsoft.com/office/drawing/2014/main" id="{298CF1FB-9C2B-48D1-7338-BEC58B46A7C5}"/>
                </a:ext>
              </a:extLst>
            </p:cNvPr>
            <p:cNvPicPr>
              <a:picLocks noChangeAspect="1"/>
            </p:cNvPicPr>
            <p:nvPr/>
          </p:nvPicPr>
          <p:blipFill>
            <a:blip r:embed="rId9"/>
            <a:stretch>
              <a:fillRect/>
            </a:stretch>
          </p:blipFill>
          <p:spPr>
            <a:xfrm flipH="1">
              <a:off x="10851797" y="3650096"/>
              <a:ext cx="852234" cy="977364"/>
            </a:xfrm>
            <a:prstGeom prst="rect">
              <a:avLst/>
            </a:prstGeom>
          </p:spPr>
        </p:pic>
      </p:grpSp>
      <p:sp>
        <p:nvSpPr>
          <p:cNvPr id="17" name="正方形/長方形 16">
            <a:extLst>
              <a:ext uri="{FF2B5EF4-FFF2-40B4-BE49-F238E27FC236}">
                <a16:creationId xmlns:a16="http://schemas.microsoft.com/office/drawing/2014/main" id="{EC7C8068-40F2-B913-1B4A-417549FA3732}"/>
              </a:ext>
            </a:extLst>
          </p:cNvPr>
          <p:cNvSpPr/>
          <p:nvPr/>
        </p:nvSpPr>
        <p:spPr>
          <a:xfrm>
            <a:off x="6339810" y="6458201"/>
            <a:ext cx="4177209" cy="369332"/>
          </a:xfrm>
          <a:prstGeom prst="rect">
            <a:avLst/>
          </a:prstGeom>
          <a:solidFill>
            <a:srgbClr val="FFFF00"/>
          </a:solidFill>
          <a:ln>
            <a:solidFill>
              <a:schemeClr val="tx1"/>
            </a:solidFill>
          </a:ln>
        </p:spPr>
        <p:txBody>
          <a:bodyPr wrap="square" lIns="36000" tIns="0" rIns="36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チーム一丸となった取り組み</a:t>
            </a:r>
          </a:p>
        </p:txBody>
      </p:sp>
      <p:grpSp>
        <p:nvGrpSpPr>
          <p:cNvPr id="1116" name="グループ化 1115">
            <a:extLst>
              <a:ext uri="{FF2B5EF4-FFF2-40B4-BE49-F238E27FC236}">
                <a16:creationId xmlns:a16="http://schemas.microsoft.com/office/drawing/2014/main" id="{8294B77E-C6E7-78FC-6DCD-C952733EC3A8}"/>
              </a:ext>
            </a:extLst>
          </p:cNvPr>
          <p:cNvGrpSpPr/>
          <p:nvPr/>
        </p:nvGrpSpPr>
        <p:grpSpPr>
          <a:xfrm>
            <a:off x="147636" y="3470266"/>
            <a:ext cx="3765056" cy="3387734"/>
            <a:chOff x="147636" y="3470266"/>
            <a:chExt cx="3765056" cy="3387734"/>
          </a:xfrm>
        </p:grpSpPr>
        <p:pic>
          <p:nvPicPr>
            <p:cNvPr id="1081" name="図 1080">
              <a:extLst>
                <a:ext uri="{FF2B5EF4-FFF2-40B4-BE49-F238E27FC236}">
                  <a16:creationId xmlns:a16="http://schemas.microsoft.com/office/drawing/2014/main" id="{0B7C0C1C-7C43-4505-8286-D62D06C0503C}"/>
                </a:ext>
              </a:extLst>
            </p:cNvPr>
            <p:cNvPicPr>
              <a:picLocks noChangeAspect="1"/>
            </p:cNvPicPr>
            <p:nvPr/>
          </p:nvPicPr>
          <p:blipFill rotWithShape="1">
            <a:blip r:embed="rId10"/>
            <a:srcRect b="17708"/>
            <a:stretch/>
          </p:blipFill>
          <p:spPr>
            <a:xfrm>
              <a:off x="863701" y="3658936"/>
              <a:ext cx="3048991" cy="3199064"/>
            </a:xfrm>
            <a:prstGeom prst="rect">
              <a:avLst/>
            </a:prstGeom>
          </p:spPr>
        </p:pic>
        <p:sp>
          <p:nvSpPr>
            <p:cNvPr id="1082" name="吹き出し: 角を丸めた四角形 1081">
              <a:extLst>
                <a:ext uri="{FF2B5EF4-FFF2-40B4-BE49-F238E27FC236}">
                  <a16:creationId xmlns:a16="http://schemas.microsoft.com/office/drawing/2014/main" id="{26FEB40D-A4FC-B0E6-E363-F268DC73B895}"/>
                </a:ext>
              </a:extLst>
            </p:cNvPr>
            <p:cNvSpPr/>
            <p:nvPr/>
          </p:nvSpPr>
          <p:spPr>
            <a:xfrm>
              <a:off x="147636" y="3470266"/>
              <a:ext cx="817341" cy="3338132"/>
            </a:xfrm>
            <a:prstGeom prst="wedgeRoundRectCallout">
              <a:avLst>
                <a:gd name="adj1" fmla="val 125435"/>
                <a:gd name="adj2" fmla="val 7507"/>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r>
                <a:rPr kumimoji="1" lang="ja-JP" altLang="en-US" sz="2400" dirty="0">
                  <a:solidFill>
                    <a:srgbClr val="FF0000"/>
                  </a:solidFill>
                  <a:latin typeface="HGP創英角ｺﾞｼｯｸUB" panose="020B0900000000000000" pitchFamily="50" charset="-128"/>
                  <a:ea typeface="HGP創英角ｺﾞｼｯｸUB" panose="020B0900000000000000" pitchFamily="50" charset="-128"/>
                </a:rPr>
                <a:t>ベテラン</a:t>
              </a:r>
              <a:r>
                <a:rPr kumimoji="1" lang="ja-JP" altLang="en-US" sz="2400" dirty="0">
                  <a:solidFill>
                    <a:schemeClr val="tx1"/>
                  </a:solidFill>
                  <a:latin typeface="HGP創英角ｺﾞｼｯｸUB" panose="020B0900000000000000" pitchFamily="50" charset="-128"/>
                  <a:ea typeface="HGP創英角ｺﾞｼｯｸUB" panose="020B0900000000000000" pitchFamily="50" charset="-128"/>
                </a:rPr>
                <a:t>のノウハウを</a:t>
              </a:r>
              <a:endParaRPr kumimoji="1" lang="en-US" altLang="ja-JP" sz="2400" dirty="0">
                <a:solidFill>
                  <a:schemeClr val="tx1"/>
                </a:solidFill>
                <a:latin typeface="HGP創英角ｺﾞｼｯｸUB" panose="020B0900000000000000" pitchFamily="50" charset="-128"/>
                <a:ea typeface="HGP創英角ｺﾞｼｯｸUB" panose="020B0900000000000000" pitchFamily="50" charset="-128"/>
              </a:endParaRPr>
            </a:p>
            <a:p>
              <a:r>
                <a:rPr kumimoji="1" lang="ja-JP" altLang="en-US" sz="2400" dirty="0">
                  <a:solidFill>
                    <a:schemeClr val="tx1"/>
                  </a:solidFill>
                  <a:latin typeface="HGP創英角ｺﾞｼｯｸUB" panose="020B0900000000000000" pitchFamily="50" charset="-128"/>
                  <a:ea typeface="HGP創英角ｺﾞｼｯｸUB" panose="020B0900000000000000" pitchFamily="50" charset="-128"/>
                </a:rPr>
                <a:t>　　</a:t>
              </a:r>
              <a:r>
                <a:rPr kumimoji="1" lang="ja-JP" altLang="en-US" sz="2400" dirty="0">
                  <a:solidFill>
                    <a:srgbClr val="00B050"/>
                  </a:solidFill>
                  <a:latin typeface="HGP創英角ｺﾞｼｯｸUB" panose="020B0900000000000000" pitchFamily="50" charset="-128"/>
                  <a:ea typeface="HGP創英角ｺﾞｼｯｸUB" panose="020B0900000000000000" pitchFamily="50" charset="-128"/>
                </a:rPr>
                <a:t>若手</a:t>
              </a:r>
              <a:r>
                <a:rPr kumimoji="1" lang="ja-JP" altLang="en-US" sz="2400" dirty="0">
                  <a:solidFill>
                    <a:schemeClr val="tx1"/>
                  </a:solidFill>
                  <a:latin typeface="HGP創英角ｺﾞｼｯｸUB" panose="020B0900000000000000" pitchFamily="50" charset="-128"/>
                  <a:ea typeface="HGP創英角ｺﾞｼｯｸUB" panose="020B0900000000000000" pitchFamily="50" charset="-128"/>
                </a:rPr>
                <a:t>に学んでほしい</a:t>
              </a:r>
              <a:endParaRPr kumimoji="1" lang="ja-JP" altLang="en-US" sz="2400" dirty="0">
                <a:solidFill>
                  <a:srgbClr val="FF0000"/>
                </a:solidFill>
                <a:latin typeface="HGP創英角ｺﾞｼｯｸUB" panose="020B0900000000000000" pitchFamily="50" charset="-128"/>
                <a:ea typeface="HGP創英角ｺﾞｼｯｸUB" panose="020B0900000000000000" pitchFamily="50" charset="-128"/>
              </a:endParaRPr>
            </a:p>
          </p:txBody>
        </p:sp>
        <p:sp>
          <p:nvSpPr>
            <p:cNvPr id="1083" name="額縁 516">
              <a:extLst>
                <a:ext uri="{FF2B5EF4-FFF2-40B4-BE49-F238E27FC236}">
                  <a16:creationId xmlns:a16="http://schemas.microsoft.com/office/drawing/2014/main" id="{F1408A56-A1B3-E5CF-DB0C-FED602501B24}"/>
                </a:ext>
              </a:extLst>
            </p:cNvPr>
            <p:cNvSpPr/>
            <p:nvPr/>
          </p:nvSpPr>
          <p:spPr>
            <a:xfrm>
              <a:off x="2639013" y="5924223"/>
              <a:ext cx="712299" cy="412535"/>
            </a:xfrm>
            <a:prstGeom prst="bevel">
              <a:avLst>
                <a:gd name="adj" fmla="val 6301"/>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田中</a:t>
              </a:r>
            </a:p>
          </p:txBody>
        </p:sp>
      </p:grpSp>
      <p:pic>
        <p:nvPicPr>
          <p:cNvPr id="1102" name="図 1101">
            <a:extLst>
              <a:ext uri="{FF2B5EF4-FFF2-40B4-BE49-F238E27FC236}">
                <a16:creationId xmlns:a16="http://schemas.microsoft.com/office/drawing/2014/main" id="{7E9B75E4-3420-370D-A926-2DAD27D7564D}"/>
              </a:ext>
            </a:extLst>
          </p:cNvPr>
          <p:cNvPicPr>
            <a:picLocks noChangeAspect="1"/>
          </p:cNvPicPr>
          <p:nvPr/>
        </p:nvPicPr>
        <p:blipFill>
          <a:blip r:embed="rId11"/>
          <a:stretch>
            <a:fillRect/>
          </a:stretch>
        </p:blipFill>
        <p:spPr>
          <a:xfrm>
            <a:off x="7867120" y="3114426"/>
            <a:ext cx="1438736" cy="1119430"/>
          </a:xfrm>
          <a:prstGeom prst="rect">
            <a:avLst/>
          </a:prstGeom>
        </p:spPr>
      </p:pic>
      <p:pic>
        <p:nvPicPr>
          <p:cNvPr id="1107" name="図 1106">
            <a:extLst>
              <a:ext uri="{FF2B5EF4-FFF2-40B4-BE49-F238E27FC236}">
                <a16:creationId xmlns:a16="http://schemas.microsoft.com/office/drawing/2014/main" id="{3E8B1789-9CF0-F3B5-9224-0F611BE8150F}"/>
              </a:ext>
            </a:extLst>
          </p:cNvPr>
          <p:cNvPicPr>
            <a:picLocks noChangeAspect="1"/>
          </p:cNvPicPr>
          <p:nvPr/>
        </p:nvPicPr>
        <p:blipFill>
          <a:blip r:embed="rId12"/>
          <a:stretch>
            <a:fillRect/>
          </a:stretch>
        </p:blipFill>
        <p:spPr>
          <a:xfrm>
            <a:off x="7011986" y="3062420"/>
            <a:ext cx="1225986" cy="1229842"/>
          </a:xfrm>
          <a:prstGeom prst="rect">
            <a:avLst/>
          </a:prstGeom>
        </p:spPr>
      </p:pic>
      <p:pic>
        <p:nvPicPr>
          <p:cNvPr id="1115" name="図 1114">
            <a:extLst>
              <a:ext uri="{FF2B5EF4-FFF2-40B4-BE49-F238E27FC236}">
                <a16:creationId xmlns:a16="http://schemas.microsoft.com/office/drawing/2014/main" id="{5F9B0E19-5420-0BCA-A8A7-72846731725F}"/>
              </a:ext>
            </a:extLst>
          </p:cNvPr>
          <p:cNvPicPr>
            <a:picLocks noChangeAspect="1"/>
          </p:cNvPicPr>
          <p:nvPr/>
        </p:nvPicPr>
        <p:blipFill>
          <a:blip r:embed="rId13"/>
          <a:stretch>
            <a:fillRect/>
          </a:stretch>
        </p:blipFill>
        <p:spPr>
          <a:xfrm>
            <a:off x="8932827" y="4552391"/>
            <a:ext cx="1192166" cy="1030224"/>
          </a:xfrm>
          <a:prstGeom prst="rect">
            <a:avLst/>
          </a:prstGeom>
        </p:spPr>
      </p:pic>
      <p:grpSp>
        <p:nvGrpSpPr>
          <p:cNvPr id="1351" name="グループ化 1350">
            <a:extLst>
              <a:ext uri="{FF2B5EF4-FFF2-40B4-BE49-F238E27FC236}">
                <a16:creationId xmlns:a16="http://schemas.microsoft.com/office/drawing/2014/main" id="{88FBD1B6-69D1-EED3-B6BD-7337FCF396DF}"/>
              </a:ext>
            </a:extLst>
          </p:cNvPr>
          <p:cNvGrpSpPr/>
          <p:nvPr/>
        </p:nvGrpSpPr>
        <p:grpSpPr>
          <a:xfrm>
            <a:off x="9512001" y="1149847"/>
            <a:ext cx="2616499" cy="2274700"/>
            <a:chOff x="9512001" y="1149847"/>
            <a:chExt cx="2616499" cy="2274700"/>
          </a:xfrm>
        </p:grpSpPr>
        <p:pic>
          <p:nvPicPr>
            <p:cNvPr id="1350" name="図 1349">
              <a:extLst>
                <a:ext uri="{FF2B5EF4-FFF2-40B4-BE49-F238E27FC236}">
                  <a16:creationId xmlns:a16="http://schemas.microsoft.com/office/drawing/2014/main" id="{921F068C-DA94-8E46-14DB-BD4EC01B6FB1}"/>
                </a:ext>
              </a:extLst>
            </p:cNvPr>
            <p:cNvPicPr>
              <a:picLocks noChangeAspect="1"/>
            </p:cNvPicPr>
            <p:nvPr/>
          </p:nvPicPr>
          <p:blipFill rotWithShape="1">
            <a:blip r:embed="rId14"/>
            <a:srcRect b="10156"/>
            <a:stretch/>
          </p:blipFill>
          <p:spPr>
            <a:xfrm>
              <a:off x="10277302" y="1419707"/>
              <a:ext cx="1851198" cy="2004840"/>
            </a:xfrm>
            <a:prstGeom prst="rect">
              <a:avLst/>
            </a:prstGeom>
          </p:spPr>
        </p:pic>
        <p:pic>
          <p:nvPicPr>
            <p:cNvPr id="1114" name="図 1113">
              <a:extLst>
                <a:ext uri="{FF2B5EF4-FFF2-40B4-BE49-F238E27FC236}">
                  <a16:creationId xmlns:a16="http://schemas.microsoft.com/office/drawing/2014/main" id="{1336CC7D-4F30-14FB-04E1-DCB4FD124ABC}"/>
                </a:ext>
              </a:extLst>
            </p:cNvPr>
            <p:cNvPicPr>
              <a:picLocks noChangeAspect="1"/>
            </p:cNvPicPr>
            <p:nvPr/>
          </p:nvPicPr>
          <p:blipFill>
            <a:blip r:embed="rId15"/>
            <a:stretch>
              <a:fillRect/>
            </a:stretch>
          </p:blipFill>
          <p:spPr>
            <a:xfrm>
              <a:off x="9512001" y="1149847"/>
              <a:ext cx="1225985" cy="1191068"/>
            </a:xfrm>
            <a:prstGeom prst="rect">
              <a:avLst/>
            </a:prstGeom>
          </p:spPr>
        </p:pic>
      </p:grpSp>
      <p:pic>
        <p:nvPicPr>
          <p:cNvPr id="1348" name="図 1347">
            <a:extLst>
              <a:ext uri="{FF2B5EF4-FFF2-40B4-BE49-F238E27FC236}">
                <a16:creationId xmlns:a16="http://schemas.microsoft.com/office/drawing/2014/main" id="{1A0EB839-48E2-0EA1-117E-940FDA44FE5B}"/>
              </a:ext>
            </a:extLst>
          </p:cNvPr>
          <p:cNvPicPr>
            <a:picLocks noChangeAspect="1"/>
          </p:cNvPicPr>
          <p:nvPr/>
        </p:nvPicPr>
        <p:blipFill>
          <a:blip r:embed="rId16"/>
          <a:stretch>
            <a:fillRect/>
          </a:stretch>
        </p:blipFill>
        <p:spPr>
          <a:xfrm>
            <a:off x="9178370" y="543468"/>
            <a:ext cx="3078747" cy="476107"/>
          </a:xfrm>
          <a:prstGeom prst="rect">
            <a:avLst/>
          </a:prstGeom>
        </p:spPr>
      </p:pic>
    </p:spTree>
    <p:extLst>
      <p:ext uri="{BB962C8B-B14F-4D97-AF65-F5344CB8AC3E}">
        <p14:creationId xmlns:p14="http://schemas.microsoft.com/office/powerpoint/2010/main" val="855277274"/>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116"/>
                                        </p:tgtEl>
                                        <p:attrNameLst>
                                          <p:attrName>style.visibility</p:attrName>
                                        </p:attrNameLst>
                                      </p:cBhvr>
                                      <p:to>
                                        <p:strVal val="visible"/>
                                      </p:to>
                                    </p:set>
                                    <p:animEffect transition="in" filter="fade">
                                      <p:cBhvr>
                                        <p:cTn id="16" dur="500"/>
                                        <p:tgtEl>
                                          <p:spTgt spid="111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10" presetClass="entr" presetSubtype="0" fill="hold" nodeType="withEffect">
                                  <p:stCondLst>
                                    <p:cond delay="0"/>
                                  </p:stCondLst>
                                  <p:childTnLst>
                                    <p:set>
                                      <p:cBhvr>
                                        <p:cTn id="23" dur="1" fill="hold">
                                          <p:stCondLst>
                                            <p:cond delay="0"/>
                                          </p:stCondLst>
                                        </p:cTn>
                                        <p:tgtEl>
                                          <p:spTgt spid="1348"/>
                                        </p:tgtEl>
                                        <p:attrNameLst>
                                          <p:attrName>style.visibility</p:attrName>
                                        </p:attrNameLst>
                                      </p:cBhvr>
                                      <p:to>
                                        <p:strVal val="visible"/>
                                      </p:to>
                                    </p:set>
                                    <p:animEffect transition="in" filter="fade">
                                      <p:cBhvr>
                                        <p:cTn id="24" dur="500"/>
                                        <p:tgtEl>
                                          <p:spTgt spid="134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351"/>
                                        </p:tgtEl>
                                        <p:attrNameLst>
                                          <p:attrName>style.visibility</p:attrName>
                                        </p:attrNameLst>
                                      </p:cBhvr>
                                      <p:to>
                                        <p:strVal val="visible"/>
                                      </p:to>
                                    </p:set>
                                    <p:animEffect transition="in" filter="fade">
                                      <p:cBhvr>
                                        <p:cTn id="29" dur="500"/>
                                        <p:tgtEl>
                                          <p:spTgt spid="1351"/>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102"/>
                                        </p:tgtEl>
                                        <p:attrNameLst>
                                          <p:attrName>style.visibility</p:attrName>
                                        </p:attrNameLst>
                                      </p:cBhvr>
                                      <p:to>
                                        <p:strVal val="visible"/>
                                      </p:to>
                                    </p:set>
                                    <p:animEffect transition="in" filter="fade">
                                      <p:cBhvr>
                                        <p:cTn id="34" dur="500"/>
                                        <p:tgtEl>
                                          <p:spTgt spid="1102"/>
                                        </p:tgtEl>
                                      </p:cBhvr>
                                    </p:animEffect>
                                  </p:childTnLst>
                                </p:cTn>
                              </p:par>
                              <p:par>
                                <p:cTn id="35" presetID="26" presetClass="entr" presetSubtype="0" fill="hold" nodeType="withEffect">
                                  <p:stCondLst>
                                    <p:cond delay="0"/>
                                  </p:stCondLst>
                                  <p:childTnLst>
                                    <p:set>
                                      <p:cBhvr>
                                        <p:cTn id="36" dur="1" fill="hold">
                                          <p:stCondLst>
                                            <p:cond delay="0"/>
                                          </p:stCondLst>
                                        </p:cTn>
                                        <p:tgtEl>
                                          <p:spTgt spid="1107"/>
                                        </p:tgtEl>
                                        <p:attrNameLst>
                                          <p:attrName>style.visibility</p:attrName>
                                        </p:attrNameLst>
                                      </p:cBhvr>
                                      <p:to>
                                        <p:strVal val="visible"/>
                                      </p:to>
                                    </p:set>
                                    <p:animEffect transition="in" filter="wipe(down)">
                                      <p:cBhvr>
                                        <p:cTn id="37" dur="145">
                                          <p:stCondLst>
                                            <p:cond delay="0"/>
                                          </p:stCondLst>
                                        </p:cTn>
                                        <p:tgtEl>
                                          <p:spTgt spid="1107"/>
                                        </p:tgtEl>
                                      </p:cBhvr>
                                    </p:animEffect>
                                    <p:anim calcmode="lin" valueType="num">
                                      <p:cBhvr>
                                        <p:cTn id="38" dur="456" tmFilter="0,0; 0.14,0.36; 0.43,0.73; 0.71,0.91; 1.0,1.0">
                                          <p:stCondLst>
                                            <p:cond delay="0"/>
                                          </p:stCondLst>
                                        </p:cTn>
                                        <p:tgtEl>
                                          <p:spTgt spid="1107"/>
                                        </p:tgtEl>
                                        <p:attrNameLst>
                                          <p:attrName>ppt_x</p:attrName>
                                        </p:attrNameLst>
                                      </p:cBhvr>
                                      <p:tavLst>
                                        <p:tav tm="0">
                                          <p:val>
                                            <p:strVal val="#ppt_x-0.25"/>
                                          </p:val>
                                        </p:tav>
                                        <p:tav tm="100000">
                                          <p:val>
                                            <p:strVal val="#ppt_x"/>
                                          </p:val>
                                        </p:tav>
                                      </p:tavLst>
                                    </p:anim>
                                    <p:anim calcmode="lin" valueType="num">
                                      <p:cBhvr>
                                        <p:cTn id="39" dur="166" tmFilter="0.0,0.0; 0.25,0.07; 0.50,0.2; 0.75,0.467; 1.0,1.0">
                                          <p:stCondLst>
                                            <p:cond delay="0"/>
                                          </p:stCondLst>
                                        </p:cTn>
                                        <p:tgtEl>
                                          <p:spTgt spid="1107"/>
                                        </p:tgtEl>
                                        <p:attrNameLst>
                                          <p:attrName>ppt_y</p:attrName>
                                        </p:attrNameLst>
                                      </p:cBhvr>
                                      <p:tavLst>
                                        <p:tav tm="0" fmla="#ppt_y-sin(pi*$)/3">
                                          <p:val>
                                            <p:fltVal val="0.5"/>
                                          </p:val>
                                        </p:tav>
                                        <p:tav tm="100000">
                                          <p:val>
                                            <p:fltVal val="1"/>
                                          </p:val>
                                        </p:tav>
                                      </p:tavLst>
                                    </p:anim>
                                    <p:anim calcmode="lin" valueType="num">
                                      <p:cBhvr>
                                        <p:cTn id="40" dur="166" tmFilter="0, 0; 0.125,0.2665; 0.25,0.4; 0.375,0.465; 0.5,0.5;  0.625,0.535; 0.75,0.6; 0.875,0.7335; 1,1">
                                          <p:stCondLst>
                                            <p:cond delay="166"/>
                                          </p:stCondLst>
                                        </p:cTn>
                                        <p:tgtEl>
                                          <p:spTgt spid="1107"/>
                                        </p:tgtEl>
                                        <p:attrNameLst>
                                          <p:attrName>ppt_y</p:attrName>
                                        </p:attrNameLst>
                                      </p:cBhvr>
                                      <p:tavLst>
                                        <p:tav tm="0" fmla="#ppt_y-sin(pi*$)/9">
                                          <p:val>
                                            <p:fltVal val="0"/>
                                          </p:val>
                                        </p:tav>
                                        <p:tav tm="100000">
                                          <p:val>
                                            <p:fltVal val="1"/>
                                          </p:val>
                                        </p:tav>
                                      </p:tavLst>
                                    </p:anim>
                                    <p:anim calcmode="lin" valueType="num">
                                      <p:cBhvr>
                                        <p:cTn id="41" dur="83" tmFilter="0, 0; 0.125,0.2665; 0.25,0.4; 0.375,0.465; 0.5,0.5;  0.625,0.535; 0.75,0.6; 0.875,0.7335; 1,1">
                                          <p:stCondLst>
                                            <p:cond delay="331"/>
                                          </p:stCondLst>
                                        </p:cTn>
                                        <p:tgtEl>
                                          <p:spTgt spid="1107"/>
                                        </p:tgtEl>
                                        <p:attrNameLst>
                                          <p:attrName>ppt_y</p:attrName>
                                        </p:attrNameLst>
                                      </p:cBhvr>
                                      <p:tavLst>
                                        <p:tav tm="0" fmla="#ppt_y-sin(pi*$)/27">
                                          <p:val>
                                            <p:fltVal val="0"/>
                                          </p:val>
                                        </p:tav>
                                        <p:tav tm="100000">
                                          <p:val>
                                            <p:fltVal val="1"/>
                                          </p:val>
                                        </p:tav>
                                      </p:tavLst>
                                    </p:anim>
                                    <p:anim calcmode="lin" valueType="num">
                                      <p:cBhvr>
                                        <p:cTn id="42" dur="41" tmFilter="0, 0; 0.125,0.2665; 0.25,0.4; 0.375,0.465; 0.5,0.5;  0.625,0.535; 0.75,0.6; 0.875,0.7335; 1,1">
                                          <p:stCondLst>
                                            <p:cond delay="414"/>
                                          </p:stCondLst>
                                        </p:cTn>
                                        <p:tgtEl>
                                          <p:spTgt spid="1107"/>
                                        </p:tgtEl>
                                        <p:attrNameLst>
                                          <p:attrName>ppt_y</p:attrName>
                                        </p:attrNameLst>
                                      </p:cBhvr>
                                      <p:tavLst>
                                        <p:tav tm="0" fmla="#ppt_y-sin(pi*$)/81">
                                          <p:val>
                                            <p:fltVal val="0"/>
                                          </p:val>
                                        </p:tav>
                                        <p:tav tm="100000">
                                          <p:val>
                                            <p:fltVal val="1"/>
                                          </p:val>
                                        </p:tav>
                                      </p:tavLst>
                                    </p:anim>
                                    <p:animScale>
                                      <p:cBhvr>
                                        <p:cTn id="43" dur="7">
                                          <p:stCondLst>
                                            <p:cond delay="162"/>
                                          </p:stCondLst>
                                        </p:cTn>
                                        <p:tgtEl>
                                          <p:spTgt spid="1107"/>
                                        </p:tgtEl>
                                      </p:cBhvr>
                                      <p:to x="100000" y="60000"/>
                                    </p:animScale>
                                    <p:animScale>
                                      <p:cBhvr>
                                        <p:cTn id="44" dur="41" decel="50000">
                                          <p:stCondLst>
                                            <p:cond delay="169"/>
                                          </p:stCondLst>
                                        </p:cTn>
                                        <p:tgtEl>
                                          <p:spTgt spid="1107"/>
                                        </p:tgtEl>
                                      </p:cBhvr>
                                      <p:to x="100000" y="100000"/>
                                    </p:animScale>
                                    <p:animScale>
                                      <p:cBhvr>
                                        <p:cTn id="45" dur="7">
                                          <p:stCondLst>
                                            <p:cond delay="328"/>
                                          </p:stCondLst>
                                        </p:cTn>
                                        <p:tgtEl>
                                          <p:spTgt spid="1107"/>
                                        </p:tgtEl>
                                      </p:cBhvr>
                                      <p:to x="100000" y="80000"/>
                                    </p:animScale>
                                    <p:animScale>
                                      <p:cBhvr>
                                        <p:cTn id="46" dur="41" decel="50000">
                                          <p:stCondLst>
                                            <p:cond delay="335"/>
                                          </p:stCondLst>
                                        </p:cTn>
                                        <p:tgtEl>
                                          <p:spTgt spid="1107"/>
                                        </p:tgtEl>
                                      </p:cBhvr>
                                      <p:to x="100000" y="100000"/>
                                    </p:animScale>
                                    <p:animScale>
                                      <p:cBhvr>
                                        <p:cTn id="47" dur="7">
                                          <p:stCondLst>
                                            <p:cond delay="410"/>
                                          </p:stCondLst>
                                        </p:cTn>
                                        <p:tgtEl>
                                          <p:spTgt spid="1107"/>
                                        </p:tgtEl>
                                      </p:cBhvr>
                                      <p:to x="100000" y="90000"/>
                                    </p:animScale>
                                    <p:animScale>
                                      <p:cBhvr>
                                        <p:cTn id="48" dur="41" decel="50000">
                                          <p:stCondLst>
                                            <p:cond delay="417"/>
                                          </p:stCondLst>
                                        </p:cTn>
                                        <p:tgtEl>
                                          <p:spTgt spid="1107"/>
                                        </p:tgtEl>
                                      </p:cBhvr>
                                      <p:to x="100000" y="100000"/>
                                    </p:animScale>
                                    <p:animScale>
                                      <p:cBhvr>
                                        <p:cTn id="49" dur="7">
                                          <p:stCondLst>
                                            <p:cond delay="452"/>
                                          </p:stCondLst>
                                        </p:cTn>
                                        <p:tgtEl>
                                          <p:spTgt spid="1107"/>
                                        </p:tgtEl>
                                      </p:cBhvr>
                                      <p:to x="100000" y="95000"/>
                                    </p:animScale>
                                    <p:animScale>
                                      <p:cBhvr>
                                        <p:cTn id="50" dur="41" decel="50000">
                                          <p:stCondLst>
                                            <p:cond delay="459"/>
                                          </p:stCondLst>
                                        </p:cTn>
                                        <p:tgtEl>
                                          <p:spTgt spid="1107"/>
                                        </p:tgtEl>
                                      </p:cBhvr>
                                      <p:to x="100000" y="100000"/>
                                    </p:animScale>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1079"/>
                                        </p:tgtEl>
                                        <p:attrNameLst>
                                          <p:attrName>style.visibility</p:attrName>
                                        </p:attrNameLst>
                                      </p:cBhvr>
                                      <p:to>
                                        <p:strVal val="visible"/>
                                      </p:to>
                                    </p:set>
                                    <p:animEffect transition="in" filter="fade">
                                      <p:cBhvr>
                                        <p:cTn id="55" dur="500"/>
                                        <p:tgtEl>
                                          <p:spTgt spid="1079"/>
                                        </p:tgtEl>
                                      </p:cBhvr>
                                    </p:animEffect>
                                  </p:childTnLst>
                                </p:cTn>
                              </p:par>
                            </p:childTnLst>
                          </p:cTn>
                        </p:par>
                        <p:par>
                          <p:cTn id="56" fill="hold">
                            <p:stCondLst>
                              <p:cond delay="500"/>
                            </p:stCondLst>
                            <p:childTnLst>
                              <p:par>
                                <p:cTn id="57" presetID="55" presetClass="entr" presetSubtype="0" fill="hold" nodeType="afterEffect">
                                  <p:stCondLst>
                                    <p:cond delay="0"/>
                                  </p:stCondLst>
                                  <p:childTnLst>
                                    <p:set>
                                      <p:cBhvr>
                                        <p:cTn id="58" dur="1" fill="hold">
                                          <p:stCondLst>
                                            <p:cond delay="0"/>
                                          </p:stCondLst>
                                        </p:cTn>
                                        <p:tgtEl>
                                          <p:spTgt spid="1115"/>
                                        </p:tgtEl>
                                        <p:attrNameLst>
                                          <p:attrName>style.visibility</p:attrName>
                                        </p:attrNameLst>
                                      </p:cBhvr>
                                      <p:to>
                                        <p:strVal val="visible"/>
                                      </p:to>
                                    </p:set>
                                    <p:anim calcmode="lin" valueType="num">
                                      <p:cBhvr>
                                        <p:cTn id="59" dur="500" fill="hold"/>
                                        <p:tgtEl>
                                          <p:spTgt spid="1115"/>
                                        </p:tgtEl>
                                        <p:attrNameLst>
                                          <p:attrName>ppt_w</p:attrName>
                                        </p:attrNameLst>
                                      </p:cBhvr>
                                      <p:tavLst>
                                        <p:tav tm="0">
                                          <p:val>
                                            <p:strVal val="#ppt_w*0.70"/>
                                          </p:val>
                                        </p:tav>
                                        <p:tav tm="100000">
                                          <p:val>
                                            <p:strVal val="#ppt_w"/>
                                          </p:val>
                                        </p:tav>
                                      </p:tavLst>
                                    </p:anim>
                                    <p:anim calcmode="lin" valueType="num">
                                      <p:cBhvr>
                                        <p:cTn id="60" dur="500" fill="hold"/>
                                        <p:tgtEl>
                                          <p:spTgt spid="1115"/>
                                        </p:tgtEl>
                                        <p:attrNameLst>
                                          <p:attrName>ppt_h</p:attrName>
                                        </p:attrNameLst>
                                      </p:cBhvr>
                                      <p:tavLst>
                                        <p:tav tm="0">
                                          <p:val>
                                            <p:strVal val="#ppt_h"/>
                                          </p:val>
                                        </p:tav>
                                        <p:tav tm="100000">
                                          <p:val>
                                            <p:strVal val="#ppt_h"/>
                                          </p:val>
                                        </p:tav>
                                      </p:tavLst>
                                    </p:anim>
                                    <p:animEffect transition="in" filter="fade">
                                      <p:cBhvr>
                                        <p:cTn id="61" dur="500"/>
                                        <p:tgtEl>
                                          <p:spTgt spid="1115"/>
                                        </p:tgtEl>
                                      </p:cBhvr>
                                    </p:animEffect>
                                  </p:childTnLst>
                                </p:cTn>
                              </p:par>
                            </p:childTnLst>
                          </p:cTn>
                        </p:par>
                        <p:par>
                          <p:cTn id="62" fill="hold">
                            <p:stCondLst>
                              <p:cond delay="1000"/>
                            </p:stCondLst>
                            <p:childTnLst>
                              <p:par>
                                <p:cTn id="63" presetID="41" presetClass="entr" presetSubtype="0" fill="hold" grpId="0" nodeType="afterEffect">
                                  <p:stCondLst>
                                    <p:cond delay="0"/>
                                  </p:stCondLst>
                                  <p:iterate type="lt">
                                    <p:tmPct val="10000"/>
                                  </p:iterate>
                                  <p:childTnLst>
                                    <p:set>
                                      <p:cBhvr>
                                        <p:cTn id="64" dur="1" fill="hold">
                                          <p:stCondLst>
                                            <p:cond delay="0"/>
                                          </p:stCondLst>
                                        </p:cTn>
                                        <p:tgtEl>
                                          <p:spTgt spid="17"/>
                                        </p:tgtEl>
                                        <p:attrNameLst>
                                          <p:attrName>style.visibility</p:attrName>
                                        </p:attrNameLst>
                                      </p:cBhvr>
                                      <p:to>
                                        <p:strVal val="visible"/>
                                      </p:to>
                                    </p:set>
                                    <p:anim calcmode="lin" valueType="num">
                                      <p:cBhvr>
                                        <p:cTn id="65" dur="2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66" dur="250" fill="hold"/>
                                        <p:tgtEl>
                                          <p:spTgt spid="17"/>
                                        </p:tgtEl>
                                        <p:attrNameLst>
                                          <p:attrName>ppt_y</p:attrName>
                                        </p:attrNameLst>
                                      </p:cBhvr>
                                      <p:tavLst>
                                        <p:tav tm="0">
                                          <p:val>
                                            <p:strVal val="#ppt_y"/>
                                          </p:val>
                                        </p:tav>
                                        <p:tav tm="100000">
                                          <p:val>
                                            <p:strVal val="#ppt_y"/>
                                          </p:val>
                                        </p:tav>
                                      </p:tavLst>
                                    </p:anim>
                                    <p:anim calcmode="lin" valueType="num">
                                      <p:cBhvr>
                                        <p:cTn id="67" dur="2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68" dur="2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69" dur="250" tmFilter="0,0; .5, 1; 1, 1"/>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3" name="グループ化 1042">
            <a:extLst>
              <a:ext uri="{FF2B5EF4-FFF2-40B4-BE49-F238E27FC236}">
                <a16:creationId xmlns:a16="http://schemas.microsoft.com/office/drawing/2014/main" id="{6D364ACD-06BE-8DC4-112D-7EDD12AD7FED}"/>
              </a:ext>
            </a:extLst>
          </p:cNvPr>
          <p:cNvGrpSpPr/>
          <p:nvPr/>
        </p:nvGrpSpPr>
        <p:grpSpPr>
          <a:xfrm>
            <a:off x="34093" y="791029"/>
            <a:ext cx="12103618" cy="6116488"/>
            <a:chOff x="50282" y="773729"/>
            <a:chExt cx="12103618" cy="6083340"/>
          </a:xfrm>
        </p:grpSpPr>
        <p:sp>
          <p:nvSpPr>
            <p:cNvPr id="1044" name="正方形/長方形 1043">
              <a:extLst>
                <a:ext uri="{FF2B5EF4-FFF2-40B4-BE49-F238E27FC236}">
                  <a16:creationId xmlns:a16="http://schemas.microsoft.com/office/drawing/2014/main" id="{4680BADC-B9B9-B909-26F4-9A168CC5922F}"/>
                </a:ext>
              </a:extLst>
            </p:cNvPr>
            <p:cNvSpPr/>
            <p:nvPr/>
          </p:nvSpPr>
          <p:spPr>
            <a:xfrm>
              <a:off x="50282" y="815405"/>
              <a:ext cx="12086014" cy="60416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5" name="フリーフォーム 242">
              <a:extLst>
                <a:ext uri="{FF2B5EF4-FFF2-40B4-BE49-F238E27FC236}">
                  <a16:creationId xmlns:a16="http://schemas.microsoft.com/office/drawing/2014/main" id="{0C66C32D-5891-6986-0602-19F73E35CC61}"/>
                </a:ext>
              </a:extLst>
            </p:cNvPr>
            <p:cNvSpPr/>
            <p:nvPr/>
          </p:nvSpPr>
          <p:spPr>
            <a:xfrm>
              <a:off x="50282" y="773729"/>
              <a:ext cx="12103618" cy="6005145"/>
            </a:xfrm>
            <a:custGeom>
              <a:avLst/>
              <a:gdLst>
                <a:gd name="connsiteX0" fmla="*/ 3569676 w 8871438"/>
                <a:gd name="connsiteY0" fmla="*/ 0 h 5873262"/>
                <a:gd name="connsiteX1" fmla="*/ 8871438 w 8871438"/>
                <a:gd name="connsiteY1" fmla="*/ 0 h 5873262"/>
                <a:gd name="connsiteX2" fmla="*/ 8871438 w 8871438"/>
                <a:gd name="connsiteY2" fmla="*/ 5873262 h 5873262"/>
                <a:gd name="connsiteX3" fmla="*/ 0 w 8871438"/>
                <a:gd name="connsiteY3" fmla="*/ 5873262 h 5873262"/>
                <a:gd name="connsiteX4" fmla="*/ 0 w 8871438"/>
                <a:gd name="connsiteY4" fmla="*/ 8792 h 5873262"/>
                <a:gd name="connsiteX5" fmla="*/ 211015 w 8871438"/>
                <a:gd name="connsiteY5" fmla="*/ 8792 h 5873262"/>
                <a:gd name="connsiteX0" fmla="*/ 3162923 w 8871438"/>
                <a:gd name="connsiteY0" fmla="*/ 0 h 5873262"/>
                <a:gd name="connsiteX1" fmla="*/ 8871438 w 8871438"/>
                <a:gd name="connsiteY1" fmla="*/ 0 h 5873262"/>
                <a:gd name="connsiteX2" fmla="*/ 8871438 w 8871438"/>
                <a:gd name="connsiteY2" fmla="*/ 5873262 h 5873262"/>
                <a:gd name="connsiteX3" fmla="*/ 0 w 8871438"/>
                <a:gd name="connsiteY3" fmla="*/ 5873262 h 5873262"/>
                <a:gd name="connsiteX4" fmla="*/ 0 w 8871438"/>
                <a:gd name="connsiteY4" fmla="*/ 8792 h 5873262"/>
                <a:gd name="connsiteX5" fmla="*/ 211015 w 8871438"/>
                <a:gd name="connsiteY5" fmla="*/ 8792 h 58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71438" h="5873262">
                  <a:moveTo>
                    <a:pt x="3162923" y="0"/>
                  </a:moveTo>
                  <a:lnTo>
                    <a:pt x="8871438" y="0"/>
                  </a:lnTo>
                  <a:lnTo>
                    <a:pt x="8871438" y="5873262"/>
                  </a:lnTo>
                  <a:lnTo>
                    <a:pt x="0" y="5873262"/>
                  </a:lnTo>
                  <a:lnTo>
                    <a:pt x="0" y="8792"/>
                  </a:lnTo>
                  <a:lnTo>
                    <a:pt x="211015" y="879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7" name="グループ化 6">
            <a:extLst>
              <a:ext uri="{FF2B5EF4-FFF2-40B4-BE49-F238E27FC236}">
                <a16:creationId xmlns:a16="http://schemas.microsoft.com/office/drawing/2014/main" id="{98CD1A35-F5D7-0E1E-D5D8-A5F9112D0769}"/>
              </a:ext>
            </a:extLst>
          </p:cNvPr>
          <p:cNvGrpSpPr/>
          <p:nvPr/>
        </p:nvGrpSpPr>
        <p:grpSpPr>
          <a:xfrm>
            <a:off x="4078349" y="1544221"/>
            <a:ext cx="3620215" cy="2321163"/>
            <a:chOff x="4078349" y="1544221"/>
            <a:chExt cx="3620215" cy="2321163"/>
          </a:xfrm>
        </p:grpSpPr>
        <p:pic>
          <p:nvPicPr>
            <p:cNvPr id="1036" name="図 1035">
              <a:extLst>
                <a:ext uri="{FF2B5EF4-FFF2-40B4-BE49-F238E27FC236}">
                  <a16:creationId xmlns:a16="http://schemas.microsoft.com/office/drawing/2014/main" id="{2B01FD6F-0322-C9EC-B9CE-8806BF76EFA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37940" b="100000" l="0" r="100000">
                          <a14:foregroundMark x1="62447" y1="48492" x2="82278" y2="55276"/>
                        </a14:backgroundRemoval>
                      </a14:imgEffect>
                    </a14:imgLayer>
                  </a14:imgProps>
                </a:ext>
                <a:ext uri="{28A0092B-C50C-407E-A947-70E740481C1C}">
                  <a14:useLocalDpi xmlns:a14="http://schemas.microsoft.com/office/drawing/2010/main" val="0"/>
                </a:ext>
              </a:extLst>
            </a:blip>
            <a:srcRect l="10147" t="39213" r="5250" b="18852"/>
            <a:stretch/>
          </p:blipFill>
          <p:spPr>
            <a:xfrm>
              <a:off x="4078349" y="1544221"/>
              <a:ext cx="3557831" cy="2321163"/>
            </a:xfrm>
            <a:prstGeom prst="rect">
              <a:avLst/>
            </a:prstGeom>
            <a:solidFill>
              <a:schemeClr val="bg1">
                <a:alpha val="31000"/>
              </a:schemeClr>
            </a:solidFill>
            <a:ln w="50800">
              <a:noFill/>
            </a:ln>
          </p:spPr>
        </p:pic>
        <p:sp>
          <p:nvSpPr>
            <p:cNvPr id="19" name="正方形/長方形 18">
              <a:extLst>
                <a:ext uri="{FF2B5EF4-FFF2-40B4-BE49-F238E27FC236}">
                  <a16:creationId xmlns:a16="http://schemas.microsoft.com/office/drawing/2014/main" id="{8A7E4950-F605-D53B-1899-D03BA4449097}"/>
                </a:ext>
              </a:extLst>
            </p:cNvPr>
            <p:cNvSpPr/>
            <p:nvPr/>
          </p:nvSpPr>
          <p:spPr>
            <a:xfrm>
              <a:off x="4289319" y="2844655"/>
              <a:ext cx="906017" cy="523220"/>
            </a:xfrm>
            <a:prstGeom prst="rect">
              <a:avLst/>
            </a:prstGeom>
            <a:noFill/>
          </p:spPr>
          <p:txBody>
            <a:bodyPr wrap="none" lIns="91440" tIns="45720" rIns="91440" bIns="45720">
              <a:spAutoFit/>
            </a:bodyPr>
            <a:lstStyle/>
            <a:p>
              <a:pPr algn="ctr"/>
              <a:r>
                <a:rPr lang="ja-JP" altLang="en-US" sz="2800" b="1" dirty="0">
                  <a:ln w="12700">
                    <a:solidFill>
                      <a:schemeClr val="bg1"/>
                    </a:solidFill>
                    <a:prstDash val="solid"/>
                  </a:ln>
                  <a:effectLst>
                    <a:outerShdw blurRad="50800" dist="38100" dir="2700000" algn="tl" rotWithShape="0">
                      <a:prstClr val="black">
                        <a:alpha val="40000"/>
                      </a:prstClr>
                    </a:outerShdw>
                  </a:effectLst>
                </a:rPr>
                <a:t>三重</a:t>
              </a:r>
              <a:endParaRPr lang="ja-JP" altLang="en-US" sz="2800" b="1" cap="none" spc="0" dirty="0">
                <a:ln w="12700">
                  <a:solidFill>
                    <a:schemeClr val="bg1"/>
                  </a:solidFill>
                  <a:prstDash val="solid"/>
                </a:ln>
                <a:effectLst>
                  <a:outerShdw blurRad="50800" dist="38100" dir="2700000" algn="tl" rotWithShape="0">
                    <a:prstClr val="black">
                      <a:alpha val="40000"/>
                    </a:prstClr>
                  </a:outerShdw>
                </a:effectLst>
              </a:endParaRPr>
            </a:p>
          </p:txBody>
        </p:sp>
        <p:sp>
          <p:nvSpPr>
            <p:cNvPr id="21" name="正方形/長方形 20">
              <a:extLst>
                <a:ext uri="{FF2B5EF4-FFF2-40B4-BE49-F238E27FC236}">
                  <a16:creationId xmlns:a16="http://schemas.microsoft.com/office/drawing/2014/main" id="{33351068-8E6B-E2C3-20D0-0A0455F900AB}"/>
                </a:ext>
              </a:extLst>
            </p:cNvPr>
            <p:cNvSpPr/>
            <p:nvPr/>
          </p:nvSpPr>
          <p:spPr>
            <a:xfrm>
              <a:off x="6689954" y="1809991"/>
              <a:ext cx="1008610" cy="584775"/>
            </a:xfrm>
            <a:prstGeom prst="rect">
              <a:avLst/>
            </a:prstGeom>
            <a:noFill/>
          </p:spPr>
          <p:txBody>
            <a:bodyPr wrap="none" lIns="91440" tIns="45720" rIns="91440" bIns="45720">
              <a:spAutoFit/>
            </a:bodyPr>
            <a:lstStyle/>
            <a:p>
              <a:pPr algn="ctr"/>
              <a:r>
                <a:rPr lang="ja-JP" altLang="en-US" sz="3200" b="1" dirty="0">
                  <a:ln w="6350">
                    <a:solidFill>
                      <a:schemeClr val="tx1"/>
                    </a:solidFill>
                    <a:prstDash val="solid"/>
                  </a:ln>
                  <a:solidFill>
                    <a:srgbClr val="FA58D7"/>
                  </a:solidFill>
                  <a:effectLst>
                    <a:outerShdw blurRad="50800" dist="38100" dir="2700000" algn="tl" rotWithShape="0">
                      <a:prstClr val="black">
                        <a:alpha val="40000"/>
                      </a:prstClr>
                    </a:outerShdw>
                  </a:effectLst>
                </a:rPr>
                <a:t>愛知</a:t>
              </a:r>
              <a:endParaRPr lang="ja-JP" altLang="en-US" sz="3200" b="1" cap="none" spc="0" dirty="0">
                <a:ln w="6350">
                  <a:solidFill>
                    <a:schemeClr val="tx1"/>
                  </a:solidFill>
                  <a:prstDash val="solid"/>
                </a:ln>
                <a:solidFill>
                  <a:srgbClr val="FA58D7"/>
                </a:solidFill>
                <a:effectLst>
                  <a:outerShdw blurRad="50800" dist="38100" dir="2700000" algn="tl" rotWithShape="0">
                    <a:prstClr val="black">
                      <a:alpha val="40000"/>
                    </a:prstClr>
                  </a:outerShdw>
                </a:effectLst>
              </a:endParaRPr>
            </a:p>
          </p:txBody>
        </p:sp>
      </p:grpSp>
      <p:sp>
        <p:nvSpPr>
          <p:cNvPr id="4" name="正方形/長方形 3">
            <a:extLst>
              <a:ext uri="{FF2B5EF4-FFF2-40B4-BE49-F238E27FC236}">
                <a16:creationId xmlns:a16="http://schemas.microsoft.com/office/drawing/2014/main" id="{89129504-A128-A7ED-7757-5A02A370109B}"/>
              </a:ext>
            </a:extLst>
          </p:cNvPr>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a:extLst>
              <a:ext uri="{FF2B5EF4-FFF2-40B4-BE49-F238E27FC236}">
                <a16:creationId xmlns:a16="http://schemas.microsoft.com/office/drawing/2014/main" id="{5EF6885A-6371-D046-8756-6540734939D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6" name="ホームベース 5">
            <a:extLst>
              <a:ext uri="{FF2B5EF4-FFF2-40B4-BE49-F238E27FC236}">
                <a16:creationId xmlns:a16="http://schemas.microsoft.com/office/drawing/2014/main" id="{DD0BF2AA-3F99-14CF-D539-0B0FA5D5650D}"/>
              </a:ext>
            </a:extLst>
          </p:cNvPr>
          <p:cNvSpPr/>
          <p:nvPr/>
        </p:nvSpPr>
        <p:spPr>
          <a:xfrm>
            <a:off x="0" y="1344"/>
            <a:ext cx="201856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会社紹介</a:t>
            </a:r>
          </a:p>
        </p:txBody>
      </p:sp>
      <p:sp>
        <p:nvSpPr>
          <p:cNvPr id="9" name="正方形/長方形 8">
            <a:extLst>
              <a:ext uri="{FF2B5EF4-FFF2-40B4-BE49-F238E27FC236}">
                <a16:creationId xmlns:a16="http://schemas.microsoft.com/office/drawing/2014/main" id="{3CE9D936-02E3-26C8-A37C-0DF2059EF265}"/>
              </a:ext>
            </a:extLst>
          </p:cNvPr>
          <p:cNvSpPr/>
          <p:nvPr/>
        </p:nvSpPr>
        <p:spPr>
          <a:xfrm>
            <a:off x="336170" y="478685"/>
            <a:ext cx="3958135" cy="646331"/>
          </a:xfrm>
          <a:prstGeom prst="rect">
            <a:avLst/>
          </a:prstGeom>
          <a:noFill/>
        </p:spPr>
        <p:txBody>
          <a:bodyPr wrap="none" lIns="91440" tIns="45720" rIns="91440" bIns="45720">
            <a:spAutoFit/>
          </a:bodyPr>
          <a:lstStyle/>
          <a:p>
            <a:pPr algn="ctr"/>
            <a:r>
              <a:rPr lang="ja-JP" altLang="en-US" sz="3600" b="1" cap="none" spc="0" dirty="0">
                <a:ln w="9525">
                  <a:solidFill>
                    <a:schemeClr val="tx1"/>
                  </a:solidFill>
                  <a:prstDash val="solid"/>
                </a:ln>
                <a:solidFill>
                  <a:srgbClr val="02FEF8"/>
                </a:solidFill>
                <a:effectLst>
                  <a:outerShdw blurRad="12700" dist="38100" dir="2700000" algn="tl" rotWithShape="0">
                    <a:schemeClr val="accent5">
                      <a:lumMod val="60000"/>
                      <a:lumOff val="40000"/>
                    </a:schemeClr>
                  </a:outerShdw>
                </a:effectLst>
              </a:rPr>
              <a:t>トヨタ車体株式会社</a:t>
            </a:r>
          </a:p>
        </p:txBody>
      </p:sp>
      <p:sp>
        <p:nvSpPr>
          <p:cNvPr id="2" name="正方形/長方形 1">
            <a:extLst>
              <a:ext uri="{FF2B5EF4-FFF2-40B4-BE49-F238E27FC236}">
                <a16:creationId xmlns:a16="http://schemas.microsoft.com/office/drawing/2014/main" id="{69BEFD7A-55A3-39AA-392D-B67FCCE12DC9}"/>
              </a:ext>
            </a:extLst>
          </p:cNvPr>
          <p:cNvSpPr/>
          <p:nvPr/>
        </p:nvSpPr>
        <p:spPr>
          <a:xfrm>
            <a:off x="437768" y="1008569"/>
            <a:ext cx="11425491" cy="584775"/>
          </a:xfrm>
          <a:prstGeom prst="rect">
            <a:avLst/>
          </a:prstGeom>
          <a:noFill/>
        </p:spPr>
        <p:txBody>
          <a:bodyPr wrap="square" lIns="91440" tIns="45720" rIns="91440" bIns="45720">
            <a:spAutoFit/>
          </a:bodyPr>
          <a:lstStyle/>
          <a:p>
            <a:r>
              <a:rPr lang="ja-JP" altLang="en-US" sz="3200" b="1" dirty="0">
                <a:ln w="9525">
                  <a:solidFill>
                    <a:schemeClr val="bg1"/>
                  </a:solidFill>
                  <a:prstDash val="solid"/>
                </a:ln>
                <a:effectLst>
                  <a:outerShdw blurRad="12700" dist="38100" dir="2700000" algn="tl" rotWithShape="0">
                    <a:schemeClr val="bg1">
                      <a:lumMod val="50000"/>
                    </a:schemeClr>
                  </a:outerShdw>
                </a:effectLst>
              </a:rPr>
              <a:t>ﾐﾆﾊﾞﾝ・商用車・</a:t>
            </a:r>
            <a:r>
              <a:rPr lang="en-US" altLang="ja-JP" sz="3200" b="1" dirty="0">
                <a:ln w="9525">
                  <a:solidFill>
                    <a:schemeClr val="bg1"/>
                  </a:solidFill>
                  <a:prstDash val="solid"/>
                </a:ln>
                <a:effectLst>
                  <a:outerShdw blurRad="12700" dist="38100" dir="2700000" algn="tl" rotWithShape="0">
                    <a:schemeClr val="bg1">
                      <a:lumMod val="50000"/>
                    </a:schemeClr>
                  </a:outerShdw>
                </a:effectLst>
              </a:rPr>
              <a:t>SUV</a:t>
            </a:r>
            <a:r>
              <a:rPr lang="ja-JP" altLang="en-US" sz="3200" b="1" dirty="0">
                <a:ln w="9525">
                  <a:solidFill>
                    <a:schemeClr val="bg1"/>
                  </a:solidFill>
                  <a:prstDash val="solid"/>
                </a:ln>
                <a:effectLst>
                  <a:outerShdw blurRad="12700" dist="38100" dir="2700000" algn="tl" rotWithShape="0">
                    <a:schemeClr val="bg1">
                      <a:lumMod val="50000"/>
                    </a:schemeClr>
                  </a:outerShdw>
                </a:effectLst>
              </a:rPr>
              <a:t>の領域で常に時代をﾘｰﾄﾞする完成車両ﾒｰｶｰ</a:t>
            </a:r>
          </a:p>
        </p:txBody>
      </p:sp>
      <p:grpSp>
        <p:nvGrpSpPr>
          <p:cNvPr id="33" name="グループ化 32">
            <a:extLst>
              <a:ext uri="{FF2B5EF4-FFF2-40B4-BE49-F238E27FC236}">
                <a16:creationId xmlns:a16="http://schemas.microsoft.com/office/drawing/2014/main" id="{C19FF0EB-DE33-767F-8E5B-7EE3B3AD50E2}"/>
              </a:ext>
            </a:extLst>
          </p:cNvPr>
          <p:cNvGrpSpPr/>
          <p:nvPr/>
        </p:nvGrpSpPr>
        <p:grpSpPr>
          <a:xfrm>
            <a:off x="454919" y="1629804"/>
            <a:ext cx="3250950" cy="2969128"/>
            <a:chOff x="454919" y="1629804"/>
            <a:chExt cx="3250950" cy="2969128"/>
          </a:xfrm>
        </p:grpSpPr>
        <p:pic>
          <p:nvPicPr>
            <p:cNvPr id="23" name="図 22" descr="https://toyota.jp/pages/contents/voxy/004_p_001/4.0/image/car-viewer/11_1_3/11_1_3_030_c.jpg">
              <a:extLst>
                <a:ext uri="{FF2B5EF4-FFF2-40B4-BE49-F238E27FC236}">
                  <a16:creationId xmlns:a16="http://schemas.microsoft.com/office/drawing/2014/main" id="{63B4A47D-EEFF-8603-FED1-D79BC0178CE5}"/>
                </a:ext>
              </a:extLst>
            </p:cNvPr>
            <p:cNvPicPr>
              <a:picLocks noChangeAspect="1" noChangeArrowheads="1"/>
            </p:cNvPicPr>
            <p:nvPr/>
          </p:nvPicPr>
          <p:blipFill rotWithShape="1">
            <a:blip r:embed="rId6" cstate="print">
              <a:extLst>
                <a:ext uri="{BEBA8EAE-BF5A-486C-A8C5-ECC9F3942E4B}">
                  <a14:imgProps xmlns:a14="http://schemas.microsoft.com/office/drawing/2010/main">
                    <a14:imgLayer r:embed="rId7">
                      <a14:imgEffect>
                        <a14:backgroundRemoval t="10000" b="90000" l="10000" r="90000">
                          <a14:foregroundMark x1="23617" y1="65192" x2="28191" y2="67115"/>
                          <a14:foregroundMark x1="23723" y1="67692" x2="27979" y2="68846"/>
                          <a14:foregroundMark x1="15532" y1="72500" x2="17234" y2="73654"/>
                        </a14:backgroundRemoval>
                      </a14:imgEffect>
                    </a14:imgLayer>
                  </a14:imgProps>
                </a:ext>
                <a:ext uri="{28A0092B-C50C-407E-A947-70E740481C1C}">
                  <a14:useLocalDpi xmlns:a14="http://schemas.microsoft.com/office/drawing/2010/main" val="0"/>
                </a:ext>
              </a:extLst>
            </a:blip>
            <a:srcRect l="14121" t="10744" r="14698" b="12973"/>
            <a:stretch/>
          </p:blipFill>
          <p:spPr bwMode="auto">
            <a:xfrm>
              <a:off x="480823" y="3432945"/>
              <a:ext cx="1945428" cy="1165987"/>
            </a:xfrm>
            <a:prstGeom prst="rect">
              <a:avLst/>
            </a:prstGeom>
            <a:noFill/>
            <a:extLst>
              <a:ext uri="{909E8E84-426E-40DD-AFC4-6F175D3DCCD1}">
                <a14:hiddenFill xmlns:a14="http://schemas.microsoft.com/office/drawing/2010/main">
                  <a:solidFill>
                    <a:srgbClr val="FFFFFF"/>
                  </a:solidFill>
                </a14:hiddenFill>
              </a:ext>
            </a:extLst>
          </p:spPr>
        </p:pic>
        <p:sp>
          <p:nvSpPr>
            <p:cNvPr id="28" name="正方形/長方形 27">
              <a:extLst>
                <a:ext uri="{FF2B5EF4-FFF2-40B4-BE49-F238E27FC236}">
                  <a16:creationId xmlns:a16="http://schemas.microsoft.com/office/drawing/2014/main" id="{BD041DFA-CBFB-CF26-5CCD-928F68B0DC80}"/>
                </a:ext>
              </a:extLst>
            </p:cNvPr>
            <p:cNvSpPr/>
            <p:nvPr/>
          </p:nvSpPr>
          <p:spPr>
            <a:xfrm>
              <a:off x="2434366" y="4029426"/>
              <a:ext cx="1271503" cy="523220"/>
            </a:xfrm>
            <a:prstGeom prst="rect">
              <a:avLst/>
            </a:prstGeom>
            <a:noFill/>
          </p:spPr>
          <p:txBody>
            <a:bodyPr wrap="none" lIns="91440" tIns="45720" rIns="91440" bIns="45720">
              <a:spAutoFit/>
            </a:bodyPr>
            <a:lstStyle/>
            <a:p>
              <a:pPr algn="ctr"/>
              <a:r>
                <a:rPr lang="ja-JP" altLang="en-US" sz="2800" b="1" dirty="0">
                  <a:ln w="12700">
                    <a:solidFill>
                      <a:schemeClr val="bg1"/>
                    </a:solidFill>
                    <a:prstDash val="solid"/>
                  </a:ln>
                  <a:effectLst>
                    <a:outerShdw blurRad="50800" dist="38100" dir="2700000" algn="tl" rotWithShape="0">
                      <a:prstClr val="black">
                        <a:alpha val="40000"/>
                      </a:prstClr>
                    </a:outerShdw>
                  </a:effectLst>
                </a:rPr>
                <a:t>ｳﾞｫｸｼｰ</a:t>
              </a:r>
              <a:endParaRPr lang="ja-JP" altLang="en-US" sz="2800" b="1" cap="none" spc="0" dirty="0">
                <a:ln w="12700">
                  <a:solidFill>
                    <a:schemeClr val="bg1"/>
                  </a:solidFill>
                  <a:prstDash val="solid"/>
                </a:ln>
                <a:effectLst>
                  <a:outerShdw blurRad="50800" dist="38100" dir="2700000" algn="tl" rotWithShape="0">
                    <a:prstClr val="black">
                      <a:alpha val="40000"/>
                    </a:prstClr>
                  </a:outerShdw>
                </a:effectLst>
              </a:endParaRPr>
            </a:p>
          </p:txBody>
        </p:sp>
        <p:grpSp>
          <p:nvGrpSpPr>
            <p:cNvPr id="58" name="グループ化 57">
              <a:extLst>
                <a:ext uri="{FF2B5EF4-FFF2-40B4-BE49-F238E27FC236}">
                  <a16:creationId xmlns:a16="http://schemas.microsoft.com/office/drawing/2014/main" id="{A9A08CBD-02B4-68E3-F2D0-BCA213241620}"/>
                </a:ext>
              </a:extLst>
            </p:cNvPr>
            <p:cNvGrpSpPr/>
            <p:nvPr/>
          </p:nvGrpSpPr>
          <p:grpSpPr>
            <a:xfrm>
              <a:off x="454919" y="1629804"/>
              <a:ext cx="3077071" cy="1692305"/>
              <a:chOff x="24171" y="214448"/>
              <a:chExt cx="3668700" cy="1965942"/>
            </a:xfrm>
          </p:grpSpPr>
          <p:pic>
            <p:nvPicPr>
              <p:cNvPr id="1033" name="図 1032">
                <a:extLst>
                  <a:ext uri="{FF2B5EF4-FFF2-40B4-BE49-F238E27FC236}">
                    <a16:creationId xmlns:a16="http://schemas.microsoft.com/office/drawing/2014/main" id="{49C6E04F-12A7-9341-75F1-51DF2C2104F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14208" t="37512" r="69448" b="31370"/>
              <a:stretch/>
            </p:blipFill>
            <p:spPr>
              <a:xfrm>
                <a:off x="55056" y="245119"/>
                <a:ext cx="3637815" cy="1935271"/>
              </a:xfrm>
              <a:prstGeom prst="rect">
                <a:avLst/>
              </a:prstGeom>
              <a:ln w="63500">
                <a:solidFill>
                  <a:srgbClr val="FA58D7"/>
                </a:solidFill>
              </a:ln>
            </p:spPr>
          </p:pic>
          <p:sp>
            <p:nvSpPr>
              <p:cNvPr id="1035" name="テキスト ボックス 15">
                <a:extLst>
                  <a:ext uri="{FF2B5EF4-FFF2-40B4-BE49-F238E27FC236}">
                    <a16:creationId xmlns:a16="http://schemas.microsoft.com/office/drawing/2014/main" id="{3DD47FCB-F6B9-FF2E-8A4E-D07D047F2353}"/>
                  </a:ext>
                </a:extLst>
              </p:cNvPr>
              <p:cNvSpPr txBox="1"/>
              <p:nvPr/>
            </p:nvSpPr>
            <p:spPr>
              <a:xfrm>
                <a:off x="24171" y="214448"/>
                <a:ext cx="2121966" cy="393296"/>
              </a:xfrm>
              <a:prstGeom prst="rect">
                <a:avLst/>
              </a:prstGeom>
              <a:solidFill>
                <a:srgbClr val="FFFF00"/>
              </a:solidFill>
              <a:ln w="38100">
                <a:solidFill>
                  <a:srgbClr val="FA58D7"/>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kumimoji="1" lang="ja-JP" altLang="en-US" sz="1600" dirty="0">
                    <a:latin typeface="HGP創英角ｺﾞｼｯｸUB" panose="020B0900000000000000" pitchFamily="50" charset="-128"/>
                    <a:ea typeface="HGP創英角ｺﾞｼｯｸUB" panose="020B0900000000000000" pitchFamily="50" charset="-128"/>
                  </a:rPr>
                  <a:t>本社・富士松工場</a:t>
                </a:r>
              </a:p>
            </p:txBody>
          </p:sp>
        </p:grpSp>
      </p:grpSp>
      <p:grpSp>
        <p:nvGrpSpPr>
          <p:cNvPr id="32" name="グループ化 31">
            <a:extLst>
              <a:ext uri="{FF2B5EF4-FFF2-40B4-BE49-F238E27FC236}">
                <a16:creationId xmlns:a16="http://schemas.microsoft.com/office/drawing/2014/main" id="{0BC529B9-08BA-09BC-667B-7085745A4D19}"/>
              </a:ext>
            </a:extLst>
          </p:cNvPr>
          <p:cNvGrpSpPr/>
          <p:nvPr/>
        </p:nvGrpSpPr>
        <p:grpSpPr>
          <a:xfrm>
            <a:off x="7823208" y="5223532"/>
            <a:ext cx="4208756" cy="1454221"/>
            <a:chOff x="7823208" y="5223532"/>
            <a:chExt cx="4208756" cy="1454221"/>
          </a:xfrm>
        </p:grpSpPr>
        <p:pic>
          <p:nvPicPr>
            <p:cNvPr id="22" name="図 21">
              <a:extLst>
                <a:ext uri="{FF2B5EF4-FFF2-40B4-BE49-F238E27FC236}">
                  <a16:creationId xmlns:a16="http://schemas.microsoft.com/office/drawing/2014/main" id="{044C8B54-8497-A03C-CBBC-B54338C12A6D}"/>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45750" b="71500" l="15625" r="31016">
                          <a14:foregroundMark x1="17214" y1="55333" x2="16120" y2="58250"/>
                          <a14:foregroundMark x1="16120" y1="58250" x2="15729" y2="62833"/>
                          <a14:foregroundMark x1="15729" y1="62833" x2="15729" y2="67333"/>
                          <a14:foregroundMark x1="15729" y1="67333" x2="16927" y2="70333"/>
                          <a14:foregroundMark x1="16927" y1="70333" x2="21198" y2="71750"/>
                          <a14:foregroundMark x1="21198" y1="71750" x2="22526" y2="71417"/>
                          <a14:foregroundMark x1="22526" y1="71417" x2="23151" y2="71500"/>
                          <a14:foregroundMark x1="16510" y1="57583" x2="16354" y2="67000"/>
                          <a14:foregroundMark x1="16354" y1="67000" x2="16380" y2="67333"/>
                          <a14:foregroundMark x1="16068" y1="63500" x2="15937" y2="66667"/>
                          <a14:foregroundMark x1="15833" y1="69917" x2="15651" y2="69667"/>
                          <a14:foregroundMark x1="15729" y1="67500" x2="15807" y2="69667"/>
                          <a14:foregroundMark x1="15703" y1="68167" x2="15703" y2="69500"/>
                          <a14:foregroundMark x1="17995" y1="59833" x2="19297" y2="60000"/>
                          <a14:foregroundMark x1="17708" y1="66333" x2="18281" y2="66583"/>
                          <a14:foregroundMark x1="17734" y1="67417" x2="18672" y2="67583"/>
                          <a14:foregroundMark x1="17422" y1="55000" x2="20495" y2="47833"/>
                          <a14:foregroundMark x1="20495" y1="47667" x2="24245" y2="46000"/>
                          <a14:foregroundMark x1="21276" y1="47083" x2="24219" y2="46000"/>
                          <a14:foregroundMark x1="24219" y1="46000" x2="24245" y2="46000"/>
                          <a14:foregroundMark x1="21901" y1="46750" x2="24010" y2="46000"/>
                          <a14:foregroundMark x1="21693" y1="46750" x2="23802" y2="45833"/>
                          <a14:foregroundMark x1="24401" y1="46833" x2="25781" y2="46750"/>
                          <a14:foregroundMark x1="25781" y1="46750" x2="25781" y2="46750"/>
                          <a14:foregroundMark x1="23984" y1="45917" x2="25573" y2="45917"/>
                          <a14:foregroundMark x1="25573" y1="45917" x2="30130" y2="47083"/>
                          <a14:foregroundMark x1="30365" y1="52250" x2="30495" y2="53750"/>
                          <a14:foregroundMark x1="30495" y1="52250" x2="30599" y2="52750"/>
                          <a14:foregroundMark x1="30599" y1="55583" x2="30781" y2="63083"/>
                          <a14:foregroundMark x1="30573" y1="54083" x2="31045" y2="63315"/>
                          <a14:foregroundMark x1="24844" y1="69917" x2="24740" y2="71000"/>
                          <a14:foregroundMark x1="25339" y1="69417" x2="26120" y2="68583"/>
                          <a14:foregroundMark x1="26276" y1="68500" x2="28776" y2="66000"/>
                          <a14:backgroundMark x1="30990" y1="62917" x2="31016" y2="63333"/>
                          <a14:backgroundMark x1="31016" y1="62750" x2="31094" y2="63000"/>
                          <a14:backgroundMark x1="24844" y1="72583" x2="25130" y2="71917"/>
                          <a14:backgroundMark x1="25286" y1="71250" x2="28359" y2="68417"/>
                          <a14:backgroundMark x1="29063" y1="68250" x2="29245" y2="68167"/>
                        </a14:backgroundRemoval>
                      </a14:imgEffect>
                    </a14:imgLayer>
                  </a14:imgProps>
                </a:ext>
              </a:extLst>
            </a:blip>
            <a:srcRect l="15688" t="45760" r="69046" b="26798"/>
            <a:stretch/>
          </p:blipFill>
          <p:spPr>
            <a:xfrm>
              <a:off x="10426635" y="5223532"/>
              <a:ext cx="1487108" cy="953771"/>
            </a:xfrm>
            <a:prstGeom prst="rect">
              <a:avLst/>
            </a:prstGeom>
          </p:spPr>
        </p:pic>
        <p:sp>
          <p:nvSpPr>
            <p:cNvPr id="30" name="正方形/長方形 29">
              <a:extLst>
                <a:ext uri="{FF2B5EF4-FFF2-40B4-BE49-F238E27FC236}">
                  <a16:creationId xmlns:a16="http://schemas.microsoft.com/office/drawing/2014/main" id="{2CF7C055-BC9F-CD34-C20D-5F8977DDC238}"/>
                </a:ext>
              </a:extLst>
            </p:cNvPr>
            <p:cNvSpPr/>
            <p:nvPr/>
          </p:nvSpPr>
          <p:spPr>
            <a:xfrm>
              <a:off x="10308415" y="6154533"/>
              <a:ext cx="1723549" cy="523220"/>
            </a:xfrm>
            <a:prstGeom prst="rect">
              <a:avLst/>
            </a:prstGeom>
            <a:noFill/>
          </p:spPr>
          <p:txBody>
            <a:bodyPr wrap="none" lIns="91440" tIns="45720" rIns="91440" bIns="45720">
              <a:spAutoFit/>
            </a:bodyPr>
            <a:lstStyle/>
            <a:p>
              <a:pPr algn="ctr"/>
              <a:r>
                <a:rPr lang="ja-JP" altLang="en-US" sz="2800" b="1" dirty="0">
                  <a:ln w="12700">
                    <a:solidFill>
                      <a:schemeClr val="bg1"/>
                    </a:solidFill>
                    <a:prstDash val="solid"/>
                  </a:ln>
                  <a:effectLst>
                    <a:outerShdw blurRad="50800" dist="38100" dir="2700000" algn="tl" rotWithShape="0">
                      <a:prstClr val="black">
                        <a:alpha val="40000"/>
                      </a:prstClr>
                    </a:outerShdw>
                  </a:effectLst>
                </a:rPr>
                <a:t>ｳﾞｪﾙﾌｧｲｱ</a:t>
              </a:r>
              <a:endParaRPr lang="ja-JP" altLang="en-US" sz="2800" b="1" cap="none" spc="0" dirty="0">
                <a:ln w="12700">
                  <a:solidFill>
                    <a:schemeClr val="bg1"/>
                  </a:solidFill>
                  <a:prstDash val="solid"/>
                </a:ln>
                <a:effectLst>
                  <a:outerShdw blurRad="50800" dist="38100" dir="2700000" algn="tl" rotWithShape="0">
                    <a:prstClr val="black">
                      <a:alpha val="40000"/>
                    </a:prstClr>
                  </a:outerShdw>
                </a:effectLst>
              </a:endParaRPr>
            </a:p>
          </p:txBody>
        </p:sp>
        <p:grpSp>
          <p:nvGrpSpPr>
            <p:cNvPr id="59" name="グループ化 58">
              <a:extLst>
                <a:ext uri="{FF2B5EF4-FFF2-40B4-BE49-F238E27FC236}">
                  <a16:creationId xmlns:a16="http://schemas.microsoft.com/office/drawing/2014/main" id="{02DE0CAC-53F6-CAE0-D3D9-2041C002101C}"/>
                </a:ext>
              </a:extLst>
            </p:cNvPr>
            <p:cNvGrpSpPr/>
            <p:nvPr/>
          </p:nvGrpSpPr>
          <p:grpSpPr>
            <a:xfrm>
              <a:off x="7823208" y="5223532"/>
              <a:ext cx="2145607" cy="1251797"/>
              <a:chOff x="-11109" y="2597990"/>
              <a:chExt cx="2586622" cy="1452463"/>
            </a:xfrm>
          </p:grpSpPr>
          <p:pic>
            <p:nvPicPr>
              <p:cNvPr id="1030" name="図 1029">
                <a:extLst>
                  <a:ext uri="{FF2B5EF4-FFF2-40B4-BE49-F238E27FC236}">
                    <a16:creationId xmlns:a16="http://schemas.microsoft.com/office/drawing/2014/main" id="{E92AF41B-3E21-73F1-9370-3951E68397D7}"/>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11990" t="50544" r="68402" b="10531"/>
              <a:stretch/>
            </p:blipFill>
            <p:spPr>
              <a:xfrm>
                <a:off x="33476" y="2634598"/>
                <a:ext cx="2542037" cy="1415855"/>
              </a:xfrm>
              <a:prstGeom prst="rect">
                <a:avLst/>
              </a:prstGeom>
              <a:noFill/>
              <a:ln w="63500">
                <a:solidFill>
                  <a:schemeClr val="tx1"/>
                </a:solidFill>
              </a:ln>
            </p:spPr>
          </p:pic>
          <p:sp>
            <p:nvSpPr>
              <p:cNvPr id="1032" name="テキスト ボックス 15">
                <a:extLst>
                  <a:ext uri="{FF2B5EF4-FFF2-40B4-BE49-F238E27FC236}">
                    <a16:creationId xmlns:a16="http://schemas.microsoft.com/office/drawing/2014/main" id="{51C97D79-BA7F-AA66-CBC9-30AE0CA83FC3}"/>
                  </a:ext>
                </a:extLst>
              </p:cNvPr>
              <p:cNvSpPr txBox="1"/>
              <p:nvPr/>
            </p:nvSpPr>
            <p:spPr>
              <a:xfrm>
                <a:off x="-11109" y="2597990"/>
                <a:ext cx="959403" cy="285691"/>
              </a:xfrm>
              <a:prstGeom prst="rect">
                <a:avLst/>
              </a:prstGeom>
              <a:solidFill>
                <a:schemeClr val="bg1"/>
              </a:solidFill>
              <a:ln w="38100">
                <a:solidFill>
                  <a:schemeClr val="tx1"/>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1000" dirty="0">
                    <a:latin typeface="HGP創英角ｺﾞｼｯｸUB" panose="020B0900000000000000" pitchFamily="50" charset="-128"/>
                    <a:ea typeface="HGP創英角ｺﾞｼｯｸUB" panose="020B0900000000000000" pitchFamily="50" charset="-128"/>
                  </a:rPr>
                  <a:t>いなべ工場</a:t>
                </a:r>
              </a:p>
            </p:txBody>
          </p:sp>
        </p:grpSp>
      </p:grpSp>
      <p:grpSp>
        <p:nvGrpSpPr>
          <p:cNvPr id="10" name="グループ化 9">
            <a:extLst>
              <a:ext uri="{FF2B5EF4-FFF2-40B4-BE49-F238E27FC236}">
                <a16:creationId xmlns:a16="http://schemas.microsoft.com/office/drawing/2014/main" id="{C2DE33BA-1FF5-9D47-AC13-1C81D204C8C9}"/>
              </a:ext>
            </a:extLst>
          </p:cNvPr>
          <p:cNvGrpSpPr/>
          <p:nvPr/>
        </p:nvGrpSpPr>
        <p:grpSpPr>
          <a:xfrm>
            <a:off x="7841861" y="1601297"/>
            <a:ext cx="4369082" cy="1450604"/>
            <a:chOff x="7812580" y="1599681"/>
            <a:chExt cx="4369082" cy="1450604"/>
          </a:xfrm>
        </p:grpSpPr>
        <p:pic>
          <p:nvPicPr>
            <p:cNvPr id="24" name="図 23" descr="https://toyota.jp/pages/contents/landcruiser/004_p_001/4.0/image/car-viewer/35_5_1/35_5_1_030_c.jpg">
              <a:extLst>
                <a:ext uri="{FF2B5EF4-FFF2-40B4-BE49-F238E27FC236}">
                  <a16:creationId xmlns:a16="http://schemas.microsoft.com/office/drawing/2014/main" id="{1309299B-E2D7-F513-F106-4031C430D7AF}"/>
                </a:ext>
              </a:extLst>
            </p:cNvPr>
            <p:cNvPicPr>
              <a:picLocks noChangeAspect="1" noChangeArrowheads="1"/>
            </p:cNvPicPr>
            <p:nvPr/>
          </p:nvPicPr>
          <p:blipFill rotWithShape="1">
            <a:blip r:embed="rId12" cstate="print">
              <a:extLst>
                <a:ext uri="{BEBA8EAE-BF5A-486C-A8C5-ECC9F3942E4B}">
                  <a14:imgProps xmlns:a14="http://schemas.microsoft.com/office/drawing/2010/main">
                    <a14:imgLayer r:embed="rId13">
                      <a14:imgEffect>
                        <a14:backgroundRemoval t="0" b="100000" l="0" r="100000">
                          <a14:foregroundMark x1="32471" y1="32143" x2="19176" y2="41190"/>
                          <a14:foregroundMark x1="44000" y1="15476" x2="65412" y2="15952"/>
                          <a14:foregroundMark x1="65412" y1="15952" x2="75529" y2="15952"/>
                          <a14:foregroundMark x1="62235" y1="14762" x2="69059" y2="14048"/>
                          <a14:foregroundMark x1="75412" y1="15476" x2="78353" y2="18333"/>
                          <a14:foregroundMark x1="79059" y1="20238" x2="80118" y2="26190"/>
                          <a14:foregroundMark x1="69412" y1="14048" x2="74588" y2="14524"/>
                          <a14:foregroundMark x1="71647" y1="14286" x2="75176" y2="14048"/>
                          <a14:foregroundMark x1="43647" y1="16190" x2="54118" y2="13095"/>
                        </a14:backgroundRemoval>
                      </a14:imgEffect>
                    </a14:imgLayer>
                  </a14:imgProps>
                </a:ext>
                <a:ext uri="{28A0092B-C50C-407E-A947-70E740481C1C}">
                  <a14:useLocalDpi xmlns:a14="http://schemas.microsoft.com/office/drawing/2010/main" val="0"/>
                </a:ext>
              </a:extLst>
            </a:blip>
            <a:srcRect l="17411" t="13095" r="16471" b="9762"/>
            <a:stretch/>
          </p:blipFill>
          <p:spPr bwMode="auto">
            <a:xfrm>
              <a:off x="10347764" y="1656206"/>
              <a:ext cx="1515495" cy="903074"/>
            </a:xfrm>
            <a:prstGeom prst="rect">
              <a:avLst/>
            </a:prstGeom>
            <a:noFill/>
            <a:extLst>
              <a:ext uri="{909E8E84-426E-40DD-AFC4-6F175D3DCCD1}">
                <a14:hiddenFill xmlns:a14="http://schemas.microsoft.com/office/drawing/2010/main">
                  <a:solidFill>
                    <a:srgbClr val="FFFFFF"/>
                  </a:solidFill>
                </a14:hiddenFill>
              </a:ext>
            </a:extLst>
          </p:spPr>
        </p:pic>
        <p:sp>
          <p:nvSpPr>
            <p:cNvPr id="29" name="正方形/長方形 28">
              <a:extLst>
                <a:ext uri="{FF2B5EF4-FFF2-40B4-BE49-F238E27FC236}">
                  <a16:creationId xmlns:a16="http://schemas.microsoft.com/office/drawing/2014/main" id="{790D49C9-1335-6620-4647-52E84F488EC4}"/>
                </a:ext>
              </a:extLst>
            </p:cNvPr>
            <p:cNvSpPr/>
            <p:nvPr/>
          </p:nvSpPr>
          <p:spPr>
            <a:xfrm>
              <a:off x="10107056" y="2527065"/>
              <a:ext cx="2074606" cy="523220"/>
            </a:xfrm>
            <a:prstGeom prst="rect">
              <a:avLst/>
            </a:prstGeom>
            <a:noFill/>
          </p:spPr>
          <p:txBody>
            <a:bodyPr wrap="none" lIns="91440" tIns="45720" rIns="91440" bIns="45720">
              <a:spAutoFit/>
            </a:bodyPr>
            <a:lstStyle/>
            <a:p>
              <a:pPr algn="ctr"/>
              <a:r>
                <a:rPr lang="ja-JP" altLang="en-US" sz="2800" b="1" dirty="0">
                  <a:ln w="12700">
                    <a:solidFill>
                      <a:schemeClr val="bg1"/>
                    </a:solidFill>
                    <a:prstDash val="solid"/>
                  </a:ln>
                  <a:effectLst>
                    <a:outerShdw blurRad="50800" dist="38100" dir="2700000" algn="tl" rotWithShape="0">
                      <a:prstClr val="black">
                        <a:alpha val="40000"/>
                      </a:prstClr>
                    </a:outerShdw>
                  </a:effectLst>
                </a:rPr>
                <a:t>ﾗﾝﾄﾞｸﾙｰｻﾞｰ</a:t>
              </a:r>
              <a:endParaRPr lang="ja-JP" altLang="en-US" sz="2800" b="1" cap="none" spc="0" dirty="0">
                <a:ln w="12700">
                  <a:solidFill>
                    <a:schemeClr val="bg1"/>
                  </a:solidFill>
                  <a:prstDash val="solid"/>
                </a:ln>
                <a:effectLst>
                  <a:outerShdw blurRad="50800" dist="38100" dir="2700000" algn="tl" rotWithShape="0">
                    <a:prstClr val="black">
                      <a:alpha val="40000"/>
                    </a:prstClr>
                  </a:outerShdw>
                </a:effectLst>
              </a:endParaRPr>
            </a:p>
          </p:txBody>
        </p:sp>
        <p:grpSp>
          <p:nvGrpSpPr>
            <p:cNvPr id="61" name="グループ化 60">
              <a:extLst>
                <a:ext uri="{FF2B5EF4-FFF2-40B4-BE49-F238E27FC236}">
                  <a16:creationId xmlns:a16="http://schemas.microsoft.com/office/drawing/2014/main" id="{42233B0D-0224-CBAD-5AEF-865DAFD19DE7}"/>
                </a:ext>
              </a:extLst>
            </p:cNvPr>
            <p:cNvGrpSpPr/>
            <p:nvPr/>
          </p:nvGrpSpPr>
          <p:grpSpPr>
            <a:xfrm>
              <a:off x="7812580" y="1599681"/>
              <a:ext cx="2153962" cy="1265554"/>
              <a:chOff x="7134212" y="2616205"/>
              <a:chExt cx="2481465" cy="1378536"/>
            </a:xfrm>
          </p:grpSpPr>
          <p:pic>
            <p:nvPicPr>
              <p:cNvPr id="62" name="図 61">
                <a:extLst>
                  <a:ext uri="{FF2B5EF4-FFF2-40B4-BE49-F238E27FC236}">
                    <a16:creationId xmlns:a16="http://schemas.microsoft.com/office/drawing/2014/main" id="{63478005-8F13-47EA-C43A-510F82D76197}"/>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l="11928" t="32825" r="68464" b="27669"/>
              <a:stretch/>
            </p:blipFill>
            <p:spPr>
              <a:xfrm>
                <a:off x="7150084" y="2618963"/>
                <a:ext cx="2465593" cy="1361938"/>
              </a:xfrm>
              <a:prstGeom prst="rect">
                <a:avLst/>
              </a:prstGeom>
            </p:spPr>
          </p:pic>
          <p:sp>
            <p:nvSpPr>
              <p:cNvPr id="63" name="フリーフォーム: 図形 62">
                <a:extLst>
                  <a:ext uri="{FF2B5EF4-FFF2-40B4-BE49-F238E27FC236}">
                    <a16:creationId xmlns:a16="http://schemas.microsoft.com/office/drawing/2014/main" id="{C956684A-9A51-ADCC-DACF-0873638D3FC2}"/>
                  </a:ext>
                </a:extLst>
              </p:cNvPr>
              <p:cNvSpPr/>
              <p:nvPr/>
            </p:nvSpPr>
            <p:spPr>
              <a:xfrm>
                <a:off x="7134212" y="2616205"/>
                <a:ext cx="2471840" cy="1378536"/>
              </a:xfrm>
              <a:custGeom>
                <a:avLst/>
                <a:gdLst>
                  <a:gd name="connsiteX0" fmla="*/ 0 w 2456656"/>
                  <a:gd name="connsiteY0" fmla="*/ 11906 h 1393031"/>
                  <a:gd name="connsiteX1" fmla="*/ 2452687 w 2456656"/>
                  <a:gd name="connsiteY1" fmla="*/ 0 h 1393031"/>
                  <a:gd name="connsiteX2" fmla="*/ 2456656 w 2456656"/>
                  <a:gd name="connsiteY2" fmla="*/ 1385093 h 1393031"/>
                  <a:gd name="connsiteX3" fmla="*/ 3969 w 2456656"/>
                  <a:gd name="connsiteY3" fmla="*/ 1393031 h 1393031"/>
                  <a:gd name="connsiteX4" fmla="*/ 0 w 2456656"/>
                  <a:gd name="connsiteY4" fmla="*/ 11906 h 1393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656" h="1393031">
                    <a:moveTo>
                      <a:pt x="0" y="11906"/>
                    </a:moveTo>
                    <a:lnTo>
                      <a:pt x="2452687" y="0"/>
                    </a:lnTo>
                    <a:lnTo>
                      <a:pt x="2456656" y="1385093"/>
                    </a:lnTo>
                    <a:lnTo>
                      <a:pt x="3969" y="1393031"/>
                    </a:lnTo>
                    <a:cubicBezTo>
                      <a:pt x="5292" y="930010"/>
                      <a:pt x="6614" y="466989"/>
                      <a:pt x="0" y="11906"/>
                    </a:cubicBezTo>
                    <a:close/>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dirty="0"/>
              </a:p>
            </p:txBody>
          </p:sp>
          <p:sp>
            <p:nvSpPr>
              <p:cNvPr id="1024" name="テキスト ボックス 15">
                <a:extLst>
                  <a:ext uri="{FF2B5EF4-FFF2-40B4-BE49-F238E27FC236}">
                    <a16:creationId xmlns:a16="http://schemas.microsoft.com/office/drawing/2014/main" id="{AE0CFAB3-6F97-8154-B1DB-546058B773EC}"/>
                  </a:ext>
                </a:extLst>
              </p:cNvPr>
              <p:cNvSpPr txBox="1"/>
              <p:nvPr/>
            </p:nvSpPr>
            <p:spPr>
              <a:xfrm>
                <a:off x="7146456" y="2640250"/>
                <a:ext cx="842066" cy="276584"/>
              </a:xfrm>
              <a:prstGeom prst="rect">
                <a:avLst/>
              </a:prstGeom>
              <a:solidFill>
                <a:schemeClr val="bg1"/>
              </a:solidFill>
              <a:ln w="38100">
                <a:solidFill>
                  <a:srgbClr val="0070C0"/>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1050" dirty="0">
                    <a:latin typeface="HGP創英角ｺﾞｼｯｸUB" panose="020B0900000000000000" pitchFamily="50" charset="-128"/>
                    <a:ea typeface="HGP創英角ｺﾞｼｯｸUB" panose="020B0900000000000000" pitchFamily="50" charset="-128"/>
                  </a:rPr>
                  <a:t>吉原工場</a:t>
                </a:r>
              </a:p>
            </p:txBody>
          </p:sp>
        </p:grpSp>
      </p:grpSp>
      <p:sp>
        <p:nvSpPr>
          <p:cNvPr id="20" name="正方形/長方形 19">
            <a:extLst>
              <a:ext uri="{FF2B5EF4-FFF2-40B4-BE49-F238E27FC236}">
                <a16:creationId xmlns:a16="http://schemas.microsoft.com/office/drawing/2014/main" id="{246032D4-F8B5-F45F-2C0F-C712AF12325D}"/>
              </a:ext>
            </a:extLst>
          </p:cNvPr>
          <p:cNvSpPr/>
          <p:nvPr/>
        </p:nvSpPr>
        <p:spPr>
          <a:xfrm>
            <a:off x="4731801" y="3865384"/>
            <a:ext cx="2680542" cy="707886"/>
          </a:xfrm>
          <a:prstGeom prst="rect">
            <a:avLst/>
          </a:prstGeom>
          <a:noFill/>
        </p:spPr>
        <p:txBody>
          <a:bodyPr wrap="none" lIns="91440" tIns="45720" rIns="91440" bIns="45720">
            <a:spAutoFit/>
          </a:bodyPr>
          <a:lstStyle/>
          <a:p>
            <a:pPr algn="ctr"/>
            <a:r>
              <a:rPr lang="ja-JP" altLang="en-US" sz="4000" b="1" cap="none" spc="0" dirty="0">
                <a:ln w="9525">
                  <a:solidFill>
                    <a:schemeClr val="bg1"/>
                  </a:solidFill>
                  <a:prstDash val="solid"/>
                </a:ln>
                <a:effectLst>
                  <a:outerShdw blurRad="12700" dist="38100" dir="2700000" algn="tl" rotWithShape="0">
                    <a:schemeClr val="bg1">
                      <a:lumMod val="50000"/>
                    </a:schemeClr>
                  </a:outerShdw>
                </a:effectLst>
              </a:rPr>
              <a:t>国内</a:t>
            </a:r>
            <a:r>
              <a:rPr lang="en-US" altLang="ja-JP" sz="4000" b="1" cap="none" spc="0" dirty="0">
                <a:ln w="9525">
                  <a:solidFill>
                    <a:schemeClr val="bg1"/>
                  </a:solidFill>
                  <a:prstDash val="solid"/>
                </a:ln>
                <a:effectLst>
                  <a:outerShdw blurRad="12700" dist="38100" dir="2700000" algn="tl" rotWithShape="0">
                    <a:schemeClr val="bg1">
                      <a:lumMod val="50000"/>
                    </a:schemeClr>
                  </a:outerShdw>
                </a:effectLst>
              </a:rPr>
              <a:t>:4</a:t>
            </a:r>
            <a:r>
              <a:rPr lang="ja-JP" altLang="en-US" sz="4000" b="1" cap="none" spc="0" dirty="0">
                <a:ln w="9525">
                  <a:solidFill>
                    <a:schemeClr val="bg1"/>
                  </a:solidFill>
                  <a:prstDash val="solid"/>
                </a:ln>
                <a:effectLst>
                  <a:outerShdw blurRad="12700" dist="38100" dir="2700000" algn="tl" rotWithShape="0">
                    <a:schemeClr val="bg1">
                      <a:lumMod val="50000"/>
                    </a:schemeClr>
                  </a:outerShdw>
                </a:effectLst>
              </a:rPr>
              <a:t>工場</a:t>
            </a:r>
          </a:p>
        </p:txBody>
      </p:sp>
      <p:grpSp>
        <p:nvGrpSpPr>
          <p:cNvPr id="34" name="グループ化 33">
            <a:extLst>
              <a:ext uri="{FF2B5EF4-FFF2-40B4-BE49-F238E27FC236}">
                <a16:creationId xmlns:a16="http://schemas.microsoft.com/office/drawing/2014/main" id="{BC3C394F-5A62-59A8-7B64-ACCFB51CF1BF}"/>
              </a:ext>
            </a:extLst>
          </p:cNvPr>
          <p:cNvGrpSpPr/>
          <p:nvPr/>
        </p:nvGrpSpPr>
        <p:grpSpPr>
          <a:xfrm>
            <a:off x="1021810" y="4658695"/>
            <a:ext cx="5869530" cy="2024658"/>
            <a:chOff x="1021810" y="4658695"/>
            <a:chExt cx="5869530" cy="2024658"/>
          </a:xfrm>
        </p:grpSpPr>
        <p:pic>
          <p:nvPicPr>
            <p:cNvPr id="13" name="Picture 2" descr="製品企画・デザイン">
              <a:extLst>
                <a:ext uri="{FF2B5EF4-FFF2-40B4-BE49-F238E27FC236}">
                  <a16:creationId xmlns:a16="http://schemas.microsoft.com/office/drawing/2014/main" id="{81A0E71E-9607-96A4-A1F1-6237C7A5AE15}"/>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t="16616" b="10875"/>
            <a:stretch/>
          </p:blipFill>
          <p:spPr bwMode="auto">
            <a:xfrm>
              <a:off x="1021810" y="4916593"/>
              <a:ext cx="2436634" cy="1766760"/>
            </a:xfrm>
            <a:prstGeom prst="rect">
              <a:avLst/>
            </a:prstGeom>
            <a:noFill/>
            <a:ln w="50800">
              <a:solidFill>
                <a:srgbClr val="FA58D7"/>
              </a:solidFill>
            </a:ln>
            <a:extLst>
              <a:ext uri="{909E8E84-426E-40DD-AFC4-6F175D3DCCD1}">
                <a14:hiddenFill xmlns:a14="http://schemas.microsoft.com/office/drawing/2010/main">
                  <a:solidFill>
                    <a:srgbClr val="FFFFFF"/>
                  </a:solidFill>
                </a14:hiddenFill>
              </a:ext>
            </a:extLst>
          </p:spPr>
        </p:pic>
        <p:pic>
          <p:nvPicPr>
            <p:cNvPr id="14" name="Picture 4" descr="設計・試験評価">
              <a:extLst>
                <a:ext uri="{FF2B5EF4-FFF2-40B4-BE49-F238E27FC236}">
                  <a16:creationId xmlns:a16="http://schemas.microsoft.com/office/drawing/2014/main" id="{0FC1EECC-5AC1-6FAF-0ADF-67006C28F547}"/>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1565" t="16933" b="9206"/>
            <a:stretch/>
          </p:blipFill>
          <p:spPr bwMode="auto">
            <a:xfrm>
              <a:off x="4454706" y="4916593"/>
              <a:ext cx="2436634" cy="1757646"/>
            </a:xfrm>
            <a:prstGeom prst="rect">
              <a:avLst/>
            </a:prstGeom>
            <a:noFill/>
            <a:ln w="50800">
              <a:solidFill>
                <a:srgbClr val="FA58D7"/>
              </a:solidFill>
            </a:ln>
            <a:extLst>
              <a:ext uri="{909E8E84-426E-40DD-AFC4-6F175D3DCCD1}">
                <a14:hiddenFill xmlns:a14="http://schemas.microsoft.com/office/drawing/2010/main">
                  <a:solidFill>
                    <a:srgbClr val="FFFFFF"/>
                  </a:solidFill>
                </a14:hiddenFill>
              </a:ext>
            </a:extLst>
          </p:spPr>
        </p:pic>
        <p:sp>
          <p:nvSpPr>
            <p:cNvPr id="15" name="テキスト ボックス 14">
              <a:extLst>
                <a:ext uri="{FF2B5EF4-FFF2-40B4-BE49-F238E27FC236}">
                  <a16:creationId xmlns:a16="http://schemas.microsoft.com/office/drawing/2014/main" id="{7E45782A-20E1-D757-B01C-2C8188C448E9}"/>
                </a:ext>
              </a:extLst>
            </p:cNvPr>
            <p:cNvSpPr txBox="1"/>
            <p:nvPr/>
          </p:nvSpPr>
          <p:spPr>
            <a:xfrm>
              <a:off x="1467736" y="4662536"/>
              <a:ext cx="1457698" cy="478387"/>
            </a:xfrm>
            <a:prstGeom prst="rect">
              <a:avLst/>
            </a:prstGeom>
            <a:solidFill>
              <a:schemeClr val="bg1">
                <a:lumMod val="95000"/>
              </a:schemeClr>
            </a:solidFill>
            <a:ln w="50800">
              <a:solidFill>
                <a:srgbClr val="FA58D7"/>
              </a:solidFill>
            </a:ln>
          </p:spPr>
          <p:txBody>
            <a:bodyPr wrap="none" lIns="36000" tIns="36000" rIns="36000" bIns="72000" rtlCol="0">
              <a:spAutoFit/>
            </a:bodyPr>
            <a:lstStyle/>
            <a:p>
              <a:pPr algn="ctr"/>
              <a:r>
                <a:rPr kumimoji="1" lang="ja-JP" altLang="en-US" sz="2400" dirty="0">
                  <a:ln w="12700">
                    <a:solidFill>
                      <a:schemeClr val="bg1"/>
                    </a:solidFill>
                  </a:ln>
                  <a:latin typeface="HGP創英角ｺﾞｼｯｸUB" panose="020B0900000000000000" pitchFamily="50" charset="-128"/>
                  <a:ea typeface="HGP創英角ｺﾞｼｯｸUB" panose="020B0900000000000000" pitchFamily="50" charset="-128"/>
                </a:rPr>
                <a:t>企画・開発</a:t>
              </a:r>
            </a:p>
          </p:txBody>
        </p:sp>
        <p:sp>
          <p:nvSpPr>
            <p:cNvPr id="16" name="テキスト ボックス 15">
              <a:extLst>
                <a:ext uri="{FF2B5EF4-FFF2-40B4-BE49-F238E27FC236}">
                  <a16:creationId xmlns:a16="http://schemas.microsoft.com/office/drawing/2014/main" id="{56C017DA-910C-F477-1AB2-0E3369C79C95}"/>
                </a:ext>
              </a:extLst>
            </p:cNvPr>
            <p:cNvSpPr txBox="1"/>
            <p:nvPr/>
          </p:nvSpPr>
          <p:spPr>
            <a:xfrm>
              <a:off x="5316195" y="4658695"/>
              <a:ext cx="688256" cy="478387"/>
            </a:xfrm>
            <a:prstGeom prst="rect">
              <a:avLst/>
            </a:prstGeom>
            <a:solidFill>
              <a:schemeClr val="bg1">
                <a:lumMod val="95000"/>
              </a:schemeClr>
            </a:solidFill>
            <a:ln w="50800">
              <a:solidFill>
                <a:srgbClr val="FA58D7"/>
              </a:solidFill>
            </a:ln>
          </p:spPr>
          <p:txBody>
            <a:bodyPr wrap="none" lIns="36000" tIns="36000" rIns="36000" bIns="72000" rtlCol="0">
              <a:spAutoFit/>
            </a:bodyPr>
            <a:lstStyle/>
            <a:p>
              <a:pPr algn="ctr"/>
              <a:r>
                <a:rPr kumimoji="1" lang="ja-JP" altLang="en-US" sz="2400" dirty="0">
                  <a:ln w="12700">
                    <a:solidFill>
                      <a:schemeClr val="bg1"/>
                    </a:solidFill>
                  </a:ln>
                  <a:latin typeface="HGP創英角ｺﾞｼｯｸUB" panose="020B0900000000000000" pitchFamily="50" charset="-128"/>
                  <a:ea typeface="HGP創英角ｺﾞｼｯｸUB" panose="020B0900000000000000" pitchFamily="50" charset="-128"/>
                </a:rPr>
                <a:t>生産</a:t>
              </a:r>
            </a:p>
          </p:txBody>
        </p:sp>
        <p:sp>
          <p:nvSpPr>
            <p:cNvPr id="17" name="矢印: 右 16">
              <a:extLst>
                <a:ext uri="{FF2B5EF4-FFF2-40B4-BE49-F238E27FC236}">
                  <a16:creationId xmlns:a16="http://schemas.microsoft.com/office/drawing/2014/main" id="{EE317B84-9831-F8A7-E840-AC0B4E5EEED0}"/>
                </a:ext>
              </a:extLst>
            </p:cNvPr>
            <p:cNvSpPr/>
            <p:nvPr/>
          </p:nvSpPr>
          <p:spPr>
            <a:xfrm>
              <a:off x="3741532" y="5373737"/>
              <a:ext cx="430085" cy="843358"/>
            </a:xfrm>
            <a:prstGeom prst="rightArrow">
              <a:avLst/>
            </a:prstGeom>
            <a:solidFill>
              <a:srgbClr val="FF0000"/>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7">
            <a:extLst>
              <a:ext uri="{FF2B5EF4-FFF2-40B4-BE49-F238E27FC236}">
                <a16:creationId xmlns:a16="http://schemas.microsoft.com/office/drawing/2014/main" id="{A01BAB52-3AF4-05AF-3E55-7BCBC6F3C6AD}"/>
              </a:ext>
            </a:extLst>
          </p:cNvPr>
          <p:cNvGrpSpPr/>
          <p:nvPr/>
        </p:nvGrpSpPr>
        <p:grpSpPr>
          <a:xfrm>
            <a:off x="5109153" y="2151759"/>
            <a:ext cx="1322361" cy="406109"/>
            <a:chOff x="5109153" y="2151759"/>
            <a:chExt cx="1322361" cy="406109"/>
          </a:xfrm>
        </p:grpSpPr>
        <p:sp>
          <p:nvSpPr>
            <p:cNvPr id="1037" name="楕円 1036">
              <a:extLst>
                <a:ext uri="{FF2B5EF4-FFF2-40B4-BE49-F238E27FC236}">
                  <a16:creationId xmlns:a16="http://schemas.microsoft.com/office/drawing/2014/main" id="{2C6DA6DE-3CBB-CC65-0EA2-1E7A13D0B93E}"/>
                </a:ext>
              </a:extLst>
            </p:cNvPr>
            <p:cNvSpPr/>
            <p:nvPr/>
          </p:nvSpPr>
          <p:spPr>
            <a:xfrm>
              <a:off x="6072072" y="2409517"/>
              <a:ext cx="172364" cy="148351"/>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solidFill>
                  <a:srgbClr val="FF0000"/>
                </a:solidFill>
              </a:endParaRPr>
            </a:p>
          </p:txBody>
        </p:sp>
        <p:sp>
          <p:nvSpPr>
            <p:cNvPr id="1039" name="楕円 1038">
              <a:extLst>
                <a:ext uri="{FF2B5EF4-FFF2-40B4-BE49-F238E27FC236}">
                  <a16:creationId xmlns:a16="http://schemas.microsoft.com/office/drawing/2014/main" id="{E78D18A8-E26C-638F-265A-24A16A98A87C}"/>
                </a:ext>
              </a:extLst>
            </p:cNvPr>
            <p:cNvSpPr/>
            <p:nvPr/>
          </p:nvSpPr>
          <p:spPr>
            <a:xfrm>
              <a:off x="5109153" y="2151759"/>
              <a:ext cx="172364" cy="14835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dirty="0">
                <a:solidFill>
                  <a:srgbClr val="FF0000"/>
                </a:solidFill>
              </a:endParaRPr>
            </a:p>
          </p:txBody>
        </p:sp>
        <p:sp>
          <p:nvSpPr>
            <p:cNvPr id="1040" name="楕円 1039">
              <a:extLst>
                <a:ext uri="{FF2B5EF4-FFF2-40B4-BE49-F238E27FC236}">
                  <a16:creationId xmlns:a16="http://schemas.microsoft.com/office/drawing/2014/main" id="{ECA9E380-624B-73C4-7983-866048C61821}"/>
                </a:ext>
              </a:extLst>
            </p:cNvPr>
            <p:cNvSpPr/>
            <p:nvPr/>
          </p:nvSpPr>
          <p:spPr>
            <a:xfrm>
              <a:off x="6259150" y="2151759"/>
              <a:ext cx="172364" cy="148351"/>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solidFill>
                  <a:srgbClr val="FF0000"/>
                </a:solidFill>
              </a:endParaRPr>
            </a:p>
          </p:txBody>
        </p:sp>
      </p:grpSp>
      <p:grpSp>
        <p:nvGrpSpPr>
          <p:cNvPr id="26" name="グループ化 25">
            <a:extLst>
              <a:ext uri="{FF2B5EF4-FFF2-40B4-BE49-F238E27FC236}">
                <a16:creationId xmlns:a16="http://schemas.microsoft.com/office/drawing/2014/main" id="{D3FBF538-04B1-85AF-E3C9-59ECDF2470AC}"/>
              </a:ext>
            </a:extLst>
          </p:cNvPr>
          <p:cNvGrpSpPr/>
          <p:nvPr/>
        </p:nvGrpSpPr>
        <p:grpSpPr>
          <a:xfrm>
            <a:off x="7824257" y="3148944"/>
            <a:ext cx="4272471" cy="1838409"/>
            <a:chOff x="7824257" y="3148944"/>
            <a:chExt cx="4272471" cy="1838409"/>
          </a:xfrm>
        </p:grpSpPr>
        <p:pic>
          <p:nvPicPr>
            <p:cNvPr id="25" name="図 24" descr="https://coms.toyotabody.jp/images/vis/vis_exterior_carside_green.png">
              <a:extLst>
                <a:ext uri="{FF2B5EF4-FFF2-40B4-BE49-F238E27FC236}">
                  <a16:creationId xmlns:a16="http://schemas.microsoft.com/office/drawing/2014/main" id="{B9834535-471E-DCD5-800E-6D237098318C}"/>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0084024" y="3172507"/>
              <a:ext cx="1253076" cy="883846"/>
            </a:xfrm>
            <a:prstGeom prst="rect">
              <a:avLst/>
            </a:prstGeom>
            <a:noFill/>
            <a:extLst>
              <a:ext uri="{909E8E84-426E-40DD-AFC4-6F175D3DCCD1}">
                <a14:hiddenFill xmlns:a14="http://schemas.microsoft.com/office/drawing/2010/main">
                  <a:solidFill>
                    <a:srgbClr val="FFFFFF"/>
                  </a:solidFill>
                </a14:hiddenFill>
              </a:ext>
            </a:extLst>
          </p:spPr>
        </p:pic>
        <p:sp>
          <p:nvSpPr>
            <p:cNvPr id="31" name="正方形/長方形 30">
              <a:extLst>
                <a:ext uri="{FF2B5EF4-FFF2-40B4-BE49-F238E27FC236}">
                  <a16:creationId xmlns:a16="http://schemas.microsoft.com/office/drawing/2014/main" id="{B6AC9784-8BA2-C553-45E0-7EE55915501F}"/>
                </a:ext>
              </a:extLst>
            </p:cNvPr>
            <p:cNvSpPr/>
            <p:nvPr/>
          </p:nvSpPr>
          <p:spPr>
            <a:xfrm>
              <a:off x="11245021" y="3148944"/>
              <a:ext cx="843501" cy="523220"/>
            </a:xfrm>
            <a:prstGeom prst="rect">
              <a:avLst/>
            </a:prstGeom>
            <a:noFill/>
          </p:spPr>
          <p:txBody>
            <a:bodyPr wrap="none" lIns="91440" tIns="45720" rIns="91440" bIns="45720">
              <a:spAutoFit/>
            </a:bodyPr>
            <a:lstStyle/>
            <a:p>
              <a:pPr algn="ctr"/>
              <a:r>
                <a:rPr lang="ja-JP" altLang="en-US" sz="2800" b="1" dirty="0">
                  <a:ln w="12700">
                    <a:solidFill>
                      <a:schemeClr val="accent6">
                        <a:lumMod val="40000"/>
                        <a:lumOff val="60000"/>
                      </a:schemeClr>
                    </a:solidFill>
                    <a:prstDash val="solid"/>
                  </a:ln>
                  <a:effectLst>
                    <a:outerShdw blurRad="50800" dist="38100" dir="2700000" algn="tl" rotWithShape="0">
                      <a:prstClr val="black">
                        <a:alpha val="40000"/>
                      </a:prstClr>
                    </a:outerShdw>
                  </a:effectLst>
                </a:rPr>
                <a:t>ｺﾑｽ</a:t>
              </a:r>
              <a:endParaRPr lang="ja-JP" altLang="en-US" sz="2800" b="1" cap="none" spc="0" dirty="0">
                <a:ln w="12700">
                  <a:solidFill>
                    <a:schemeClr val="accent6">
                      <a:lumMod val="40000"/>
                      <a:lumOff val="60000"/>
                    </a:schemeClr>
                  </a:solidFill>
                  <a:prstDash val="solid"/>
                </a:ln>
                <a:effectLst>
                  <a:outerShdw blurRad="50800" dist="38100" dir="2700000" algn="tl" rotWithShape="0">
                    <a:prstClr val="black">
                      <a:alpha val="40000"/>
                    </a:prstClr>
                  </a:outerShdw>
                </a:effectLst>
              </a:endParaRPr>
            </a:p>
          </p:txBody>
        </p:sp>
        <p:grpSp>
          <p:nvGrpSpPr>
            <p:cNvPr id="60" name="グループ化 59">
              <a:extLst>
                <a:ext uri="{FF2B5EF4-FFF2-40B4-BE49-F238E27FC236}">
                  <a16:creationId xmlns:a16="http://schemas.microsoft.com/office/drawing/2014/main" id="{1BCBB8D9-6E24-C215-E315-F25EAD70604C}"/>
                </a:ext>
              </a:extLst>
            </p:cNvPr>
            <p:cNvGrpSpPr/>
            <p:nvPr/>
          </p:nvGrpSpPr>
          <p:grpSpPr>
            <a:xfrm>
              <a:off x="7824257" y="3456672"/>
              <a:ext cx="2163211" cy="1236923"/>
              <a:chOff x="7188907" y="501553"/>
              <a:chExt cx="2508001" cy="1436411"/>
            </a:xfrm>
          </p:grpSpPr>
          <p:pic>
            <p:nvPicPr>
              <p:cNvPr id="1025" name="図 1024">
                <a:extLst>
                  <a:ext uri="{FF2B5EF4-FFF2-40B4-BE49-F238E27FC236}">
                    <a16:creationId xmlns:a16="http://schemas.microsoft.com/office/drawing/2014/main" id="{98AD9A5D-13C0-FDFE-C1F4-1C7170AA1070}"/>
                  </a:ext>
                </a:extLst>
              </p:cNvPr>
              <p:cNvPicPr>
                <a:picLocks noChangeAspect="1"/>
              </p:cNvPicPr>
              <p:nvPr/>
            </p:nvPicPr>
            <p:blipFill rotWithShape="1">
              <a:blip r:embed="rId18" cstate="print">
                <a:extLst>
                  <a:ext uri="{28A0092B-C50C-407E-A947-70E740481C1C}">
                    <a14:useLocalDpi xmlns:a14="http://schemas.microsoft.com/office/drawing/2010/main" val="0"/>
                  </a:ext>
                </a:extLst>
              </a:blip>
              <a:srcRect l="11959" t="45426" r="68270" b="15940"/>
              <a:stretch/>
            </p:blipFill>
            <p:spPr>
              <a:xfrm>
                <a:off x="7209317" y="516307"/>
                <a:ext cx="2487591" cy="1421657"/>
              </a:xfrm>
              <a:prstGeom prst="rect">
                <a:avLst/>
              </a:prstGeom>
              <a:ln w="63500">
                <a:solidFill>
                  <a:srgbClr val="FFFF00"/>
                </a:solidFill>
              </a:ln>
            </p:spPr>
          </p:pic>
          <p:sp>
            <p:nvSpPr>
              <p:cNvPr id="1029" name="テキスト ボックス 15">
                <a:extLst>
                  <a:ext uri="{FF2B5EF4-FFF2-40B4-BE49-F238E27FC236}">
                    <a16:creationId xmlns:a16="http://schemas.microsoft.com/office/drawing/2014/main" id="{9F63050B-A436-56BF-2054-0357525BB12D}"/>
                  </a:ext>
                </a:extLst>
              </p:cNvPr>
              <p:cNvSpPr txBox="1"/>
              <p:nvPr/>
            </p:nvSpPr>
            <p:spPr>
              <a:xfrm>
                <a:off x="7188907" y="501553"/>
                <a:ext cx="848968" cy="326574"/>
              </a:xfrm>
              <a:prstGeom prst="rect">
                <a:avLst/>
              </a:prstGeom>
              <a:solidFill>
                <a:schemeClr val="bg1"/>
              </a:solidFill>
              <a:ln w="38100">
                <a:solidFill>
                  <a:srgbClr val="FFFF00"/>
                </a:solidFill>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ja-JP" altLang="en-US" sz="1050" dirty="0">
                    <a:latin typeface="HGP創英角ｺﾞｼｯｸUB" panose="020B0900000000000000" pitchFamily="50" charset="-128"/>
                    <a:ea typeface="HGP創英角ｺﾞｼｯｸUB" panose="020B0900000000000000" pitchFamily="50" charset="-128"/>
                  </a:rPr>
                  <a:t>刈谷工場</a:t>
                </a:r>
              </a:p>
            </p:txBody>
          </p:sp>
        </p:grpSp>
        <p:pic>
          <p:nvPicPr>
            <p:cNvPr id="38" name="図 37" descr="車いすのまま乗り降りするタイプ">
              <a:extLst>
                <a:ext uri="{FF2B5EF4-FFF2-40B4-BE49-F238E27FC236}">
                  <a16:creationId xmlns:a16="http://schemas.microsoft.com/office/drawing/2014/main" id="{1170434E-3455-9F5A-531B-E5E6532A7B5D}"/>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l="1507" t="3888" r="86273" b="72210"/>
            <a:stretch/>
          </p:blipFill>
          <p:spPr bwMode="auto">
            <a:xfrm>
              <a:off x="11473471" y="3921144"/>
              <a:ext cx="623257" cy="455774"/>
            </a:xfrm>
            <a:prstGeom prst="rect">
              <a:avLst/>
            </a:prstGeom>
            <a:noFill/>
            <a:extLst>
              <a:ext uri="{909E8E84-426E-40DD-AFC4-6F175D3DCCD1}">
                <a14:hiddenFill xmlns:a14="http://schemas.microsoft.com/office/drawing/2010/main">
                  <a:solidFill>
                    <a:srgbClr val="FFFFFF"/>
                  </a:solidFill>
                </a14:hiddenFill>
              </a:ext>
            </a:extLst>
          </p:spPr>
        </p:pic>
        <p:pic>
          <p:nvPicPr>
            <p:cNvPr id="35" name="図 34" descr="サイドバーでクエリ検索">
              <a:extLst>
                <a:ext uri="{FF2B5EF4-FFF2-40B4-BE49-F238E27FC236}">
                  <a16:creationId xmlns:a16="http://schemas.microsoft.com/office/drawing/2014/main" id="{82805808-6851-05AF-B2C4-7E0AB75B780F}"/>
                </a:ext>
              </a:extLst>
            </p:cNvPr>
            <p:cNvPicPr>
              <a:picLocks noChangeAspect="1" noChangeArrowheads="1"/>
            </p:cNvPicPr>
            <p:nvPr/>
          </p:nvPicPr>
          <p:blipFill rotWithShape="1">
            <a:blip r:embed="rId20" cstate="print">
              <a:extLst>
                <a:ext uri="{BEBA8EAE-BF5A-486C-A8C5-ECC9F3942E4B}">
                  <a14:imgProps xmlns:a14="http://schemas.microsoft.com/office/drawing/2010/main">
                    <a14:imgLayer r:embed="rId21">
                      <a14:imgEffect>
                        <a14:backgroundRemoval t="10000" b="90000" l="3125" r="94063">
                          <a14:foregroundMark x1="87813" y1="42973" x2="89688" y2="60811"/>
                          <a14:foregroundMark x1="7187" y1="65946" x2="10781" y2="49189"/>
                          <a14:foregroundMark x1="10469" y1="44324" x2="29844" y2="45135"/>
                          <a14:foregroundMark x1="43438" y1="34054" x2="55313" y2="15405"/>
                          <a14:foregroundMark x1="55313" y1="15405" x2="67813" y2="11892"/>
                          <a14:foregroundMark x1="67813" y1="11892" x2="80156" y2="11892"/>
                          <a14:foregroundMark x1="80781" y1="13243" x2="88125" y2="12432"/>
                          <a14:foregroundMark x1="91563" y1="16486" x2="94063" y2="26486"/>
                          <a14:foregroundMark x1="89844" y1="14595" x2="91250" y2="14595"/>
                          <a14:foregroundMark x1="91875" y1="12703" x2="92813" y2="14865"/>
                          <a14:foregroundMark x1="33906" y1="16216" x2="54219" y2="13243"/>
                          <a14:foregroundMark x1="54219" y1="13243" x2="54844" y2="13243"/>
                          <a14:foregroundMark x1="14375" y1="37568" x2="6719" y2="44324"/>
                          <a14:foregroundMark x1="6719" y1="44324" x2="5938" y2="49189"/>
                          <a14:foregroundMark x1="3594" y1="75135" x2="27969" y2="80000"/>
                          <a14:foregroundMark x1="16445" y1="78626" x2="20781" y2="79459"/>
                          <a14:foregroundMark x1="6719" y1="76757" x2="13920" y2="78141"/>
                          <a14:foregroundMark x1="5469" y1="46216" x2="3125" y2="75946"/>
                          <a14:foregroundMark x1="8906" y1="78649" x2="20000" y2="81081"/>
                          <a14:foregroundMark x1="22031" y1="81081" x2="27500" y2="81351"/>
                          <a14:foregroundMark x1="77813" y1="77027" x2="82813" y2="76486"/>
                          <a14:foregroundMark x1="46719" y1="80270" x2="44531" y2="84865"/>
                          <a14:backgroundMark x1="20851" y1="88879" x2="24531" y2="90270"/>
                          <a14:backgroundMark x1="17401" y1="87576" x2="19325" y2="88303"/>
                          <a14:backgroundMark x1="51563" y1="84054" x2="65938" y2="83243"/>
                          <a14:backgroundMark x1="46483" y1="87192" x2="46250" y2="87838"/>
                          <a14:backgroundMark x1="45717" y1="86279" x2="45469" y2="87568"/>
                          <a14:backgroundMark x1="44688" y1="86757" x2="44219" y2="88108"/>
                          <a14:backgroundMark x1="36250" y1="88108" x2="37813" y2="88919"/>
                          <a14:backgroundMark x1="38750" y1="88919" x2="44688" y2="88378"/>
                        </a14:backgroundRemoval>
                      </a14:imgEffect>
                    </a14:imgLayer>
                  </a14:imgProps>
                </a:ext>
                <a:ext uri="{28A0092B-C50C-407E-A947-70E740481C1C}">
                  <a14:useLocalDpi xmlns:a14="http://schemas.microsoft.com/office/drawing/2010/main" val="0"/>
                </a:ext>
              </a:extLst>
            </a:blip>
            <a:srcRect l="3230" r="3208" b="12958"/>
            <a:stretch/>
          </p:blipFill>
          <p:spPr bwMode="auto">
            <a:xfrm flipH="1">
              <a:off x="10033822" y="3938584"/>
              <a:ext cx="1882116" cy="1048769"/>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星 5 15">
            <a:extLst>
              <a:ext uri="{FF2B5EF4-FFF2-40B4-BE49-F238E27FC236}">
                <a16:creationId xmlns:a16="http://schemas.microsoft.com/office/drawing/2014/main" id="{BFD54ED2-3EA2-4D4B-5D8F-B7E384E13406}"/>
              </a:ext>
            </a:extLst>
          </p:cNvPr>
          <p:cNvSpPr/>
          <p:nvPr/>
        </p:nvSpPr>
        <p:spPr>
          <a:xfrm>
            <a:off x="5735976" y="2026717"/>
            <a:ext cx="422278" cy="422278"/>
          </a:xfrm>
          <a:prstGeom prst="star5">
            <a:avLst/>
          </a:prstGeom>
          <a:solidFill>
            <a:srgbClr val="FA58D7"/>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n w="3175">
                <a:solidFill>
                  <a:schemeClr val="tx1"/>
                </a:solidFill>
              </a:ln>
              <a:solidFill>
                <a:srgbClr val="FFFF00"/>
              </a:solidFill>
            </a:endParaRPr>
          </a:p>
        </p:txBody>
      </p:sp>
      <p:sp>
        <p:nvSpPr>
          <p:cNvPr id="18" name="正方形/長方形 17">
            <a:extLst>
              <a:ext uri="{FF2B5EF4-FFF2-40B4-BE49-F238E27FC236}">
                <a16:creationId xmlns:a16="http://schemas.microsoft.com/office/drawing/2014/main" id="{0767379C-193F-98E3-D643-020EFC9792ED}"/>
              </a:ext>
            </a:extLst>
          </p:cNvPr>
          <p:cNvSpPr/>
          <p:nvPr/>
        </p:nvSpPr>
        <p:spPr>
          <a:xfrm>
            <a:off x="556707" y="6200795"/>
            <a:ext cx="6947736" cy="646331"/>
          </a:xfrm>
          <a:prstGeom prst="rect">
            <a:avLst/>
          </a:prstGeom>
          <a:noFill/>
        </p:spPr>
        <p:txBody>
          <a:bodyPr wrap="none" lIns="91440" tIns="45720" rIns="91440" bIns="45720">
            <a:spAutoFit/>
          </a:bodyPr>
          <a:lstStyle/>
          <a:p>
            <a:r>
              <a:rPr lang="ja-JP" altLang="en-US" sz="36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車の企画・</a:t>
            </a:r>
            <a:r>
              <a:rPr lang="ja-JP" altLang="en-US" sz="3600" b="1" cap="none" spc="0"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開発　生産まで取り組</a:t>
            </a:r>
            <a:r>
              <a:rPr lang="ja-JP" altLang="en-US" sz="36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む</a:t>
            </a:r>
            <a:endParaRPr lang="en-US" altLang="ja-JP" sz="36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endParaRPr>
          </a:p>
        </p:txBody>
      </p:sp>
      <p:sp>
        <p:nvSpPr>
          <p:cNvPr id="11" name="四角形: 角を丸くする 10">
            <a:extLst>
              <a:ext uri="{FF2B5EF4-FFF2-40B4-BE49-F238E27FC236}">
                <a16:creationId xmlns:a16="http://schemas.microsoft.com/office/drawing/2014/main" id="{714DD483-666B-672A-10D1-B7CEDAB2BE7F}"/>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4155619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2"/>
                                        </p:tgtEl>
                                        <p:attrNameLst>
                                          <p:attrName>ppt_y</p:attrName>
                                        </p:attrNameLst>
                                      </p:cBhvr>
                                      <p:tavLst>
                                        <p:tav tm="0">
                                          <p:val>
                                            <p:strVal val="#ppt_y"/>
                                          </p:val>
                                        </p:tav>
                                        <p:tav tm="100000">
                                          <p:val>
                                            <p:strVal val="#ppt_y"/>
                                          </p:val>
                                        </p:tav>
                                      </p:tavLst>
                                    </p:anim>
                                    <p:anim calcmode="lin" valueType="num">
                                      <p:cBhvr>
                                        <p:cTn id="1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500"/>
                            </p:stCondLst>
                            <p:childTnLst>
                              <p:par>
                                <p:cTn id="23" presetID="45" presetClass="entr" presetSubtype="0"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anim calcmode="lin" valueType="num">
                                      <p:cBhvr>
                                        <p:cTn id="26" dur="500" fill="hold"/>
                                        <p:tgtEl>
                                          <p:spTgt spid="3"/>
                                        </p:tgtEl>
                                        <p:attrNameLst>
                                          <p:attrName>ppt_w</p:attrName>
                                        </p:attrNameLst>
                                      </p:cBhvr>
                                      <p:tavLst>
                                        <p:tav tm="0" fmla="#ppt_w*sin(2.5*pi*$)">
                                          <p:val>
                                            <p:fltVal val="0"/>
                                          </p:val>
                                        </p:tav>
                                        <p:tav tm="100000">
                                          <p:val>
                                            <p:fltVal val="1"/>
                                          </p:val>
                                        </p:tav>
                                      </p:tavLst>
                                    </p:anim>
                                    <p:anim calcmode="lin" valueType="num">
                                      <p:cBhvr>
                                        <p:cTn id="27" dur="500" fill="hold"/>
                                        <p:tgtEl>
                                          <p:spTgt spid="3"/>
                                        </p:tgtEl>
                                        <p:attrNameLst>
                                          <p:attrName>ppt_h</p:attrName>
                                        </p:attrNameLst>
                                      </p:cBhvr>
                                      <p:tavLst>
                                        <p:tav tm="0">
                                          <p:val>
                                            <p:strVal val="#ppt_h"/>
                                          </p:val>
                                        </p:tav>
                                        <p:tav tm="100000">
                                          <p:val>
                                            <p:strVal val="#ppt_h"/>
                                          </p:val>
                                        </p:tav>
                                      </p:tavLst>
                                    </p:anim>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par>
                                <p:cTn id="36" presetID="10" presetClass="entr" presetSubtype="0" fill="hold"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par>
                                <p:cTn id="39" presetID="10" presetClass="entr" presetSubtype="0" fill="hold"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nodeType="with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500"/>
                                        <p:tgtEl>
                                          <p:spTgt spid="32"/>
                                        </p:tgtEl>
                                      </p:cBhvr>
                                    </p:animEffect>
                                  </p:childTnLst>
                                </p:cTn>
                              </p:par>
                            </p:childTnLst>
                          </p:cTn>
                        </p:par>
                        <p:par>
                          <p:cTn id="45" fill="hold">
                            <p:stCondLst>
                              <p:cond delay="2000"/>
                            </p:stCondLst>
                            <p:childTnLst>
                              <p:par>
                                <p:cTn id="46" presetID="42" presetClass="entr" presetSubtype="0" fill="hold" grpId="0" nodeType="after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anim calcmode="lin" valueType="num">
                                      <p:cBhvr>
                                        <p:cTn id="49" dur="500" fill="hold"/>
                                        <p:tgtEl>
                                          <p:spTgt spid="20"/>
                                        </p:tgtEl>
                                        <p:attrNameLst>
                                          <p:attrName>ppt_x</p:attrName>
                                        </p:attrNameLst>
                                      </p:cBhvr>
                                      <p:tavLst>
                                        <p:tav tm="0">
                                          <p:val>
                                            <p:strVal val="#ppt_x"/>
                                          </p:val>
                                        </p:tav>
                                        <p:tav tm="100000">
                                          <p:val>
                                            <p:strVal val="#ppt_x"/>
                                          </p:val>
                                        </p:tav>
                                      </p:tavLst>
                                    </p:anim>
                                    <p:anim calcmode="lin" valueType="num">
                                      <p:cBhvr>
                                        <p:cTn id="50" dur="5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left)">
                                      <p:cBhvr>
                                        <p:cTn id="55" dur="500"/>
                                        <p:tgtEl>
                                          <p:spTgt spid="34"/>
                                        </p:tgtEl>
                                      </p:cBhvr>
                                    </p:animEffect>
                                  </p:childTnLst>
                                </p:cTn>
                              </p:par>
                            </p:childTnLst>
                          </p:cTn>
                        </p:par>
                        <p:par>
                          <p:cTn id="56" fill="hold">
                            <p:stCondLst>
                              <p:cond delay="500"/>
                            </p:stCondLst>
                            <p:childTnLst>
                              <p:par>
                                <p:cTn id="57" presetID="41" presetClass="entr" presetSubtype="0" fill="hold" grpId="0" nodeType="afterEffect">
                                  <p:stCondLst>
                                    <p:cond delay="0"/>
                                  </p:stCondLst>
                                  <p:iterate type="lt">
                                    <p:tmPct val="10000"/>
                                  </p:iterate>
                                  <p:childTnLst>
                                    <p:set>
                                      <p:cBhvr>
                                        <p:cTn id="58" dur="1" fill="hold">
                                          <p:stCondLst>
                                            <p:cond delay="0"/>
                                          </p:stCondLst>
                                        </p:cTn>
                                        <p:tgtEl>
                                          <p:spTgt spid="18"/>
                                        </p:tgtEl>
                                        <p:attrNameLst>
                                          <p:attrName>style.visibility</p:attrName>
                                        </p:attrNameLst>
                                      </p:cBhvr>
                                      <p:to>
                                        <p:strVal val="visible"/>
                                      </p:to>
                                    </p:set>
                                    <p:anim calcmode="lin" valueType="num">
                                      <p:cBhvr>
                                        <p:cTn id="59"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60" dur="500" fill="hold"/>
                                        <p:tgtEl>
                                          <p:spTgt spid="18"/>
                                        </p:tgtEl>
                                        <p:attrNameLst>
                                          <p:attrName>ppt_y</p:attrName>
                                        </p:attrNameLst>
                                      </p:cBhvr>
                                      <p:tavLst>
                                        <p:tav tm="0">
                                          <p:val>
                                            <p:strVal val="#ppt_y"/>
                                          </p:val>
                                        </p:tav>
                                        <p:tav tm="100000">
                                          <p:val>
                                            <p:strVal val="#ppt_y"/>
                                          </p:val>
                                        </p:tav>
                                      </p:tavLst>
                                    </p:anim>
                                    <p:anim calcmode="lin" valueType="num">
                                      <p:cBhvr>
                                        <p:cTn id="61"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62"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63" dur="500" tmFilter="0,0; .5, 1; 1, 1"/>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 grpId="0"/>
      <p:bldP spid="20" grpId="0"/>
      <p:bldP spid="3" grpId="0" animBg="1"/>
      <p:bldP spid="1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50800" y="599493"/>
            <a:ext cx="12085496" cy="6218798"/>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prstClr val="white"/>
              </a:solidFill>
              <a:latin typeface="Calibri"/>
              <a:ea typeface="ＭＳ Ｐゴシック" panose="020B0600070205080204" pitchFamily="50" charset="-128"/>
            </a:endParaRPr>
          </a:p>
        </p:txBody>
      </p:sp>
      <p:sp>
        <p:nvSpPr>
          <p:cNvPr id="6" name="ホームベース 5"/>
          <p:cNvSpPr/>
          <p:nvPr/>
        </p:nvSpPr>
        <p:spPr>
          <a:xfrm>
            <a:off x="0" y="-626"/>
            <a:ext cx="203761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要因解析①</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2A84CB96-1ECD-A264-4F83-83346B778B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309C6ACC-7212-842B-97DC-CC45E43B440A}"/>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20/33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pic>
        <p:nvPicPr>
          <p:cNvPr id="54" name="図 53">
            <a:extLst>
              <a:ext uri="{FF2B5EF4-FFF2-40B4-BE49-F238E27FC236}">
                <a16:creationId xmlns:a16="http://schemas.microsoft.com/office/drawing/2014/main" id="{61241D2C-24E0-9C8D-8C92-1C56C4234B8A}"/>
              </a:ext>
            </a:extLst>
          </p:cNvPr>
          <p:cNvPicPr>
            <a:picLocks noChangeAspect="1"/>
          </p:cNvPicPr>
          <p:nvPr/>
        </p:nvPicPr>
        <p:blipFill>
          <a:blip r:embed="rId4"/>
          <a:stretch>
            <a:fillRect/>
          </a:stretch>
        </p:blipFill>
        <p:spPr>
          <a:xfrm>
            <a:off x="2900419" y="660593"/>
            <a:ext cx="9182592" cy="6029490"/>
          </a:xfrm>
          <a:prstGeom prst="rect">
            <a:avLst/>
          </a:prstGeom>
        </p:spPr>
      </p:pic>
      <p:grpSp>
        <p:nvGrpSpPr>
          <p:cNvPr id="7" name="グループ化 6"/>
          <p:cNvGrpSpPr/>
          <p:nvPr/>
        </p:nvGrpSpPr>
        <p:grpSpPr>
          <a:xfrm>
            <a:off x="11926" y="690835"/>
            <a:ext cx="3527007" cy="6104566"/>
            <a:chOff x="11926" y="690835"/>
            <a:chExt cx="3527007" cy="6104566"/>
          </a:xfrm>
        </p:grpSpPr>
        <p:grpSp>
          <p:nvGrpSpPr>
            <p:cNvPr id="113" name="グループ化 112"/>
            <p:cNvGrpSpPr/>
            <p:nvPr/>
          </p:nvGrpSpPr>
          <p:grpSpPr>
            <a:xfrm>
              <a:off x="11926" y="690835"/>
              <a:ext cx="1354448" cy="3410261"/>
              <a:chOff x="-20953" y="487424"/>
              <a:chExt cx="1354448" cy="3410261"/>
            </a:xfrm>
          </p:grpSpPr>
          <p:grpSp>
            <p:nvGrpSpPr>
              <p:cNvPr id="11" name="Group 1512"/>
              <p:cNvGrpSpPr>
                <a:grpSpLocks/>
              </p:cNvGrpSpPr>
              <p:nvPr/>
            </p:nvGrpSpPr>
            <p:grpSpPr bwMode="auto">
              <a:xfrm flipH="1">
                <a:off x="290979" y="1904716"/>
                <a:ext cx="866991" cy="1992969"/>
                <a:chOff x="71113" y="585532"/>
                <a:chExt cx="159" cy="467"/>
              </a:xfrm>
            </p:grpSpPr>
            <p:grpSp>
              <p:nvGrpSpPr>
                <p:cNvPr id="22" name="Group 1513"/>
                <p:cNvGrpSpPr>
                  <a:grpSpLocks/>
                </p:cNvGrpSpPr>
                <p:nvPr/>
              </p:nvGrpSpPr>
              <p:grpSpPr bwMode="auto">
                <a:xfrm>
                  <a:off x="71131" y="585715"/>
                  <a:ext cx="118" cy="284"/>
                  <a:chOff x="71131" y="585715"/>
                  <a:chExt cx="118" cy="284"/>
                </a:xfrm>
              </p:grpSpPr>
              <p:sp>
                <p:nvSpPr>
                  <p:cNvPr id="51" name="Freeform 1514"/>
                  <p:cNvSpPr>
                    <a:spLocks/>
                  </p:cNvSpPr>
                  <p:nvPr/>
                </p:nvSpPr>
                <p:spPr bwMode="auto">
                  <a:xfrm>
                    <a:off x="71131" y="585935"/>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52" name="Freeform 1515"/>
                  <p:cNvSpPr>
                    <a:spLocks/>
                  </p:cNvSpPr>
                  <p:nvPr/>
                </p:nvSpPr>
                <p:spPr bwMode="auto">
                  <a:xfrm>
                    <a:off x="71192" y="585955"/>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53" name="Freeform 1516"/>
                  <p:cNvSpPr>
                    <a:spLocks/>
                  </p:cNvSpPr>
                  <p:nvPr/>
                </p:nvSpPr>
                <p:spPr bwMode="auto">
                  <a:xfrm>
                    <a:off x="71144" y="585715"/>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23" name="Freeform 1517"/>
                <p:cNvSpPr>
                  <a:spLocks/>
                </p:cNvSpPr>
                <p:nvPr/>
              </p:nvSpPr>
              <p:spPr bwMode="auto">
                <a:xfrm>
                  <a:off x="71175" y="585776"/>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4" name="Freeform 1518"/>
                <p:cNvSpPr>
                  <a:spLocks/>
                </p:cNvSpPr>
                <p:nvPr/>
              </p:nvSpPr>
              <p:spPr bwMode="auto">
                <a:xfrm>
                  <a:off x="71113" y="585532"/>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25" name="Freeform 1519"/>
                <p:cNvSpPr>
                  <a:spLocks/>
                </p:cNvSpPr>
                <p:nvPr/>
              </p:nvSpPr>
              <p:spPr bwMode="auto">
                <a:xfrm>
                  <a:off x="71136" y="585566"/>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26" name="Freeform 1520"/>
                <p:cNvSpPr>
                  <a:spLocks/>
                </p:cNvSpPr>
                <p:nvPr/>
              </p:nvSpPr>
              <p:spPr bwMode="auto">
                <a:xfrm>
                  <a:off x="71114" y="585628"/>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27" name="Freeform 1521"/>
                <p:cNvSpPr>
                  <a:spLocks/>
                </p:cNvSpPr>
                <p:nvPr/>
              </p:nvSpPr>
              <p:spPr bwMode="auto">
                <a:xfrm>
                  <a:off x="71114" y="585636"/>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 name="Freeform 1522"/>
                <p:cNvSpPr>
                  <a:spLocks/>
                </p:cNvSpPr>
                <p:nvPr/>
              </p:nvSpPr>
              <p:spPr bwMode="auto">
                <a:xfrm>
                  <a:off x="71162" y="585585"/>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29" name="Freeform 1523"/>
                <p:cNvSpPr>
                  <a:spLocks/>
                </p:cNvSpPr>
                <p:nvPr/>
              </p:nvSpPr>
              <p:spPr bwMode="auto">
                <a:xfrm>
                  <a:off x="71174" y="585585"/>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 name="Freeform 1524"/>
                <p:cNvSpPr>
                  <a:spLocks/>
                </p:cNvSpPr>
                <p:nvPr/>
              </p:nvSpPr>
              <p:spPr bwMode="auto">
                <a:xfrm>
                  <a:off x="71161" y="585645"/>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 name="Freeform 1525"/>
                <p:cNvSpPr>
                  <a:spLocks/>
                </p:cNvSpPr>
                <p:nvPr/>
              </p:nvSpPr>
              <p:spPr bwMode="auto">
                <a:xfrm>
                  <a:off x="71174" y="585674"/>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 name="Freeform 1526"/>
                <p:cNvSpPr>
                  <a:spLocks/>
                </p:cNvSpPr>
                <p:nvPr/>
              </p:nvSpPr>
              <p:spPr bwMode="auto">
                <a:xfrm>
                  <a:off x="71224" y="585679"/>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 name="Line 1527"/>
                <p:cNvSpPr>
                  <a:spLocks noChangeShapeType="1"/>
                </p:cNvSpPr>
                <p:nvPr/>
              </p:nvSpPr>
              <p:spPr bwMode="auto">
                <a:xfrm flipH="1">
                  <a:off x="71143" y="585667"/>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 name="Freeform 1528"/>
                <p:cNvSpPr>
                  <a:spLocks/>
                </p:cNvSpPr>
                <p:nvPr/>
              </p:nvSpPr>
              <p:spPr bwMode="auto">
                <a:xfrm>
                  <a:off x="71161" y="585683"/>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 name="Freeform 1529"/>
                <p:cNvSpPr>
                  <a:spLocks/>
                </p:cNvSpPr>
                <p:nvPr/>
              </p:nvSpPr>
              <p:spPr bwMode="auto">
                <a:xfrm>
                  <a:off x="71143" y="585705"/>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 name="Freeform 1530"/>
                <p:cNvSpPr>
                  <a:spLocks/>
                </p:cNvSpPr>
                <p:nvPr/>
              </p:nvSpPr>
              <p:spPr bwMode="auto">
                <a:xfrm>
                  <a:off x="71193" y="585560"/>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37" name="Freeform 1531"/>
                <p:cNvSpPr>
                  <a:spLocks/>
                </p:cNvSpPr>
                <p:nvPr/>
              </p:nvSpPr>
              <p:spPr bwMode="auto">
                <a:xfrm>
                  <a:off x="71216" y="585560"/>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 name="Freeform 1532"/>
                <p:cNvSpPr>
                  <a:spLocks/>
                </p:cNvSpPr>
                <p:nvPr/>
              </p:nvSpPr>
              <p:spPr bwMode="auto">
                <a:xfrm>
                  <a:off x="71181" y="585599"/>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 name="Freeform 1533"/>
                <p:cNvSpPr>
                  <a:spLocks/>
                </p:cNvSpPr>
                <p:nvPr/>
              </p:nvSpPr>
              <p:spPr bwMode="auto">
                <a:xfrm>
                  <a:off x="71191" y="585600"/>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 name="Freeform 1534"/>
                <p:cNvSpPr>
                  <a:spLocks/>
                </p:cNvSpPr>
                <p:nvPr/>
              </p:nvSpPr>
              <p:spPr bwMode="auto">
                <a:xfrm>
                  <a:off x="71167" y="585555"/>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41" name="Freeform 1535"/>
                <p:cNvSpPr>
                  <a:spLocks/>
                </p:cNvSpPr>
                <p:nvPr/>
              </p:nvSpPr>
              <p:spPr bwMode="auto">
                <a:xfrm>
                  <a:off x="71136" y="585566"/>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 name="Freeform 1536"/>
                <p:cNvSpPr>
                  <a:spLocks/>
                </p:cNvSpPr>
                <p:nvPr/>
              </p:nvSpPr>
              <p:spPr bwMode="auto">
                <a:xfrm>
                  <a:off x="71141" y="585599"/>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 name="Freeform 1537"/>
                <p:cNvSpPr>
                  <a:spLocks/>
                </p:cNvSpPr>
                <p:nvPr/>
              </p:nvSpPr>
              <p:spPr bwMode="auto">
                <a:xfrm>
                  <a:off x="71133" y="585615"/>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 name="Line 1538"/>
                <p:cNvSpPr>
                  <a:spLocks noChangeShapeType="1"/>
                </p:cNvSpPr>
                <p:nvPr/>
              </p:nvSpPr>
              <p:spPr bwMode="auto">
                <a:xfrm flipH="1">
                  <a:off x="71186" y="585608"/>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 name="Freeform 1539"/>
                <p:cNvSpPr>
                  <a:spLocks/>
                </p:cNvSpPr>
                <p:nvPr/>
              </p:nvSpPr>
              <p:spPr bwMode="auto">
                <a:xfrm>
                  <a:off x="71175" y="585686"/>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 name="Freeform 1540"/>
                <p:cNvSpPr>
                  <a:spLocks/>
                </p:cNvSpPr>
                <p:nvPr/>
              </p:nvSpPr>
              <p:spPr bwMode="auto">
                <a:xfrm>
                  <a:off x="71173" y="585627"/>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47" name="Freeform 1541"/>
                <p:cNvSpPr>
                  <a:spLocks/>
                </p:cNvSpPr>
                <p:nvPr/>
              </p:nvSpPr>
              <p:spPr bwMode="auto">
                <a:xfrm>
                  <a:off x="71150" y="585662"/>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48" name="Freeform 1542"/>
                <p:cNvSpPr>
                  <a:spLocks/>
                </p:cNvSpPr>
                <p:nvPr/>
              </p:nvSpPr>
              <p:spPr bwMode="auto">
                <a:xfrm>
                  <a:off x="71143" y="585603"/>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9" name="Freeform 1543"/>
                <p:cNvSpPr>
                  <a:spLocks/>
                </p:cNvSpPr>
                <p:nvPr/>
              </p:nvSpPr>
              <p:spPr bwMode="auto">
                <a:xfrm>
                  <a:off x="71187" y="585546"/>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50" name="Freeform 1544"/>
                <p:cNvSpPr>
                  <a:spLocks/>
                </p:cNvSpPr>
                <p:nvPr/>
              </p:nvSpPr>
              <p:spPr bwMode="auto">
                <a:xfrm>
                  <a:off x="71175" y="585575"/>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2" name="グループ化 11"/>
              <p:cNvGrpSpPr>
                <a:grpSpLocks/>
              </p:cNvGrpSpPr>
              <p:nvPr/>
            </p:nvGrpSpPr>
            <p:grpSpPr bwMode="auto">
              <a:xfrm>
                <a:off x="-20953" y="487424"/>
                <a:ext cx="1354448" cy="1642969"/>
                <a:chOff x="0" y="0"/>
                <a:chExt cx="3258656" cy="4113120"/>
              </a:xfrm>
            </p:grpSpPr>
            <p:pic>
              <p:nvPicPr>
                <p:cNvPr id="13" name="図 12"/>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6356" y="1507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グループ化 13"/>
                <p:cNvGrpSpPr>
                  <a:grpSpLocks/>
                </p:cNvGrpSpPr>
                <p:nvPr/>
              </p:nvGrpSpPr>
              <p:grpSpPr bwMode="auto">
                <a:xfrm>
                  <a:off x="0" y="0"/>
                  <a:ext cx="3258656" cy="2208120"/>
                  <a:chOff x="0" y="0"/>
                  <a:chExt cx="1481058" cy="835598"/>
                </a:xfrm>
              </p:grpSpPr>
              <p:sp>
                <p:nvSpPr>
                  <p:cNvPr id="15" name="Freeform 667"/>
                  <p:cNvSpPr>
                    <a:spLocks/>
                  </p:cNvSpPr>
                  <p:nvPr/>
                </p:nvSpPr>
                <p:spPr bwMode="auto">
                  <a:xfrm>
                    <a:off x="38569"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6" name="Freeform 668"/>
                  <p:cNvSpPr>
                    <a:spLocks/>
                  </p:cNvSpPr>
                  <p:nvPr/>
                </p:nvSpPr>
                <p:spPr bwMode="auto">
                  <a:xfrm>
                    <a:off x="0"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7" name="Group 670"/>
                  <p:cNvGrpSpPr>
                    <a:grpSpLocks/>
                  </p:cNvGrpSpPr>
                  <p:nvPr/>
                </p:nvGrpSpPr>
                <p:grpSpPr bwMode="auto">
                  <a:xfrm>
                    <a:off x="570824" y="110233"/>
                    <a:ext cx="316268" cy="168519"/>
                    <a:chOff x="570824" y="110233"/>
                    <a:chExt cx="47" cy="21"/>
                  </a:xfrm>
                </p:grpSpPr>
                <p:sp>
                  <p:nvSpPr>
                    <p:cNvPr id="19" name="Freeform 671"/>
                    <p:cNvSpPr>
                      <a:spLocks/>
                    </p:cNvSpPr>
                    <p:nvPr/>
                  </p:nvSpPr>
                  <p:spPr bwMode="auto">
                    <a:xfrm>
                      <a:off x="570824"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20" name="Freeform 672"/>
                    <p:cNvSpPr>
                      <a:spLocks/>
                    </p:cNvSpPr>
                    <p:nvPr/>
                  </p:nvSpPr>
                  <p:spPr bwMode="auto">
                    <a:xfrm>
                      <a:off x="570846"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21" name="Freeform 673"/>
                    <p:cNvSpPr>
                      <a:spLocks/>
                    </p:cNvSpPr>
                    <p:nvPr/>
                  </p:nvSpPr>
                  <p:spPr bwMode="auto">
                    <a:xfrm>
                      <a:off x="570847"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8" name="WordArt 674"/>
                  <p:cNvSpPr>
                    <a:spLocks noChangeArrowheads="1" noChangeShapeType="1" noTextEdit="1"/>
                  </p:cNvSpPr>
                  <p:nvPr/>
                </p:nvSpPr>
                <p:spPr bwMode="auto">
                  <a:xfrm>
                    <a:off x="424450" y="349937"/>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FF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FF0000"/>
                        </a:solidFill>
                        <a:round/>
                        <a:headEnd/>
                        <a:tailEnd/>
                      </a:ln>
                      <a:solidFill>
                        <a:srgbClr val="FF0000"/>
                      </a:solidFill>
                      <a:effectLst/>
                      <a:latin typeface="ＭＳ Ｐゴシック"/>
                      <a:ea typeface="ＭＳ Ｐゴシック"/>
                    </a:endParaRPr>
                  </a:p>
                </p:txBody>
              </p:sp>
            </p:grpSp>
          </p:grpSp>
        </p:grpSp>
        <p:sp>
          <p:nvSpPr>
            <p:cNvPr id="115" name="角丸四角形吹き出し 114"/>
            <p:cNvSpPr/>
            <p:nvPr/>
          </p:nvSpPr>
          <p:spPr>
            <a:xfrm>
              <a:off x="1432009" y="1777896"/>
              <a:ext cx="1867002" cy="1186570"/>
            </a:xfrm>
            <a:prstGeom prst="wedgeRoundRectCallout">
              <a:avLst>
                <a:gd name="adj1" fmla="val -64321"/>
                <a:gd name="adj2" fmla="val -2126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要因の</a:t>
              </a:r>
              <a:endParaRPr kumimoji="1" lang="en-US" altLang="ja-JP" sz="20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洗い出し</a:t>
              </a:r>
              <a:endParaRPr kumimoji="1" lang="en-US" altLang="ja-JP" sz="20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終わりました</a:t>
              </a:r>
            </a:p>
          </p:txBody>
        </p:sp>
        <p:sp>
          <p:nvSpPr>
            <p:cNvPr id="116" name="額縁 115"/>
            <p:cNvSpPr/>
            <p:nvPr/>
          </p:nvSpPr>
          <p:spPr>
            <a:xfrm>
              <a:off x="413395" y="3691764"/>
              <a:ext cx="712299" cy="412535"/>
            </a:xfrm>
            <a:prstGeom prst="bevel">
              <a:avLst>
                <a:gd name="adj" fmla="val 630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菰田</a:t>
              </a:r>
            </a:p>
          </p:txBody>
        </p:sp>
        <p:grpSp>
          <p:nvGrpSpPr>
            <p:cNvPr id="112" name="グループ化 111"/>
            <p:cNvGrpSpPr/>
            <p:nvPr/>
          </p:nvGrpSpPr>
          <p:grpSpPr>
            <a:xfrm flipH="1">
              <a:off x="1329127" y="3927622"/>
              <a:ext cx="2209806" cy="2867779"/>
              <a:chOff x="5412007" y="2541348"/>
              <a:chExt cx="1367985" cy="1775305"/>
            </a:xfrm>
          </p:grpSpPr>
          <p:grpSp>
            <p:nvGrpSpPr>
              <p:cNvPr id="55" name="グループ化 54"/>
              <p:cNvGrpSpPr/>
              <p:nvPr/>
            </p:nvGrpSpPr>
            <p:grpSpPr>
              <a:xfrm flipH="1">
                <a:off x="5662599" y="2884136"/>
                <a:ext cx="1117393" cy="1432517"/>
                <a:chOff x="250592" y="342787"/>
                <a:chExt cx="3871912" cy="4852987"/>
              </a:xfrm>
            </p:grpSpPr>
            <p:grpSp>
              <p:nvGrpSpPr>
                <p:cNvPr id="76" name="Group 1242"/>
                <p:cNvGrpSpPr>
                  <a:grpSpLocks/>
                </p:cNvGrpSpPr>
                <p:nvPr/>
              </p:nvGrpSpPr>
              <p:grpSpPr bwMode="auto">
                <a:xfrm rot="4313774">
                  <a:off x="19610" y="573769"/>
                  <a:ext cx="1304925" cy="842962"/>
                  <a:chOff x="19610" y="573769"/>
                  <a:chExt cx="352" cy="220"/>
                </a:xfrm>
              </p:grpSpPr>
              <p:sp>
                <p:nvSpPr>
                  <p:cNvPr id="105" name="Freeform 112"/>
                  <p:cNvSpPr>
                    <a:spLocks/>
                  </p:cNvSpPr>
                  <p:nvPr/>
                </p:nvSpPr>
                <p:spPr bwMode="auto">
                  <a:xfrm>
                    <a:off x="19610" y="573769"/>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06" name="Freeform 113"/>
                  <p:cNvSpPr>
                    <a:spLocks/>
                  </p:cNvSpPr>
                  <p:nvPr/>
                </p:nvSpPr>
                <p:spPr bwMode="auto">
                  <a:xfrm>
                    <a:off x="19783" y="573783"/>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7" name="Freeform 114"/>
                  <p:cNvSpPr>
                    <a:spLocks/>
                  </p:cNvSpPr>
                  <p:nvPr/>
                </p:nvSpPr>
                <p:spPr bwMode="auto">
                  <a:xfrm>
                    <a:off x="19838" y="573910"/>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8" name="Line 115"/>
                  <p:cNvSpPr>
                    <a:spLocks noChangeShapeType="1"/>
                  </p:cNvSpPr>
                  <p:nvPr/>
                </p:nvSpPr>
                <p:spPr bwMode="auto">
                  <a:xfrm flipV="1">
                    <a:off x="19747" y="573851"/>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09" name="Freeform 116"/>
                  <p:cNvSpPr>
                    <a:spLocks/>
                  </p:cNvSpPr>
                  <p:nvPr/>
                </p:nvSpPr>
                <p:spPr bwMode="auto">
                  <a:xfrm>
                    <a:off x="19753" y="573930"/>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10" name="Freeform 117"/>
                  <p:cNvSpPr>
                    <a:spLocks/>
                  </p:cNvSpPr>
                  <p:nvPr/>
                </p:nvSpPr>
                <p:spPr bwMode="auto">
                  <a:xfrm>
                    <a:off x="19740" y="573882"/>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11" name="Line 118"/>
                  <p:cNvSpPr>
                    <a:spLocks noChangeShapeType="1"/>
                  </p:cNvSpPr>
                  <p:nvPr/>
                </p:nvSpPr>
                <p:spPr bwMode="auto">
                  <a:xfrm flipH="1">
                    <a:off x="19938" y="573855"/>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77" name="Freeform 85"/>
                <p:cNvSpPr>
                  <a:spLocks/>
                </p:cNvSpPr>
                <p:nvPr/>
              </p:nvSpPr>
              <p:spPr bwMode="auto">
                <a:xfrm>
                  <a:off x="3003317" y="4714762"/>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8" name="Freeform 86"/>
                <p:cNvSpPr>
                  <a:spLocks/>
                </p:cNvSpPr>
                <p:nvPr/>
              </p:nvSpPr>
              <p:spPr bwMode="auto">
                <a:xfrm>
                  <a:off x="1603142" y="4638562"/>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79" name="Freeform 87"/>
                <p:cNvSpPr>
                  <a:spLocks/>
                </p:cNvSpPr>
                <p:nvPr/>
              </p:nvSpPr>
              <p:spPr bwMode="auto">
                <a:xfrm>
                  <a:off x="1555517" y="3686062"/>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0" name="Freeform 88"/>
                <p:cNvSpPr>
                  <a:spLocks/>
                </p:cNvSpPr>
                <p:nvPr/>
              </p:nvSpPr>
              <p:spPr bwMode="auto">
                <a:xfrm>
                  <a:off x="603017" y="1419112"/>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1" name="Freeform 89"/>
                <p:cNvSpPr>
                  <a:spLocks/>
                </p:cNvSpPr>
                <p:nvPr/>
              </p:nvSpPr>
              <p:spPr bwMode="auto">
                <a:xfrm>
                  <a:off x="1860317" y="2528774"/>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2" name="Freeform 90"/>
                <p:cNvSpPr>
                  <a:spLocks/>
                </p:cNvSpPr>
                <p:nvPr/>
              </p:nvSpPr>
              <p:spPr bwMode="auto">
                <a:xfrm>
                  <a:off x="3031892" y="2519249"/>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3" name="Freeform 91"/>
                <p:cNvSpPr>
                  <a:spLocks/>
                </p:cNvSpPr>
                <p:nvPr/>
              </p:nvSpPr>
              <p:spPr bwMode="auto">
                <a:xfrm>
                  <a:off x="650642" y="1823924"/>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4" name="Freeform 92"/>
                <p:cNvSpPr>
                  <a:spLocks/>
                </p:cNvSpPr>
                <p:nvPr/>
              </p:nvSpPr>
              <p:spPr bwMode="auto">
                <a:xfrm>
                  <a:off x="1907942" y="2362087"/>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85" name="Freeform 93"/>
                <p:cNvSpPr>
                  <a:spLocks/>
                </p:cNvSpPr>
                <p:nvPr/>
              </p:nvSpPr>
              <p:spPr bwMode="auto">
                <a:xfrm>
                  <a:off x="2303229" y="2076337"/>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86" name="Freeform 94"/>
                <p:cNvSpPr>
                  <a:spLocks/>
                </p:cNvSpPr>
                <p:nvPr/>
              </p:nvSpPr>
              <p:spPr bwMode="auto">
                <a:xfrm>
                  <a:off x="2274654" y="2790712"/>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7" name="Freeform 95"/>
                <p:cNvSpPr>
                  <a:spLocks/>
                </p:cNvSpPr>
                <p:nvPr/>
              </p:nvSpPr>
              <p:spPr bwMode="auto">
                <a:xfrm>
                  <a:off x="2222267" y="3595574"/>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8" name="Freeform 96"/>
                <p:cNvSpPr>
                  <a:spLocks/>
                </p:cNvSpPr>
                <p:nvPr/>
              </p:nvSpPr>
              <p:spPr bwMode="auto">
                <a:xfrm>
                  <a:off x="2012717" y="3000262"/>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9" name="Freeform 97"/>
                <p:cNvSpPr>
                  <a:spLocks/>
                </p:cNvSpPr>
                <p:nvPr/>
              </p:nvSpPr>
              <p:spPr bwMode="auto">
                <a:xfrm>
                  <a:off x="2222267" y="3233624"/>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0" name="Freeform 98"/>
                <p:cNvSpPr>
                  <a:spLocks/>
                </p:cNvSpPr>
                <p:nvPr/>
              </p:nvSpPr>
              <p:spPr bwMode="auto">
                <a:xfrm>
                  <a:off x="2050817" y="3138374"/>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1" name="Freeform 99"/>
                <p:cNvSpPr>
                  <a:spLocks/>
                </p:cNvSpPr>
                <p:nvPr/>
              </p:nvSpPr>
              <p:spPr bwMode="auto">
                <a:xfrm>
                  <a:off x="3165242" y="2381137"/>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2" name="Freeform 100"/>
                <p:cNvSpPr>
                  <a:spLocks/>
                </p:cNvSpPr>
                <p:nvPr/>
              </p:nvSpPr>
              <p:spPr bwMode="auto">
                <a:xfrm>
                  <a:off x="1841267" y="2500199"/>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3" name="Line 101"/>
                <p:cNvSpPr>
                  <a:spLocks noChangeShapeType="1"/>
                </p:cNvSpPr>
                <p:nvPr/>
              </p:nvSpPr>
              <p:spPr bwMode="auto">
                <a:xfrm flipH="1">
                  <a:off x="2684229" y="3900374"/>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Line 102"/>
                <p:cNvSpPr>
                  <a:spLocks noChangeShapeType="1"/>
                </p:cNvSpPr>
                <p:nvPr/>
              </p:nvSpPr>
              <p:spPr bwMode="auto">
                <a:xfrm>
                  <a:off x="2408004" y="3919424"/>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5" name="Line 103"/>
                <p:cNvSpPr>
                  <a:spLocks noChangeShapeType="1"/>
                </p:cNvSpPr>
                <p:nvPr/>
              </p:nvSpPr>
              <p:spPr bwMode="auto">
                <a:xfrm>
                  <a:off x="2560404" y="3890849"/>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6" name="Freeform 104"/>
                <p:cNvSpPr>
                  <a:spLocks/>
                </p:cNvSpPr>
                <p:nvPr/>
              </p:nvSpPr>
              <p:spPr bwMode="auto">
                <a:xfrm>
                  <a:off x="3117617" y="4676662"/>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7" name="Freeform 105"/>
                <p:cNvSpPr>
                  <a:spLocks/>
                </p:cNvSpPr>
                <p:nvPr/>
              </p:nvSpPr>
              <p:spPr bwMode="auto">
                <a:xfrm>
                  <a:off x="2107967" y="4605224"/>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8" name="Freeform 106"/>
                <p:cNvSpPr>
                  <a:spLocks/>
                </p:cNvSpPr>
                <p:nvPr/>
              </p:nvSpPr>
              <p:spPr bwMode="auto">
                <a:xfrm>
                  <a:off x="2617554" y="2971687"/>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9" name="Freeform 119"/>
                <p:cNvSpPr>
                  <a:spLocks/>
                </p:cNvSpPr>
                <p:nvPr/>
              </p:nvSpPr>
              <p:spPr bwMode="auto">
                <a:xfrm rot="4099062">
                  <a:off x="693504" y="1271475"/>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00" name="Freeform 107"/>
                <p:cNvSpPr>
                  <a:spLocks/>
                </p:cNvSpPr>
                <p:nvPr/>
              </p:nvSpPr>
              <p:spPr bwMode="auto">
                <a:xfrm>
                  <a:off x="3108092" y="3252674"/>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01" name="Freeform 109"/>
                <p:cNvSpPr>
                  <a:spLocks/>
                </p:cNvSpPr>
                <p:nvPr/>
              </p:nvSpPr>
              <p:spPr bwMode="auto">
                <a:xfrm rot="3577719">
                  <a:off x="3241442" y="3543187"/>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2" name="Freeform 110"/>
                <p:cNvSpPr>
                  <a:spLocks/>
                </p:cNvSpPr>
                <p:nvPr/>
              </p:nvSpPr>
              <p:spPr bwMode="auto">
                <a:xfrm rot="3577719">
                  <a:off x="3298592" y="3638437"/>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3" name="Freeform 111"/>
                <p:cNvSpPr>
                  <a:spLocks/>
                </p:cNvSpPr>
                <p:nvPr/>
              </p:nvSpPr>
              <p:spPr bwMode="auto">
                <a:xfrm rot="3577719">
                  <a:off x="3379554" y="3714637"/>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4" name="Freeform 108"/>
                <p:cNvSpPr>
                  <a:spLocks/>
                </p:cNvSpPr>
                <p:nvPr/>
              </p:nvSpPr>
              <p:spPr bwMode="auto">
                <a:xfrm>
                  <a:off x="3489092" y="3262199"/>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56" name="Group 406"/>
              <p:cNvGrpSpPr>
                <a:grpSpLocks/>
              </p:cNvGrpSpPr>
              <p:nvPr/>
            </p:nvGrpSpPr>
            <p:grpSpPr bwMode="auto">
              <a:xfrm rot="21343720">
                <a:off x="5412007" y="2541348"/>
                <a:ext cx="1163309" cy="1040032"/>
                <a:chOff x="0" y="0"/>
                <a:chExt cx="263" cy="302"/>
              </a:xfrm>
            </p:grpSpPr>
            <p:sp>
              <p:nvSpPr>
                <p:cNvPr id="57" name="Freeform 407"/>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58" name="Freeform 408"/>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59" name="Freeform 409"/>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0" name="Freeform 410"/>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1" name="Freeform 411"/>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2" name="Freeform 412"/>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3" name="Freeform 413"/>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4" name="Freeform 414"/>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5" name="Freeform 415"/>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6" name="Freeform 416"/>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7" name="Freeform 417"/>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8" name="Freeform 418"/>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69" name="Freeform 419"/>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70" name="Freeform 420"/>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71" name="WordArt 421"/>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dirty="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dirty="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72" name="Group 422"/>
                <p:cNvGrpSpPr>
                  <a:grpSpLocks/>
                </p:cNvGrpSpPr>
                <p:nvPr/>
              </p:nvGrpSpPr>
              <p:grpSpPr bwMode="auto">
                <a:xfrm>
                  <a:off x="131" y="22"/>
                  <a:ext cx="39" cy="24"/>
                  <a:chOff x="131" y="22"/>
                  <a:chExt cx="47" cy="21"/>
                </a:xfrm>
              </p:grpSpPr>
              <p:sp>
                <p:nvSpPr>
                  <p:cNvPr id="73" name="Freeform 423"/>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74" name="Freeform 424"/>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75" name="Freeform 425"/>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grpSp>
          </p:grpSp>
        </p:grpSp>
        <p:sp>
          <p:nvSpPr>
            <p:cNvPr id="114" name="角丸四角形吹き出し 113"/>
            <p:cNvSpPr/>
            <p:nvPr/>
          </p:nvSpPr>
          <p:spPr>
            <a:xfrm>
              <a:off x="418110" y="5879067"/>
              <a:ext cx="1959939" cy="789557"/>
            </a:xfrm>
            <a:prstGeom prst="wedgeRoundRectCallout">
              <a:avLst>
                <a:gd name="adj1" fmla="val 40795"/>
                <a:gd name="adj2" fmla="val -100465"/>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次は要因の</a:t>
              </a:r>
              <a:endParaRPr kumimoji="1" lang="en-US" altLang="ja-JP" sz="20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検証をしよう</a:t>
              </a:r>
            </a:p>
          </p:txBody>
        </p:sp>
      </p:grpSp>
    </p:spTree>
    <p:extLst>
      <p:ext uri="{BB962C8B-B14F-4D97-AF65-F5344CB8AC3E}">
        <p14:creationId xmlns:p14="http://schemas.microsoft.com/office/powerpoint/2010/main" val="419226699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95803" y="556215"/>
            <a:ext cx="12085496" cy="623647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en-US" altLang="ja-JP"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schemeClr val="tx1"/>
              </a:solidFill>
              <a:latin typeface="HG創英角ﾎﾟｯﾌﾟ体" panose="040B0A09000000000000" pitchFamily="49" charset="-128"/>
              <a:ea typeface="HG創英角ﾎﾟｯﾌﾟ体" panose="040B0A09000000000000" pitchFamily="49" charset="-128"/>
            </a:endParaRPr>
          </a:p>
          <a:p>
            <a:pPr algn="ctr"/>
            <a:endParaRPr lang="ja-JP" altLang="en-US" dirty="0">
              <a:solidFill>
                <a:prstClr val="white"/>
              </a:solidFill>
              <a:latin typeface="Calibri"/>
              <a:ea typeface="ＭＳ Ｐゴシック" panose="020B0600070205080204" pitchFamily="50" charset="-128"/>
            </a:endParaRPr>
          </a:p>
        </p:txBody>
      </p:sp>
      <p:sp>
        <p:nvSpPr>
          <p:cNvPr id="6" name="ホームベース 5"/>
          <p:cNvSpPr/>
          <p:nvPr/>
        </p:nvSpPr>
        <p:spPr>
          <a:xfrm>
            <a:off x="0" y="-13326"/>
            <a:ext cx="2349500"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要因解析②</a:t>
            </a:r>
            <a:r>
              <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rPr>
              <a:t>-1</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 name="グループ化 3"/>
          <p:cNvGrpSpPr/>
          <p:nvPr/>
        </p:nvGrpSpPr>
        <p:grpSpPr>
          <a:xfrm>
            <a:off x="6038" y="588682"/>
            <a:ext cx="3962400" cy="3010436"/>
            <a:chOff x="0" y="608940"/>
            <a:chExt cx="3962400" cy="3010436"/>
          </a:xfrm>
        </p:grpSpPr>
        <p:sp>
          <p:nvSpPr>
            <p:cNvPr id="2" name="テキスト ボックス 1"/>
            <p:cNvSpPr txBox="1"/>
            <p:nvPr/>
          </p:nvSpPr>
          <p:spPr>
            <a:xfrm>
              <a:off x="0" y="608940"/>
              <a:ext cx="3102131" cy="400110"/>
            </a:xfrm>
            <a:prstGeom prst="rect">
              <a:avLst/>
            </a:prstGeom>
            <a:noFill/>
          </p:spPr>
          <p:txBody>
            <a:bodyPr wrap="none" rtlCol="0">
              <a:spAutoFit/>
            </a:bodyPr>
            <a:lstStyle/>
            <a:p>
              <a:r>
                <a:rPr kumimoji="1" lang="ja-JP" altLang="en-US" sz="2000" dirty="0">
                  <a:latin typeface="HGP創英角ﾎﾟｯﾌﾟ体" panose="040B0A00000000000000" pitchFamily="50" charset="-128"/>
                  <a:ea typeface="HGP創英角ﾎﾟｯﾌﾟ体" panose="040B0A00000000000000" pitchFamily="50" charset="-128"/>
                </a:rPr>
                <a:t>①下方向に力をかけている</a:t>
              </a:r>
            </a:p>
          </p:txBody>
        </p:sp>
        <p:pic>
          <p:nvPicPr>
            <p:cNvPr id="19" name="図 18"/>
            <p:cNvPicPr>
              <a:picLocks noChangeAspect="1"/>
            </p:cNvPicPr>
            <p:nvPr/>
          </p:nvPicPr>
          <p:blipFill>
            <a:blip r:embed="rId3"/>
            <a:stretch>
              <a:fillRect/>
            </a:stretch>
          </p:blipFill>
          <p:spPr>
            <a:xfrm>
              <a:off x="157524" y="1049634"/>
              <a:ext cx="3804876" cy="2569742"/>
            </a:xfrm>
            <a:prstGeom prst="rect">
              <a:avLst/>
            </a:prstGeom>
          </p:spPr>
        </p:pic>
        <p:sp>
          <p:nvSpPr>
            <p:cNvPr id="21" name="テキスト ボックス 20"/>
            <p:cNvSpPr txBox="1"/>
            <p:nvPr/>
          </p:nvSpPr>
          <p:spPr>
            <a:xfrm>
              <a:off x="1874920" y="2334505"/>
              <a:ext cx="694421" cy="338554"/>
            </a:xfrm>
            <a:prstGeom prst="rect">
              <a:avLst/>
            </a:prstGeom>
            <a:noFill/>
          </p:spPr>
          <p:txBody>
            <a:bodyPr wrap="none" rtlCol="0">
              <a:spAutoFit/>
            </a:bodyPr>
            <a:lstStyle/>
            <a:p>
              <a:r>
                <a:rPr kumimoji="1" lang="en-US" altLang="ja-JP" sz="16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0.5</a:t>
              </a:r>
              <a:r>
                <a:rPr kumimoji="1" lang="ja-JP" altLang="en-US" sz="16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a:t>
              </a:r>
            </a:p>
          </p:txBody>
        </p:sp>
        <p:sp>
          <p:nvSpPr>
            <p:cNvPr id="22" name="テキスト ボックス 21"/>
            <p:cNvSpPr txBox="1"/>
            <p:nvPr/>
          </p:nvSpPr>
          <p:spPr>
            <a:xfrm>
              <a:off x="767587" y="2722948"/>
              <a:ext cx="827471" cy="338554"/>
            </a:xfrm>
            <a:prstGeom prst="rect">
              <a:avLst/>
            </a:prstGeom>
            <a:noFill/>
          </p:spPr>
          <p:txBody>
            <a:bodyPr wrap="none" rtlCol="0">
              <a:spAutoFit/>
            </a:bodyPr>
            <a:lstStyle/>
            <a:p>
              <a:r>
                <a:rPr kumimoji="1" lang="en-US" altLang="ja-JP" sz="1600" dirty="0">
                  <a:ln>
                    <a:solidFill>
                      <a:schemeClr val="tx1"/>
                    </a:solidFill>
                  </a:ln>
                  <a:solidFill>
                    <a:srgbClr val="99EBE7"/>
                  </a:solidFill>
                  <a:latin typeface="HGP創英角ﾎﾟｯﾌﾟ体" panose="040B0A00000000000000" pitchFamily="50" charset="-128"/>
                  <a:ea typeface="HGP創英角ﾎﾟｯﾌﾟ体" panose="040B0A00000000000000" pitchFamily="50" charset="-128"/>
                </a:rPr>
                <a:t>0.07</a:t>
              </a:r>
              <a:r>
                <a:rPr kumimoji="1" lang="ja-JP" altLang="en-US" sz="1600" dirty="0">
                  <a:ln>
                    <a:solidFill>
                      <a:schemeClr val="tx1"/>
                    </a:solidFill>
                  </a:ln>
                  <a:solidFill>
                    <a:srgbClr val="99EBE7"/>
                  </a:solidFill>
                  <a:latin typeface="HGP創英角ﾎﾟｯﾌﾟ体" panose="040B0A00000000000000" pitchFamily="50" charset="-128"/>
                  <a:ea typeface="HGP創英角ﾎﾟｯﾌﾟ体" panose="040B0A00000000000000" pitchFamily="50" charset="-128"/>
                </a:rPr>
                <a:t>㎏</a:t>
              </a:r>
            </a:p>
          </p:txBody>
        </p:sp>
      </p:grpSp>
      <p:grpSp>
        <p:nvGrpSpPr>
          <p:cNvPr id="16" name="グループ化 15"/>
          <p:cNvGrpSpPr/>
          <p:nvPr/>
        </p:nvGrpSpPr>
        <p:grpSpPr>
          <a:xfrm>
            <a:off x="4036769" y="945802"/>
            <a:ext cx="2434896" cy="2681221"/>
            <a:chOff x="4036769" y="945802"/>
            <a:chExt cx="2434896" cy="2681221"/>
          </a:xfrm>
        </p:grpSpPr>
        <p:sp>
          <p:nvSpPr>
            <p:cNvPr id="23" name="テキスト ボックス 22"/>
            <p:cNvSpPr txBox="1"/>
            <p:nvPr/>
          </p:nvSpPr>
          <p:spPr>
            <a:xfrm>
              <a:off x="4074855" y="945802"/>
              <a:ext cx="2396810" cy="369332"/>
            </a:xfrm>
            <a:prstGeom prst="rect">
              <a:avLst/>
            </a:prstGeom>
            <a:noFill/>
          </p:spPr>
          <p:txBody>
            <a:bodyPr wrap="none" rtlCol="0">
              <a:spAutoFit/>
            </a:bodyPr>
            <a:lstStyle/>
            <a:p>
              <a:r>
                <a:rPr kumimoji="1" lang="ja-JP" altLang="en-US" dirty="0">
                  <a:latin typeface="+mn-ea"/>
                </a:rPr>
                <a:t>＜ベテラン渡辺さん＞</a:t>
              </a:r>
            </a:p>
          </p:txBody>
        </p:sp>
        <p:pic>
          <p:nvPicPr>
            <p:cNvPr id="67" name="図 66"/>
            <p:cNvPicPr>
              <a:picLocks noChangeAspect="1"/>
            </p:cNvPicPr>
            <p:nvPr/>
          </p:nvPicPr>
          <p:blipFill>
            <a:blip r:embed="rId4"/>
            <a:stretch>
              <a:fillRect/>
            </a:stretch>
          </p:blipFill>
          <p:spPr>
            <a:xfrm>
              <a:off x="4036769" y="1380540"/>
              <a:ext cx="1389419" cy="2246483"/>
            </a:xfrm>
            <a:prstGeom prst="rect">
              <a:avLst/>
            </a:prstGeom>
          </p:spPr>
        </p:pic>
        <p:sp>
          <p:nvSpPr>
            <p:cNvPr id="72" name="角丸四角形吹き出し 71"/>
            <p:cNvSpPr/>
            <p:nvPr/>
          </p:nvSpPr>
          <p:spPr>
            <a:xfrm>
              <a:off x="4985926" y="2372930"/>
              <a:ext cx="1387740" cy="1015761"/>
            </a:xfrm>
            <a:prstGeom prst="wedgeRoundRectCallout">
              <a:avLst>
                <a:gd name="adj1" fmla="val -62633"/>
                <a:gd name="adj2" fmla="val -43775"/>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600" dirty="0">
                  <a:solidFill>
                    <a:schemeClr val="tx1"/>
                  </a:solidFill>
                  <a:latin typeface="+mn-ea"/>
                </a:rPr>
                <a:t>余分な力が</a:t>
              </a:r>
              <a:endParaRPr kumimoji="1" lang="en-US" altLang="ja-JP" sz="1600" dirty="0">
                <a:solidFill>
                  <a:schemeClr val="tx1"/>
                </a:solidFill>
                <a:latin typeface="+mn-ea"/>
              </a:endParaRPr>
            </a:p>
            <a:p>
              <a:pPr algn="ctr"/>
              <a:r>
                <a:rPr kumimoji="1" lang="ja-JP" altLang="en-US" sz="1600" dirty="0">
                  <a:solidFill>
                    <a:schemeClr val="tx1"/>
                  </a:solidFill>
                  <a:latin typeface="+mn-ea"/>
                </a:rPr>
                <a:t>入らない為</a:t>
              </a:r>
              <a:endParaRPr kumimoji="1" lang="en-US" altLang="ja-JP" sz="1600" dirty="0">
                <a:solidFill>
                  <a:schemeClr val="tx1"/>
                </a:solidFill>
                <a:latin typeface="+mn-ea"/>
              </a:endParaRPr>
            </a:p>
            <a:p>
              <a:pPr algn="ctr"/>
              <a:r>
                <a:rPr kumimoji="1" lang="ja-JP" altLang="en-US" sz="1600" dirty="0">
                  <a:solidFill>
                    <a:schemeClr val="tx1"/>
                  </a:solidFill>
                  <a:latin typeface="+mn-ea"/>
                </a:rPr>
                <a:t>傾きにくい</a:t>
              </a:r>
            </a:p>
          </p:txBody>
        </p:sp>
      </p:grpSp>
      <p:grpSp>
        <p:nvGrpSpPr>
          <p:cNvPr id="13" name="グループ化 12"/>
          <p:cNvGrpSpPr/>
          <p:nvPr/>
        </p:nvGrpSpPr>
        <p:grpSpPr>
          <a:xfrm>
            <a:off x="6934990" y="610614"/>
            <a:ext cx="4337888" cy="3100226"/>
            <a:chOff x="6934990" y="610614"/>
            <a:chExt cx="4337888" cy="3100226"/>
          </a:xfrm>
        </p:grpSpPr>
        <p:grpSp>
          <p:nvGrpSpPr>
            <p:cNvPr id="3" name="グループ化 2"/>
            <p:cNvGrpSpPr/>
            <p:nvPr/>
          </p:nvGrpSpPr>
          <p:grpSpPr>
            <a:xfrm>
              <a:off x="6934990" y="610614"/>
              <a:ext cx="1685077" cy="3100226"/>
              <a:chOff x="6934990" y="610614"/>
              <a:chExt cx="1685077" cy="3100226"/>
            </a:xfrm>
          </p:grpSpPr>
          <p:sp>
            <p:nvSpPr>
              <p:cNvPr id="24" name="テキスト ボックス 23"/>
              <p:cNvSpPr txBox="1"/>
              <p:nvPr/>
            </p:nvSpPr>
            <p:spPr>
              <a:xfrm>
                <a:off x="6934990" y="610614"/>
                <a:ext cx="1685077" cy="369332"/>
              </a:xfrm>
              <a:prstGeom prst="rect">
                <a:avLst/>
              </a:prstGeom>
              <a:noFill/>
            </p:spPr>
            <p:txBody>
              <a:bodyPr wrap="none" rtlCol="0">
                <a:spAutoFit/>
              </a:bodyPr>
              <a:lstStyle/>
              <a:p>
                <a:r>
                  <a:rPr kumimoji="1" lang="ja-JP" altLang="en-US" dirty="0">
                    <a:latin typeface="+mn-ea"/>
                  </a:rPr>
                  <a:t>＜中村・菰田＞</a:t>
                </a:r>
              </a:p>
            </p:txBody>
          </p:sp>
          <p:pic>
            <p:nvPicPr>
              <p:cNvPr id="71" name="図 70"/>
              <p:cNvPicPr>
                <a:picLocks noChangeAspect="1"/>
              </p:cNvPicPr>
              <p:nvPr/>
            </p:nvPicPr>
            <p:blipFill>
              <a:blip r:embed="rId5"/>
              <a:stretch>
                <a:fillRect/>
              </a:stretch>
            </p:blipFill>
            <p:spPr>
              <a:xfrm>
                <a:off x="7116398" y="977468"/>
                <a:ext cx="1279172" cy="2733372"/>
              </a:xfrm>
              <a:prstGeom prst="rect">
                <a:avLst/>
              </a:prstGeom>
            </p:spPr>
          </p:pic>
        </p:grpSp>
        <p:sp>
          <p:nvSpPr>
            <p:cNvPr id="73" name="角丸四角形吹き出し 72"/>
            <p:cNvSpPr/>
            <p:nvPr/>
          </p:nvSpPr>
          <p:spPr>
            <a:xfrm>
              <a:off x="8550810" y="678595"/>
              <a:ext cx="2722068" cy="646264"/>
            </a:xfrm>
            <a:prstGeom prst="wedgeRoundRectCallout">
              <a:avLst>
                <a:gd name="adj1" fmla="val -51379"/>
                <a:gd name="adj2" fmla="val 11211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余分な力が指にかかり</a:t>
              </a:r>
              <a:endParaRPr kumimoji="1" lang="en-US" altLang="ja-JP"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endParaRPr>
            </a:p>
            <a:p>
              <a:pPr algn="ctr"/>
              <a:r>
                <a:rPr kumimoji="1" lang="ja-JP" altLang="en-US"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傾きやすくなっている</a:t>
              </a:r>
            </a:p>
          </p:txBody>
        </p:sp>
      </p:grpSp>
      <p:sp>
        <p:nvSpPr>
          <p:cNvPr id="17" name="楕円 16"/>
          <p:cNvSpPr/>
          <p:nvPr/>
        </p:nvSpPr>
        <p:spPr>
          <a:xfrm>
            <a:off x="3124200" y="1267348"/>
            <a:ext cx="354770" cy="354770"/>
          </a:xfrm>
          <a:prstGeom prst="ellipse">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152465" y="952852"/>
            <a:ext cx="949299" cy="461665"/>
          </a:xfrm>
          <a:prstGeom prst="rect">
            <a:avLst/>
          </a:prstGeom>
          <a:noFill/>
        </p:spPr>
        <p:txBody>
          <a:bodyPr wrap="none" rtlCol="0">
            <a:spAutoFit/>
          </a:bodyPr>
          <a:lstStyle/>
          <a:p>
            <a:r>
              <a:rPr kumimoji="1" lang="en-US" altLang="ja-JP" sz="2400" dirty="0">
                <a:ln>
                  <a:solidFill>
                    <a:schemeClr val="tx1"/>
                  </a:solidFill>
                </a:ln>
                <a:solidFill>
                  <a:srgbClr val="FF0000"/>
                </a:solidFill>
                <a:latin typeface="HGP創英角ﾎﾟｯﾌﾟ体" panose="040B0A00000000000000" pitchFamily="50" charset="-128"/>
                <a:ea typeface="HGP創英角ﾎﾟｯﾌﾟ体" panose="040B0A00000000000000" pitchFamily="50" charset="-128"/>
              </a:rPr>
              <a:t>1.8</a:t>
            </a:r>
            <a:r>
              <a:rPr kumimoji="1" lang="ja-JP" altLang="en-US" sz="2400" dirty="0">
                <a:ln>
                  <a:solidFill>
                    <a:schemeClr val="tx1"/>
                  </a:solidFill>
                </a:ln>
                <a:solidFill>
                  <a:srgbClr val="FF0000"/>
                </a:solidFill>
                <a:latin typeface="HGP創英角ﾎﾟｯﾌﾟ体" panose="040B0A00000000000000" pitchFamily="50" charset="-128"/>
                <a:ea typeface="HGP創英角ﾎﾟｯﾌﾟ体" panose="040B0A00000000000000" pitchFamily="50" charset="-128"/>
              </a:rPr>
              <a:t>㎏</a:t>
            </a:r>
          </a:p>
        </p:txBody>
      </p:sp>
      <p:grpSp>
        <p:nvGrpSpPr>
          <p:cNvPr id="14" name="グループ化 13"/>
          <p:cNvGrpSpPr/>
          <p:nvPr/>
        </p:nvGrpSpPr>
        <p:grpSpPr>
          <a:xfrm>
            <a:off x="8917128" y="1183684"/>
            <a:ext cx="3296562" cy="2386535"/>
            <a:chOff x="8917128" y="1183684"/>
            <a:chExt cx="3296562" cy="2386535"/>
          </a:xfrm>
        </p:grpSpPr>
        <p:grpSp>
          <p:nvGrpSpPr>
            <p:cNvPr id="189" name="グループ化 188"/>
            <p:cNvGrpSpPr/>
            <p:nvPr/>
          </p:nvGrpSpPr>
          <p:grpSpPr>
            <a:xfrm>
              <a:off x="10367066" y="1183684"/>
              <a:ext cx="1846624" cy="2386535"/>
              <a:chOff x="10423743" y="1232841"/>
              <a:chExt cx="1846624" cy="2386535"/>
            </a:xfrm>
          </p:grpSpPr>
          <p:grpSp>
            <p:nvGrpSpPr>
              <p:cNvPr id="190" name="グループ化 189"/>
              <p:cNvGrpSpPr/>
              <p:nvPr/>
            </p:nvGrpSpPr>
            <p:grpSpPr>
              <a:xfrm flipH="1">
                <a:off x="10423743" y="1232841"/>
                <a:ext cx="1846624" cy="2386535"/>
                <a:chOff x="5482105" y="2635617"/>
                <a:chExt cx="1227789" cy="1586767"/>
              </a:xfrm>
            </p:grpSpPr>
            <p:grpSp>
              <p:nvGrpSpPr>
                <p:cNvPr id="192" name="グループ化 191"/>
                <p:cNvGrpSpPr/>
                <p:nvPr/>
              </p:nvGrpSpPr>
              <p:grpSpPr>
                <a:xfrm flipH="1">
                  <a:off x="5592501" y="2789867"/>
                  <a:ext cx="1117393" cy="1432517"/>
                  <a:chOff x="110397" y="154250"/>
                  <a:chExt cx="3871912" cy="4852987"/>
                </a:xfrm>
              </p:grpSpPr>
              <p:grpSp>
                <p:nvGrpSpPr>
                  <p:cNvPr id="194" name="Group 1242"/>
                  <p:cNvGrpSpPr>
                    <a:grpSpLocks/>
                  </p:cNvGrpSpPr>
                  <p:nvPr/>
                </p:nvGrpSpPr>
                <p:grpSpPr bwMode="auto">
                  <a:xfrm rot="4313774">
                    <a:off x="-120585" y="385232"/>
                    <a:ext cx="1304925" cy="842962"/>
                    <a:chOff x="-120585" y="385232"/>
                    <a:chExt cx="352" cy="220"/>
                  </a:xfrm>
                </p:grpSpPr>
                <p:sp>
                  <p:nvSpPr>
                    <p:cNvPr id="223" name="Freeform 112"/>
                    <p:cNvSpPr>
                      <a:spLocks/>
                    </p:cNvSpPr>
                    <p:nvPr/>
                  </p:nvSpPr>
                  <p:spPr bwMode="auto">
                    <a:xfrm>
                      <a:off x="-120585" y="385232"/>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24" name="Freeform 113"/>
                    <p:cNvSpPr>
                      <a:spLocks/>
                    </p:cNvSpPr>
                    <p:nvPr/>
                  </p:nvSpPr>
                  <p:spPr bwMode="auto">
                    <a:xfrm>
                      <a:off x="-120412" y="385246"/>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5" name="Freeform 114"/>
                    <p:cNvSpPr>
                      <a:spLocks/>
                    </p:cNvSpPr>
                    <p:nvPr/>
                  </p:nvSpPr>
                  <p:spPr bwMode="auto">
                    <a:xfrm>
                      <a:off x="-120357" y="385373"/>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6" name="Line 115"/>
                    <p:cNvSpPr>
                      <a:spLocks noChangeShapeType="1"/>
                    </p:cNvSpPr>
                    <p:nvPr/>
                  </p:nvSpPr>
                  <p:spPr bwMode="auto">
                    <a:xfrm flipV="1">
                      <a:off x="-120448" y="385314"/>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27" name="Freeform 116"/>
                    <p:cNvSpPr>
                      <a:spLocks/>
                    </p:cNvSpPr>
                    <p:nvPr/>
                  </p:nvSpPr>
                  <p:spPr bwMode="auto">
                    <a:xfrm>
                      <a:off x="-120442" y="385393"/>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8" name="Freeform 117"/>
                    <p:cNvSpPr>
                      <a:spLocks/>
                    </p:cNvSpPr>
                    <p:nvPr/>
                  </p:nvSpPr>
                  <p:spPr bwMode="auto">
                    <a:xfrm>
                      <a:off x="-120455" y="385345"/>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9" name="Line 118"/>
                    <p:cNvSpPr>
                      <a:spLocks noChangeShapeType="1"/>
                    </p:cNvSpPr>
                    <p:nvPr/>
                  </p:nvSpPr>
                  <p:spPr bwMode="auto">
                    <a:xfrm flipH="1">
                      <a:off x="-120257" y="385318"/>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95" name="Freeform 85"/>
                  <p:cNvSpPr>
                    <a:spLocks/>
                  </p:cNvSpPr>
                  <p:nvPr/>
                </p:nvSpPr>
                <p:spPr bwMode="auto">
                  <a:xfrm>
                    <a:off x="2863122" y="4526225"/>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96" name="Freeform 86"/>
                  <p:cNvSpPr>
                    <a:spLocks/>
                  </p:cNvSpPr>
                  <p:nvPr/>
                </p:nvSpPr>
                <p:spPr bwMode="auto">
                  <a:xfrm>
                    <a:off x="1462947" y="4450025"/>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97" name="Freeform 87"/>
                  <p:cNvSpPr>
                    <a:spLocks/>
                  </p:cNvSpPr>
                  <p:nvPr/>
                </p:nvSpPr>
                <p:spPr bwMode="auto">
                  <a:xfrm>
                    <a:off x="1415322" y="3497525"/>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98" name="Freeform 88"/>
                  <p:cNvSpPr>
                    <a:spLocks/>
                  </p:cNvSpPr>
                  <p:nvPr/>
                </p:nvSpPr>
                <p:spPr bwMode="auto">
                  <a:xfrm>
                    <a:off x="462822" y="1230575"/>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99" name="Freeform 89"/>
                  <p:cNvSpPr>
                    <a:spLocks/>
                  </p:cNvSpPr>
                  <p:nvPr/>
                </p:nvSpPr>
                <p:spPr bwMode="auto">
                  <a:xfrm>
                    <a:off x="1720122" y="2340237"/>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00" name="Freeform 90"/>
                  <p:cNvSpPr>
                    <a:spLocks/>
                  </p:cNvSpPr>
                  <p:nvPr/>
                </p:nvSpPr>
                <p:spPr bwMode="auto">
                  <a:xfrm>
                    <a:off x="2891697" y="2330712"/>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01" name="Freeform 91"/>
                  <p:cNvSpPr>
                    <a:spLocks/>
                  </p:cNvSpPr>
                  <p:nvPr/>
                </p:nvSpPr>
                <p:spPr bwMode="auto">
                  <a:xfrm>
                    <a:off x="510447" y="1635387"/>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02" name="Freeform 92"/>
                  <p:cNvSpPr>
                    <a:spLocks/>
                  </p:cNvSpPr>
                  <p:nvPr/>
                </p:nvSpPr>
                <p:spPr bwMode="auto">
                  <a:xfrm>
                    <a:off x="1767747" y="2173550"/>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203" name="Freeform 93"/>
                  <p:cNvSpPr>
                    <a:spLocks/>
                  </p:cNvSpPr>
                  <p:nvPr/>
                </p:nvSpPr>
                <p:spPr bwMode="auto">
                  <a:xfrm>
                    <a:off x="2163034" y="1887800"/>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204" name="Freeform 94"/>
                  <p:cNvSpPr>
                    <a:spLocks/>
                  </p:cNvSpPr>
                  <p:nvPr/>
                </p:nvSpPr>
                <p:spPr bwMode="auto">
                  <a:xfrm>
                    <a:off x="2134459" y="2602175"/>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5" name="Freeform 95"/>
                  <p:cNvSpPr>
                    <a:spLocks/>
                  </p:cNvSpPr>
                  <p:nvPr/>
                </p:nvSpPr>
                <p:spPr bwMode="auto">
                  <a:xfrm>
                    <a:off x="2082072" y="3407037"/>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6" name="Freeform 96"/>
                  <p:cNvSpPr>
                    <a:spLocks/>
                  </p:cNvSpPr>
                  <p:nvPr/>
                </p:nvSpPr>
                <p:spPr bwMode="auto">
                  <a:xfrm>
                    <a:off x="1872522" y="2811725"/>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7" name="Freeform 97"/>
                  <p:cNvSpPr>
                    <a:spLocks/>
                  </p:cNvSpPr>
                  <p:nvPr/>
                </p:nvSpPr>
                <p:spPr bwMode="auto">
                  <a:xfrm>
                    <a:off x="2082072" y="3045087"/>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8" name="Freeform 98"/>
                  <p:cNvSpPr>
                    <a:spLocks/>
                  </p:cNvSpPr>
                  <p:nvPr/>
                </p:nvSpPr>
                <p:spPr bwMode="auto">
                  <a:xfrm>
                    <a:off x="1910622" y="2949837"/>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09" name="Freeform 99"/>
                  <p:cNvSpPr>
                    <a:spLocks/>
                  </p:cNvSpPr>
                  <p:nvPr/>
                </p:nvSpPr>
                <p:spPr bwMode="auto">
                  <a:xfrm>
                    <a:off x="3025047" y="2192600"/>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10" name="Freeform 100"/>
                  <p:cNvSpPr>
                    <a:spLocks/>
                  </p:cNvSpPr>
                  <p:nvPr/>
                </p:nvSpPr>
                <p:spPr bwMode="auto">
                  <a:xfrm>
                    <a:off x="1701072" y="2311662"/>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11" name="Line 101"/>
                  <p:cNvSpPr>
                    <a:spLocks noChangeShapeType="1"/>
                  </p:cNvSpPr>
                  <p:nvPr/>
                </p:nvSpPr>
                <p:spPr bwMode="auto">
                  <a:xfrm flipH="1">
                    <a:off x="2544034" y="3711837"/>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2" name="Line 102"/>
                  <p:cNvSpPr>
                    <a:spLocks noChangeShapeType="1"/>
                  </p:cNvSpPr>
                  <p:nvPr/>
                </p:nvSpPr>
                <p:spPr bwMode="auto">
                  <a:xfrm>
                    <a:off x="2267809" y="3730887"/>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3" name="Line 103"/>
                  <p:cNvSpPr>
                    <a:spLocks noChangeShapeType="1"/>
                  </p:cNvSpPr>
                  <p:nvPr/>
                </p:nvSpPr>
                <p:spPr bwMode="auto">
                  <a:xfrm>
                    <a:off x="2420209" y="3702312"/>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14" name="Freeform 104"/>
                  <p:cNvSpPr>
                    <a:spLocks/>
                  </p:cNvSpPr>
                  <p:nvPr/>
                </p:nvSpPr>
                <p:spPr bwMode="auto">
                  <a:xfrm>
                    <a:off x="2977422" y="4488125"/>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15" name="Freeform 105"/>
                  <p:cNvSpPr>
                    <a:spLocks/>
                  </p:cNvSpPr>
                  <p:nvPr/>
                </p:nvSpPr>
                <p:spPr bwMode="auto">
                  <a:xfrm>
                    <a:off x="1967772" y="4416687"/>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6" name="Freeform 106"/>
                  <p:cNvSpPr>
                    <a:spLocks/>
                  </p:cNvSpPr>
                  <p:nvPr/>
                </p:nvSpPr>
                <p:spPr bwMode="auto">
                  <a:xfrm>
                    <a:off x="2477359" y="2783150"/>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17" name="Freeform 119"/>
                  <p:cNvSpPr>
                    <a:spLocks/>
                  </p:cNvSpPr>
                  <p:nvPr/>
                </p:nvSpPr>
                <p:spPr bwMode="auto">
                  <a:xfrm rot="4099062">
                    <a:off x="553309" y="1082938"/>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18" name="Freeform 107"/>
                  <p:cNvSpPr>
                    <a:spLocks/>
                  </p:cNvSpPr>
                  <p:nvPr/>
                </p:nvSpPr>
                <p:spPr bwMode="auto">
                  <a:xfrm>
                    <a:off x="2967897" y="3064137"/>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219" name="Freeform 109"/>
                  <p:cNvSpPr>
                    <a:spLocks/>
                  </p:cNvSpPr>
                  <p:nvPr/>
                </p:nvSpPr>
                <p:spPr bwMode="auto">
                  <a:xfrm rot="3577719">
                    <a:off x="3101247" y="3354650"/>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0" name="Freeform 110"/>
                  <p:cNvSpPr>
                    <a:spLocks/>
                  </p:cNvSpPr>
                  <p:nvPr/>
                </p:nvSpPr>
                <p:spPr bwMode="auto">
                  <a:xfrm rot="3577719">
                    <a:off x="3158397" y="3449900"/>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1" name="Freeform 111"/>
                  <p:cNvSpPr>
                    <a:spLocks/>
                  </p:cNvSpPr>
                  <p:nvPr/>
                </p:nvSpPr>
                <p:spPr bwMode="auto">
                  <a:xfrm rot="3577719">
                    <a:off x="3239359" y="3526100"/>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222" name="Freeform 108"/>
                  <p:cNvSpPr>
                    <a:spLocks/>
                  </p:cNvSpPr>
                  <p:nvPr/>
                </p:nvSpPr>
                <p:spPr bwMode="auto">
                  <a:xfrm>
                    <a:off x="3348897" y="3073662"/>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pic>
              <p:nvPicPr>
                <p:cNvPr id="193" name="図 192"/>
                <p:cNvPicPr>
                  <a:picLocks noChangeAspect="1"/>
                </p:cNvPicPr>
                <p:nvPr/>
              </p:nvPicPr>
              <p:blipFill>
                <a:blip r:embed="rId6"/>
                <a:stretch>
                  <a:fillRect/>
                </a:stretch>
              </p:blipFill>
              <p:spPr>
                <a:xfrm>
                  <a:off x="5482105" y="2635617"/>
                  <a:ext cx="1056658" cy="872415"/>
                </a:xfrm>
                <a:prstGeom prst="rect">
                  <a:avLst/>
                </a:prstGeom>
              </p:spPr>
            </p:pic>
          </p:grpSp>
          <p:sp>
            <p:nvSpPr>
              <p:cNvPr id="191" name="テキスト ボックス 190"/>
              <p:cNvSpPr txBox="1"/>
              <p:nvPr/>
            </p:nvSpPr>
            <p:spPr>
              <a:xfrm>
                <a:off x="10970306" y="3220368"/>
                <a:ext cx="1043876"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渡辺さん</a:t>
                </a:r>
              </a:p>
            </p:txBody>
          </p:sp>
        </p:grpSp>
        <p:sp>
          <p:nvSpPr>
            <p:cNvPr id="230" name="角丸四角形吹き出し 229"/>
            <p:cNvSpPr/>
            <p:nvPr/>
          </p:nvSpPr>
          <p:spPr>
            <a:xfrm>
              <a:off x="8917128" y="2206252"/>
              <a:ext cx="1890044" cy="971248"/>
            </a:xfrm>
            <a:prstGeom prst="wedgeRoundRectCallout">
              <a:avLst>
                <a:gd name="adj1" fmla="val 60494"/>
                <a:gd name="adj2" fmla="val -3884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750" dirty="0">
                  <a:solidFill>
                    <a:schemeClr val="tx1"/>
                  </a:solidFill>
                  <a:latin typeface="HGP創英角ﾎﾟｯﾌﾟ体" panose="040B0A00000000000000" pitchFamily="50" charset="-128"/>
                  <a:ea typeface="HGP創英角ﾎﾟｯﾌﾟ体" panose="040B0A00000000000000" pitchFamily="50" charset="-128"/>
                </a:rPr>
                <a:t>まずは下方向に</a:t>
              </a:r>
              <a:endParaRPr kumimoji="1" lang="en-US" altLang="ja-JP" sz="175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1750" dirty="0">
                  <a:solidFill>
                    <a:schemeClr val="tx1"/>
                  </a:solidFill>
                  <a:latin typeface="HGP創英角ﾎﾟｯﾌﾟ体" panose="040B0A00000000000000" pitchFamily="50" charset="-128"/>
                  <a:ea typeface="HGP創英角ﾎﾟｯﾌﾟ体" panose="040B0A00000000000000" pitchFamily="50" charset="-128"/>
                </a:rPr>
                <a:t>力をかけない</a:t>
              </a:r>
              <a:endParaRPr kumimoji="1" lang="en-US" altLang="ja-JP" sz="175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1750" dirty="0">
                  <a:solidFill>
                    <a:schemeClr val="tx1"/>
                  </a:solidFill>
                  <a:latin typeface="HGP創英角ﾎﾟｯﾌﾟ体" panose="040B0A00000000000000" pitchFamily="50" charset="-128"/>
                  <a:ea typeface="HGP創英角ﾎﾟｯﾌﾟ体" panose="040B0A00000000000000" pitchFamily="50" charset="-128"/>
                </a:rPr>
                <a:t>ように訓練だ</a:t>
              </a:r>
              <a:endParaRPr kumimoji="1" lang="en-US" altLang="ja-JP" sz="1750" dirty="0">
                <a:solidFill>
                  <a:schemeClr val="tx1"/>
                </a:solidFill>
                <a:latin typeface="HGP創英角ﾎﾟｯﾌﾟ体" panose="040B0A00000000000000" pitchFamily="50" charset="-128"/>
                <a:ea typeface="HGP創英角ﾎﾟｯﾌﾟ体" panose="040B0A00000000000000" pitchFamily="50" charset="-128"/>
              </a:endParaRPr>
            </a:p>
          </p:txBody>
        </p:sp>
      </p:grpSp>
      <p:grpSp>
        <p:nvGrpSpPr>
          <p:cNvPr id="26" name="グループ化 25"/>
          <p:cNvGrpSpPr/>
          <p:nvPr/>
        </p:nvGrpSpPr>
        <p:grpSpPr>
          <a:xfrm>
            <a:off x="94880" y="3702438"/>
            <a:ext cx="3864226" cy="3090253"/>
            <a:chOff x="104211" y="3702438"/>
            <a:chExt cx="3864226" cy="3090253"/>
          </a:xfrm>
        </p:grpSpPr>
        <p:grpSp>
          <p:nvGrpSpPr>
            <p:cNvPr id="15" name="グループ化 14"/>
            <p:cNvGrpSpPr/>
            <p:nvPr/>
          </p:nvGrpSpPr>
          <p:grpSpPr>
            <a:xfrm>
              <a:off x="104211" y="3702438"/>
              <a:ext cx="3864226" cy="3090253"/>
              <a:chOff x="104211" y="3702438"/>
              <a:chExt cx="3864226" cy="3090253"/>
            </a:xfrm>
          </p:grpSpPr>
          <p:pic>
            <p:nvPicPr>
              <p:cNvPr id="7" name="図 6"/>
              <p:cNvPicPr>
                <a:picLocks noChangeAspect="1"/>
              </p:cNvPicPr>
              <p:nvPr/>
            </p:nvPicPr>
            <p:blipFill rotWithShape="1">
              <a:blip r:embed="rId7"/>
              <a:srcRect b="6404"/>
              <a:stretch/>
            </p:blipFill>
            <p:spPr>
              <a:xfrm>
                <a:off x="116906" y="4065408"/>
                <a:ext cx="3851531" cy="2727283"/>
              </a:xfrm>
              <a:prstGeom prst="rect">
                <a:avLst/>
              </a:prstGeom>
            </p:spPr>
          </p:pic>
          <p:sp>
            <p:nvSpPr>
              <p:cNvPr id="162" name="テキスト ボックス 161"/>
              <p:cNvSpPr txBox="1"/>
              <p:nvPr/>
            </p:nvSpPr>
            <p:spPr>
              <a:xfrm>
                <a:off x="104211" y="3702438"/>
                <a:ext cx="1338828" cy="369332"/>
              </a:xfrm>
              <a:prstGeom prst="rect">
                <a:avLst/>
              </a:prstGeom>
              <a:noFill/>
            </p:spPr>
            <p:txBody>
              <a:bodyPr wrap="none" rtlCol="0">
                <a:spAutoFit/>
              </a:bodyPr>
              <a:lstStyle/>
              <a:p>
                <a:r>
                  <a:rPr kumimoji="1" lang="ja-JP" altLang="en-US" dirty="0">
                    <a:latin typeface="+mn-ea"/>
                  </a:rPr>
                  <a:t>＜訓練後＞</a:t>
                </a:r>
              </a:p>
            </p:txBody>
          </p:sp>
        </p:grpSp>
        <p:sp>
          <p:nvSpPr>
            <p:cNvPr id="116" name="テキスト ボックス 21"/>
            <p:cNvSpPr txBox="1"/>
            <p:nvPr/>
          </p:nvSpPr>
          <p:spPr>
            <a:xfrm>
              <a:off x="794521" y="5897764"/>
              <a:ext cx="827471" cy="338554"/>
            </a:xfrm>
            <a:prstGeom prst="rect">
              <a:avLst/>
            </a:prstGeom>
            <a:noFill/>
          </p:spPr>
          <p:txBody>
            <a:bodyPr wrap="square"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1600">
                  <a:ln>
                    <a:solidFill>
                      <a:schemeClr val="tx1"/>
                    </a:solidFill>
                  </a:ln>
                  <a:solidFill>
                    <a:srgbClr val="99EBE7"/>
                  </a:solidFill>
                  <a:latin typeface="HGP創英角ﾎﾟｯﾌﾟ体" panose="040B0A00000000000000" pitchFamily="50" charset="-128"/>
                  <a:ea typeface="HGP創英角ﾎﾟｯﾌﾟ体" panose="040B0A00000000000000" pitchFamily="50" charset="-128"/>
                </a:rPr>
                <a:t>0.07</a:t>
              </a:r>
              <a:r>
                <a:rPr kumimoji="1" lang="ja-JP" altLang="en-US" sz="1600">
                  <a:ln>
                    <a:solidFill>
                      <a:schemeClr val="tx1"/>
                    </a:solidFill>
                  </a:ln>
                  <a:solidFill>
                    <a:srgbClr val="99EBE7"/>
                  </a:solidFill>
                  <a:latin typeface="HGP創英角ﾎﾟｯﾌﾟ体" panose="040B0A00000000000000" pitchFamily="50" charset="-128"/>
                  <a:ea typeface="HGP創英角ﾎﾟｯﾌﾟ体" panose="040B0A00000000000000" pitchFamily="50" charset="-128"/>
                </a:rPr>
                <a:t>㎏</a:t>
              </a:r>
            </a:p>
          </p:txBody>
        </p:sp>
        <p:sp>
          <p:nvSpPr>
            <p:cNvPr id="117" name="テキスト ボックス 20"/>
            <p:cNvSpPr txBox="1"/>
            <p:nvPr/>
          </p:nvSpPr>
          <p:spPr>
            <a:xfrm>
              <a:off x="1905741" y="5590937"/>
              <a:ext cx="694421" cy="338554"/>
            </a:xfrm>
            <a:prstGeom prst="rect">
              <a:avLst/>
            </a:prstGeom>
            <a:noFill/>
          </p:spPr>
          <p:txBody>
            <a:bodyPr wrap="square"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16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0.3</a:t>
              </a:r>
              <a:r>
                <a:rPr kumimoji="1" lang="ja-JP" altLang="en-US" sz="16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a:t>
              </a:r>
            </a:p>
          </p:txBody>
        </p:sp>
      </p:grpSp>
      <p:sp>
        <p:nvSpPr>
          <p:cNvPr id="118" name="テキスト ボックス 21"/>
          <p:cNvSpPr txBox="1"/>
          <p:nvPr/>
        </p:nvSpPr>
        <p:spPr>
          <a:xfrm>
            <a:off x="2915771" y="4695531"/>
            <a:ext cx="1043335" cy="526415"/>
          </a:xfrm>
          <a:prstGeom prst="rect">
            <a:avLst/>
          </a:prstGeom>
          <a:noFill/>
        </p:spPr>
        <p:txBody>
          <a:bodyPr wrap="square"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2400" dirty="0">
                <a:ln>
                  <a:solidFill>
                    <a:schemeClr val="tx1"/>
                  </a:solidFill>
                </a:ln>
                <a:solidFill>
                  <a:srgbClr val="FF0000"/>
                </a:solidFill>
                <a:latin typeface="HGP創英角ﾎﾟｯﾌﾟ体" panose="040B0A00000000000000" pitchFamily="50" charset="-128"/>
                <a:ea typeface="HGP創英角ﾎﾟｯﾌﾟ体" panose="040B0A00000000000000" pitchFamily="50" charset="-128"/>
              </a:rPr>
              <a:t>1.0</a:t>
            </a:r>
            <a:r>
              <a:rPr kumimoji="1" lang="ja-JP" altLang="en-US" sz="2400" dirty="0">
                <a:ln>
                  <a:solidFill>
                    <a:schemeClr val="tx1"/>
                  </a:solidFill>
                </a:ln>
                <a:solidFill>
                  <a:srgbClr val="FF0000"/>
                </a:solidFill>
                <a:latin typeface="HGP創英角ﾎﾟｯﾌﾟ体" panose="040B0A00000000000000" pitchFamily="50" charset="-128"/>
                <a:ea typeface="HGP創英角ﾎﾟｯﾌﾟ体" panose="040B0A00000000000000" pitchFamily="50" charset="-128"/>
              </a:rPr>
              <a:t>㎏</a:t>
            </a:r>
          </a:p>
        </p:txBody>
      </p:sp>
      <p:sp>
        <p:nvSpPr>
          <p:cNvPr id="119" name="楕円 118"/>
          <p:cNvSpPr/>
          <p:nvPr/>
        </p:nvSpPr>
        <p:spPr>
          <a:xfrm>
            <a:off x="3099320" y="5173925"/>
            <a:ext cx="474304" cy="489762"/>
          </a:xfrm>
          <a:prstGeom prst="ellipse">
            <a:avLst/>
          </a:pr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 name="グループ化 9">
            <a:extLst>
              <a:ext uri="{FF2B5EF4-FFF2-40B4-BE49-F238E27FC236}">
                <a16:creationId xmlns:a16="http://schemas.microsoft.com/office/drawing/2014/main" id="{55E98632-05AD-7C46-189D-E121B6C996C3}"/>
              </a:ext>
            </a:extLst>
          </p:cNvPr>
          <p:cNvGrpSpPr/>
          <p:nvPr/>
        </p:nvGrpSpPr>
        <p:grpSpPr>
          <a:xfrm>
            <a:off x="4630758" y="3519885"/>
            <a:ext cx="7334209" cy="3195542"/>
            <a:chOff x="4966500" y="3560200"/>
            <a:chExt cx="7334209" cy="3195542"/>
          </a:xfrm>
        </p:grpSpPr>
        <p:grpSp>
          <p:nvGrpSpPr>
            <p:cNvPr id="11" name="グループ化 10">
              <a:extLst>
                <a:ext uri="{FF2B5EF4-FFF2-40B4-BE49-F238E27FC236}">
                  <a16:creationId xmlns:a16="http://schemas.microsoft.com/office/drawing/2014/main" id="{0A3EA2BF-6590-93E8-0EA1-2D091320B170}"/>
                </a:ext>
              </a:extLst>
            </p:cNvPr>
            <p:cNvGrpSpPr/>
            <p:nvPr/>
          </p:nvGrpSpPr>
          <p:grpSpPr>
            <a:xfrm>
              <a:off x="5891082" y="3560200"/>
              <a:ext cx="6409627" cy="3195542"/>
              <a:chOff x="168592" y="0"/>
              <a:chExt cx="6865788" cy="3620605"/>
            </a:xfrm>
          </p:grpSpPr>
          <p:grpSp>
            <p:nvGrpSpPr>
              <p:cNvPr id="98" name="グループ化 97">
                <a:extLst>
                  <a:ext uri="{FF2B5EF4-FFF2-40B4-BE49-F238E27FC236}">
                    <a16:creationId xmlns:a16="http://schemas.microsoft.com/office/drawing/2014/main" id="{B7033EB6-2045-98CD-A146-12619CB77AFC}"/>
                  </a:ext>
                </a:extLst>
              </p:cNvPr>
              <p:cNvGrpSpPr/>
              <p:nvPr/>
            </p:nvGrpSpPr>
            <p:grpSpPr>
              <a:xfrm>
                <a:off x="1639455" y="996478"/>
                <a:ext cx="1212272" cy="2271724"/>
                <a:chOff x="1639455" y="996479"/>
                <a:chExt cx="1024338" cy="1824544"/>
              </a:xfrm>
            </p:grpSpPr>
            <p:grpSp>
              <p:nvGrpSpPr>
                <p:cNvPr id="108" name="Group 152">
                  <a:extLst>
                    <a:ext uri="{FF2B5EF4-FFF2-40B4-BE49-F238E27FC236}">
                      <a16:creationId xmlns:a16="http://schemas.microsoft.com/office/drawing/2014/main" id="{6A5EE4C0-68D2-1D3E-DBCB-CAD2675B49F5}"/>
                    </a:ext>
                  </a:extLst>
                </p:cNvPr>
                <p:cNvGrpSpPr>
                  <a:grpSpLocks/>
                </p:cNvGrpSpPr>
                <p:nvPr/>
              </p:nvGrpSpPr>
              <p:grpSpPr bwMode="auto">
                <a:xfrm>
                  <a:off x="1639455" y="1700330"/>
                  <a:ext cx="1024338" cy="1120693"/>
                  <a:chOff x="1639455" y="1672521"/>
                  <a:chExt cx="376" cy="421"/>
                </a:xfrm>
              </p:grpSpPr>
              <p:sp>
                <p:nvSpPr>
                  <p:cNvPr id="148" name="Freeform 153">
                    <a:extLst>
                      <a:ext uri="{FF2B5EF4-FFF2-40B4-BE49-F238E27FC236}">
                        <a16:creationId xmlns:a16="http://schemas.microsoft.com/office/drawing/2014/main" id="{82EAD1CA-42FE-FC31-B012-0C6D712EE5E6}"/>
                      </a:ext>
                    </a:extLst>
                  </p:cNvPr>
                  <p:cNvSpPr>
                    <a:spLocks/>
                  </p:cNvSpPr>
                  <p:nvPr/>
                </p:nvSpPr>
                <p:spPr bwMode="auto">
                  <a:xfrm>
                    <a:off x="1639699" y="1672877"/>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49" name="Freeform 154">
                    <a:extLst>
                      <a:ext uri="{FF2B5EF4-FFF2-40B4-BE49-F238E27FC236}">
                        <a16:creationId xmlns:a16="http://schemas.microsoft.com/office/drawing/2014/main" id="{EA91680E-52E9-4BC5-E302-A64DAE207B6B}"/>
                      </a:ext>
                    </a:extLst>
                  </p:cNvPr>
                  <p:cNvSpPr>
                    <a:spLocks/>
                  </p:cNvSpPr>
                  <p:nvPr/>
                </p:nvSpPr>
                <p:spPr bwMode="auto">
                  <a:xfrm>
                    <a:off x="1639514" y="1672866"/>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50" name="Freeform 155">
                    <a:extLst>
                      <a:ext uri="{FF2B5EF4-FFF2-40B4-BE49-F238E27FC236}">
                        <a16:creationId xmlns:a16="http://schemas.microsoft.com/office/drawing/2014/main" id="{407C0D6D-2353-D21D-F393-FED2A0081CA8}"/>
                      </a:ext>
                    </a:extLst>
                  </p:cNvPr>
                  <p:cNvSpPr>
                    <a:spLocks/>
                  </p:cNvSpPr>
                  <p:nvPr/>
                </p:nvSpPr>
                <p:spPr bwMode="auto">
                  <a:xfrm>
                    <a:off x="1639507" y="1672733"/>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151" name="Freeform 156">
                    <a:extLst>
                      <a:ext uri="{FF2B5EF4-FFF2-40B4-BE49-F238E27FC236}">
                        <a16:creationId xmlns:a16="http://schemas.microsoft.com/office/drawing/2014/main" id="{3BC19B15-4F97-7317-863D-9E846705731B}"/>
                      </a:ext>
                    </a:extLst>
                  </p:cNvPr>
                  <p:cNvSpPr>
                    <a:spLocks/>
                  </p:cNvSpPr>
                  <p:nvPr/>
                </p:nvSpPr>
                <p:spPr bwMode="auto">
                  <a:xfrm>
                    <a:off x="1639538" y="1672551"/>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52" name="Freeform 157">
                    <a:extLst>
                      <a:ext uri="{FF2B5EF4-FFF2-40B4-BE49-F238E27FC236}">
                        <a16:creationId xmlns:a16="http://schemas.microsoft.com/office/drawing/2014/main" id="{14076BB3-1319-76F1-9FF3-0E59B5891067}"/>
                      </a:ext>
                    </a:extLst>
                  </p:cNvPr>
                  <p:cNvSpPr>
                    <a:spLocks/>
                  </p:cNvSpPr>
                  <p:nvPr/>
                </p:nvSpPr>
                <p:spPr bwMode="auto">
                  <a:xfrm>
                    <a:off x="1639571" y="1672540"/>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53" name="Freeform 158">
                    <a:extLst>
                      <a:ext uri="{FF2B5EF4-FFF2-40B4-BE49-F238E27FC236}">
                        <a16:creationId xmlns:a16="http://schemas.microsoft.com/office/drawing/2014/main" id="{38B8A984-E877-1AD6-1EC2-9EEB03D33A8E}"/>
                      </a:ext>
                    </a:extLst>
                  </p:cNvPr>
                  <p:cNvSpPr>
                    <a:spLocks/>
                  </p:cNvSpPr>
                  <p:nvPr/>
                </p:nvSpPr>
                <p:spPr bwMode="auto">
                  <a:xfrm>
                    <a:off x="1639597" y="1672720"/>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 name="Freeform 159">
                    <a:extLst>
                      <a:ext uri="{FF2B5EF4-FFF2-40B4-BE49-F238E27FC236}">
                        <a16:creationId xmlns:a16="http://schemas.microsoft.com/office/drawing/2014/main" id="{8C63D43F-1BBF-EA2A-0D9B-82F429736395}"/>
                      </a:ext>
                    </a:extLst>
                  </p:cNvPr>
                  <p:cNvSpPr>
                    <a:spLocks/>
                  </p:cNvSpPr>
                  <p:nvPr/>
                </p:nvSpPr>
                <p:spPr bwMode="auto">
                  <a:xfrm>
                    <a:off x="1639618" y="1672709"/>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 name="Freeform 160">
                    <a:extLst>
                      <a:ext uri="{FF2B5EF4-FFF2-40B4-BE49-F238E27FC236}">
                        <a16:creationId xmlns:a16="http://schemas.microsoft.com/office/drawing/2014/main" id="{134593C0-FF06-3DDC-162A-2F7DD8C6AAD4}"/>
                      </a:ext>
                    </a:extLst>
                  </p:cNvPr>
                  <p:cNvSpPr>
                    <a:spLocks/>
                  </p:cNvSpPr>
                  <p:nvPr/>
                </p:nvSpPr>
                <p:spPr bwMode="auto">
                  <a:xfrm>
                    <a:off x="1639535" y="1672572"/>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56" name="Freeform 161">
                    <a:extLst>
                      <a:ext uri="{FF2B5EF4-FFF2-40B4-BE49-F238E27FC236}">
                        <a16:creationId xmlns:a16="http://schemas.microsoft.com/office/drawing/2014/main" id="{D4F81C92-6BCC-3EF0-30C3-4B8CD12B2BA3}"/>
                      </a:ext>
                    </a:extLst>
                  </p:cNvPr>
                  <p:cNvSpPr>
                    <a:spLocks/>
                  </p:cNvSpPr>
                  <p:nvPr/>
                </p:nvSpPr>
                <p:spPr bwMode="auto">
                  <a:xfrm>
                    <a:off x="1639671" y="1672571"/>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57" name="Freeform 162">
                    <a:extLst>
                      <a:ext uri="{FF2B5EF4-FFF2-40B4-BE49-F238E27FC236}">
                        <a16:creationId xmlns:a16="http://schemas.microsoft.com/office/drawing/2014/main" id="{647BDF27-0F67-4D6D-6FA4-1BC0B3E23423}"/>
                      </a:ext>
                    </a:extLst>
                  </p:cNvPr>
                  <p:cNvSpPr>
                    <a:spLocks/>
                  </p:cNvSpPr>
                  <p:nvPr/>
                </p:nvSpPr>
                <p:spPr bwMode="auto">
                  <a:xfrm>
                    <a:off x="1639722" y="1672555"/>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8" name="Freeform 163">
                    <a:extLst>
                      <a:ext uri="{FF2B5EF4-FFF2-40B4-BE49-F238E27FC236}">
                        <a16:creationId xmlns:a16="http://schemas.microsoft.com/office/drawing/2014/main" id="{0B072A9F-AE21-9873-35E0-F0FC3DF6BF7C}"/>
                      </a:ext>
                    </a:extLst>
                  </p:cNvPr>
                  <p:cNvSpPr>
                    <a:spLocks/>
                  </p:cNvSpPr>
                  <p:nvPr/>
                </p:nvSpPr>
                <p:spPr bwMode="auto">
                  <a:xfrm>
                    <a:off x="1639705" y="1672546"/>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9" name="Freeform 164">
                    <a:extLst>
                      <a:ext uri="{FF2B5EF4-FFF2-40B4-BE49-F238E27FC236}">
                        <a16:creationId xmlns:a16="http://schemas.microsoft.com/office/drawing/2014/main" id="{23976C5C-DDCB-E258-63FE-0F3176BFF56F}"/>
                      </a:ext>
                    </a:extLst>
                  </p:cNvPr>
                  <p:cNvSpPr>
                    <a:spLocks/>
                  </p:cNvSpPr>
                  <p:nvPr/>
                </p:nvSpPr>
                <p:spPr bwMode="auto">
                  <a:xfrm>
                    <a:off x="1639611" y="1672521"/>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60" name="Freeform 165">
                    <a:extLst>
                      <a:ext uri="{FF2B5EF4-FFF2-40B4-BE49-F238E27FC236}">
                        <a16:creationId xmlns:a16="http://schemas.microsoft.com/office/drawing/2014/main" id="{AB8A971A-6CEA-EBAB-48E4-A2E8394E22B2}"/>
                      </a:ext>
                    </a:extLst>
                  </p:cNvPr>
                  <p:cNvSpPr>
                    <a:spLocks/>
                  </p:cNvSpPr>
                  <p:nvPr/>
                </p:nvSpPr>
                <p:spPr bwMode="auto">
                  <a:xfrm>
                    <a:off x="1639549" y="1672540"/>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61" name="Freeform 166">
                    <a:extLst>
                      <a:ext uri="{FF2B5EF4-FFF2-40B4-BE49-F238E27FC236}">
                        <a16:creationId xmlns:a16="http://schemas.microsoft.com/office/drawing/2014/main" id="{558B953E-004E-6051-D28E-31F34AE4D421}"/>
                      </a:ext>
                    </a:extLst>
                  </p:cNvPr>
                  <p:cNvSpPr>
                    <a:spLocks/>
                  </p:cNvSpPr>
                  <p:nvPr/>
                </p:nvSpPr>
                <p:spPr bwMode="auto">
                  <a:xfrm>
                    <a:off x="1639663" y="1672629"/>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63" name="Freeform 167">
                    <a:extLst>
                      <a:ext uri="{FF2B5EF4-FFF2-40B4-BE49-F238E27FC236}">
                        <a16:creationId xmlns:a16="http://schemas.microsoft.com/office/drawing/2014/main" id="{E8D044C9-D75E-878F-BBC1-A008121110A8}"/>
                      </a:ext>
                    </a:extLst>
                  </p:cNvPr>
                  <p:cNvSpPr>
                    <a:spLocks/>
                  </p:cNvSpPr>
                  <p:nvPr/>
                </p:nvSpPr>
                <p:spPr bwMode="auto">
                  <a:xfrm>
                    <a:off x="1639539" y="1672621"/>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64" name="Freeform 168">
                    <a:extLst>
                      <a:ext uri="{FF2B5EF4-FFF2-40B4-BE49-F238E27FC236}">
                        <a16:creationId xmlns:a16="http://schemas.microsoft.com/office/drawing/2014/main" id="{7697F068-D26A-47F4-948B-7D765DD78B39}"/>
                      </a:ext>
                    </a:extLst>
                  </p:cNvPr>
                  <p:cNvSpPr>
                    <a:spLocks/>
                  </p:cNvSpPr>
                  <p:nvPr/>
                </p:nvSpPr>
                <p:spPr bwMode="auto">
                  <a:xfrm>
                    <a:off x="1639717" y="1672870"/>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65" name="Freeform 169">
                    <a:extLst>
                      <a:ext uri="{FF2B5EF4-FFF2-40B4-BE49-F238E27FC236}">
                        <a16:creationId xmlns:a16="http://schemas.microsoft.com/office/drawing/2014/main" id="{420D6D54-0094-A7C0-6BF8-A785588D798B}"/>
                      </a:ext>
                    </a:extLst>
                  </p:cNvPr>
                  <p:cNvSpPr>
                    <a:spLocks/>
                  </p:cNvSpPr>
                  <p:nvPr/>
                </p:nvSpPr>
                <p:spPr bwMode="auto">
                  <a:xfrm>
                    <a:off x="1639585" y="1672861"/>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66" name="Line 170">
                    <a:extLst>
                      <a:ext uri="{FF2B5EF4-FFF2-40B4-BE49-F238E27FC236}">
                        <a16:creationId xmlns:a16="http://schemas.microsoft.com/office/drawing/2014/main" id="{8393218F-DDC6-4CBB-1518-F31271459BCE}"/>
                      </a:ext>
                    </a:extLst>
                  </p:cNvPr>
                  <p:cNvSpPr>
                    <a:spLocks noChangeShapeType="1"/>
                  </p:cNvSpPr>
                  <p:nvPr/>
                </p:nvSpPr>
                <p:spPr bwMode="auto">
                  <a:xfrm flipH="1">
                    <a:off x="1639663" y="1672759"/>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7" name="Freeform 171">
                    <a:extLst>
                      <a:ext uri="{FF2B5EF4-FFF2-40B4-BE49-F238E27FC236}">
                        <a16:creationId xmlns:a16="http://schemas.microsoft.com/office/drawing/2014/main" id="{FF24991C-7359-FE87-C842-BCB9557B3770}"/>
                      </a:ext>
                    </a:extLst>
                  </p:cNvPr>
                  <p:cNvSpPr>
                    <a:spLocks/>
                  </p:cNvSpPr>
                  <p:nvPr/>
                </p:nvSpPr>
                <p:spPr bwMode="auto">
                  <a:xfrm>
                    <a:off x="1639621" y="1672765"/>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68" name="Line 172">
                    <a:extLst>
                      <a:ext uri="{FF2B5EF4-FFF2-40B4-BE49-F238E27FC236}">
                        <a16:creationId xmlns:a16="http://schemas.microsoft.com/office/drawing/2014/main" id="{812255CB-104F-BE72-4317-DBBCB68EB38B}"/>
                      </a:ext>
                    </a:extLst>
                  </p:cNvPr>
                  <p:cNvSpPr>
                    <a:spLocks noChangeShapeType="1"/>
                  </p:cNvSpPr>
                  <p:nvPr/>
                </p:nvSpPr>
                <p:spPr bwMode="auto">
                  <a:xfrm>
                    <a:off x="1639647" y="1672759"/>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69" name="Freeform 173">
                    <a:extLst>
                      <a:ext uri="{FF2B5EF4-FFF2-40B4-BE49-F238E27FC236}">
                        <a16:creationId xmlns:a16="http://schemas.microsoft.com/office/drawing/2014/main" id="{F3C06D6D-1821-6411-7F6F-942332FC4FFB}"/>
                      </a:ext>
                    </a:extLst>
                  </p:cNvPr>
                  <p:cNvSpPr>
                    <a:spLocks/>
                  </p:cNvSpPr>
                  <p:nvPr/>
                </p:nvSpPr>
                <p:spPr bwMode="auto">
                  <a:xfrm>
                    <a:off x="1639455" y="1672553"/>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70" name="Freeform 174">
                    <a:extLst>
                      <a:ext uri="{FF2B5EF4-FFF2-40B4-BE49-F238E27FC236}">
                        <a16:creationId xmlns:a16="http://schemas.microsoft.com/office/drawing/2014/main" id="{D4F4261B-DC29-1055-B2F3-A660EF931970}"/>
                      </a:ext>
                    </a:extLst>
                  </p:cNvPr>
                  <p:cNvSpPr>
                    <a:spLocks/>
                  </p:cNvSpPr>
                  <p:nvPr/>
                </p:nvSpPr>
                <p:spPr bwMode="auto">
                  <a:xfrm>
                    <a:off x="1639623" y="1672635"/>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71" name="Freeform 175">
                    <a:extLst>
                      <a:ext uri="{FF2B5EF4-FFF2-40B4-BE49-F238E27FC236}">
                        <a16:creationId xmlns:a16="http://schemas.microsoft.com/office/drawing/2014/main" id="{A1A272B1-397E-1937-3006-F1830317CDD0}"/>
                      </a:ext>
                    </a:extLst>
                  </p:cNvPr>
                  <p:cNvSpPr>
                    <a:spLocks/>
                  </p:cNvSpPr>
                  <p:nvPr/>
                </p:nvSpPr>
                <p:spPr bwMode="auto">
                  <a:xfrm>
                    <a:off x="1639486" y="1672585"/>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grpSp>
              <p:nvGrpSpPr>
                <p:cNvPr id="109" name="グループ化 108">
                  <a:extLst>
                    <a:ext uri="{FF2B5EF4-FFF2-40B4-BE49-F238E27FC236}">
                      <a16:creationId xmlns:a16="http://schemas.microsoft.com/office/drawing/2014/main" id="{DADDF505-2B94-DE5C-7E37-8A1F1408BEE8}"/>
                    </a:ext>
                  </a:extLst>
                </p:cNvPr>
                <p:cNvGrpSpPr>
                  <a:grpSpLocks/>
                </p:cNvGrpSpPr>
                <p:nvPr/>
              </p:nvGrpSpPr>
              <p:grpSpPr bwMode="auto">
                <a:xfrm flipH="1">
                  <a:off x="1726556" y="996479"/>
                  <a:ext cx="754063" cy="802909"/>
                  <a:chOff x="1726556" y="996479"/>
                  <a:chExt cx="885825" cy="1204916"/>
                </a:xfrm>
              </p:grpSpPr>
              <p:sp>
                <p:nvSpPr>
                  <p:cNvPr id="110" name="Freeform 927">
                    <a:extLst>
                      <a:ext uri="{FF2B5EF4-FFF2-40B4-BE49-F238E27FC236}">
                        <a16:creationId xmlns:a16="http://schemas.microsoft.com/office/drawing/2014/main" id="{748DA415-D020-226A-AA24-FCFEA6429351}"/>
                      </a:ext>
                    </a:extLst>
                  </p:cNvPr>
                  <p:cNvSpPr>
                    <a:spLocks/>
                  </p:cNvSpPr>
                  <p:nvPr/>
                </p:nvSpPr>
                <p:spPr bwMode="auto">
                  <a:xfrm>
                    <a:off x="1726556" y="1318752"/>
                    <a:ext cx="779887" cy="882643"/>
                  </a:xfrm>
                  <a:custGeom>
                    <a:avLst/>
                    <a:gdLst>
                      <a:gd name="T0" fmla="*/ 558861164 w 346"/>
                      <a:gd name="T1" fmla="*/ 161956573 h 367"/>
                      <a:gd name="T2" fmla="*/ 650310804 w 346"/>
                      <a:gd name="T3" fmla="*/ 138820263 h 367"/>
                      <a:gd name="T4" fmla="*/ 1026272688 w 346"/>
                      <a:gd name="T5" fmla="*/ 40488542 h 367"/>
                      <a:gd name="T6" fmla="*/ 1234574645 w 346"/>
                      <a:gd name="T7" fmla="*/ 17352232 h 367"/>
                      <a:gd name="T8" fmla="*/ 1717227776 w 346"/>
                      <a:gd name="T9" fmla="*/ 526355856 h 367"/>
                      <a:gd name="T10" fmla="*/ 1727388847 w 346"/>
                      <a:gd name="T11" fmla="*/ 977518705 h 367"/>
                      <a:gd name="T12" fmla="*/ 1635939207 w 346"/>
                      <a:gd name="T13" fmla="*/ 1422895072 h 367"/>
                      <a:gd name="T14" fmla="*/ 1447957138 w 346"/>
                      <a:gd name="T15" fmla="*/ 1949250927 h 367"/>
                      <a:gd name="T16" fmla="*/ 1199010896 w 346"/>
                      <a:gd name="T17" fmla="*/ 2116991578 h 367"/>
                      <a:gd name="T18" fmla="*/ 975467332 w 346"/>
                      <a:gd name="T19" fmla="*/ 2111207500 h 367"/>
                      <a:gd name="T20" fmla="*/ 726518837 w 346"/>
                      <a:gd name="T21" fmla="*/ 1908762385 h 367"/>
                      <a:gd name="T22" fmla="*/ 584263841 w 346"/>
                      <a:gd name="T23" fmla="*/ 1735240063 h 367"/>
                      <a:gd name="T24" fmla="*/ 426767240 w 346"/>
                      <a:gd name="T25" fmla="*/ 1457599536 h 367"/>
                      <a:gd name="T26" fmla="*/ 370881349 w 346"/>
                      <a:gd name="T27" fmla="*/ 1289861291 h 367"/>
                      <a:gd name="T28" fmla="*/ 284509990 w 346"/>
                      <a:gd name="T29" fmla="*/ 1295645368 h 367"/>
                      <a:gd name="T30" fmla="*/ 167657673 w 346"/>
                      <a:gd name="T31" fmla="*/ 1278293136 h 367"/>
                      <a:gd name="T32" fmla="*/ 60966427 w 346"/>
                      <a:gd name="T33" fmla="*/ 1093200253 h 367"/>
                      <a:gd name="T34" fmla="*/ 0 w 346"/>
                      <a:gd name="T35" fmla="*/ 948598318 h 367"/>
                      <a:gd name="T36" fmla="*/ 10161071 w 346"/>
                      <a:gd name="T37" fmla="*/ 815562132 h 367"/>
                      <a:gd name="T38" fmla="*/ 66046962 w 346"/>
                      <a:gd name="T39" fmla="*/ 717232816 h 367"/>
                      <a:gd name="T40" fmla="*/ 116852317 w 346"/>
                      <a:gd name="T41" fmla="*/ 740369125 h 367"/>
                      <a:gd name="T42" fmla="*/ 71127498 w 346"/>
                      <a:gd name="T43" fmla="*/ 867618829 h 367"/>
                      <a:gd name="T44" fmla="*/ 121932853 w 346"/>
                      <a:gd name="T45" fmla="*/ 1006439092 h 367"/>
                      <a:gd name="T46" fmla="*/ 213382493 w 346"/>
                      <a:gd name="T47" fmla="*/ 1133688795 h 367"/>
                      <a:gd name="T48" fmla="*/ 370881349 w 346"/>
                      <a:gd name="T49" fmla="*/ 1278293136 h 367"/>
                      <a:gd name="T50" fmla="*/ 279429455 w 346"/>
                      <a:gd name="T51" fmla="*/ 1046927634 h 367"/>
                      <a:gd name="T52" fmla="*/ 177818744 w 346"/>
                      <a:gd name="T53" fmla="*/ 838698442 h 367"/>
                      <a:gd name="T54" fmla="*/ 254026777 w 346"/>
                      <a:gd name="T55" fmla="*/ 717232816 h 367"/>
                      <a:gd name="T56" fmla="*/ 497894737 w 346"/>
                      <a:gd name="T57" fmla="*/ 526355856 h 367"/>
                      <a:gd name="T58" fmla="*/ 741760443 w 346"/>
                      <a:gd name="T59" fmla="*/ 341262973 h 367"/>
                      <a:gd name="T60" fmla="*/ 904339835 w 346"/>
                      <a:gd name="T61" fmla="*/ 202445115 h 367"/>
                      <a:gd name="T62" fmla="*/ 1061836437 w 346"/>
                      <a:gd name="T63" fmla="*/ 46272619 h 367"/>
                      <a:gd name="T64" fmla="*/ 1061836437 w 346"/>
                      <a:gd name="T65" fmla="*/ 0 h 367"/>
                      <a:gd name="T66" fmla="*/ 848451690 w 346"/>
                      <a:gd name="T67" fmla="*/ 52056697 h 367"/>
                      <a:gd name="T68" fmla="*/ 665552410 w 346"/>
                      <a:gd name="T69" fmla="*/ 127249703 h 367"/>
                      <a:gd name="T70" fmla="*/ 482653131 w 346"/>
                      <a:gd name="T71" fmla="*/ 237149579 h 367"/>
                      <a:gd name="T72" fmla="*/ 320075993 w 346"/>
                      <a:gd name="T73" fmla="*/ 364399283 h 367"/>
                      <a:gd name="T74" fmla="*/ 177818744 w 346"/>
                      <a:gd name="T75" fmla="*/ 497435469 h 367"/>
                      <a:gd name="T76" fmla="*/ 66046962 w 346"/>
                      <a:gd name="T77" fmla="*/ 676744274 h 367"/>
                      <a:gd name="T78" fmla="*/ 127013389 w 346"/>
                      <a:gd name="T79" fmla="*/ 694096506 h 367"/>
                      <a:gd name="T80" fmla="*/ 101610711 w 346"/>
                      <a:gd name="T81" fmla="*/ 798209900 h 367"/>
                      <a:gd name="T82" fmla="*/ 76208033 w 346"/>
                      <a:gd name="T83" fmla="*/ 913891448 h 367"/>
                      <a:gd name="T84" fmla="*/ 193060351 w 346"/>
                      <a:gd name="T85" fmla="*/ 1064279866 h 367"/>
                      <a:gd name="T86" fmla="*/ 350559207 w 346"/>
                      <a:gd name="T87" fmla="*/ 1249372749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1" name="Freeform 928">
                    <a:extLst>
                      <a:ext uri="{FF2B5EF4-FFF2-40B4-BE49-F238E27FC236}">
                        <a16:creationId xmlns:a16="http://schemas.microsoft.com/office/drawing/2014/main" id="{0157700B-4D6D-6B74-7925-29F5C054CDDC}"/>
                      </a:ext>
                    </a:extLst>
                  </p:cNvPr>
                  <p:cNvSpPr>
                    <a:spLocks/>
                  </p:cNvSpPr>
                  <p:nvPr/>
                </p:nvSpPr>
                <p:spPr bwMode="auto">
                  <a:xfrm>
                    <a:off x="2335138" y="1352422"/>
                    <a:ext cx="277243" cy="447334"/>
                  </a:xfrm>
                  <a:custGeom>
                    <a:avLst/>
                    <a:gdLst>
                      <a:gd name="T0" fmla="*/ 345478588 w 123"/>
                      <a:gd name="T1" fmla="*/ 1075847890 h 186"/>
                      <a:gd name="T2" fmla="*/ 350559122 w 123"/>
                      <a:gd name="T3" fmla="*/ 1029575276 h 186"/>
                      <a:gd name="T4" fmla="*/ 401364466 w 123"/>
                      <a:gd name="T5" fmla="*/ 948598202 h 186"/>
                      <a:gd name="T6" fmla="*/ 452169809 w 123"/>
                      <a:gd name="T7" fmla="*/ 902323183 h 186"/>
                      <a:gd name="T8" fmla="*/ 523297290 w 123"/>
                      <a:gd name="T9" fmla="*/ 844482416 h 186"/>
                      <a:gd name="T10" fmla="*/ 533458358 w 123"/>
                      <a:gd name="T11" fmla="*/ 757721265 h 186"/>
                      <a:gd name="T12" fmla="*/ 563941564 w 123"/>
                      <a:gd name="T13" fmla="*/ 676744191 h 186"/>
                      <a:gd name="T14" fmla="*/ 604585839 w 123"/>
                      <a:gd name="T15" fmla="*/ 613116942 h 186"/>
                      <a:gd name="T16" fmla="*/ 624907976 w 123"/>
                      <a:gd name="T17" fmla="*/ 555276175 h 186"/>
                      <a:gd name="T18" fmla="*/ 624907976 w 123"/>
                      <a:gd name="T19" fmla="*/ 491651331 h 186"/>
                      <a:gd name="T20" fmla="*/ 584263701 w 123"/>
                      <a:gd name="T21" fmla="*/ 428026487 h 186"/>
                      <a:gd name="T22" fmla="*/ 543619427 w 123"/>
                      <a:gd name="T23" fmla="*/ 381751469 h 186"/>
                      <a:gd name="T24" fmla="*/ 457250343 w 123"/>
                      <a:gd name="T25" fmla="*/ 335478855 h 186"/>
                      <a:gd name="T26" fmla="*/ 391203397 w 123"/>
                      <a:gd name="T27" fmla="*/ 294990318 h 186"/>
                      <a:gd name="T28" fmla="*/ 330236985 w 123"/>
                      <a:gd name="T29" fmla="*/ 219797320 h 186"/>
                      <a:gd name="T30" fmla="*/ 289590457 w 123"/>
                      <a:gd name="T31" fmla="*/ 173524707 h 186"/>
                      <a:gd name="T32" fmla="*/ 259107251 w 123"/>
                      <a:gd name="T33" fmla="*/ 104113381 h 186"/>
                      <a:gd name="T34" fmla="*/ 218462976 w 123"/>
                      <a:gd name="T35" fmla="*/ 80977074 h 186"/>
                      <a:gd name="T36" fmla="*/ 182899236 w 123"/>
                      <a:gd name="T37" fmla="*/ 63624844 h 186"/>
                      <a:gd name="T38" fmla="*/ 127013358 w 123"/>
                      <a:gd name="T39" fmla="*/ 28920384 h 186"/>
                      <a:gd name="T40" fmla="*/ 76208015 w 123"/>
                      <a:gd name="T41" fmla="*/ 17352230 h 186"/>
                      <a:gd name="T42" fmla="*/ 0 w 123"/>
                      <a:gd name="T43" fmla="*/ 0 h 186"/>
                      <a:gd name="T44" fmla="*/ 60966412 w 123"/>
                      <a:gd name="T45" fmla="*/ 80977074 h 186"/>
                      <a:gd name="T46" fmla="*/ 96530152 w 123"/>
                      <a:gd name="T47" fmla="*/ 144604323 h 186"/>
                      <a:gd name="T48" fmla="*/ 142254961 w 123"/>
                      <a:gd name="T49" fmla="*/ 231365474 h 186"/>
                      <a:gd name="T50" fmla="*/ 203221373 w 123"/>
                      <a:gd name="T51" fmla="*/ 341262932 h 186"/>
                      <a:gd name="T52" fmla="*/ 269268319 w 123"/>
                      <a:gd name="T53" fmla="*/ 381751469 h 186"/>
                      <a:gd name="T54" fmla="*/ 345478588 w 123"/>
                      <a:gd name="T55" fmla="*/ 439594641 h 186"/>
                      <a:gd name="T56" fmla="*/ 375961794 w 123"/>
                      <a:gd name="T57" fmla="*/ 572628405 h 186"/>
                      <a:gd name="T58" fmla="*/ 375961794 w 123"/>
                      <a:gd name="T59" fmla="*/ 688312345 h 186"/>
                      <a:gd name="T60" fmla="*/ 365800725 w 123"/>
                      <a:gd name="T61" fmla="*/ 827130186 h 186"/>
                      <a:gd name="T62" fmla="*/ 340398054 w 123"/>
                      <a:gd name="T63" fmla="*/ 983302663 h 186"/>
                      <a:gd name="T64" fmla="*/ 345478588 w 123"/>
                      <a:gd name="T65" fmla="*/ 107584789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2" name="Freeform 929">
                    <a:extLst>
                      <a:ext uri="{FF2B5EF4-FFF2-40B4-BE49-F238E27FC236}">
                        <a16:creationId xmlns:a16="http://schemas.microsoft.com/office/drawing/2014/main" id="{CEE53236-A2CA-8CF8-22D0-579602EB4942}"/>
                      </a:ext>
                    </a:extLst>
                  </p:cNvPr>
                  <p:cNvSpPr>
                    <a:spLocks/>
                  </p:cNvSpPr>
                  <p:nvPr/>
                </p:nvSpPr>
                <p:spPr bwMode="auto">
                  <a:xfrm>
                    <a:off x="2107483" y="1323562"/>
                    <a:ext cx="146510" cy="93796"/>
                  </a:xfrm>
                  <a:custGeom>
                    <a:avLst/>
                    <a:gdLst>
                      <a:gd name="T0" fmla="*/ 330233540 w 65"/>
                      <a:gd name="T1" fmla="*/ 0 h 39"/>
                      <a:gd name="T2" fmla="*/ 274347864 w 65"/>
                      <a:gd name="T3" fmla="*/ 46272693 h 39"/>
                      <a:gd name="T4" fmla="*/ 218462188 w 65"/>
                      <a:gd name="T5" fmla="*/ 92545387 h 39"/>
                      <a:gd name="T6" fmla="*/ 116851868 w 65"/>
                      <a:gd name="T7" fmla="*/ 150388658 h 39"/>
                      <a:gd name="T8" fmla="*/ 45724644 w 65"/>
                      <a:gd name="T9" fmla="*/ 190877265 h 39"/>
                      <a:gd name="T10" fmla="*/ 0 w 65"/>
                      <a:gd name="T11" fmla="*/ 225581785 h 39"/>
                      <a:gd name="T12" fmla="*/ 50805160 w 65"/>
                      <a:gd name="T13" fmla="*/ 219797698 h 39"/>
                      <a:gd name="T14" fmla="*/ 177818060 w 65"/>
                      <a:gd name="T15" fmla="*/ 144604572 h 39"/>
                      <a:gd name="T16" fmla="*/ 254025800 w 65"/>
                      <a:gd name="T17" fmla="*/ 98329473 h 39"/>
                      <a:gd name="T18" fmla="*/ 330233540 w 65"/>
                      <a:gd name="T19" fmla="*/ 34704520 h 39"/>
                      <a:gd name="T20" fmla="*/ 330233540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3" name="Freeform 930">
                    <a:extLst>
                      <a:ext uri="{FF2B5EF4-FFF2-40B4-BE49-F238E27FC236}">
                        <a16:creationId xmlns:a16="http://schemas.microsoft.com/office/drawing/2014/main" id="{9C1CDEB1-6E7A-CBFD-F982-761ECEBB03EA}"/>
                      </a:ext>
                    </a:extLst>
                  </p:cNvPr>
                  <p:cNvSpPr>
                    <a:spLocks/>
                  </p:cNvSpPr>
                  <p:nvPr/>
                </p:nvSpPr>
                <p:spPr bwMode="auto">
                  <a:xfrm>
                    <a:off x="2145801" y="1323562"/>
                    <a:ext cx="114954" cy="170757"/>
                  </a:xfrm>
                  <a:custGeom>
                    <a:avLst/>
                    <a:gdLst>
                      <a:gd name="T0" fmla="*/ 198140124 w 51"/>
                      <a:gd name="T1" fmla="*/ 69409113 h 71"/>
                      <a:gd name="T2" fmla="*/ 167657028 w 51"/>
                      <a:gd name="T3" fmla="*/ 115684260 h 71"/>
                      <a:gd name="T4" fmla="*/ 147334964 w 51"/>
                      <a:gd name="T5" fmla="*/ 173525187 h 71"/>
                      <a:gd name="T6" fmla="*/ 66046708 w 51"/>
                      <a:gd name="T7" fmla="*/ 294991135 h 71"/>
                      <a:gd name="T8" fmla="*/ 0 w 51"/>
                      <a:gd name="T9" fmla="*/ 399107210 h 71"/>
                      <a:gd name="T10" fmla="*/ 10161032 w 51"/>
                      <a:gd name="T11" fmla="*/ 410675395 h 71"/>
                      <a:gd name="T12" fmla="*/ 15241548 w 51"/>
                      <a:gd name="T13" fmla="*/ 399107210 h 71"/>
                      <a:gd name="T14" fmla="*/ 50805160 w 51"/>
                      <a:gd name="T15" fmla="*/ 335482189 h 71"/>
                      <a:gd name="T16" fmla="*/ 106690836 w 51"/>
                      <a:gd name="T17" fmla="*/ 242934300 h 71"/>
                      <a:gd name="T18" fmla="*/ 177818060 w 51"/>
                      <a:gd name="T19" fmla="*/ 156172909 h 71"/>
                      <a:gd name="T20" fmla="*/ 233703736 w 51"/>
                      <a:gd name="T21" fmla="*/ 57840927 h 71"/>
                      <a:gd name="T22" fmla="*/ 259106316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4" name="Freeform 931">
                    <a:extLst>
                      <a:ext uri="{FF2B5EF4-FFF2-40B4-BE49-F238E27FC236}">
                        <a16:creationId xmlns:a16="http://schemas.microsoft.com/office/drawing/2014/main" id="{5A61156C-E6B2-F147-7DCD-865E4F2A03BA}"/>
                      </a:ext>
                    </a:extLst>
                  </p:cNvPr>
                  <p:cNvSpPr>
                    <a:spLocks/>
                  </p:cNvSpPr>
                  <p:nvPr/>
                </p:nvSpPr>
                <p:spPr bwMode="auto">
                  <a:xfrm>
                    <a:off x="2292312" y="1333182"/>
                    <a:ext cx="90160" cy="113036"/>
                  </a:xfrm>
                  <a:custGeom>
                    <a:avLst/>
                    <a:gdLst>
                      <a:gd name="T0" fmla="*/ 0 w 40"/>
                      <a:gd name="T1" fmla="*/ 0 h 47"/>
                      <a:gd name="T2" fmla="*/ 30483096 w 40"/>
                      <a:gd name="T3" fmla="*/ 80977066 h 47"/>
                      <a:gd name="T4" fmla="*/ 71127224 w 40"/>
                      <a:gd name="T5" fmla="*/ 144604309 h 47"/>
                      <a:gd name="T6" fmla="*/ 71127224 w 40"/>
                      <a:gd name="T7" fmla="*/ 161956538 h 47"/>
                      <a:gd name="T8" fmla="*/ 132093416 w 40"/>
                      <a:gd name="T9" fmla="*/ 196660995 h 47"/>
                      <a:gd name="T10" fmla="*/ 172737544 w 40"/>
                      <a:gd name="T11" fmla="*/ 271853985 h 47"/>
                      <a:gd name="T12" fmla="*/ 203220640 w 40"/>
                      <a:gd name="T13" fmla="*/ 271853985 h 47"/>
                      <a:gd name="T14" fmla="*/ 162576512 w 40"/>
                      <a:gd name="T15" fmla="*/ 231365452 h 47"/>
                      <a:gd name="T16" fmla="*/ 81288256 w 40"/>
                      <a:gd name="T17" fmla="*/ 144604309 h 47"/>
                      <a:gd name="T18" fmla="*/ 45724644 w 40"/>
                      <a:gd name="T19" fmla="*/ 86761143 h 47"/>
                      <a:gd name="T20" fmla="*/ 40644128 w 40"/>
                      <a:gd name="T21" fmla="*/ 46272609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15" name="Freeform 932">
                    <a:extLst>
                      <a:ext uri="{FF2B5EF4-FFF2-40B4-BE49-F238E27FC236}">
                        <a16:creationId xmlns:a16="http://schemas.microsoft.com/office/drawing/2014/main" id="{3437AC51-E912-9A18-6DF3-DD7FCE020E3E}"/>
                      </a:ext>
                    </a:extLst>
                  </p:cNvPr>
                  <p:cNvSpPr>
                    <a:spLocks/>
                  </p:cNvSpPr>
                  <p:nvPr/>
                </p:nvSpPr>
                <p:spPr bwMode="auto">
                  <a:xfrm>
                    <a:off x="1976751" y="1484698"/>
                    <a:ext cx="128478" cy="48100"/>
                  </a:xfrm>
                  <a:custGeom>
                    <a:avLst/>
                    <a:gdLst>
                      <a:gd name="T0" fmla="*/ 0 w 57"/>
                      <a:gd name="T1" fmla="*/ 63624275 h 20"/>
                      <a:gd name="T2" fmla="*/ 81288256 w 57"/>
                      <a:gd name="T3" fmla="*/ 109896475 h 20"/>
                      <a:gd name="T4" fmla="*/ 127012900 w 57"/>
                      <a:gd name="T5" fmla="*/ 115680500 h 20"/>
                      <a:gd name="T6" fmla="*/ 248945284 w 57"/>
                      <a:gd name="T7" fmla="*/ 115680500 h 20"/>
                      <a:gd name="T8" fmla="*/ 289589412 w 57"/>
                      <a:gd name="T9" fmla="*/ 80976350 h 20"/>
                      <a:gd name="T10" fmla="*/ 248945284 w 57"/>
                      <a:gd name="T11" fmla="*/ 40488175 h 20"/>
                      <a:gd name="T12" fmla="*/ 193059608 w 57"/>
                      <a:gd name="T13" fmla="*/ 23136100 h 20"/>
                      <a:gd name="T14" fmla="*/ 152415480 w 57"/>
                      <a:gd name="T15" fmla="*/ 0 h 20"/>
                      <a:gd name="T16" fmla="*/ 106690836 w 57"/>
                      <a:gd name="T17" fmla="*/ 5784025 h 20"/>
                      <a:gd name="T18" fmla="*/ 45724644 w 57"/>
                      <a:gd name="T19" fmla="*/ 462722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0" name="Freeform 933">
                    <a:extLst>
                      <a:ext uri="{FF2B5EF4-FFF2-40B4-BE49-F238E27FC236}">
                        <a16:creationId xmlns:a16="http://schemas.microsoft.com/office/drawing/2014/main" id="{B484A10F-9DE6-0C2F-EF20-CDAB512960BF}"/>
                      </a:ext>
                    </a:extLst>
                  </p:cNvPr>
                  <p:cNvSpPr>
                    <a:spLocks/>
                  </p:cNvSpPr>
                  <p:nvPr/>
                </p:nvSpPr>
                <p:spPr bwMode="auto">
                  <a:xfrm>
                    <a:off x="2272026" y="1448623"/>
                    <a:ext cx="146510" cy="48100"/>
                  </a:xfrm>
                  <a:custGeom>
                    <a:avLst/>
                    <a:gdLst>
                      <a:gd name="T0" fmla="*/ 0 w 65"/>
                      <a:gd name="T1" fmla="*/ 75192325 h 20"/>
                      <a:gd name="T2" fmla="*/ 20322064 w 65"/>
                      <a:gd name="T3" fmla="*/ 115680500 h 20"/>
                      <a:gd name="T4" fmla="*/ 66046708 w 65"/>
                      <a:gd name="T5" fmla="*/ 115680500 h 20"/>
                      <a:gd name="T6" fmla="*/ 106690836 w 65"/>
                      <a:gd name="T7" fmla="*/ 92544400 h 20"/>
                      <a:gd name="T8" fmla="*/ 187979092 w 65"/>
                      <a:gd name="T9" fmla="*/ 98328425 h 20"/>
                      <a:gd name="T10" fmla="*/ 264186832 w 65"/>
                      <a:gd name="T11" fmla="*/ 98328425 h 20"/>
                      <a:gd name="T12" fmla="*/ 330233540 w 65"/>
                      <a:gd name="T13" fmla="*/ 98328425 h 20"/>
                      <a:gd name="T14" fmla="*/ 304830960 w 65"/>
                      <a:gd name="T15" fmla="*/ 46272200 h 20"/>
                      <a:gd name="T16" fmla="*/ 264186832 w 65"/>
                      <a:gd name="T17" fmla="*/ 28920125 h 20"/>
                      <a:gd name="T18" fmla="*/ 223542704 w 65"/>
                      <a:gd name="T19" fmla="*/ 17352075 h 20"/>
                      <a:gd name="T20" fmla="*/ 167657028 w 65"/>
                      <a:gd name="T21" fmla="*/ 23136100 h 20"/>
                      <a:gd name="T22" fmla="*/ 121932384 w 65"/>
                      <a:gd name="T23" fmla="*/ 0 h 20"/>
                      <a:gd name="T24" fmla="*/ 20322064 w 65"/>
                      <a:gd name="T25" fmla="*/ 28920125 h 20"/>
                      <a:gd name="T26" fmla="*/ 0 w 65"/>
                      <a:gd name="T27" fmla="*/ 7519232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1" name="Freeform 934">
                    <a:extLst>
                      <a:ext uri="{FF2B5EF4-FFF2-40B4-BE49-F238E27FC236}">
                        <a16:creationId xmlns:a16="http://schemas.microsoft.com/office/drawing/2014/main" id="{E3CFCD23-DA7C-230D-3DD9-9EAF20FC9610}"/>
                      </a:ext>
                    </a:extLst>
                  </p:cNvPr>
                  <p:cNvSpPr>
                    <a:spLocks/>
                  </p:cNvSpPr>
                  <p:nvPr/>
                </p:nvSpPr>
                <p:spPr bwMode="auto">
                  <a:xfrm>
                    <a:off x="1837002" y="1616975"/>
                    <a:ext cx="92414" cy="52910"/>
                  </a:xfrm>
                  <a:custGeom>
                    <a:avLst/>
                    <a:gdLst>
                      <a:gd name="T0" fmla="*/ 20322064 w 41"/>
                      <a:gd name="T1" fmla="*/ 57840250 h 22"/>
                      <a:gd name="T2" fmla="*/ 55885676 w 41"/>
                      <a:gd name="T3" fmla="*/ 92544400 h 22"/>
                      <a:gd name="T4" fmla="*/ 116851868 w 41"/>
                      <a:gd name="T5" fmla="*/ 115680500 h 22"/>
                      <a:gd name="T6" fmla="*/ 182898576 w 41"/>
                      <a:gd name="T7" fmla="*/ 127248550 h 22"/>
                      <a:gd name="T8" fmla="*/ 208301156 w 41"/>
                      <a:gd name="T9" fmla="*/ 52056225 h 22"/>
                      <a:gd name="T10" fmla="*/ 147334964 w 41"/>
                      <a:gd name="T11" fmla="*/ 28920125 h 22"/>
                      <a:gd name="T12" fmla="*/ 101610320 w 41"/>
                      <a:gd name="T13" fmla="*/ 34704150 h 22"/>
                      <a:gd name="T14" fmla="*/ 71127224 w 41"/>
                      <a:gd name="T15" fmla="*/ 11568050 h 22"/>
                      <a:gd name="T16" fmla="*/ 40644128 w 41"/>
                      <a:gd name="T17" fmla="*/ 0 h 22"/>
                      <a:gd name="T18" fmla="*/ 0 w 41"/>
                      <a:gd name="T19" fmla="*/ 11568050 h 22"/>
                      <a:gd name="T20" fmla="*/ 20322064 w 41"/>
                      <a:gd name="T21" fmla="*/ 5784025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2" name="Freeform 935">
                    <a:extLst>
                      <a:ext uri="{FF2B5EF4-FFF2-40B4-BE49-F238E27FC236}">
                        <a16:creationId xmlns:a16="http://schemas.microsoft.com/office/drawing/2014/main" id="{61BE2F37-D01B-8F8C-0DD9-467CFC1BC3B2}"/>
                      </a:ext>
                    </a:extLst>
                  </p:cNvPr>
                  <p:cNvSpPr>
                    <a:spLocks/>
                  </p:cNvSpPr>
                  <p:nvPr/>
                </p:nvSpPr>
                <p:spPr bwMode="auto">
                  <a:xfrm>
                    <a:off x="1922655" y="1576089"/>
                    <a:ext cx="220893" cy="153921"/>
                  </a:xfrm>
                  <a:custGeom>
                    <a:avLst/>
                    <a:gdLst>
                      <a:gd name="T0" fmla="*/ 0 w 98"/>
                      <a:gd name="T1" fmla="*/ 208228658 h 64"/>
                      <a:gd name="T2" fmla="*/ 15241617 w 98"/>
                      <a:gd name="T3" fmla="*/ 260285221 h 64"/>
                      <a:gd name="T4" fmla="*/ 35563773 w 98"/>
                      <a:gd name="T5" fmla="*/ 341262097 h 64"/>
                      <a:gd name="T6" fmla="*/ 101610780 w 98"/>
                      <a:gd name="T7" fmla="*/ 370182410 h 64"/>
                      <a:gd name="T8" fmla="*/ 187979943 w 98"/>
                      <a:gd name="T9" fmla="*/ 364398347 h 64"/>
                      <a:gd name="T10" fmla="*/ 340398367 w 98"/>
                      <a:gd name="T11" fmla="*/ 352830222 h 64"/>
                      <a:gd name="T12" fmla="*/ 431848069 w 98"/>
                      <a:gd name="T13" fmla="*/ 306557722 h 64"/>
                      <a:gd name="T14" fmla="*/ 477572920 w 98"/>
                      <a:gd name="T15" fmla="*/ 283421471 h 64"/>
                      <a:gd name="T16" fmla="*/ 492814537 w 98"/>
                      <a:gd name="T17" fmla="*/ 202444595 h 64"/>
                      <a:gd name="T18" fmla="*/ 497895076 w 98"/>
                      <a:gd name="T19" fmla="*/ 161953752 h 64"/>
                      <a:gd name="T20" fmla="*/ 477572920 w 98"/>
                      <a:gd name="T21" fmla="*/ 75192814 h 64"/>
                      <a:gd name="T22" fmla="*/ 452170225 w 98"/>
                      <a:gd name="T23" fmla="*/ 23136250 h 64"/>
                      <a:gd name="T24" fmla="*/ 391203757 w 98"/>
                      <a:gd name="T25" fmla="*/ 5784063 h 64"/>
                      <a:gd name="T26" fmla="*/ 340398367 w 98"/>
                      <a:gd name="T27" fmla="*/ 11568125 h 64"/>
                      <a:gd name="T28" fmla="*/ 304834594 w 98"/>
                      <a:gd name="T29" fmla="*/ 0 h 64"/>
                      <a:gd name="T30" fmla="*/ 238785333 w 98"/>
                      <a:gd name="T31" fmla="*/ 17352188 h 64"/>
                      <a:gd name="T32" fmla="*/ 157496709 w 98"/>
                      <a:gd name="T33" fmla="*/ 34704375 h 64"/>
                      <a:gd name="T34" fmla="*/ 106691319 w 98"/>
                      <a:gd name="T35" fmla="*/ 46272501 h 64"/>
                      <a:gd name="T36" fmla="*/ 86369163 w 98"/>
                      <a:gd name="T37" fmla="*/ 34704375 h 64"/>
                      <a:gd name="T38" fmla="*/ 35563773 w 98"/>
                      <a:gd name="T39" fmla="*/ 69408751 h 64"/>
                      <a:gd name="T40" fmla="*/ 20322156 w 98"/>
                      <a:gd name="T41" fmla="*/ 80976876 h 64"/>
                      <a:gd name="T42" fmla="*/ 20322156 w 98"/>
                      <a:gd name="T43" fmla="*/ 121465314 h 64"/>
                      <a:gd name="T44" fmla="*/ 10161078 w 98"/>
                      <a:gd name="T45" fmla="*/ 173521877 h 64"/>
                      <a:gd name="T46" fmla="*/ 0 w 98"/>
                      <a:gd name="T47" fmla="*/ 208228658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3" name="Freeform 936">
                    <a:extLst>
                      <a:ext uri="{FF2B5EF4-FFF2-40B4-BE49-F238E27FC236}">
                        <a16:creationId xmlns:a16="http://schemas.microsoft.com/office/drawing/2014/main" id="{34B9EF2A-7F28-BAA4-D72E-6463C363B959}"/>
                      </a:ext>
                    </a:extLst>
                  </p:cNvPr>
                  <p:cNvSpPr>
                    <a:spLocks/>
                  </p:cNvSpPr>
                  <p:nvPr/>
                </p:nvSpPr>
                <p:spPr bwMode="auto">
                  <a:xfrm>
                    <a:off x="2141293" y="1597734"/>
                    <a:ext cx="105938" cy="45695"/>
                  </a:xfrm>
                  <a:custGeom>
                    <a:avLst/>
                    <a:gdLst>
                      <a:gd name="T0" fmla="*/ 0 w 47"/>
                      <a:gd name="T1" fmla="*/ 109896475 h 19"/>
                      <a:gd name="T2" fmla="*/ 45724644 w 47"/>
                      <a:gd name="T3" fmla="*/ 92544400 h 19"/>
                      <a:gd name="T4" fmla="*/ 86368772 w 47"/>
                      <a:gd name="T5" fmla="*/ 80976350 h 19"/>
                      <a:gd name="T6" fmla="*/ 132093416 w 47"/>
                      <a:gd name="T7" fmla="*/ 63624275 h 19"/>
                      <a:gd name="T8" fmla="*/ 182898576 w 47"/>
                      <a:gd name="T9" fmla="*/ 63624275 h 19"/>
                      <a:gd name="T10" fmla="*/ 238784252 w 47"/>
                      <a:gd name="T11" fmla="*/ 69408300 h 19"/>
                      <a:gd name="T12" fmla="*/ 233703736 w 47"/>
                      <a:gd name="T13" fmla="*/ 28920125 h 19"/>
                      <a:gd name="T14" fmla="*/ 167657028 w 47"/>
                      <a:gd name="T15" fmla="*/ 0 h 19"/>
                      <a:gd name="T16" fmla="*/ 86368772 w 47"/>
                      <a:gd name="T17" fmla="*/ 17352075 h 19"/>
                      <a:gd name="T18" fmla="*/ 35563612 w 47"/>
                      <a:gd name="T19" fmla="*/ 34704150 h 19"/>
                      <a:gd name="T20" fmla="*/ 5080516 w 47"/>
                      <a:gd name="T21" fmla="*/ 57840250 h 19"/>
                      <a:gd name="T22" fmla="*/ 0 w 47"/>
                      <a:gd name="T23" fmla="*/ 10989647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4" name="Freeform 937">
                    <a:extLst>
                      <a:ext uri="{FF2B5EF4-FFF2-40B4-BE49-F238E27FC236}">
                        <a16:creationId xmlns:a16="http://schemas.microsoft.com/office/drawing/2014/main" id="{4C376479-1343-AF5C-046A-03E7D46103B2}"/>
                      </a:ext>
                    </a:extLst>
                  </p:cNvPr>
                  <p:cNvSpPr>
                    <a:spLocks/>
                  </p:cNvSpPr>
                  <p:nvPr/>
                </p:nvSpPr>
                <p:spPr bwMode="auto">
                  <a:xfrm>
                    <a:off x="2247232" y="1537609"/>
                    <a:ext cx="225401" cy="153921"/>
                  </a:xfrm>
                  <a:custGeom>
                    <a:avLst/>
                    <a:gdLst>
                      <a:gd name="T0" fmla="*/ 0 w 100"/>
                      <a:gd name="T1" fmla="*/ 115681252 h 64"/>
                      <a:gd name="T2" fmla="*/ 10161077 w 100"/>
                      <a:gd name="T3" fmla="*/ 185092408 h 64"/>
                      <a:gd name="T4" fmla="*/ 0 w 100"/>
                      <a:gd name="T5" fmla="*/ 231364908 h 64"/>
                      <a:gd name="T6" fmla="*/ 15241616 w 100"/>
                      <a:gd name="T7" fmla="*/ 294989597 h 64"/>
                      <a:gd name="T8" fmla="*/ 30483231 w 100"/>
                      <a:gd name="T9" fmla="*/ 335478035 h 64"/>
                      <a:gd name="T10" fmla="*/ 50805385 w 100"/>
                      <a:gd name="T11" fmla="*/ 370182410 h 64"/>
                      <a:gd name="T12" fmla="*/ 157496695 w 100"/>
                      <a:gd name="T13" fmla="*/ 364398347 h 64"/>
                      <a:gd name="T14" fmla="*/ 213382619 w 100"/>
                      <a:gd name="T15" fmla="*/ 352830222 h 64"/>
                      <a:gd name="T16" fmla="*/ 264190258 w 100"/>
                      <a:gd name="T17" fmla="*/ 352830222 h 64"/>
                      <a:gd name="T18" fmla="*/ 330237259 w 100"/>
                      <a:gd name="T19" fmla="*/ 347046160 h 64"/>
                      <a:gd name="T20" fmla="*/ 386123183 w 100"/>
                      <a:gd name="T21" fmla="*/ 335478035 h 64"/>
                      <a:gd name="T22" fmla="*/ 436928568 w 100"/>
                      <a:gd name="T23" fmla="*/ 312341784 h 64"/>
                      <a:gd name="T24" fmla="*/ 487733954 w 100"/>
                      <a:gd name="T25" fmla="*/ 283421471 h 64"/>
                      <a:gd name="T26" fmla="*/ 508056108 w 100"/>
                      <a:gd name="T27" fmla="*/ 196660533 h 64"/>
                      <a:gd name="T28" fmla="*/ 508056108 w 100"/>
                      <a:gd name="T29" fmla="*/ 150385627 h 64"/>
                      <a:gd name="T30" fmla="*/ 487733954 w 100"/>
                      <a:gd name="T31" fmla="*/ 109897189 h 64"/>
                      <a:gd name="T32" fmla="*/ 467411800 w 100"/>
                      <a:gd name="T33" fmla="*/ 40488438 h 64"/>
                      <a:gd name="T34" fmla="*/ 401364799 w 100"/>
                      <a:gd name="T35" fmla="*/ 0 h 64"/>
                      <a:gd name="T36" fmla="*/ 350559413 w 100"/>
                      <a:gd name="T37" fmla="*/ 5784063 h 64"/>
                      <a:gd name="T38" fmla="*/ 304834566 w 100"/>
                      <a:gd name="T39" fmla="*/ 17352188 h 64"/>
                      <a:gd name="T40" fmla="*/ 259109720 w 100"/>
                      <a:gd name="T41" fmla="*/ 28920313 h 64"/>
                      <a:gd name="T42" fmla="*/ 193060465 w 100"/>
                      <a:gd name="T43" fmla="*/ 40488438 h 64"/>
                      <a:gd name="T44" fmla="*/ 132094002 w 100"/>
                      <a:gd name="T45" fmla="*/ 40488438 h 64"/>
                      <a:gd name="T46" fmla="*/ 50805385 w 100"/>
                      <a:gd name="T47" fmla="*/ 57840626 h 64"/>
                      <a:gd name="T48" fmla="*/ 10161077 w 100"/>
                      <a:gd name="T49" fmla="*/ 69408751 h 64"/>
                      <a:gd name="T50" fmla="*/ 0 w 100"/>
                      <a:gd name="T51" fmla="*/ 115681252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5" name="Freeform 938">
                    <a:extLst>
                      <a:ext uri="{FF2B5EF4-FFF2-40B4-BE49-F238E27FC236}">
                        <a16:creationId xmlns:a16="http://schemas.microsoft.com/office/drawing/2014/main" id="{51E502DB-C3A0-721D-3972-EF5A52D25A16}"/>
                      </a:ext>
                    </a:extLst>
                  </p:cNvPr>
                  <p:cNvSpPr>
                    <a:spLocks/>
                  </p:cNvSpPr>
                  <p:nvPr/>
                </p:nvSpPr>
                <p:spPr bwMode="auto">
                  <a:xfrm>
                    <a:off x="2463616" y="1573684"/>
                    <a:ext cx="42826" cy="26455"/>
                  </a:xfrm>
                  <a:custGeom>
                    <a:avLst/>
                    <a:gdLst>
                      <a:gd name="T0" fmla="*/ 15241548 w 19"/>
                      <a:gd name="T1" fmla="*/ 63624275 h 11"/>
                      <a:gd name="T2" fmla="*/ 96529804 w 19"/>
                      <a:gd name="T3" fmla="*/ 46272200 h 11"/>
                      <a:gd name="T4" fmla="*/ 91449288 w 19"/>
                      <a:gd name="T5" fmla="*/ 0 h 11"/>
                      <a:gd name="T6" fmla="*/ 0 w 19"/>
                      <a:gd name="T7" fmla="*/ 5784025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6" name="Freeform 939">
                    <a:extLst>
                      <a:ext uri="{FF2B5EF4-FFF2-40B4-BE49-F238E27FC236}">
                        <a16:creationId xmlns:a16="http://schemas.microsoft.com/office/drawing/2014/main" id="{09E31F6A-414F-CEB4-4DE3-306315DCD93E}"/>
                      </a:ext>
                    </a:extLst>
                  </p:cNvPr>
                  <p:cNvSpPr>
                    <a:spLocks/>
                  </p:cNvSpPr>
                  <p:nvPr/>
                </p:nvSpPr>
                <p:spPr bwMode="auto">
                  <a:xfrm>
                    <a:off x="2093959" y="1932033"/>
                    <a:ext cx="268227" cy="81771"/>
                  </a:xfrm>
                  <a:custGeom>
                    <a:avLst/>
                    <a:gdLst>
                      <a:gd name="T0" fmla="*/ 0 w 119"/>
                      <a:gd name="T1" fmla="*/ 75193245 h 34"/>
                      <a:gd name="T2" fmla="*/ 86369094 w 119"/>
                      <a:gd name="T3" fmla="*/ 121468415 h 34"/>
                      <a:gd name="T4" fmla="*/ 182899258 w 119"/>
                      <a:gd name="T5" fmla="*/ 179309373 h 34"/>
                      <a:gd name="T6" fmla="*/ 325156490 w 119"/>
                      <a:gd name="T7" fmla="*/ 196661660 h 34"/>
                      <a:gd name="T8" fmla="*/ 431847724 w 119"/>
                      <a:gd name="T9" fmla="*/ 173525277 h 34"/>
                      <a:gd name="T10" fmla="*/ 538538958 w 119"/>
                      <a:gd name="T11" fmla="*/ 98332033 h 34"/>
                      <a:gd name="T12" fmla="*/ 594424842 w 119"/>
                      <a:gd name="T13" fmla="*/ 40488670 h 34"/>
                      <a:gd name="T14" fmla="*/ 579183237 w 119"/>
                      <a:gd name="T15" fmla="*/ 0 h 34"/>
                      <a:gd name="T16" fmla="*/ 508055748 w 119"/>
                      <a:gd name="T17" fmla="*/ 23136383 h 34"/>
                      <a:gd name="T18" fmla="*/ 452169864 w 119"/>
                      <a:gd name="T19" fmla="*/ 52056862 h 34"/>
                      <a:gd name="T20" fmla="*/ 381042375 w 119"/>
                      <a:gd name="T21" fmla="*/ 75193245 h 34"/>
                      <a:gd name="T22" fmla="*/ 279429422 w 119"/>
                      <a:gd name="T23" fmla="*/ 92545532 h 34"/>
                      <a:gd name="T24" fmla="*/ 208301933 w 119"/>
                      <a:gd name="T25" fmla="*/ 92545532 h 34"/>
                      <a:gd name="T26" fmla="*/ 137174443 w 119"/>
                      <a:gd name="T27" fmla="*/ 92545532 h 34"/>
                      <a:gd name="T28" fmla="*/ 66046954 w 119"/>
                      <a:gd name="T29" fmla="*/ 75193245 h 34"/>
                      <a:gd name="T30" fmla="*/ 0 w 119"/>
                      <a:gd name="T31" fmla="*/ 75193245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7" name="Freeform 940">
                    <a:extLst>
                      <a:ext uri="{FF2B5EF4-FFF2-40B4-BE49-F238E27FC236}">
                        <a16:creationId xmlns:a16="http://schemas.microsoft.com/office/drawing/2014/main" id="{F70F57CE-9564-2F4E-B41A-A2AC2396F6A2}"/>
                      </a:ext>
                    </a:extLst>
                  </p:cNvPr>
                  <p:cNvSpPr>
                    <a:spLocks/>
                  </p:cNvSpPr>
                  <p:nvPr/>
                </p:nvSpPr>
                <p:spPr bwMode="auto">
                  <a:xfrm>
                    <a:off x="2102975" y="1907982"/>
                    <a:ext cx="245687" cy="52910"/>
                  </a:xfrm>
                  <a:custGeom>
                    <a:avLst/>
                    <a:gdLst>
                      <a:gd name="T0" fmla="*/ 0 w 109"/>
                      <a:gd name="T1" fmla="*/ 115680500 h 22"/>
                      <a:gd name="T2" fmla="*/ 55885903 w 109"/>
                      <a:gd name="T3" fmla="*/ 80976350 h 22"/>
                      <a:gd name="T4" fmla="*/ 121932880 w 109"/>
                      <a:gd name="T5" fmla="*/ 57840250 h 22"/>
                      <a:gd name="T6" fmla="*/ 208302004 w 109"/>
                      <a:gd name="T7" fmla="*/ 17352075 h 22"/>
                      <a:gd name="T8" fmla="*/ 284512308 w 109"/>
                      <a:gd name="T9" fmla="*/ 17352075 h 22"/>
                      <a:gd name="T10" fmla="*/ 330237138 w 109"/>
                      <a:gd name="T11" fmla="*/ 0 h 22"/>
                      <a:gd name="T12" fmla="*/ 406445188 w 109"/>
                      <a:gd name="T13" fmla="*/ 11568050 h 22"/>
                      <a:gd name="T14" fmla="*/ 523297532 w 109"/>
                      <a:gd name="T15" fmla="*/ 46272200 h 22"/>
                      <a:gd name="T16" fmla="*/ 553780752 w 109"/>
                      <a:gd name="T17" fmla="*/ 52056225 h 22"/>
                      <a:gd name="T18" fmla="*/ 523297532 w 109"/>
                      <a:gd name="T19" fmla="*/ 75192325 h 22"/>
                      <a:gd name="T20" fmla="*/ 442008945 w 109"/>
                      <a:gd name="T21" fmla="*/ 52056225 h 22"/>
                      <a:gd name="T22" fmla="*/ 391203578 w 109"/>
                      <a:gd name="T23" fmla="*/ 52056225 h 22"/>
                      <a:gd name="T24" fmla="*/ 314995528 w 109"/>
                      <a:gd name="T25" fmla="*/ 57840250 h 22"/>
                      <a:gd name="T26" fmla="*/ 269268444 w 109"/>
                      <a:gd name="T27" fmla="*/ 63624275 h 22"/>
                      <a:gd name="T28" fmla="*/ 208302004 w 109"/>
                      <a:gd name="T29" fmla="*/ 63624275 h 22"/>
                      <a:gd name="T30" fmla="*/ 147335564 w 109"/>
                      <a:gd name="T31" fmla="*/ 80976350 h 22"/>
                      <a:gd name="T32" fmla="*/ 81288587 w 109"/>
                      <a:gd name="T33" fmla="*/ 92544400 h 22"/>
                      <a:gd name="T34" fmla="*/ 30483220 w 109"/>
                      <a:gd name="T35" fmla="*/ 127248550 h 22"/>
                      <a:gd name="T36" fmla="*/ 0 w 109"/>
                      <a:gd name="T37" fmla="*/ 11568050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8" name="Freeform 941">
                    <a:extLst>
                      <a:ext uri="{FF2B5EF4-FFF2-40B4-BE49-F238E27FC236}">
                        <a16:creationId xmlns:a16="http://schemas.microsoft.com/office/drawing/2014/main" id="{7B1B38AC-8085-6824-2A18-03714166FBC0}"/>
                      </a:ext>
                    </a:extLst>
                  </p:cNvPr>
                  <p:cNvSpPr>
                    <a:spLocks/>
                  </p:cNvSpPr>
                  <p:nvPr/>
                </p:nvSpPr>
                <p:spPr bwMode="auto">
                  <a:xfrm>
                    <a:off x="2102975" y="1927222"/>
                    <a:ext cx="211877" cy="43290"/>
                  </a:xfrm>
                  <a:custGeom>
                    <a:avLst/>
                    <a:gdLst>
                      <a:gd name="T0" fmla="*/ 0 w 94"/>
                      <a:gd name="T1" fmla="*/ 69408300 h 18"/>
                      <a:gd name="T2" fmla="*/ 60966480 w 94"/>
                      <a:gd name="T3" fmla="*/ 75192325 h 18"/>
                      <a:gd name="T4" fmla="*/ 157496739 w 94"/>
                      <a:gd name="T5" fmla="*/ 98328425 h 18"/>
                      <a:gd name="T6" fmla="*/ 294673573 w 94"/>
                      <a:gd name="T7" fmla="*/ 92544400 h 18"/>
                      <a:gd name="T8" fmla="*/ 396284372 w 94"/>
                      <a:gd name="T9" fmla="*/ 57840250 h 18"/>
                      <a:gd name="T10" fmla="*/ 477573012 w 94"/>
                      <a:gd name="T11" fmla="*/ 46272200 h 18"/>
                      <a:gd name="T12" fmla="*/ 401364912 w 94"/>
                      <a:gd name="T13" fmla="*/ 23136100 h 18"/>
                      <a:gd name="T14" fmla="*/ 309915193 w 94"/>
                      <a:gd name="T15" fmla="*/ 0 h 18"/>
                      <a:gd name="T16" fmla="*/ 223543759 w 94"/>
                      <a:gd name="T17" fmla="*/ 17352075 h 18"/>
                      <a:gd name="T18" fmla="*/ 142255119 w 94"/>
                      <a:gd name="T19" fmla="*/ 28920125 h 18"/>
                      <a:gd name="T20" fmla="*/ 96530260 w 94"/>
                      <a:gd name="T21" fmla="*/ 46272200 h 18"/>
                      <a:gd name="T22" fmla="*/ 60966480 w 94"/>
                      <a:gd name="T23" fmla="*/ 57840250 h 18"/>
                      <a:gd name="T24" fmla="*/ 172738359 w 94"/>
                      <a:gd name="T25" fmla="*/ 10411245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29" name="Freeform 942">
                    <a:extLst>
                      <a:ext uri="{FF2B5EF4-FFF2-40B4-BE49-F238E27FC236}">
                        <a16:creationId xmlns:a16="http://schemas.microsoft.com/office/drawing/2014/main" id="{D5E308C1-B41F-C33E-98B2-6B1342542219}"/>
                      </a:ext>
                    </a:extLst>
                  </p:cNvPr>
                  <p:cNvSpPr>
                    <a:spLocks/>
                  </p:cNvSpPr>
                  <p:nvPr/>
                </p:nvSpPr>
                <p:spPr bwMode="auto">
                  <a:xfrm>
                    <a:off x="2116499" y="1689125"/>
                    <a:ext cx="198353" cy="149111"/>
                  </a:xfrm>
                  <a:custGeom>
                    <a:avLst/>
                    <a:gdLst>
                      <a:gd name="T0" fmla="*/ 101610832 w 88"/>
                      <a:gd name="T1" fmla="*/ 23136255 h 62"/>
                      <a:gd name="T2" fmla="*/ 111771916 w 88"/>
                      <a:gd name="T3" fmla="*/ 109897212 h 62"/>
                      <a:gd name="T4" fmla="*/ 45724875 w 88"/>
                      <a:gd name="T5" fmla="*/ 167737850 h 62"/>
                      <a:gd name="T6" fmla="*/ 5080542 w 88"/>
                      <a:gd name="T7" fmla="*/ 214012765 h 62"/>
                      <a:gd name="T8" fmla="*/ 0 w 88"/>
                      <a:gd name="T9" fmla="*/ 277637467 h 62"/>
                      <a:gd name="T10" fmla="*/ 20322166 w 88"/>
                      <a:gd name="T11" fmla="*/ 341262169 h 62"/>
                      <a:gd name="T12" fmla="*/ 86369207 w 88"/>
                      <a:gd name="T13" fmla="*/ 358614360 h 62"/>
                      <a:gd name="T14" fmla="*/ 111771916 w 88"/>
                      <a:gd name="T15" fmla="*/ 294989658 h 62"/>
                      <a:gd name="T16" fmla="*/ 182899498 w 88"/>
                      <a:gd name="T17" fmla="*/ 300773722 h 62"/>
                      <a:gd name="T18" fmla="*/ 208302206 w 88"/>
                      <a:gd name="T19" fmla="*/ 341262169 h 62"/>
                      <a:gd name="T20" fmla="*/ 259109876 w 88"/>
                      <a:gd name="T21" fmla="*/ 341262169 h 62"/>
                      <a:gd name="T22" fmla="*/ 299754209 w 88"/>
                      <a:gd name="T23" fmla="*/ 306557786 h 62"/>
                      <a:gd name="T24" fmla="*/ 309915292 w 88"/>
                      <a:gd name="T25" fmla="*/ 260285276 h 62"/>
                      <a:gd name="T26" fmla="*/ 370881792 w 88"/>
                      <a:gd name="T27" fmla="*/ 300773722 h 62"/>
                      <a:gd name="T28" fmla="*/ 391203958 w 88"/>
                      <a:gd name="T29" fmla="*/ 335478105 h 62"/>
                      <a:gd name="T30" fmla="*/ 447089916 w 88"/>
                      <a:gd name="T31" fmla="*/ 300773722 h 62"/>
                      <a:gd name="T32" fmla="*/ 447089916 w 88"/>
                      <a:gd name="T33" fmla="*/ 225580893 h 62"/>
                      <a:gd name="T34" fmla="*/ 416606666 w 88"/>
                      <a:gd name="T35" fmla="*/ 185092446 h 62"/>
                      <a:gd name="T36" fmla="*/ 391203958 w 88"/>
                      <a:gd name="T37" fmla="*/ 156169722 h 62"/>
                      <a:gd name="T38" fmla="*/ 355640167 w 88"/>
                      <a:gd name="T39" fmla="*/ 127249403 h 62"/>
                      <a:gd name="T40" fmla="*/ 314995834 w 88"/>
                      <a:gd name="T41" fmla="*/ 92545021 h 62"/>
                      <a:gd name="T42" fmla="*/ 299754209 w 88"/>
                      <a:gd name="T43" fmla="*/ 34704383 h 62"/>
                      <a:gd name="T44" fmla="*/ 29975420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0" name="Freeform 943">
                    <a:extLst>
                      <a:ext uri="{FF2B5EF4-FFF2-40B4-BE49-F238E27FC236}">
                        <a16:creationId xmlns:a16="http://schemas.microsoft.com/office/drawing/2014/main" id="{35E3F3A4-7ED3-A194-5C10-334BD4163EAE}"/>
                      </a:ext>
                    </a:extLst>
                  </p:cNvPr>
                  <p:cNvSpPr>
                    <a:spLocks/>
                  </p:cNvSpPr>
                  <p:nvPr/>
                </p:nvSpPr>
                <p:spPr bwMode="auto">
                  <a:xfrm>
                    <a:off x="2486157" y="1621785"/>
                    <a:ext cx="108192" cy="177972"/>
                  </a:xfrm>
                  <a:custGeom>
                    <a:avLst/>
                    <a:gdLst>
                      <a:gd name="T0" fmla="*/ 15241548 w 48"/>
                      <a:gd name="T1" fmla="*/ 428027470 h 74"/>
                      <a:gd name="T2" fmla="*/ 66046708 w 48"/>
                      <a:gd name="T3" fmla="*/ 381754750 h 74"/>
                      <a:gd name="T4" fmla="*/ 106690836 w 48"/>
                      <a:gd name="T5" fmla="*/ 347050210 h 74"/>
                      <a:gd name="T6" fmla="*/ 147334964 w 48"/>
                      <a:gd name="T7" fmla="*/ 312343265 h 74"/>
                      <a:gd name="T8" fmla="*/ 193059608 w 48"/>
                      <a:gd name="T9" fmla="*/ 266070545 h 74"/>
                      <a:gd name="T10" fmla="*/ 218462188 w 48"/>
                      <a:gd name="T11" fmla="*/ 208229645 h 74"/>
                      <a:gd name="T12" fmla="*/ 223542704 w 48"/>
                      <a:gd name="T13" fmla="*/ 173525105 h 74"/>
                      <a:gd name="T14" fmla="*/ 228623220 w 48"/>
                      <a:gd name="T15" fmla="*/ 104113620 h 74"/>
                      <a:gd name="T16" fmla="*/ 243864768 w 48"/>
                      <a:gd name="T17" fmla="*/ 57840900 h 74"/>
                      <a:gd name="T18" fmla="*/ 233703736 w 48"/>
                      <a:gd name="T19" fmla="*/ 0 h 74"/>
                      <a:gd name="T20" fmla="*/ 208301156 w 48"/>
                      <a:gd name="T21" fmla="*/ 34704540 h 74"/>
                      <a:gd name="T22" fmla="*/ 198140124 w 48"/>
                      <a:gd name="T23" fmla="*/ 121468295 h 74"/>
                      <a:gd name="T24" fmla="*/ 157495996 w 48"/>
                      <a:gd name="T25" fmla="*/ 208229645 h 74"/>
                      <a:gd name="T26" fmla="*/ 106690836 w 48"/>
                      <a:gd name="T27" fmla="*/ 260286455 h 74"/>
                      <a:gd name="T28" fmla="*/ 45724644 w 48"/>
                      <a:gd name="T29" fmla="*/ 318127355 h 74"/>
                      <a:gd name="T30" fmla="*/ 0 w 48"/>
                      <a:gd name="T31" fmla="*/ 381754750 h 74"/>
                      <a:gd name="T32" fmla="*/ 15241548 w 48"/>
                      <a:gd name="T33" fmla="*/ 42802747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1" name="Freeform 944">
                    <a:extLst>
                      <a:ext uri="{FF2B5EF4-FFF2-40B4-BE49-F238E27FC236}">
                        <a16:creationId xmlns:a16="http://schemas.microsoft.com/office/drawing/2014/main" id="{F6DBB53C-DD03-2680-EABF-13360B86D91B}"/>
                      </a:ext>
                    </a:extLst>
                  </p:cNvPr>
                  <p:cNvSpPr>
                    <a:spLocks/>
                  </p:cNvSpPr>
                  <p:nvPr/>
                </p:nvSpPr>
                <p:spPr bwMode="auto">
                  <a:xfrm>
                    <a:off x="1764874" y="996479"/>
                    <a:ext cx="779887" cy="579610"/>
                  </a:xfrm>
                  <a:custGeom>
                    <a:avLst/>
                    <a:gdLst>
                      <a:gd name="T0" fmla="*/ 5080536 w 346"/>
                      <a:gd name="T1" fmla="*/ 1393974075 h 241"/>
                      <a:gd name="T2" fmla="*/ 30483213 w 346"/>
                      <a:gd name="T3" fmla="*/ 1289860727 h 241"/>
                      <a:gd name="T4" fmla="*/ 0 w 346"/>
                      <a:gd name="T5" fmla="*/ 1226233498 h 241"/>
                      <a:gd name="T6" fmla="*/ 10161071 w 346"/>
                      <a:gd name="T7" fmla="*/ 1122120150 h 241"/>
                      <a:gd name="T8" fmla="*/ 10161071 w 346"/>
                      <a:gd name="T9" fmla="*/ 994870502 h 241"/>
                      <a:gd name="T10" fmla="*/ 35563749 w 346"/>
                      <a:gd name="T11" fmla="*/ 884970674 h 241"/>
                      <a:gd name="T12" fmla="*/ 55885891 w 346"/>
                      <a:gd name="T13" fmla="*/ 757721026 h 241"/>
                      <a:gd name="T14" fmla="*/ 71127498 w 346"/>
                      <a:gd name="T15" fmla="*/ 624684899 h 241"/>
                      <a:gd name="T16" fmla="*/ 116852317 w 346"/>
                      <a:gd name="T17" fmla="*/ 509003401 h 241"/>
                      <a:gd name="T18" fmla="*/ 167657673 w 346"/>
                      <a:gd name="T19" fmla="*/ 358615049 h 241"/>
                      <a:gd name="T20" fmla="*/ 223543564 w 346"/>
                      <a:gd name="T21" fmla="*/ 231365401 h 241"/>
                      <a:gd name="T22" fmla="*/ 340398135 w 346"/>
                      <a:gd name="T23" fmla="*/ 127249648 h 241"/>
                      <a:gd name="T24" fmla="*/ 508055808 w 346"/>
                      <a:gd name="T25" fmla="*/ 69408899 h 241"/>
                      <a:gd name="T26" fmla="*/ 736679908 w 346"/>
                      <a:gd name="T27" fmla="*/ 0 h 241"/>
                      <a:gd name="T28" fmla="*/ 914500906 w 346"/>
                      <a:gd name="T29" fmla="*/ 5784075 h 241"/>
                      <a:gd name="T30" fmla="*/ 1066916972 w 346"/>
                      <a:gd name="T31" fmla="*/ 11568150 h 241"/>
                      <a:gd name="T32" fmla="*/ 1214252503 w 346"/>
                      <a:gd name="T33" fmla="*/ 46272599 h 241"/>
                      <a:gd name="T34" fmla="*/ 1346346427 w 346"/>
                      <a:gd name="T35" fmla="*/ 92545198 h 241"/>
                      <a:gd name="T36" fmla="*/ 1442876602 w 346"/>
                      <a:gd name="T37" fmla="*/ 254501700 h 241"/>
                      <a:gd name="T38" fmla="*/ 1569892245 w 346"/>
                      <a:gd name="T39" fmla="*/ 428026352 h 241"/>
                      <a:gd name="T40" fmla="*/ 1656261349 w 346"/>
                      <a:gd name="T41" fmla="*/ 653605273 h 241"/>
                      <a:gd name="T42" fmla="*/ 1696905634 w 346"/>
                      <a:gd name="T43" fmla="*/ 827129925 h 241"/>
                      <a:gd name="T44" fmla="*/ 1742630453 w 346"/>
                      <a:gd name="T45" fmla="*/ 977518278 h 241"/>
                      <a:gd name="T46" fmla="*/ 1757872060 w 346"/>
                      <a:gd name="T47" fmla="*/ 1023790877 h 241"/>
                      <a:gd name="T48" fmla="*/ 1752791524 w 346"/>
                      <a:gd name="T49" fmla="*/ 1185744974 h 241"/>
                      <a:gd name="T50" fmla="*/ 1712147240 w 346"/>
                      <a:gd name="T51" fmla="*/ 1122120150 h 241"/>
                      <a:gd name="T52" fmla="*/ 1666422420 w 346"/>
                      <a:gd name="T53" fmla="*/ 1035359027 h 241"/>
                      <a:gd name="T54" fmla="*/ 1595294923 w 346"/>
                      <a:gd name="T55" fmla="*/ 925459198 h 241"/>
                      <a:gd name="T56" fmla="*/ 1493684212 w 346"/>
                      <a:gd name="T57" fmla="*/ 821345850 h 241"/>
                      <a:gd name="T58" fmla="*/ 1331104820 w 346"/>
                      <a:gd name="T59" fmla="*/ 734584727 h 241"/>
                      <a:gd name="T60" fmla="*/ 1173608219 w 346"/>
                      <a:gd name="T61" fmla="*/ 659389348 h 241"/>
                      <a:gd name="T62" fmla="*/ 980547868 w 346"/>
                      <a:gd name="T63" fmla="*/ 636253049 h 241"/>
                      <a:gd name="T64" fmla="*/ 853532225 w 346"/>
                      <a:gd name="T65" fmla="*/ 647821198 h 241"/>
                      <a:gd name="T66" fmla="*/ 711277230 w 346"/>
                      <a:gd name="T67" fmla="*/ 682525648 h 241"/>
                      <a:gd name="T68" fmla="*/ 563941699 w 346"/>
                      <a:gd name="T69" fmla="*/ 763505101 h 241"/>
                      <a:gd name="T70" fmla="*/ 416606169 w 346"/>
                      <a:gd name="T71" fmla="*/ 850266225 h 241"/>
                      <a:gd name="T72" fmla="*/ 259107313 w 346"/>
                      <a:gd name="T73" fmla="*/ 977518278 h 241"/>
                      <a:gd name="T74" fmla="*/ 116852317 w 346"/>
                      <a:gd name="T75" fmla="*/ 1110552000 h 241"/>
                      <a:gd name="T76" fmla="*/ 66046962 w 346"/>
                      <a:gd name="T77" fmla="*/ 1214665348 h 241"/>
                      <a:gd name="T78" fmla="*/ 66046962 w 346"/>
                      <a:gd name="T79" fmla="*/ 1336133326 h 241"/>
                      <a:gd name="T80" fmla="*/ 5080536 w 346"/>
                      <a:gd name="T81" fmla="*/ 1393974075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2" name="Freeform 945">
                    <a:extLst>
                      <a:ext uri="{FF2B5EF4-FFF2-40B4-BE49-F238E27FC236}">
                        <a16:creationId xmlns:a16="http://schemas.microsoft.com/office/drawing/2014/main" id="{CCC2C2BC-0DB9-D77A-A6B9-C7577E891C7F}"/>
                      </a:ext>
                    </a:extLst>
                  </p:cNvPr>
                  <p:cNvSpPr>
                    <a:spLocks/>
                  </p:cNvSpPr>
                  <p:nvPr/>
                </p:nvSpPr>
                <p:spPr bwMode="auto">
                  <a:xfrm>
                    <a:off x="1798684" y="1501534"/>
                    <a:ext cx="2254" cy="7215"/>
                  </a:xfrm>
                  <a:custGeom>
                    <a:avLst/>
                    <a:gdLst>
                      <a:gd name="T0" fmla="*/ 0 w 1"/>
                      <a:gd name="T1" fmla="*/ 0 h 3"/>
                      <a:gd name="T2" fmla="*/ 5080516 w 1"/>
                      <a:gd name="T3" fmla="*/ 17352075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3" name="Freeform 946">
                    <a:extLst>
                      <a:ext uri="{FF2B5EF4-FFF2-40B4-BE49-F238E27FC236}">
                        <a16:creationId xmlns:a16="http://schemas.microsoft.com/office/drawing/2014/main" id="{8425DFFE-FF89-8BF0-3A29-A96DC05CA82E}"/>
                      </a:ext>
                    </a:extLst>
                  </p:cNvPr>
                  <p:cNvSpPr>
                    <a:spLocks/>
                  </p:cNvSpPr>
                  <p:nvPr/>
                </p:nvSpPr>
                <p:spPr bwMode="auto">
                  <a:xfrm>
                    <a:off x="1782906" y="1261031"/>
                    <a:ext cx="761855" cy="286198"/>
                  </a:xfrm>
                  <a:custGeom>
                    <a:avLst/>
                    <a:gdLst>
                      <a:gd name="T0" fmla="*/ 0 w 338"/>
                      <a:gd name="T1" fmla="*/ 688313405 h 119"/>
                      <a:gd name="T2" fmla="*/ 187979832 w 338"/>
                      <a:gd name="T3" fmla="*/ 532140688 h 119"/>
                      <a:gd name="T4" fmla="*/ 365800846 w 338"/>
                      <a:gd name="T5" fmla="*/ 393322633 h 119"/>
                      <a:gd name="T6" fmla="*/ 640149791 w 338"/>
                      <a:gd name="T7" fmla="*/ 214013573 h 119"/>
                      <a:gd name="T8" fmla="*/ 797646407 w 338"/>
                      <a:gd name="T9" fmla="*/ 161956803 h 119"/>
                      <a:gd name="T10" fmla="*/ 970386885 w 338"/>
                      <a:gd name="T11" fmla="*/ 138820460 h 119"/>
                      <a:gd name="T12" fmla="*/ 1127883501 w 338"/>
                      <a:gd name="T13" fmla="*/ 167740888 h 119"/>
                      <a:gd name="T14" fmla="*/ 1326024406 w 338"/>
                      <a:gd name="T15" fmla="*/ 242934001 h 119"/>
                      <a:gd name="T16" fmla="*/ 1468281668 w 338"/>
                      <a:gd name="T17" fmla="*/ 312343029 h 119"/>
                      <a:gd name="T18" fmla="*/ 1600375604 w 338"/>
                      <a:gd name="T19" fmla="*/ 474299832 h 119"/>
                      <a:gd name="T20" fmla="*/ 1656261500 w 338"/>
                      <a:gd name="T21" fmla="*/ 537924774 h 119"/>
                      <a:gd name="T22" fmla="*/ 1717227932 w 338"/>
                      <a:gd name="T23" fmla="*/ 561061116 h 119"/>
                      <a:gd name="T24" fmla="*/ 1646100428 w 338"/>
                      <a:gd name="T25" fmla="*/ 439595318 h 119"/>
                      <a:gd name="T26" fmla="*/ 1600375604 w 338"/>
                      <a:gd name="T27" fmla="*/ 352834033 h 119"/>
                      <a:gd name="T28" fmla="*/ 1559731316 w 338"/>
                      <a:gd name="T29" fmla="*/ 294990772 h 119"/>
                      <a:gd name="T30" fmla="*/ 1447959524 w 338"/>
                      <a:gd name="T31" fmla="*/ 179309060 h 119"/>
                      <a:gd name="T32" fmla="*/ 1254896901 w 338"/>
                      <a:gd name="T33" fmla="*/ 69409028 h 119"/>
                      <a:gd name="T34" fmla="*/ 1168527789 w 338"/>
                      <a:gd name="T35" fmla="*/ 28920428 h 119"/>
                      <a:gd name="T36" fmla="*/ 965306349 w 338"/>
                      <a:gd name="T37" fmla="*/ 0 h 119"/>
                      <a:gd name="T38" fmla="*/ 797646407 w 338"/>
                      <a:gd name="T39" fmla="*/ 5784086 h 119"/>
                      <a:gd name="T40" fmla="*/ 635069255 w 338"/>
                      <a:gd name="T41" fmla="*/ 63624942 h 119"/>
                      <a:gd name="T42" fmla="*/ 442008887 w 338"/>
                      <a:gd name="T43" fmla="*/ 167740888 h 119"/>
                      <a:gd name="T44" fmla="*/ 284510016 w 338"/>
                      <a:gd name="T45" fmla="*/ 266070344 h 119"/>
                      <a:gd name="T46" fmla="*/ 55885896 w 338"/>
                      <a:gd name="T47" fmla="*/ 491652089 h 119"/>
                      <a:gd name="T48" fmla="*/ 0 w 338"/>
                      <a:gd name="T49" fmla="*/ 688313405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4" name="Freeform 947">
                    <a:extLst>
                      <a:ext uri="{FF2B5EF4-FFF2-40B4-BE49-F238E27FC236}">
                        <a16:creationId xmlns:a16="http://schemas.microsoft.com/office/drawing/2014/main" id="{97DEA125-EC8E-00AC-0D48-BF0E77CC9935}"/>
                      </a:ext>
                    </a:extLst>
                  </p:cNvPr>
                  <p:cNvSpPr>
                    <a:spLocks/>
                  </p:cNvSpPr>
                  <p:nvPr/>
                </p:nvSpPr>
                <p:spPr bwMode="auto">
                  <a:xfrm>
                    <a:off x="1985767" y="1597734"/>
                    <a:ext cx="123970" cy="45695"/>
                  </a:xfrm>
                  <a:custGeom>
                    <a:avLst/>
                    <a:gdLst>
                      <a:gd name="T0" fmla="*/ 0 w 55"/>
                      <a:gd name="T1" fmla="*/ 63624275 h 19"/>
                      <a:gd name="T2" fmla="*/ 35563612 w 55"/>
                      <a:gd name="T3" fmla="*/ 86760375 h 19"/>
                      <a:gd name="T4" fmla="*/ 172737544 w 55"/>
                      <a:gd name="T5" fmla="*/ 109896475 h 19"/>
                      <a:gd name="T6" fmla="*/ 259106316 w 55"/>
                      <a:gd name="T7" fmla="*/ 98328425 h 19"/>
                      <a:gd name="T8" fmla="*/ 279428380 w 55"/>
                      <a:gd name="T9" fmla="*/ 57840250 h 19"/>
                      <a:gd name="T10" fmla="*/ 198140124 w 55"/>
                      <a:gd name="T11" fmla="*/ 0 h 19"/>
                      <a:gd name="T12" fmla="*/ 121932384 w 55"/>
                      <a:gd name="T13" fmla="*/ 5784025 h 19"/>
                      <a:gd name="T14" fmla="*/ 76207740 w 55"/>
                      <a:gd name="T15" fmla="*/ 17352075 h 19"/>
                      <a:gd name="T16" fmla="*/ 0 w 55"/>
                      <a:gd name="T17" fmla="*/ 6362427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5" name="Freeform 948">
                    <a:extLst>
                      <a:ext uri="{FF2B5EF4-FFF2-40B4-BE49-F238E27FC236}">
                        <a16:creationId xmlns:a16="http://schemas.microsoft.com/office/drawing/2014/main" id="{ACBC301E-1AA3-50B0-AA23-C1D9845B81EB}"/>
                      </a:ext>
                    </a:extLst>
                  </p:cNvPr>
                  <p:cNvSpPr>
                    <a:spLocks/>
                  </p:cNvSpPr>
                  <p:nvPr/>
                </p:nvSpPr>
                <p:spPr bwMode="auto">
                  <a:xfrm>
                    <a:off x="2033101" y="1595329"/>
                    <a:ext cx="47334" cy="45695"/>
                  </a:xfrm>
                  <a:custGeom>
                    <a:avLst/>
                    <a:gdLst>
                      <a:gd name="T0" fmla="*/ 0 w 21"/>
                      <a:gd name="T1" fmla="*/ 40488175 h 19"/>
                      <a:gd name="T2" fmla="*/ 10161032 w 21"/>
                      <a:gd name="T3" fmla="*/ 92544400 h 19"/>
                      <a:gd name="T4" fmla="*/ 55885676 w 21"/>
                      <a:gd name="T5" fmla="*/ 109896475 h 19"/>
                      <a:gd name="T6" fmla="*/ 96529804 w 21"/>
                      <a:gd name="T7" fmla="*/ 92544400 h 19"/>
                      <a:gd name="T8" fmla="*/ 106690836 w 21"/>
                      <a:gd name="T9" fmla="*/ 46272200 h 19"/>
                      <a:gd name="T10" fmla="*/ 81288256 w 21"/>
                      <a:gd name="T11" fmla="*/ 17352075 h 19"/>
                      <a:gd name="T12" fmla="*/ 30483096 w 21"/>
                      <a:gd name="T13" fmla="*/ 0 h 19"/>
                      <a:gd name="T14" fmla="*/ 0 w 21"/>
                      <a:gd name="T15" fmla="*/ 4048817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6" name="Freeform 949">
                    <a:extLst>
                      <a:ext uri="{FF2B5EF4-FFF2-40B4-BE49-F238E27FC236}">
                        <a16:creationId xmlns:a16="http://schemas.microsoft.com/office/drawing/2014/main" id="{0C73BFDE-CCAD-2BA8-9BC3-8DB7A170216B}"/>
                      </a:ext>
                    </a:extLst>
                  </p:cNvPr>
                  <p:cNvSpPr>
                    <a:spLocks/>
                  </p:cNvSpPr>
                  <p:nvPr/>
                </p:nvSpPr>
                <p:spPr bwMode="auto">
                  <a:xfrm>
                    <a:off x="2024085" y="1607355"/>
                    <a:ext cx="6762" cy="4810"/>
                  </a:xfrm>
                  <a:custGeom>
                    <a:avLst/>
                    <a:gdLst>
                      <a:gd name="T0" fmla="*/ 0 w 3"/>
                      <a:gd name="T1" fmla="*/ 0 h 2"/>
                      <a:gd name="T2" fmla="*/ 15241548 w 3"/>
                      <a:gd name="T3" fmla="*/ 1156805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7" name="Freeform 950">
                    <a:extLst>
                      <a:ext uri="{FF2B5EF4-FFF2-40B4-BE49-F238E27FC236}">
                        <a16:creationId xmlns:a16="http://schemas.microsoft.com/office/drawing/2014/main" id="{095C3DF8-568E-53E7-5473-649205013B99}"/>
                      </a:ext>
                    </a:extLst>
                  </p:cNvPr>
                  <p:cNvSpPr>
                    <a:spLocks/>
                  </p:cNvSpPr>
                  <p:nvPr/>
                </p:nvSpPr>
                <p:spPr bwMode="auto">
                  <a:xfrm>
                    <a:off x="2281042" y="1573684"/>
                    <a:ext cx="128478" cy="48100"/>
                  </a:xfrm>
                  <a:custGeom>
                    <a:avLst/>
                    <a:gdLst>
                      <a:gd name="T0" fmla="*/ 0 w 57"/>
                      <a:gd name="T1" fmla="*/ 92544400 h 20"/>
                      <a:gd name="T2" fmla="*/ 91449288 w 57"/>
                      <a:gd name="T3" fmla="*/ 115680500 h 20"/>
                      <a:gd name="T4" fmla="*/ 198140124 w 57"/>
                      <a:gd name="T5" fmla="*/ 104112450 h 20"/>
                      <a:gd name="T6" fmla="*/ 274347864 w 57"/>
                      <a:gd name="T7" fmla="*/ 69408300 h 20"/>
                      <a:gd name="T8" fmla="*/ 289589412 w 57"/>
                      <a:gd name="T9" fmla="*/ 28920125 h 20"/>
                      <a:gd name="T10" fmla="*/ 228623220 w 57"/>
                      <a:gd name="T11" fmla="*/ 0 h 20"/>
                      <a:gd name="T12" fmla="*/ 157495996 w 57"/>
                      <a:gd name="T13" fmla="*/ 5784025 h 20"/>
                      <a:gd name="T14" fmla="*/ 101610320 w 57"/>
                      <a:gd name="T15" fmla="*/ 17352075 h 20"/>
                      <a:gd name="T16" fmla="*/ 40644128 w 57"/>
                      <a:gd name="T17" fmla="*/ 34704150 h 20"/>
                      <a:gd name="T18" fmla="*/ 0 w 57"/>
                      <a:gd name="T19" fmla="*/ 925444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8" name="Freeform 951">
                    <a:extLst>
                      <a:ext uri="{FF2B5EF4-FFF2-40B4-BE49-F238E27FC236}">
                        <a16:creationId xmlns:a16="http://schemas.microsoft.com/office/drawing/2014/main" id="{2C07D291-3301-AFAD-3A7D-E0DE7F373D78}"/>
                      </a:ext>
                    </a:extLst>
                  </p:cNvPr>
                  <p:cNvSpPr>
                    <a:spLocks/>
                  </p:cNvSpPr>
                  <p:nvPr/>
                </p:nvSpPr>
                <p:spPr bwMode="auto">
                  <a:xfrm>
                    <a:off x="2312598" y="1580899"/>
                    <a:ext cx="47334" cy="36075"/>
                  </a:xfrm>
                  <a:custGeom>
                    <a:avLst/>
                    <a:gdLst>
                      <a:gd name="T0" fmla="*/ 0 w 21"/>
                      <a:gd name="T1" fmla="*/ 40488175 h 15"/>
                      <a:gd name="T2" fmla="*/ 30483096 w 21"/>
                      <a:gd name="T3" fmla="*/ 80976350 h 15"/>
                      <a:gd name="T4" fmla="*/ 106690836 w 21"/>
                      <a:gd name="T5" fmla="*/ 86760375 h 15"/>
                      <a:gd name="T6" fmla="*/ 101610320 w 21"/>
                      <a:gd name="T7" fmla="*/ 11568050 h 15"/>
                      <a:gd name="T8" fmla="*/ 45724644 w 21"/>
                      <a:gd name="T9" fmla="*/ 0 h 15"/>
                      <a:gd name="T10" fmla="*/ 0 w 21"/>
                      <a:gd name="T11" fmla="*/ 4048817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39" name="Freeform 952">
                    <a:extLst>
                      <a:ext uri="{FF2B5EF4-FFF2-40B4-BE49-F238E27FC236}">
                        <a16:creationId xmlns:a16="http://schemas.microsoft.com/office/drawing/2014/main" id="{F39605C8-4D4D-E36A-3BA4-2681BD9806A2}"/>
                      </a:ext>
                    </a:extLst>
                  </p:cNvPr>
                  <p:cNvSpPr>
                    <a:spLocks/>
                  </p:cNvSpPr>
                  <p:nvPr/>
                </p:nvSpPr>
                <p:spPr bwMode="auto">
                  <a:xfrm>
                    <a:off x="1751350" y="1318752"/>
                    <a:ext cx="473342" cy="538725"/>
                  </a:xfrm>
                  <a:custGeom>
                    <a:avLst/>
                    <a:gdLst>
                      <a:gd name="T0" fmla="*/ 1066917376 w 210"/>
                      <a:gd name="T1" fmla="*/ 0 h 224"/>
                      <a:gd name="T2" fmla="*/ 828132115 w 210"/>
                      <a:gd name="T3" fmla="*/ 231365552 h 224"/>
                      <a:gd name="T4" fmla="*/ 487733851 w 210"/>
                      <a:gd name="T5" fmla="*/ 503219655 h 224"/>
                      <a:gd name="T6" fmla="*/ 274351277 w 210"/>
                      <a:gd name="T7" fmla="*/ 647824028 h 224"/>
                      <a:gd name="T8" fmla="*/ 167657736 w 210"/>
                      <a:gd name="T9" fmla="*/ 815562309 h 224"/>
                      <a:gd name="T10" fmla="*/ 172738274 w 210"/>
                      <a:gd name="T11" fmla="*/ 890755332 h 224"/>
                      <a:gd name="T12" fmla="*/ 325156652 w 210"/>
                      <a:gd name="T13" fmla="*/ 1295645650 h 224"/>
                      <a:gd name="T14" fmla="*/ 284512352 w 210"/>
                      <a:gd name="T15" fmla="*/ 1266725257 h 224"/>
                      <a:gd name="T16" fmla="*/ 193060424 w 210"/>
                      <a:gd name="T17" fmla="*/ 1174179998 h 224"/>
                      <a:gd name="T18" fmla="*/ 86369137 w 210"/>
                      <a:gd name="T19" fmla="*/ 1046927862 h 224"/>
                      <a:gd name="T20" fmla="*/ 10161075 w 210"/>
                      <a:gd name="T21" fmla="*/ 942814445 h 224"/>
                      <a:gd name="T22" fmla="*/ 0 w 210"/>
                      <a:gd name="T23" fmla="*/ 867619018 h 224"/>
                      <a:gd name="T24" fmla="*/ 30483225 w 210"/>
                      <a:gd name="T25" fmla="*/ 670960342 h 224"/>
                      <a:gd name="T26" fmla="*/ 10161075 w 210"/>
                      <a:gd name="T27" fmla="*/ 699880736 h 224"/>
                      <a:gd name="T28" fmla="*/ 40644300 w 210"/>
                      <a:gd name="T29" fmla="*/ 618901229 h 224"/>
                      <a:gd name="T30" fmla="*/ 96530212 w 210"/>
                      <a:gd name="T31" fmla="*/ 532140049 h 224"/>
                      <a:gd name="T32" fmla="*/ 421686864 w 210"/>
                      <a:gd name="T33" fmla="*/ 254501867 h 224"/>
                      <a:gd name="T34" fmla="*/ 706196962 w 210"/>
                      <a:gd name="T35" fmla="*/ 75193023 h 224"/>
                      <a:gd name="T36" fmla="*/ 868776415 w 210"/>
                      <a:gd name="T37" fmla="*/ 23136315 h 224"/>
                      <a:gd name="T38" fmla="*/ 970387164 w 210"/>
                      <a:gd name="T39" fmla="*/ 0 h 224"/>
                      <a:gd name="T40" fmla="*/ 1066917376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0" name="Freeform 953">
                    <a:extLst>
                      <a:ext uri="{FF2B5EF4-FFF2-40B4-BE49-F238E27FC236}">
                        <a16:creationId xmlns:a16="http://schemas.microsoft.com/office/drawing/2014/main" id="{3FA02BF4-1FEA-3314-E75C-9A79C3F8D150}"/>
                      </a:ext>
                    </a:extLst>
                  </p:cNvPr>
                  <p:cNvSpPr>
                    <a:spLocks/>
                  </p:cNvSpPr>
                  <p:nvPr/>
                </p:nvSpPr>
                <p:spPr bwMode="auto">
                  <a:xfrm>
                    <a:off x="1888845" y="1629000"/>
                    <a:ext cx="40572" cy="50505"/>
                  </a:xfrm>
                  <a:custGeom>
                    <a:avLst/>
                    <a:gdLst>
                      <a:gd name="T0" fmla="*/ 15241548 w 18"/>
                      <a:gd name="T1" fmla="*/ 0 h 21"/>
                      <a:gd name="T2" fmla="*/ 0 w 18"/>
                      <a:gd name="T3" fmla="*/ 86760375 h 21"/>
                      <a:gd name="T4" fmla="*/ 91449288 w 18"/>
                      <a:gd name="T5" fmla="*/ 121464525 h 21"/>
                      <a:gd name="T6" fmla="*/ 91449288 w 18"/>
                      <a:gd name="T7" fmla="*/ 17352075 h 21"/>
                      <a:gd name="T8" fmla="*/ 15241548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141" name="Freeform 954">
                    <a:extLst>
                      <a:ext uri="{FF2B5EF4-FFF2-40B4-BE49-F238E27FC236}">
                        <a16:creationId xmlns:a16="http://schemas.microsoft.com/office/drawing/2014/main" id="{460C75A3-BC86-3B39-E2C9-0FEA917987F4}"/>
                      </a:ext>
                    </a:extLst>
                  </p:cNvPr>
                  <p:cNvSpPr>
                    <a:spLocks/>
                  </p:cNvSpPr>
                  <p:nvPr/>
                </p:nvSpPr>
                <p:spPr bwMode="auto">
                  <a:xfrm>
                    <a:off x="2461362" y="1566469"/>
                    <a:ext cx="31556" cy="38480"/>
                  </a:xfrm>
                  <a:custGeom>
                    <a:avLst/>
                    <a:gdLst>
                      <a:gd name="T0" fmla="*/ 0 w 14"/>
                      <a:gd name="T1" fmla="*/ 17352075 h 16"/>
                      <a:gd name="T2" fmla="*/ 25402580 w 14"/>
                      <a:gd name="T3" fmla="*/ 92544400 h 16"/>
                      <a:gd name="T4" fmla="*/ 71127224 w 14"/>
                      <a:gd name="T5" fmla="*/ 63624275 h 16"/>
                      <a:gd name="T6" fmla="*/ 55885676 w 14"/>
                      <a:gd name="T7" fmla="*/ 0 h 16"/>
                      <a:gd name="T8" fmla="*/ 0 w 14"/>
                      <a:gd name="T9" fmla="*/ 17352075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nvGrpSpPr>
                  <p:cNvPr id="142" name="Group 955">
                    <a:extLst>
                      <a:ext uri="{FF2B5EF4-FFF2-40B4-BE49-F238E27FC236}">
                        <a16:creationId xmlns:a16="http://schemas.microsoft.com/office/drawing/2014/main" id="{8D3D412F-CDBC-5B0B-19F8-5010FED19E2E}"/>
                      </a:ext>
                    </a:extLst>
                  </p:cNvPr>
                  <p:cNvGrpSpPr>
                    <a:grpSpLocks/>
                  </p:cNvGrpSpPr>
                  <p:nvPr/>
                </p:nvGrpSpPr>
                <p:grpSpPr bwMode="auto">
                  <a:xfrm rot="156919">
                    <a:off x="1936359" y="1074274"/>
                    <a:ext cx="448549" cy="274543"/>
                    <a:chOff x="1936359" y="1074274"/>
                    <a:chExt cx="92" cy="53"/>
                  </a:xfrm>
                </p:grpSpPr>
                <p:sp>
                  <p:nvSpPr>
                    <p:cNvPr id="144" name="Freeform 956">
                      <a:extLst>
                        <a:ext uri="{FF2B5EF4-FFF2-40B4-BE49-F238E27FC236}">
                          <a16:creationId xmlns:a16="http://schemas.microsoft.com/office/drawing/2014/main" id="{AC38756C-42DF-4707-1E88-2FE4237F831A}"/>
                        </a:ext>
                      </a:extLst>
                    </p:cNvPr>
                    <p:cNvSpPr>
                      <a:spLocks/>
                    </p:cNvSpPr>
                    <p:nvPr/>
                  </p:nvSpPr>
                  <p:spPr bwMode="auto">
                    <a:xfrm rot="-725685">
                      <a:off x="1936386" y="1074274"/>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45" name="Freeform 957">
                      <a:extLst>
                        <a:ext uri="{FF2B5EF4-FFF2-40B4-BE49-F238E27FC236}">
                          <a16:creationId xmlns:a16="http://schemas.microsoft.com/office/drawing/2014/main" id="{48AC5D20-4A56-02DA-0261-ED62A11EDEF0}"/>
                        </a:ext>
                      </a:extLst>
                    </p:cNvPr>
                    <p:cNvSpPr>
                      <a:spLocks/>
                    </p:cNvSpPr>
                    <p:nvPr/>
                  </p:nvSpPr>
                  <p:spPr bwMode="auto">
                    <a:xfrm rot="-725685">
                      <a:off x="1936400" y="1074284"/>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46" name="Freeform 958">
                      <a:extLst>
                        <a:ext uri="{FF2B5EF4-FFF2-40B4-BE49-F238E27FC236}">
                          <a16:creationId xmlns:a16="http://schemas.microsoft.com/office/drawing/2014/main" id="{E7C8CEC3-8D5C-8611-515C-89CC342EFDE7}"/>
                        </a:ext>
                      </a:extLst>
                    </p:cNvPr>
                    <p:cNvSpPr>
                      <a:spLocks/>
                    </p:cNvSpPr>
                    <p:nvPr/>
                  </p:nvSpPr>
                  <p:spPr bwMode="auto">
                    <a:xfrm rot="-725685">
                      <a:off x="1936400" y="1074278"/>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sp>
                  <p:nvSpPr>
                    <p:cNvPr id="147" name="WordArt 959">
                      <a:extLst>
                        <a:ext uri="{FF2B5EF4-FFF2-40B4-BE49-F238E27FC236}">
                          <a16:creationId xmlns:a16="http://schemas.microsoft.com/office/drawing/2014/main" id="{A7EBFFCD-16CC-E785-41D4-55FF466CA543}"/>
                        </a:ext>
                      </a:extLst>
                    </p:cNvPr>
                    <p:cNvSpPr>
                      <a:spLocks noChangeArrowheads="1" noChangeShapeType="1" noTextEdit="1"/>
                    </p:cNvSpPr>
                    <p:nvPr/>
                  </p:nvSpPr>
                  <p:spPr bwMode="auto">
                    <a:xfrm rot="21134871">
                      <a:off x="1936359" y="1074304"/>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00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000000"/>
                          </a:solidFill>
                          <a:round/>
                          <a:headEnd/>
                          <a:tailEnd/>
                        </a:ln>
                        <a:solidFill>
                          <a:srgbClr val="FF0000"/>
                        </a:solidFill>
                        <a:effectLst/>
                        <a:latin typeface="ＭＳ Ｐゴシック"/>
                        <a:ea typeface="ＭＳ Ｐゴシック"/>
                      </a:endParaRPr>
                    </a:p>
                  </p:txBody>
                </p:sp>
              </p:grpSp>
              <p:sp>
                <p:nvSpPr>
                  <p:cNvPr id="143" name="Freeform 960">
                    <a:extLst>
                      <a:ext uri="{FF2B5EF4-FFF2-40B4-BE49-F238E27FC236}">
                        <a16:creationId xmlns:a16="http://schemas.microsoft.com/office/drawing/2014/main" id="{44735FF6-5F47-4862-7B1F-A776EAFFA110}"/>
                      </a:ext>
                    </a:extLst>
                  </p:cNvPr>
                  <p:cNvSpPr>
                    <a:spLocks/>
                  </p:cNvSpPr>
                  <p:nvPr/>
                </p:nvSpPr>
                <p:spPr bwMode="auto">
                  <a:xfrm>
                    <a:off x="1834748" y="1847857"/>
                    <a:ext cx="142002" cy="180377"/>
                  </a:xfrm>
                  <a:custGeom>
                    <a:avLst/>
                    <a:gdLst>
                      <a:gd name="T0" fmla="*/ 0 w 63"/>
                      <a:gd name="T1" fmla="*/ 23136357 h 75"/>
                      <a:gd name="T2" fmla="*/ 10161032 w 63"/>
                      <a:gd name="T3" fmla="*/ 104113604 h 75"/>
                      <a:gd name="T4" fmla="*/ 35563612 w 63"/>
                      <a:gd name="T5" fmla="*/ 185093257 h 75"/>
                      <a:gd name="T6" fmla="*/ 91449288 w 63"/>
                      <a:gd name="T7" fmla="*/ 294990951 h 75"/>
                      <a:gd name="T8" fmla="*/ 121932384 w 63"/>
                      <a:gd name="T9" fmla="*/ 387538782 h 75"/>
                      <a:gd name="T10" fmla="*/ 162576512 w 63"/>
                      <a:gd name="T11" fmla="*/ 393322871 h 75"/>
                      <a:gd name="T12" fmla="*/ 167657028 w 63"/>
                      <a:gd name="T13" fmla="*/ 393322871 h 75"/>
                      <a:gd name="T14" fmla="*/ 228623220 w 63"/>
                      <a:gd name="T15" fmla="*/ 433811495 h 75"/>
                      <a:gd name="T16" fmla="*/ 320072508 w 63"/>
                      <a:gd name="T17" fmla="*/ 433811495 h 75"/>
                      <a:gd name="T18" fmla="*/ 279428380 w 63"/>
                      <a:gd name="T19" fmla="*/ 370186515 h 75"/>
                      <a:gd name="T20" fmla="*/ 254025800 w 63"/>
                      <a:gd name="T21" fmla="*/ 323911396 h 75"/>
                      <a:gd name="T22" fmla="*/ 218462188 w 63"/>
                      <a:gd name="T23" fmla="*/ 277638683 h 75"/>
                      <a:gd name="T24" fmla="*/ 208301156 w 63"/>
                      <a:gd name="T25" fmla="*/ 231365970 h 75"/>
                      <a:gd name="T26" fmla="*/ 177818060 w 63"/>
                      <a:gd name="T27" fmla="*/ 161956901 h 75"/>
                      <a:gd name="T28" fmla="*/ 162576512 w 63"/>
                      <a:gd name="T29" fmla="*/ 40488624 h 75"/>
                      <a:gd name="T30" fmla="*/ 142254448 w 63"/>
                      <a:gd name="T31" fmla="*/ 11568178 h 75"/>
                      <a:gd name="T32" fmla="*/ 76207740 w 63"/>
                      <a:gd name="T33" fmla="*/ 0 h 75"/>
                      <a:gd name="T34" fmla="*/ 0 w 63"/>
                      <a:gd name="T35" fmla="*/ 2313635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grpSp>
          <p:pic>
            <p:nvPicPr>
              <p:cNvPr id="99" name="図 98">
                <a:extLst>
                  <a:ext uri="{FF2B5EF4-FFF2-40B4-BE49-F238E27FC236}">
                    <a16:creationId xmlns:a16="http://schemas.microsoft.com/office/drawing/2014/main" id="{FE067176-3570-B946-3E14-A53BE966EB84}"/>
                  </a:ext>
                </a:extLst>
              </p:cNvPr>
              <p:cNvPicPr>
                <a:picLocks noChangeAspect="1"/>
              </p:cNvPicPr>
              <p:nvPr/>
            </p:nvPicPr>
            <p:blipFill>
              <a:blip r:embed="rId8"/>
              <a:stretch>
                <a:fillRect/>
              </a:stretch>
            </p:blipFill>
            <p:spPr>
              <a:xfrm flipH="1">
                <a:off x="168592" y="631554"/>
                <a:ext cx="952695" cy="2806120"/>
              </a:xfrm>
              <a:prstGeom prst="rect">
                <a:avLst/>
              </a:prstGeom>
            </p:spPr>
          </p:pic>
          <p:pic>
            <p:nvPicPr>
              <p:cNvPr id="100" name="図 99">
                <a:extLst>
                  <a:ext uri="{FF2B5EF4-FFF2-40B4-BE49-F238E27FC236}">
                    <a16:creationId xmlns:a16="http://schemas.microsoft.com/office/drawing/2014/main" id="{4DD2DA23-7753-F5DB-AAF5-9C1759796E5F}"/>
                  </a:ext>
                </a:extLst>
              </p:cNvPr>
              <p:cNvPicPr>
                <a:picLocks noChangeAspect="1"/>
              </p:cNvPicPr>
              <p:nvPr/>
            </p:nvPicPr>
            <p:blipFill>
              <a:blip r:embed="rId9"/>
              <a:stretch>
                <a:fillRect/>
              </a:stretch>
            </p:blipFill>
            <p:spPr>
              <a:xfrm flipH="1">
                <a:off x="5768199" y="542548"/>
                <a:ext cx="1266181" cy="2832967"/>
              </a:xfrm>
              <a:prstGeom prst="rect">
                <a:avLst/>
              </a:prstGeom>
            </p:spPr>
          </p:pic>
          <p:pic>
            <p:nvPicPr>
              <p:cNvPr id="101" name="図 100" descr="噴き出す汗イラストのフリー素材｜イラストイメージ">
                <a:extLst>
                  <a:ext uri="{FF2B5EF4-FFF2-40B4-BE49-F238E27FC236}">
                    <a16:creationId xmlns:a16="http://schemas.microsoft.com/office/drawing/2014/main" id="{54F9A5CF-14F4-6F87-DF48-148289256CA6}"/>
                  </a:ext>
                </a:extLst>
              </p:cNvPr>
              <p:cNvPicPr>
                <a:picLocks noChangeAspect="1" noChangeArrowheads="1"/>
              </p:cNvPicPr>
              <p:nvPr/>
            </p:nvPicPr>
            <p:blipFill rotWithShape="1">
              <a:blip r:embed="rId10" cstate="print">
                <a:extLst>
                  <a:ext uri="{BEBA8EAE-BF5A-486C-A8C5-ECC9F3942E4B}">
                    <a14:imgProps xmlns:a14="http://schemas.microsoft.com/office/drawing/2010/main">
                      <a14:imgLayer r:embed="rId11">
                        <a14:imgEffect>
                          <a14:backgroundRemoval t="10000" b="90000" l="10000" r="90000">
                            <a14:foregroundMark x1="45417" y1="31875" x2="36771" y2="39479"/>
                          </a14:backgroundRemoval>
                        </a14:imgEffect>
                      </a14:imgLayer>
                    </a14:imgProps>
                  </a:ext>
                  <a:ext uri="{28A0092B-C50C-407E-A947-70E740481C1C}">
                    <a14:useLocalDpi xmlns:a14="http://schemas.microsoft.com/office/drawing/2010/main" val="0"/>
                  </a:ext>
                </a:extLst>
              </a:blip>
              <a:srcRect l="19496" t="18089" r="17066" b="17077"/>
              <a:stretch/>
            </p:blipFill>
            <p:spPr bwMode="auto">
              <a:xfrm rot="12622453" flipH="1">
                <a:off x="341675" y="1439963"/>
                <a:ext cx="252944" cy="267892"/>
              </a:xfrm>
              <a:prstGeom prst="rect">
                <a:avLst/>
              </a:prstGeom>
              <a:noFill/>
              <a:extLst>
                <a:ext uri="{909E8E84-426E-40DD-AFC4-6F175D3DCCD1}">
                  <a14:hiddenFill xmlns:a14="http://schemas.microsoft.com/office/drawing/2010/main">
                    <a:solidFill>
                      <a:srgbClr val="FFFFFF"/>
                    </a:solidFill>
                  </a14:hiddenFill>
                </a:ext>
              </a:extLst>
            </p:spPr>
          </p:pic>
          <p:sp>
            <p:nvSpPr>
              <p:cNvPr id="102" name="角丸四角形吹き出し 162">
                <a:extLst>
                  <a:ext uri="{FF2B5EF4-FFF2-40B4-BE49-F238E27FC236}">
                    <a16:creationId xmlns:a16="http://schemas.microsoft.com/office/drawing/2014/main" id="{06F7975B-9555-A27D-959F-3AAC499AB367}"/>
                  </a:ext>
                </a:extLst>
              </p:cNvPr>
              <p:cNvSpPr/>
              <p:nvPr/>
            </p:nvSpPr>
            <p:spPr>
              <a:xfrm>
                <a:off x="1271378" y="0"/>
                <a:ext cx="2224353" cy="646264"/>
              </a:xfrm>
              <a:prstGeom prst="wedgeRoundRectCallout">
                <a:avLst>
                  <a:gd name="adj1" fmla="val -52831"/>
                  <a:gd name="adj2" fmla="val 9334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dirty="0">
                    <a:solidFill>
                      <a:schemeClr val="tx1"/>
                    </a:solidFill>
                    <a:latin typeface="HGP創英角ﾎﾟｯﾌﾟ体" panose="040B0A00000000000000" pitchFamily="50" charset="-128"/>
                    <a:ea typeface="HGP創英角ﾎﾟｯﾌﾟ体" panose="040B0A00000000000000" pitchFamily="50" charset="-128"/>
                  </a:rPr>
                  <a:t>どうしても下に力を</a:t>
                </a:r>
                <a:endParaRPr kumimoji="1" lang="en-US" altLang="ja-JP" sz="16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1600" dirty="0">
                    <a:solidFill>
                      <a:schemeClr val="tx1"/>
                    </a:solidFill>
                    <a:latin typeface="HGP創英角ﾎﾟｯﾌﾟ体" panose="040B0A00000000000000" pitchFamily="50" charset="-128"/>
                    <a:ea typeface="HGP創英角ﾎﾟｯﾌﾟ体" panose="040B0A00000000000000" pitchFamily="50" charset="-128"/>
                  </a:rPr>
                  <a:t>かけてしまいます</a:t>
                </a:r>
              </a:p>
            </p:txBody>
          </p:sp>
          <p:sp>
            <p:nvSpPr>
              <p:cNvPr id="103" name="角丸四角形吹き出し 163">
                <a:extLst>
                  <a:ext uri="{FF2B5EF4-FFF2-40B4-BE49-F238E27FC236}">
                    <a16:creationId xmlns:a16="http://schemas.microsoft.com/office/drawing/2014/main" id="{9CCC0C2D-6B8D-7884-6B4A-DF5D29FEFDEC}"/>
                  </a:ext>
                </a:extLst>
              </p:cNvPr>
              <p:cNvSpPr/>
              <p:nvPr/>
            </p:nvSpPr>
            <p:spPr>
              <a:xfrm>
                <a:off x="3441379" y="1835698"/>
                <a:ext cx="2303037" cy="860665"/>
              </a:xfrm>
              <a:prstGeom prst="wedgeRoundRectCallout">
                <a:avLst>
                  <a:gd name="adj1" fmla="val 59166"/>
                  <a:gd name="adj2" fmla="val -7748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dirty="0">
                    <a:solidFill>
                      <a:schemeClr val="tx1"/>
                    </a:solidFill>
                    <a:latin typeface="HGS創英角ﾎﾟｯﾌﾟ体" panose="040B0A00000000000000" pitchFamily="50" charset="-128"/>
                    <a:ea typeface="HGS創英角ﾎﾟｯﾌﾟ体" panose="040B0A00000000000000" pitchFamily="50" charset="-128"/>
                  </a:rPr>
                  <a:t>くせになって</a:t>
                </a:r>
                <a:endParaRPr kumimoji="1" lang="en-US" altLang="ja-JP" sz="1600" dirty="0">
                  <a:solidFill>
                    <a:schemeClr val="tx1"/>
                  </a:solidFill>
                  <a:latin typeface="HGS創英角ﾎﾟｯﾌﾟ体" panose="040B0A00000000000000" pitchFamily="50" charset="-128"/>
                  <a:ea typeface="HGS創英角ﾎﾟｯﾌﾟ体" panose="040B0A00000000000000" pitchFamily="50" charset="-128"/>
                </a:endParaRPr>
              </a:p>
              <a:p>
                <a:pPr algn="ctr"/>
                <a:r>
                  <a:rPr kumimoji="1" lang="ja-JP" altLang="en-US" sz="1600" dirty="0">
                    <a:solidFill>
                      <a:schemeClr val="tx1"/>
                    </a:solidFill>
                    <a:latin typeface="HGS創英角ﾎﾟｯﾌﾟ体" panose="040B0A00000000000000" pitchFamily="50" charset="-128"/>
                    <a:ea typeface="HGS創英角ﾎﾟｯﾌﾟ体" panose="040B0A00000000000000" pitchFamily="50" charset="-128"/>
                  </a:rPr>
                  <a:t>しまっているよね～</a:t>
                </a:r>
                <a:endParaRPr kumimoji="1" lang="en-US" altLang="ja-JP" sz="1600" dirty="0">
                  <a:solidFill>
                    <a:schemeClr val="tx1"/>
                  </a:solidFill>
                  <a:latin typeface="HGS創英角ﾎﾟｯﾌﾟ体" panose="040B0A00000000000000" pitchFamily="50" charset="-128"/>
                  <a:ea typeface="HGS創英角ﾎﾟｯﾌﾟ体" panose="040B0A00000000000000" pitchFamily="50" charset="-128"/>
                </a:endParaRPr>
              </a:p>
            </p:txBody>
          </p:sp>
          <p:sp>
            <p:nvSpPr>
              <p:cNvPr id="104" name="額縁 250">
                <a:extLst>
                  <a:ext uri="{FF2B5EF4-FFF2-40B4-BE49-F238E27FC236}">
                    <a16:creationId xmlns:a16="http://schemas.microsoft.com/office/drawing/2014/main" id="{FE29DA85-E17B-A6B5-7643-C4F03EEC5AE7}"/>
                  </a:ext>
                </a:extLst>
              </p:cNvPr>
              <p:cNvSpPr/>
              <p:nvPr/>
            </p:nvSpPr>
            <p:spPr>
              <a:xfrm>
                <a:off x="252943" y="3022752"/>
                <a:ext cx="712299" cy="412535"/>
              </a:xfrm>
              <a:prstGeom prst="bevel">
                <a:avLst>
                  <a:gd name="adj" fmla="val 630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a:solidFill>
                      <a:schemeClr val="tx1"/>
                    </a:solidFill>
                  </a:rPr>
                  <a:t>菰田</a:t>
                </a:r>
              </a:p>
            </p:txBody>
          </p:sp>
          <p:sp>
            <p:nvSpPr>
              <p:cNvPr id="105" name="テキスト ボックス 252">
                <a:extLst>
                  <a:ext uri="{FF2B5EF4-FFF2-40B4-BE49-F238E27FC236}">
                    <a16:creationId xmlns:a16="http://schemas.microsoft.com/office/drawing/2014/main" id="{7DFBD160-9B5D-2FAB-7480-1E091A16A5AE}"/>
                  </a:ext>
                </a:extLst>
              </p:cNvPr>
              <p:cNvSpPr txBox="1"/>
              <p:nvPr/>
            </p:nvSpPr>
            <p:spPr>
              <a:xfrm>
                <a:off x="4987800" y="3235649"/>
                <a:ext cx="1107577" cy="384956"/>
              </a:xfrm>
              <a:prstGeom prst="rect">
                <a:avLst/>
              </a:prstGeom>
              <a:solidFill>
                <a:schemeClr val="bg1"/>
              </a:solidFill>
              <a:ln>
                <a:solidFill>
                  <a:schemeClr val="tx1"/>
                </a:solidFill>
              </a:ln>
            </p:spPr>
            <p:txBody>
              <a:bodyPr wrap="square" rtlCol="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dirty="0">
                    <a:ln>
                      <a:noFill/>
                    </a:ln>
                    <a:solidFill>
                      <a:prstClr val="black"/>
                    </a:solidFill>
                    <a:effectLst/>
                    <a:uLnTx/>
                    <a:uFillTx/>
                    <a:latin typeface="Calibri"/>
                    <a:ea typeface="ＭＳ Ｐゴシック" panose="020B0600070205080204" pitchFamily="50" charset="-128"/>
                    <a:cs typeface="+mn-cs"/>
                  </a:rPr>
                  <a:t>渡辺さん</a:t>
                </a:r>
              </a:p>
            </p:txBody>
          </p:sp>
          <p:pic>
            <p:nvPicPr>
              <p:cNvPr id="106" name="図 105" descr="噴き出す汗イラストのフリー素材｜イラストイメージ">
                <a:extLst>
                  <a:ext uri="{FF2B5EF4-FFF2-40B4-BE49-F238E27FC236}">
                    <a16:creationId xmlns:a16="http://schemas.microsoft.com/office/drawing/2014/main" id="{B692122F-DF20-4E63-BD5E-725E6D2A4A06}"/>
                  </a:ext>
                </a:extLst>
              </p:cNvPr>
              <p:cNvPicPr>
                <a:picLocks noChangeAspect="1" noChangeArrowheads="1"/>
              </p:cNvPicPr>
              <p:nvPr/>
            </p:nvPicPr>
            <p:blipFill rotWithShape="1">
              <a:blip r:embed="rId10" cstate="print">
                <a:extLst>
                  <a:ext uri="{BEBA8EAE-BF5A-486C-A8C5-ECC9F3942E4B}">
                    <a14:imgProps xmlns:a14="http://schemas.microsoft.com/office/drawing/2010/main">
                      <a14:imgLayer r:embed="rId11">
                        <a14:imgEffect>
                          <a14:backgroundRemoval t="10000" b="90000" l="10000" r="90000">
                            <a14:foregroundMark x1="45417" y1="31875" x2="36771" y2="39479"/>
                          </a14:backgroundRemoval>
                        </a14:imgEffect>
                      </a14:imgLayer>
                    </a14:imgProps>
                  </a:ext>
                  <a:ext uri="{28A0092B-C50C-407E-A947-70E740481C1C}">
                    <a14:useLocalDpi xmlns:a14="http://schemas.microsoft.com/office/drawing/2010/main" val="0"/>
                  </a:ext>
                </a:extLst>
              </a:blip>
              <a:srcRect l="19496" t="18089" r="17066" b="17077"/>
              <a:stretch/>
            </p:blipFill>
            <p:spPr bwMode="auto">
              <a:xfrm rot="2586255" flipV="1">
                <a:off x="6456865" y="1162118"/>
                <a:ext cx="362827" cy="429927"/>
              </a:xfrm>
              <a:prstGeom prst="rect">
                <a:avLst/>
              </a:prstGeom>
              <a:noFill/>
              <a:extLst>
                <a:ext uri="{909E8E84-426E-40DD-AFC4-6F175D3DCCD1}">
                  <a14:hiddenFill xmlns:a14="http://schemas.microsoft.com/office/drawing/2010/main">
                    <a:solidFill>
                      <a:srgbClr val="FFFFFF"/>
                    </a:solidFill>
                  </a14:hiddenFill>
                </a:ext>
              </a:extLst>
            </p:spPr>
          </p:pic>
          <p:sp>
            <p:nvSpPr>
              <p:cNvPr id="107" name="角丸四角形吹き出し 162">
                <a:extLst>
                  <a:ext uri="{FF2B5EF4-FFF2-40B4-BE49-F238E27FC236}">
                    <a16:creationId xmlns:a16="http://schemas.microsoft.com/office/drawing/2014/main" id="{265A92FB-45A1-74E7-0BE9-E41B6AEC1DEA}"/>
                  </a:ext>
                </a:extLst>
              </p:cNvPr>
              <p:cNvSpPr/>
              <p:nvPr/>
            </p:nvSpPr>
            <p:spPr>
              <a:xfrm>
                <a:off x="1883287" y="2909455"/>
                <a:ext cx="2047017" cy="646264"/>
              </a:xfrm>
              <a:prstGeom prst="wedgeRoundRectCallout">
                <a:avLst>
                  <a:gd name="adj1" fmla="val -29706"/>
                  <a:gd name="adj2" fmla="val -17284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600">
                    <a:solidFill>
                      <a:schemeClr val="tx1"/>
                    </a:solidFill>
                    <a:latin typeface="HGP創英角ﾎﾟｯﾌﾟ体" panose="040B0A00000000000000" pitchFamily="50" charset="-128"/>
                    <a:ea typeface="HGP創英角ﾎﾟｯﾌﾟ体" panose="040B0A00000000000000" pitchFamily="50" charset="-128"/>
                  </a:rPr>
                  <a:t>少しは弱くなったけどまだダメか～</a:t>
                </a:r>
                <a:endParaRPr kumimoji="1" lang="en-US" altLang="ja-JP" sz="1600">
                  <a:solidFill>
                    <a:schemeClr val="tx1"/>
                  </a:solidFill>
                  <a:latin typeface="HGP創英角ﾎﾟｯﾌﾟ体" panose="040B0A00000000000000" pitchFamily="50" charset="-128"/>
                  <a:ea typeface="HGP創英角ﾎﾟｯﾌﾟ体" panose="040B0A00000000000000" pitchFamily="50" charset="-128"/>
                </a:endParaRPr>
              </a:p>
            </p:txBody>
          </p:sp>
        </p:grpSp>
        <p:grpSp>
          <p:nvGrpSpPr>
            <p:cNvPr id="18" name="Group 1545">
              <a:extLst>
                <a:ext uri="{FF2B5EF4-FFF2-40B4-BE49-F238E27FC236}">
                  <a16:creationId xmlns:a16="http://schemas.microsoft.com/office/drawing/2014/main" id="{AD4932A4-C9EE-E38E-E383-54C107A69F0F}"/>
                </a:ext>
              </a:extLst>
            </p:cNvPr>
            <p:cNvGrpSpPr>
              <a:grpSpLocks/>
            </p:cNvGrpSpPr>
            <p:nvPr/>
          </p:nvGrpSpPr>
          <p:grpSpPr bwMode="auto">
            <a:xfrm>
              <a:off x="5074352" y="5173925"/>
              <a:ext cx="584881" cy="1205322"/>
              <a:chOff x="0" y="0"/>
              <a:chExt cx="150" cy="379"/>
            </a:xfrm>
          </p:grpSpPr>
          <p:grpSp>
            <p:nvGrpSpPr>
              <p:cNvPr id="65" name="Group 1546">
                <a:extLst>
                  <a:ext uri="{FF2B5EF4-FFF2-40B4-BE49-F238E27FC236}">
                    <a16:creationId xmlns:a16="http://schemas.microsoft.com/office/drawing/2014/main" id="{146602CD-03E8-5324-8E88-C6015188E4E0}"/>
                  </a:ext>
                </a:extLst>
              </p:cNvPr>
              <p:cNvGrpSpPr>
                <a:grpSpLocks/>
              </p:cNvGrpSpPr>
              <p:nvPr/>
            </p:nvGrpSpPr>
            <p:grpSpPr bwMode="auto">
              <a:xfrm flipH="1">
                <a:off x="23" y="148"/>
                <a:ext cx="118" cy="231"/>
                <a:chOff x="23" y="149"/>
                <a:chExt cx="118" cy="284"/>
              </a:xfrm>
            </p:grpSpPr>
            <p:sp>
              <p:nvSpPr>
                <p:cNvPr id="95" name="Freeform 1547">
                  <a:extLst>
                    <a:ext uri="{FF2B5EF4-FFF2-40B4-BE49-F238E27FC236}">
                      <a16:creationId xmlns:a16="http://schemas.microsoft.com/office/drawing/2014/main" id="{69EB6B53-77C6-2E9A-1481-3230D462B8C3}"/>
                    </a:ext>
                  </a:extLst>
                </p:cNvPr>
                <p:cNvSpPr>
                  <a:spLocks/>
                </p:cNvSpPr>
                <p:nvPr/>
              </p:nvSpPr>
              <p:spPr bwMode="auto">
                <a:xfrm>
                  <a:off x="23" y="369"/>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96" name="Freeform 1548">
                  <a:extLst>
                    <a:ext uri="{FF2B5EF4-FFF2-40B4-BE49-F238E27FC236}">
                      <a16:creationId xmlns:a16="http://schemas.microsoft.com/office/drawing/2014/main" id="{85BE77B8-623B-E28F-9BD5-A09B6060BED4}"/>
                    </a:ext>
                  </a:extLst>
                </p:cNvPr>
                <p:cNvSpPr>
                  <a:spLocks/>
                </p:cNvSpPr>
                <p:nvPr/>
              </p:nvSpPr>
              <p:spPr bwMode="auto">
                <a:xfrm>
                  <a:off x="84" y="389"/>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97" name="Freeform 1549">
                  <a:extLst>
                    <a:ext uri="{FF2B5EF4-FFF2-40B4-BE49-F238E27FC236}">
                      <a16:creationId xmlns:a16="http://schemas.microsoft.com/office/drawing/2014/main" id="{1FCEA3D4-4734-6AC8-A988-FAB5A4438432}"/>
                    </a:ext>
                  </a:extLst>
                </p:cNvPr>
                <p:cNvSpPr>
                  <a:spLocks/>
                </p:cNvSpPr>
                <p:nvPr/>
              </p:nvSpPr>
              <p:spPr bwMode="auto">
                <a:xfrm>
                  <a:off x="36" y="149"/>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66" name="Freeform 1550">
                <a:extLst>
                  <a:ext uri="{FF2B5EF4-FFF2-40B4-BE49-F238E27FC236}">
                    <a16:creationId xmlns:a16="http://schemas.microsoft.com/office/drawing/2014/main" id="{D8878F93-5E84-F1A6-A320-F72B5E03110D}"/>
                  </a:ext>
                </a:extLst>
              </p:cNvPr>
              <p:cNvSpPr>
                <a:spLocks/>
              </p:cNvSpPr>
              <p:nvPr/>
            </p:nvSpPr>
            <p:spPr bwMode="auto">
              <a:xfrm flipH="1">
                <a:off x="70" y="199"/>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8" name="Freeform 1551">
                <a:extLst>
                  <a:ext uri="{FF2B5EF4-FFF2-40B4-BE49-F238E27FC236}">
                    <a16:creationId xmlns:a16="http://schemas.microsoft.com/office/drawing/2014/main" id="{64424A74-7CEE-3DBB-521F-E2850F03EEDF}"/>
                  </a:ext>
                </a:extLst>
              </p:cNvPr>
              <p:cNvSpPr>
                <a:spLocks/>
              </p:cNvSpPr>
              <p:nvPr/>
            </p:nvSpPr>
            <p:spPr bwMode="auto">
              <a:xfrm>
                <a:off x="1" y="0"/>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69" name="Freeform 1552">
                <a:extLst>
                  <a:ext uri="{FF2B5EF4-FFF2-40B4-BE49-F238E27FC236}">
                    <a16:creationId xmlns:a16="http://schemas.microsoft.com/office/drawing/2014/main" id="{598D0DB4-120C-437C-0CAD-1D341DD48E08}"/>
                  </a:ext>
                </a:extLst>
              </p:cNvPr>
              <p:cNvSpPr>
                <a:spLocks/>
              </p:cNvSpPr>
              <p:nvPr/>
            </p:nvSpPr>
            <p:spPr bwMode="auto">
              <a:xfrm>
                <a:off x="82" y="28"/>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endParaRPr lang="ja-JP" altLang="en-US"/>
              </a:p>
            </p:txBody>
          </p:sp>
          <p:sp>
            <p:nvSpPr>
              <p:cNvPr id="70" name="Freeform 1553">
                <a:extLst>
                  <a:ext uri="{FF2B5EF4-FFF2-40B4-BE49-F238E27FC236}">
                    <a16:creationId xmlns:a16="http://schemas.microsoft.com/office/drawing/2014/main" id="{C943A229-643D-E0AB-73B0-1EF291A803AB}"/>
                  </a:ext>
                </a:extLst>
              </p:cNvPr>
              <p:cNvSpPr>
                <a:spLocks/>
              </p:cNvSpPr>
              <p:nvPr/>
            </p:nvSpPr>
            <p:spPr bwMode="auto">
              <a:xfrm>
                <a:off x="36" y="128"/>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4" name="Freeform 1554">
                <a:extLst>
                  <a:ext uri="{FF2B5EF4-FFF2-40B4-BE49-F238E27FC236}">
                    <a16:creationId xmlns:a16="http://schemas.microsoft.com/office/drawing/2014/main" id="{383C5E5D-86F4-5E5A-FBB4-DF854E5CB9EE}"/>
                  </a:ext>
                </a:extLst>
              </p:cNvPr>
              <p:cNvSpPr>
                <a:spLocks/>
              </p:cNvSpPr>
              <p:nvPr/>
            </p:nvSpPr>
            <p:spPr bwMode="auto">
              <a:xfrm>
                <a:off x="91" y="52"/>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 name="Freeform 1555">
                <a:extLst>
                  <a:ext uri="{FF2B5EF4-FFF2-40B4-BE49-F238E27FC236}">
                    <a16:creationId xmlns:a16="http://schemas.microsoft.com/office/drawing/2014/main" id="{3B476E9D-2798-53E3-8B94-F00A1611A64D}"/>
                  </a:ext>
                </a:extLst>
              </p:cNvPr>
              <p:cNvSpPr>
                <a:spLocks/>
              </p:cNvSpPr>
              <p:nvPr/>
            </p:nvSpPr>
            <p:spPr bwMode="auto">
              <a:xfrm flipH="1">
                <a:off x="27" y="141"/>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6" name="Freeform 1556">
                <a:extLst>
                  <a:ext uri="{FF2B5EF4-FFF2-40B4-BE49-F238E27FC236}">
                    <a16:creationId xmlns:a16="http://schemas.microsoft.com/office/drawing/2014/main" id="{532EF189-F494-E32C-C49C-4BF05E547998}"/>
                  </a:ext>
                </a:extLst>
              </p:cNvPr>
              <p:cNvSpPr>
                <a:spLocks/>
              </p:cNvSpPr>
              <p:nvPr/>
            </p:nvSpPr>
            <p:spPr bwMode="auto">
              <a:xfrm flipH="1">
                <a:off x="28" y="23"/>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77" name="Freeform 1557">
                <a:extLst>
                  <a:ext uri="{FF2B5EF4-FFF2-40B4-BE49-F238E27FC236}">
                    <a16:creationId xmlns:a16="http://schemas.microsoft.com/office/drawing/2014/main" id="{45B64749-6B53-2C98-9CB6-3EE6321B8096}"/>
                  </a:ext>
                </a:extLst>
              </p:cNvPr>
              <p:cNvSpPr>
                <a:spLocks/>
              </p:cNvSpPr>
              <p:nvPr/>
            </p:nvSpPr>
            <p:spPr bwMode="auto">
              <a:xfrm flipH="1">
                <a:off x="27" y="23"/>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8" name="Freeform 1558">
                <a:extLst>
                  <a:ext uri="{FF2B5EF4-FFF2-40B4-BE49-F238E27FC236}">
                    <a16:creationId xmlns:a16="http://schemas.microsoft.com/office/drawing/2014/main" id="{E4491202-6A36-4CA5-D1F2-6DA9F7DEB2E6}"/>
                  </a:ext>
                </a:extLst>
              </p:cNvPr>
              <p:cNvSpPr>
                <a:spLocks/>
              </p:cNvSpPr>
              <p:nvPr/>
            </p:nvSpPr>
            <p:spPr bwMode="auto">
              <a:xfrm>
                <a:off x="38" y="65"/>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9" name="Freeform 1559">
                <a:extLst>
                  <a:ext uri="{FF2B5EF4-FFF2-40B4-BE49-F238E27FC236}">
                    <a16:creationId xmlns:a16="http://schemas.microsoft.com/office/drawing/2014/main" id="{6BA9711B-A051-AAF3-E798-A01C4CE7F7B9}"/>
                  </a:ext>
                </a:extLst>
              </p:cNvPr>
              <p:cNvSpPr>
                <a:spLocks/>
              </p:cNvSpPr>
              <p:nvPr/>
            </p:nvSpPr>
            <p:spPr bwMode="auto">
              <a:xfrm flipH="1">
                <a:off x="44" y="55"/>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 name="Freeform 1560">
                <a:extLst>
                  <a:ext uri="{FF2B5EF4-FFF2-40B4-BE49-F238E27FC236}">
                    <a16:creationId xmlns:a16="http://schemas.microsoft.com/office/drawing/2014/main" id="{5D235B1B-E084-5F8E-5AB9-B63A4BA2682E}"/>
                  </a:ext>
                </a:extLst>
              </p:cNvPr>
              <p:cNvSpPr>
                <a:spLocks/>
              </p:cNvSpPr>
              <p:nvPr/>
            </p:nvSpPr>
            <p:spPr bwMode="auto">
              <a:xfrm flipH="1">
                <a:off x="85" y="19"/>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81" name="Freeform 1561">
                <a:extLst>
                  <a:ext uri="{FF2B5EF4-FFF2-40B4-BE49-F238E27FC236}">
                    <a16:creationId xmlns:a16="http://schemas.microsoft.com/office/drawing/2014/main" id="{FCCD71EC-D961-C172-830C-230CA41AAA75}"/>
                  </a:ext>
                </a:extLst>
              </p:cNvPr>
              <p:cNvSpPr>
                <a:spLocks/>
              </p:cNvSpPr>
              <p:nvPr/>
            </p:nvSpPr>
            <p:spPr bwMode="auto">
              <a:xfrm>
                <a:off x="100" y="28"/>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2" name="Freeform 1562">
                <a:extLst>
                  <a:ext uri="{FF2B5EF4-FFF2-40B4-BE49-F238E27FC236}">
                    <a16:creationId xmlns:a16="http://schemas.microsoft.com/office/drawing/2014/main" id="{42EB2827-1540-63E2-D5CA-84C45C6F7A16}"/>
                  </a:ext>
                </a:extLst>
              </p:cNvPr>
              <p:cNvSpPr>
                <a:spLocks/>
              </p:cNvSpPr>
              <p:nvPr/>
            </p:nvSpPr>
            <p:spPr bwMode="auto">
              <a:xfrm>
                <a:off x="130" y="55"/>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3" name="Freeform 1563">
                <a:extLst>
                  <a:ext uri="{FF2B5EF4-FFF2-40B4-BE49-F238E27FC236}">
                    <a16:creationId xmlns:a16="http://schemas.microsoft.com/office/drawing/2014/main" id="{5890D493-FCBE-4B41-9066-8A38A1285B22}"/>
                  </a:ext>
                </a:extLst>
              </p:cNvPr>
              <p:cNvSpPr>
                <a:spLocks/>
              </p:cNvSpPr>
              <p:nvPr/>
            </p:nvSpPr>
            <p:spPr bwMode="auto">
              <a:xfrm>
                <a:off x="81" y="62"/>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4" name="Freeform 1564">
                <a:extLst>
                  <a:ext uri="{FF2B5EF4-FFF2-40B4-BE49-F238E27FC236}">
                    <a16:creationId xmlns:a16="http://schemas.microsoft.com/office/drawing/2014/main" id="{A822F03E-7709-0F4D-9434-9359C7EB316C}"/>
                  </a:ext>
                </a:extLst>
              </p:cNvPr>
              <p:cNvSpPr>
                <a:spLocks/>
              </p:cNvSpPr>
              <p:nvPr/>
            </p:nvSpPr>
            <p:spPr bwMode="auto">
              <a:xfrm flipH="1">
                <a:off x="95" y="58"/>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5" name="Freeform 1565">
                <a:extLst>
                  <a:ext uri="{FF2B5EF4-FFF2-40B4-BE49-F238E27FC236}">
                    <a16:creationId xmlns:a16="http://schemas.microsoft.com/office/drawing/2014/main" id="{15D644B4-ECF3-1BF4-97F6-930516C05AA4}"/>
                  </a:ext>
                </a:extLst>
              </p:cNvPr>
              <p:cNvSpPr>
                <a:spLocks/>
              </p:cNvSpPr>
              <p:nvPr/>
            </p:nvSpPr>
            <p:spPr bwMode="auto">
              <a:xfrm flipH="1">
                <a:off x="43" y="11"/>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86" name="Freeform 1566">
                <a:extLst>
                  <a:ext uri="{FF2B5EF4-FFF2-40B4-BE49-F238E27FC236}">
                    <a16:creationId xmlns:a16="http://schemas.microsoft.com/office/drawing/2014/main" id="{F62B443F-5073-0FEF-4490-8D474B05FBF2}"/>
                  </a:ext>
                </a:extLst>
              </p:cNvPr>
              <p:cNvSpPr>
                <a:spLocks/>
              </p:cNvSpPr>
              <p:nvPr/>
            </p:nvSpPr>
            <p:spPr bwMode="auto">
              <a:xfrm>
                <a:off x="89" y="121"/>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87" name="Freeform 1567">
                <a:extLst>
                  <a:ext uri="{FF2B5EF4-FFF2-40B4-BE49-F238E27FC236}">
                    <a16:creationId xmlns:a16="http://schemas.microsoft.com/office/drawing/2014/main" id="{1589EAE1-6E26-944A-2460-42359FC4EC6C}"/>
                  </a:ext>
                </a:extLst>
              </p:cNvPr>
              <p:cNvSpPr>
                <a:spLocks/>
              </p:cNvSpPr>
              <p:nvPr/>
            </p:nvSpPr>
            <p:spPr bwMode="auto">
              <a:xfrm>
                <a:off x="0" y="43"/>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88" name="Freeform 1568">
                <a:extLst>
                  <a:ext uri="{FF2B5EF4-FFF2-40B4-BE49-F238E27FC236}">
                    <a16:creationId xmlns:a16="http://schemas.microsoft.com/office/drawing/2014/main" id="{3DB4FC62-0400-4D59-046F-3449FB8ED98A}"/>
                  </a:ext>
                </a:extLst>
              </p:cNvPr>
              <p:cNvSpPr>
                <a:spLocks/>
              </p:cNvSpPr>
              <p:nvPr/>
            </p:nvSpPr>
            <p:spPr bwMode="auto">
              <a:xfrm>
                <a:off x="80" y="122"/>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9" name="Freeform 1569">
                <a:extLst>
                  <a:ext uri="{FF2B5EF4-FFF2-40B4-BE49-F238E27FC236}">
                    <a16:creationId xmlns:a16="http://schemas.microsoft.com/office/drawing/2014/main" id="{B501B6E6-7A30-C2C5-83A7-CC7E53E01A0D}"/>
                  </a:ext>
                </a:extLst>
              </p:cNvPr>
              <p:cNvSpPr>
                <a:spLocks/>
              </p:cNvSpPr>
              <p:nvPr/>
            </p:nvSpPr>
            <p:spPr bwMode="auto">
              <a:xfrm>
                <a:off x="0" y="43"/>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0" name="Freeform 1570">
                <a:extLst>
                  <a:ext uri="{FF2B5EF4-FFF2-40B4-BE49-F238E27FC236}">
                    <a16:creationId xmlns:a16="http://schemas.microsoft.com/office/drawing/2014/main" id="{4F3BC1FC-F089-D9AB-F6C3-DE4C8EE26A4C}"/>
                  </a:ext>
                </a:extLst>
              </p:cNvPr>
              <p:cNvSpPr>
                <a:spLocks/>
              </p:cNvSpPr>
              <p:nvPr/>
            </p:nvSpPr>
            <p:spPr bwMode="auto">
              <a:xfrm>
                <a:off x="97" y="120"/>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91" name="Freeform 1571">
                <a:extLst>
                  <a:ext uri="{FF2B5EF4-FFF2-40B4-BE49-F238E27FC236}">
                    <a16:creationId xmlns:a16="http://schemas.microsoft.com/office/drawing/2014/main" id="{287FC8CF-D354-D8E3-E0D2-C6D4AA1EDBD8}"/>
                  </a:ext>
                </a:extLst>
              </p:cNvPr>
              <p:cNvSpPr>
                <a:spLocks/>
              </p:cNvSpPr>
              <p:nvPr/>
            </p:nvSpPr>
            <p:spPr bwMode="auto">
              <a:xfrm>
                <a:off x="112" y="70"/>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endParaRPr lang="ja-JP" altLang="en-US"/>
              </a:p>
            </p:txBody>
          </p:sp>
          <p:sp>
            <p:nvSpPr>
              <p:cNvPr id="92" name="Freeform 1572">
                <a:extLst>
                  <a:ext uri="{FF2B5EF4-FFF2-40B4-BE49-F238E27FC236}">
                    <a16:creationId xmlns:a16="http://schemas.microsoft.com/office/drawing/2014/main" id="{96F883AB-BABC-409D-B6A8-6765C1AB37C6}"/>
                  </a:ext>
                </a:extLst>
              </p:cNvPr>
              <p:cNvSpPr>
                <a:spLocks/>
              </p:cNvSpPr>
              <p:nvPr/>
            </p:nvSpPr>
            <p:spPr bwMode="auto">
              <a:xfrm>
                <a:off x="119" y="93"/>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3" name="Freeform 1573">
                <a:extLst>
                  <a:ext uri="{FF2B5EF4-FFF2-40B4-BE49-F238E27FC236}">
                    <a16:creationId xmlns:a16="http://schemas.microsoft.com/office/drawing/2014/main" id="{A9F6865A-1592-BEB9-25FD-6D4ECD5F68C1}"/>
                  </a:ext>
                </a:extLst>
              </p:cNvPr>
              <p:cNvSpPr>
                <a:spLocks/>
              </p:cNvSpPr>
              <p:nvPr/>
            </p:nvSpPr>
            <p:spPr bwMode="auto">
              <a:xfrm>
                <a:off x="120" y="70"/>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4" name="Freeform 1574">
                <a:extLst>
                  <a:ext uri="{FF2B5EF4-FFF2-40B4-BE49-F238E27FC236}">
                    <a16:creationId xmlns:a16="http://schemas.microsoft.com/office/drawing/2014/main" id="{5EBD4816-64D4-7640-8CFA-030EF4C4F763}"/>
                  </a:ext>
                </a:extLst>
              </p:cNvPr>
              <p:cNvSpPr>
                <a:spLocks/>
              </p:cNvSpPr>
              <p:nvPr/>
            </p:nvSpPr>
            <p:spPr bwMode="auto">
              <a:xfrm>
                <a:off x="120" y="117"/>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25" name="グループ化 24">
              <a:extLst>
                <a:ext uri="{FF2B5EF4-FFF2-40B4-BE49-F238E27FC236}">
                  <a16:creationId xmlns:a16="http://schemas.microsoft.com/office/drawing/2014/main" id="{A208C244-4096-0AE8-64A1-6D3DE0350C5E}"/>
                </a:ext>
              </a:extLst>
            </p:cNvPr>
            <p:cNvGrpSpPr>
              <a:grpSpLocks/>
            </p:cNvGrpSpPr>
            <p:nvPr/>
          </p:nvGrpSpPr>
          <p:grpSpPr bwMode="auto">
            <a:xfrm rot="21381663">
              <a:off x="4966500" y="4359465"/>
              <a:ext cx="761591" cy="918501"/>
              <a:chOff x="-3200" y="0"/>
              <a:chExt cx="3035240" cy="4034433"/>
            </a:xfrm>
          </p:grpSpPr>
          <p:grpSp>
            <p:nvGrpSpPr>
              <p:cNvPr id="27" name="グループ化 26">
                <a:extLst>
                  <a:ext uri="{FF2B5EF4-FFF2-40B4-BE49-F238E27FC236}">
                    <a16:creationId xmlns:a16="http://schemas.microsoft.com/office/drawing/2014/main" id="{C9B00037-02BB-8DC4-7F5E-566D9C34AF88}"/>
                  </a:ext>
                </a:extLst>
              </p:cNvPr>
              <p:cNvGrpSpPr/>
              <p:nvPr/>
            </p:nvGrpSpPr>
            <p:grpSpPr>
              <a:xfrm>
                <a:off x="-3200" y="717909"/>
                <a:ext cx="3035240" cy="3316524"/>
                <a:chOff x="-3200" y="717909"/>
                <a:chExt cx="3008915" cy="3400827"/>
              </a:xfrm>
              <a:solidFill>
                <a:schemeClr val="accent6">
                  <a:lumMod val="60000"/>
                  <a:lumOff val="40000"/>
                </a:schemeClr>
              </a:solidFill>
            </p:grpSpPr>
            <p:grpSp>
              <p:nvGrpSpPr>
                <p:cNvPr id="57" name="グループ化 56">
                  <a:extLst>
                    <a:ext uri="{FF2B5EF4-FFF2-40B4-BE49-F238E27FC236}">
                      <a16:creationId xmlns:a16="http://schemas.microsoft.com/office/drawing/2014/main" id="{62F15970-56B7-7C91-0BCC-DCBB3DE41C9E}"/>
                    </a:ext>
                  </a:extLst>
                </p:cNvPr>
                <p:cNvGrpSpPr/>
                <p:nvPr/>
              </p:nvGrpSpPr>
              <p:grpSpPr bwMode="auto">
                <a:xfrm>
                  <a:off x="-3200" y="717909"/>
                  <a:ext cx="3008915" cy="3400827"/>
                  <a:chOff x="-3200" y="717909"/>
                  <a:chExt cx="15978188" cy="17287875"/>
                </a:xfrm>
                <a:grpFill/>
              </p:grpSpPr>
              <p:sp>
                <p:nvSpPr>
                  <p:cNvPr id="60" name="フリーフォーム 730">
                    <a:extLst>
                      <a:ext uri="{FF2B5EF4-FFF2-40B4-BE49-F238E27FC236}">
                        <a16:creationId xmlns:a16="http://schemas.microsoft.com/office/drawing/2014/main" id="{420B908E-A859-CE90-341F-F62FD71F95AC}"/>
                      </a:ext>
                    </a:extLst>
                  </p:cNvPr>
                  <p:cNvSpPr/>
                  <p:nvPr/>
                </p:nvSpPr>
                <p:spPr bwMode="auto">
                  <a:xfrm>
                    <a:off x="-320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1" name="フリーフォーム 731">
                    <a:extLst>
                      <a:ext uri="{FF2B5EF4-FFF2-40B4-BE49-F238E27FC236}">
                        <a16:creationId xmlns:a16="http://schemas.microsoft.com/office/drawing/2014/main" id="{36FA5329-52CE-7C2B-4F16-D87FB75CE5D5}"/>
                      </a:ext>
                    </a:extLst>
                  </p:cNvPr>
                  <p:cNvSpPr/>
                  <p:nvPr/>
                </p:nvSpPr>
                <p:spPr bwMode="auto">
                  <a:xfrm>
                    <a:off x="17694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2" name="フリーフォーム 732">
                    <a:extLst>
                      <a:ext uri="{FF2B5EF4-FFF2-40B4-BE49-F238E27FC236}">
                        <a16:creationId xmlns:a16="http://schemas.microsoft.com/office/drawing/2014/main" id="{9EEA5652-4D14-35D5-54EA-0965AC269663}"/>
                      </a:ext>
                    </a:extLst>
                  </p:cNvPr>
                  <p:cNvSpPr/>
                  <p:nvPr/>
                </p:nvSpPr>
                <p:spPr bwMode="auto">
                  <a:xfrm>
                    <a:off x="75163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3" name="フリーフォーム 733">
                    <a:extLst>
                      <a:ext uri="{FF2B5EF4-FFF2-40B4-BE49-F238E27FC236}">
                        <a16:creationId xmlns:a16="http://schemas.microsoft.com/office/drawing/2014/main" id="{9573194C-490F-5E4F-BEF9-6FA94F7929E9}"/>
                      </a:ext>
                    </a:extLst>
                  </p:cNvPr>
                  <p:cNvSpPr/>
                  <p:nvPr/>
                </p:nvSpPr>
                <p:spPr bwMode="auto">
                  <a:xfrm>
                    <a:off x="1431245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64" name="フリーフォーム 734">
                    <a:extLst>
                      <a:ext uri="{FF2B5EF4-FFF2-40B4-BE49-F238E27FC236}">
                        <a16:creationId xmlns:a16="http://schemas.microsoft.com/office/drawing/2014/main" id="{1ABECCB6-CDC0-873E-AD3C-64D0381D5895}"/>
                      </a:ext>
                    </a:extLst>
                  </p:cNvPr>
                  <p:cNvSpPr/>
                  <p:nvPr/>
                </p:nvSpPr>
                <p:spPr bwMode="auto">
                  <a:xfrm>
                    <a:off x="1403209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58" name="フリーフォーム 728">
                  <a:extLst>
                    <a:ext uri="{FF2B5EF4-FFF2-40B4-BE49-F238E27FC236}">
                      <a16:creationId xmlns:a16="http://schemas.microsoft.com/office/drawing/2014/main" id="{C8760DA1-B3CF-2CD0-0436-C0AF324FEC9C}"/>
                    </a:ext>
                  </a:extLst>
                </p:cNvPr>
                <p:cNvSpPr/>
                <p:nvPr/>
              </p:nvSpPr>
              <p:spPr bwMode="auto">
                <a:xfrm>
                  <a:off x="42638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59" name="フリーフォーム 729">
                  <a:extLst>
                    <a:ext uri="{FF2B5EF4-FFF2-40B4-BE49-F238E27FC236}">
                      <a16:creationId xmlns:a16="http://schemas.microsoft.com/office/drawing/2014/main" id="{7F28BD99-82EB-14BF-346E-F5C420FBAABC}"/>
                    </a:ext>
                  </a:extLst>
                </p:cNvPr>
                <p:cNvSpPr/>
                <p:nvPr/>
              </p:nvSpPr>
              <p:spPr bwMode="auto">
                <a:xfrm>
                  <a:off x="255167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8" name="フリーフォーム 2">
                <a:extLst>
                  <a:ext uri="{FF2B5EF4-FFF2-40B4-BE49-F238E27FC236}">
                    <a16:creationId xmlns:a16="http://schemas.microsoft.com/office/drawing/2014/main" id="{886B2132-A890-581D-EAA2-EE1FC30AD273}"/>
                  </a:ext>
                </a:extLst>
              </p:cNvPr>
              <p:cNvSpPr>
                <a:spLocks/>
              </p:cNvSpPr>
              <p:nvPr/>
            </p:nvSpPr>
            <p:spPr bwMode="auto">
              <a:xfrm>
                <a:off x="16690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nvGrpSpPr>
              <p:cNvPr id="29" name="グループ化 28">
                <a:extLst>
                  <a:ext uri="{FF2B5EF4-FFF2-40B4-BE49-F238E27FC236}">
                    <a16:creationId xmlns:a16="http://schemas.microsoft.com/office/drawing/2014/main" id="{F8F27BB6-94DF-B53C-4923-CFF8CAC47661}"/>
                  </a:ext>
                </a:extLst>
              </p:cNvPr>
              <p:cNvGrpSpPr>
                <a:grpSpLocks/>
              </p:cNvGrpSpPr>
              <p:nvPr/>
            </p:nvGrpSpPr>
            <p:grpSpPr bwMode="auto">
              <a:xfrm>
                <a:off x="65171" y="0"/>
                <a:ext cx="2780825" cy="1885356"/>
                <a:chOff x="65171" y="0"/>
                <a:chExt cx="1481058" cy="835598"/>
              </a:xfrm>
            </p:grpSpPr>
            <p:sp>
              <p:nvSpPr>
                <p:cNvPr id="50" name="Freeform 667">
                  <a:extLst>
                    <a:ext uri="{FF2B5EF4-FFF2-40B4-BE49-F238E27FC236}">
                      <a16:creationId xmlns:a16="http://schemas.microsoft.com/office/drawing/2014/main" id="{4ABC5FFA-84E8-561E-CBE4-CF7CC2F83DAB}"/>
                    </a:ext>
                  </a:extLst>
                </p:cNvPr>
                <p:cNvSpPr>
                  <a:spLocks/>
                </p:cNvSpPr>
                <p:nvPr/>
              </p:nvSpPr>
              <p:spPr bwMode="auto">
                <a:xfrm>
                  <a:off x="10374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51" name="Freeform 668">
                  <a:extLst>
                    <a:ext uri="{FF2B5EF4-FFF2-40B4-BE49-F238E27FC236}">
                      <a16:creationId xmlns:a16="http://schemas.microsoft.com/office/drawing/2014/main" id="{7A149D88-6F02-6C2A-53DA-9E72594613C7}"/>
                    </a:ext>
                  </a:extLst>
                </p:cNvPr>
                <p:cNvSpPr>
                  <a:spLocks/>
                </p:cNvSpPr>
                <p:nvPr/>
              </p:nvSpPr>
              <p:spPr bwMode="auto">
                <a:xfrm>
                  <a:off x="6517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52" name="Group 670">
                  <a:extLst>
                    <a:ext uri="{FF2B5EF4-FFF2-40B4-BE49-F238E27FC236}">
                      <a16:creationId xmlns:a16="http://schemas.microsoft.com/office/drawing/2014/main" id="{CC32FF77-68BC-9BC0-48BC-C78D3A39FA77}"/>
                    </a:ext>
                  </a:extLst>
                </p:cNvPr>
                <p:cNvGrpSpPr>
                  <a:grpSpLocks/>
                </p:cNvGrpSpPr>
                <p:nvPr/>
              </p:nvGrpSpPr>
              <p:grpSpPr bwMode="auto">
                <a:xfrm>
                  <a:off x="635995" y="110233"/>
                  <a:ext cx="316268" cy="168519"/>
                  <a:chOff x="635995" y="110233"/>
                  <a:chExt cx="47" cy="21"/>
                </a:xfrm>
              </p:grpSpPr>
              <p:sp>
                <p:nvSpPr>
                  <p:cNvPr id="54" name="Freeform 671">
                    <a:extLst>
                      <a:ext uri="{FF2B5EF4-FFF2-40B4-BE49-F238E27FC236}">
                        <a16:creationId xmlns:a16="http://schemas.microsoft.com/office/drawing/2014/main" id="{6F3647F0-3CCA-E18C-4A79-1743844AFC3E}"/>
                      </a:ext>
                    </a:extLst>
                  </p:cNvPr>
                  <p:cNvSpPr>
                    <a:spLocks/>
                  </p:cNvSpPr>
                  <p:nvPr/>
                </p:nvSpPr>
                <p:spPr bwMode="auto">
                  <a:xfrm>
                    <a:off x="63599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55" name="Freeform 672">
                    <a:extLst>
                      <a:ext uri="{FF2B5EF4-FFF2-40B4-BE49-F238E27FC236}">
                        <a16:creationId xmlns:a16="http://schemas.microsoft.com/office/drawing/2014/main" id="{53897F5A-306D-D757-C39D-C50FF8A14CF7}"/>
                      </a:ext>
                    </a:extLst>
                  </p:cNvPr>
                  <p:cNvSpPr>
                    <a:spLocks/>
                  </p:cNvSpPr>
                  <p:nvPr/>
                </p:nvSpPr>
                <p:spPr bwMode="auto">
                  <a:xfrm>
                    <a:off x="63601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56" name="Freeform 673">
                    <a:extLst>
                      <a:ext uri="{FF2B5EF4-FFF2-40B4-BE49-F238E27FC236}">
                        <a16:creationId xmlns:a16="http://schemas.microsoft.com/office/drawing/2014/main" id="{8B13B657-E99C-42BF-7045-BDCA260E0321}"/>
                      </a:ext>
                    </a:extLst>
                  </p:cNvPr>
                  <p:cNvSpPr>
                    <a:spLocks/>
                  </p:cNvSpPr>
                  <p:nvPr/>
                </p:nvSpPr>
                <p:spPr bwMode="auto">
                  <a:xfrm>
                    <a:off x="63601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53" name="WordArt 674">
                  <a:extLst>
                    <a:ext uri="{FF2B5EF4-FFF2-40B4-BE49-F238E27FC236}">
                      <a16:creationId xmlns:a16="http://schemas.microsoft.com/office/drawing/2014/main" id="{C45DCAB9-96B3-4145-3617-094FB7E0C565}"/>
                    </a:ext>
                  </a:extLst>
                </p:cNvPr>
                <p:cNvSpPr>
                  <a:spLocks noChangeArrowheads="1" noChangeShapeType="1" noTextEdit="1"/>
                </p:cNvSpPr>
                <p:nvPr/>
              </p:nvSpPr>
              <p:spPr bwMode="auto">
                <a:xfrm>
                  <a:off x="48532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FF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FF0000"/>
                      </a:solidFill>
                      <a:round/>
                      <a:headEnd/>
                      <a:tailEnd/>
                    </a:ln>
                    <a:solidFill>
                      <a:srgbClr val="FF0000"/>
                    </a:solidFill>
                    <a:effectLst/>
                    <a:latin typeface="ＭＳ Ｐゴシック"/>
                    <a:ea typeface="ＭＳ Ｐゴシック"/>
                  </a:endParaRPr>
                </a:p>
              </p:txBody>
            </p:sp>
          </p:grpSp>
          <p:sp>
            <p:nvSpPr>
              <p:cNvPr id="30" name="フリーフォーム 13">
                <a:extLst>
                  <a:ext uri="{FF2B5EF4-FFF2-40B4-BE49-F238E27FC236}">
                    <a16:creationId xmlns:a16="http://schemas.microsoft.com/office/drawing/2014/main" id="{40721163-720D-67CB-7C75-AB868FDDD870}"/>
                  </a:ext>
                </a:extLst>
              </p:cNvPr>
              <p:cNvSpPr>
                <a:spLocks/>
              </p:cNvSpPr>
              <p:nvPr/>
            </p:nvSpPr>
            <p:spPr bwMode="auto">
              <a:xfrm>
                <a:off x="60980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1" name="フリーフォーム 14">
                <a:extLst>
                  <a:ext uri="{FF2B5EF4-FFF2-40B4-BE49-F238E27FC236}">
                    <a16:creationId xmlns:a16="http://schemas.microsoft.com/office/drawing/2014/main" id="{BB173D48-8EA4-C2AB-0194-FBB18E536802}"/>
                  </a:ext>
                </a:extLst>
              </p:cNvPr>
              <p:cNvSpPr>
                <a:spLocks/>
              </p:cNvSpPr>
              <p:nvPr/>
            </p:nvSpPr>
            <p:spPr bwMode="auto">
              <a:xfrm>
                <a:off x="169806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2" name="フリーフォーム 162">
                <a:extLst>
                  <a:ext uri="{FF2B5EF4-FFF2-40B4-BE49-F238E27FC236}">
                    <a16:creationId xmlns:a16="http://schemas.microsoft.com/office/drawing/2014/main" id="{AC037778-F5D2-F60A-0E25-6DD6ECDCFDD4}"/>
                  </a:ext>
                </a:extLst>
              </p:cNvPr>
              <p:cNvSpPr>
                <a:spLocks/>
              </p:cNvSpPr>
              <p:nvPr/>
            </p:nvSpPr>
            <p:spPr bwMode="auto">
              <a:xfrm>
                <a:off x="269036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33" name="グループ化 32">
                <a:extLst>
                  <a:ext uri="{FF2B5EF4-FFF2-40B4-BE49-F238E27FC236}">
                    <a16:creationId xmlns:a16="http://schemas.microsoft.com/office/drawing/2014/main" id="{555AC947-2F9D-B685-56B5-AD42E11A9417}"/>
                  </a:ext>
                </a:extLst>
              </p:cNvPr>
              <p:cNvGrpSpPr>
                <a:grpSpLocks/>
              </p:cNvGrpSpPr>
              <p:nvPr/>
            </p:nvGrpSpPr>
            <p:grpSpPr bwMode="auto">
              <a:xfrm>
                <a:off x="791220" y="2177259"/>
                <a:ext cx="507485" cy="146029"/>
                <a:chOff x="791220" y="2177259"/>
                <a:chExt cx="500094" cy="146029"/>
              </a:xfrm>
            </p:grpSpPr>
            <p:sp>
              <p:nvSpPr>
                <p:cNvPr id="48" name="フリーフォーム 1">
                  <a:extLst>
                    <a:ext uri="{FF2B5EF4-FFF2-40B4-BE49-F238E27FC236}">
                      <a16:creationId xmlns:a16="http://schemas.microsoft.com/office/drawing/2014/main" id="{25E55C91-D5CE-2454-0311-9DC9CD0563DF}"/>
                    </a:ext>
                  </a:extLst>
                </p:cNvPr>
                <p:cNvSpPr>
                  <a:spLocks/>
                </p:cNvSpPr>
                <p:nvPr/>
              </p:nvSpPr>
              <p:spPr bwMode="auto">
                <a:xfrm>
                  <a:off x="79122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9" name="フリーフォーム 2">
                  <a:extLst>
                    <a:ext uri="{FF2B5EF4-FFF2-40B4-BE49-F238E27FC236}">
                      <a16:creationId xmlns:a16="http://schemas.microsoft.com/office/drawing/2014/main" id="{D28BDA22-9AB9-FBA9-8E12-1ABFAB6B1D3F}"/>
                    </a:ext>
                  </a:extLst>
                </p:cNvPr>
                <p:cNvSpPr>
                  <a:spLocks/>
                </p:cNvSpPr>
                <p:nvPr/>
              </p:nvSpPr>
              <p:spPr bwMode="auto">
                <a:xfrm>
                  <a:off x="99839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sp>
            <p:nvSpPr>
              <p:cNvPr id="34" name="フリーフォーム 4">
                <a:extLst>
                  <a:ext uri="{FF2B5EF4-FFF2-40B4-BE49-F238E27FC236}">
                    <a16:creationId xmlns:a16="http://schemas.microsoft.com/office/drawing/2014/main" id="{920D72EA-88D1-DB86-F5BA-219B98CEC33B}"/>
                  </a:ext>
                </a:extLst>
              </p:cNvPr>
              <p:cNvSpPr>
                <a:spLocks/>
              </p:cNvSpPr>
              <p:nvPr/>
            </p:nvSpPr>
            <p:spPr bwMode="auto">
              <a:xfrm rot="-282255">
                <a:off x="180249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5" name="フリーフォーム 5">
                <a:extLst>
                  <a:ext uri="{FF2B5EF4-FFF2-40B4-BE49-F238E27FC236}">
                    <a16:creationId xmlns:a16="http://schemas.microsoft.com/office/drawing/2014/main" id="{C00C0BFE-AE06-04E5-22DF-0761BA9DFAE7}"/>
                  </a:ext>
                </a:extLst>
              </p:cNvPr>
              <p:cNvSpPr>
                <a:spLocks/>
              </p:cNvSpPr>
              <p:nvPr/>
            </p:nvSpPr>
            <p:spPr bwMode="auto">
              <a:xfrm rot="-282255">
                <a:off x="192500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6" name="フリーフォーム 161">
                <a:extLst>
                  <a:ext uri="{FF2B5EF4-FFF2-40B4-BE49-F238E27FC236}">
                    <a16:creationId xmlns:a16="http://schemas.microsoft.com/office/drawing/2014/main" id="{DB97A56B-5901-DCF0-547B-414874927A13}"/>
                  </a:ext>
                </a:extLst>
              </p:cNvPr>
              <p:cNvSpPr>
                <a:spLocks/>
              </p:cNvSpPr>
              <p:nvPr/>
            </p:nvSpPr>
            <p:spPr bwMode="auto">
              <a:xfrm>
                <a:off x="88106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7" name="フリーフォーム 251">
                <a:extLst>
                  <a:ext uri="{FF2B5EF4-FFF2-40B4-BE49-F238E27FC236}">
                    <a16:creationId xmlns:a16="http://schemas.microsoft.com/office/drawing/2014/main" id="{E3140515-C9BF-CB4C-6D9B-BFC66F99426B}"/>
                  </a:ext>
                </a:extLst>
              </p:cNvPr>
              <p:cNvSpPr>
                <a:spLocks/>
              </p:cNvSpPr>
              <p:nvPr/>
            </p:nvSpPr>
            <p:spPr bwMode="auto">
              <a:xfrm rot="20719184" flipH="1">
                <a:off x="209850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38" name="グループ化 37">
                <a:extLst>
                  <a:ext uri="{FF2B5EF4-FFF2-40B4-BE49-F238E27FC236}">
                    <a16:creationId xmlns:a16="http://schemas.microsoft.com/office/drawing/2014/main" id="{21A50E47-949C-851F-160C-C6BCE593EB4F}"/>
                  </a:ext>
                </a:extLst>
              </p:cNvPr>
              <p:cNvGrpSpPr>
                <a:grpSpLocks/>
              </p:cNvGrpSpPr>
              <p:nvPr/>
            </p:nvGrpSpPr>
            <p:grpSpPr bwMode="auto">
              <a:xfrm>
                <a:off x="1177899" y="3170376"/>
                <a:ext cx="826204" cy="211671"/>
                <a:chOff x="1177899" y="3170376"/>
                <a:chExt cx="818814" cy="272055"/>
              </a:xfrm>
            </p:grpSpPr>
            <p:sp>
              <p:nvSpPr>
                <p:cNvPr id="46" name="フリーフォーム 7">
                  <a:extLst>
                    <a:ext uri="{FF2B5EF4-FFF2-40B4-BE49-F238E27FC236}">
                      <a16:creationId xmlns:a16="http://schemas.microsoft.com/office/drawing/2014/main" id="{B4E2BCC8-FEFA-B482-5BD0-16F76FCE4CBD}"/>
                    </a:ext>
                  </a:extLst>
                </p:cNvPr>
                <p:cNvSpPr>
                  <a:spLocks/>
                </p:cNvSpPr>
                <p:nvPr/>
              </p:nvSpPr>
              <p:spPr bwMode="auto">
                <a:xfrm>
                  <a:off x="117789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7" name="フリーフォーム 256">
                  <a:extLst>
                    <a:ext uri="{FF2B5EF4-FFF2-40B4-BE49-F238E27FC236}">
                      <a16:creationId xmlns:a16="http://schemas.microsoft.com/office/drawing/2014/main" id="{7977EFE8-3FE6-4FC1-E106-6A42C28B83E5}"/>
                    </a:ext>
                  </a:extLst>
                </p:cNvPr>
                <p:cNvSpPr>
                  <a:spLocks/>
                </p:cNvSpPr>
                <p:nvPr/>
              </p:nvSpPr>
              <p:spPr bwMode="auto">
                <a:xfrm>
                  <a:off x="120547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39" name="フリーフォーム 264">
                <a:extLst>
                  <a:ext uri="{FF2B5EF4-FFF2-40B4-BE49-F238E27FC236}">
                    <a16:creationId xmlns:a16="http://schemas.microsoft.com/office/drawing/2014/main" id="{D3B3C67E-D642-6337-5EE8-F125BFBD1A93}"/>
                  </a:ext>
                </a:extLst>
              </p:cNvPr>
              <p:cNvSpPr>
                <a:spLocks/>
              </p:cNvSpPr>
              <p:nvPr/>
            </p:nvSpPr>
            <p:spPr bwMode="auto">
              <a:xfrm rot="-274453" flipH="1" flipV="1">
                <a:off x="150450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 name="フリーフォーム 170">
                <a:extLst>
                  <a:ext uri="{FF2B5EF4-FFF2-40B4-BE49-F238E27FC236}">
                    <a16:creationId xmlns:a16="http://schemas.microsoft.com/office/drawing/2014/main" id="{AD78AD59-295E-7AF9-BCA0-122A72398106}"/>
                  </a:ext>
                </a:extLst>
              </p:cNvPr>
              <p:cNvSpPr>
                <a:spLocks/>
              </p:cNvSpPr>
              <p:nvPr/>
            </p:nvSpPr>
            <p:spPr bwMode="auto">
              <a:xfrm rot="-198861">
                <a:off x="128131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1" name="フリーフォーム 171">
                <a:extLst>
                  <a:ext uri="{FF2B5EF4-FFF2-40B4-BE49-F238E27FC236}">
                    <a16:creationId xmlns:a16="http://schemas.microsoft.com/office/drawing/2014/main" id="{91AA63C5-74EA-5E26-42B2-4EEBA8C1859C}"/>
                  </a:ext>
                </a:extLst>
              </p:cNvPr>
              <p:cNvSpPr>
                <a:spLocks/>
              </p:cNvSpPr>
              <p:nvPr/>
            </p:nvSpPr>
            <p:spPr bwMode="auto">
              <a:xfrm>
                <a:off x="143868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 name="フリーフォーム 268">
                <a:extLst>
                  <a:ext uri="{FF2B5EF4-FFF2-40B4-BE49-F238E27FC236}">
                    <a16:creationId xmlns:a16="http://schemas.microsoft.com/office/drawing/2014/main" id="{A8688A05-28D6-89AE-1D34-6496DE8E0156}"/>
                  </a:ext>
                </a:extLst>
              </p:cNvPr>
              <p:cNvSpPr>
                <a:spLocks/>
              </p:cNvSpPr>
              <p:nvPr/>
            </p:nvSpPr>
            <p:spPr bwMode="auto">
              <a:xfrm flipH="1">
                <a:off x="162090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 name="フリーフォーム 175">
                <a:extLst>
                  <a:ext uri="{FF2B5EF4-FFF2-40B4-BE49-F238E27FC236}">
                    <a16:creationId xmlns:a16="http://schemas.microsoft.com/office/drawing/2014/main" id="{513D285C-A6D9-FEFB-62B9-0490F2A04B3A}"/>
                  </a:ext>
                </a:extLst>
              </p:cNvPr>
              <p:cNvSpPr>
                <a:spLocks/>
              </p:cNvSpPr>
              <p:nvPr/>
            </p:nvSpPr>
            <p:spPr bwMode="auto">
              <a:xfrm>
                <a:off x="78463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sp>
            <p:nvSpPr>
              <p:cNvPr id="44" name="フリーフォーム 277">
                <a:extLst>
                  <a:ext uri="{FF2B5EF4-FFF2-40B4-BE49-F238E27FC236}">
                    <a16:creationId xmlns:a16="http://schemas.microsoft.com/office/drawing/2014/main" id="{FB642168-224C-4ACB-4520-5FB00818723E}"/>
                  </a:ext>
                </a:extLst>
              </p:cNvPr>
              <p:cNvSpPr>
                <a:spLocks/>
              </p:cNvSpPr>
              <p:nvPr/>
            </p:nvSpPr>
            <p:spPr bwMode="auto">
              <a:xfrm rot="21103942" flipH="1">
                <a:off x="190858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5" name="フリーフォーム 278">
                <a:extLst>
                  <a:ext uri="{FF2B5EF4-FFF2-40B4-BE49-F238E27FC236}">
                    <a16:creationId xmlns:a16="http://schemas.microsoft.com/office/drawing/2014/main" id="{C7E9870C-7FD1-3B09-3E06-8CE6218F6FAC}"/>
                  </a:ext>
                </a:extLst>
              </p:cNvPr>
              <p:cNvSpPr>
                <a:spLocks/>
              </p:cNvSpPr>
              <p:nvPr/>
            </p:nvSpPr>
            <p:spPr bwMode="auto">
              <a:xfrm rot="21253654" flipH="1">
                <a:off x="182286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grpSp>
      </p:grpSp>
      <p:pic>
        <p:nvPicPr>
          <p:cNvPr id="9" name="図 8">
            <a:extLst>
              <a:ext uri="{FF2B5EF4-FFF2-40B4-BE49-F238E27FC236}">
                <a16:creationId xmlns:a16="http://schemas.microsoft.com/office/drawing/2014/main" id="{BFC8A69A-63AE-0581-53F9-F2BF2A98282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72" name="四角形: 角を丸くする 171">
            <a:extLst>
              <a:ext uri="{FF2B5EF4-FFF2-40B4-BE49-F238E27FC236}">
                <a16:creationId xmlns:a16="http://schemas.microsoft.com/office/drawing/2014/main" id="{812ABE2C-F932-8531-8953-60191AB81CB9}"/>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21/33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2577380323"/>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childTnLst>
                          </p:cTn>
                        </p:par>
                        <p:par>
                          <p:cTn id="26" fill="hold">
                            <p:stCondLst>
                              <p:cond delay="1000"/>
                            </p:stCondLst>
                            <p:childTnLst>
                              <p:par>
                                <p:cTn id="27" presetID="10"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19"/>
                                        </p:tgtEl>
                                        <p:attrNameLst>
                                          <p:attrName>style.visibility</p:attrName>
                                        </p:attrNameLst>
                                      </p:cBhvr>
                                      <p:to>
                                        <p:strVal val="visible"/>
                                      </p:to>
                                    </p:set>
                                    <p:animEffect transition="in" filter="barn(inVertical)">
                                      <p:cBhvr>
                                        <p:cTn id="39" dur="500"/>
                                        <p:tgtEl>
                                          <p:spTgt spid="119"/>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18"/>
                                        </p:tgtEl>
                                        <p:attrNameLst>
                                          <p:attrName>style.visibility</p:attrName>
                                        </p:attrNameLst>
                                      </p:cBhvr>
                                      <p:to>
                                        <p:strVal val="visible"/>
                                      </p:to>
                                    </p:set>
                                    <p:animEffect transition="in" filter="fade">
                                      <p:cBhvr>
                                        <p:cTn id="43" dur="500"/>
                                        <p:tgtEl>
                                          <p:spTgt spid="118"/>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118" grpId="0"/>
      <p:bldP spid="11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D55F8AA6-AE0E-EF49-3F58-5F62B5427620}"/>
              </a:ext>
            </a:extLst>
          </p:cNvPr>
          <p:cNvSpPr/>
          <p:nvPr/>
        </p:nvSpPr>
        <p:spPr>
          <a:xfrm>
            <a:off x="6150218" y="593230"/>
            <a:ext cx="5995403" cy="6235988"/>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17"/>
          <p:cNvGrpSpPr/>
          <p:nvPr/>
        </p:nvGrpSpPr>
        <p:grpSpPr>
          <a:xfrm>
            <a:off x="-20497" y="553393"/>
            <a:ext cx="6136889" cy="6275825"/>
            <a:chOff x="-1" y="3395891"/>
            <a:chExt cx="6136889" cy="6225659"/>
          </a:xfrm>
        </p:grpSpPr>
        <p:sp>
          <p:nvSpPr>
            <p:cNvPr id="13" name="正方形/長方形 12"/>
            <p:cNvSpPr/>
            <p:nvPr/>
          </p:nvSpPr>
          <p:spPr>
            <a:xfrm>
              <a:off x="50800" y="3435410"/>
              <a:ext cx="6086088" cy="61861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1" y="3395891"/>
              <a:ext cx="3977371" cy="6716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②ブロックゲージが滑ってしまう</a:t>
              </a:r>
              <a:endParaRPr kumimoji="1" lang="en-US" altLang="ja-JP" sz="20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b="0" i="0" u="none" strike="noStrike" kern="1200" cap="none" spc="0" normalizeH="0" baseline="0" noProof="0" dirty="0">
                  <a:ln>
                    <a:noFill/>
                  </a:ln>
                  <a:solidFill>
                    <a:prstClr val="black"/>
                  </a:solidFill>
                  <a:effectLst/>
                  <a:uLnTx/>
                  <a:uFillTx/>
                  <a:latin typeface="+mn-ea"/>
                  <a:cs typeface="+mn-cs"/>
                </a:rPr>
                <a:t>(</a:t>
              </a:r>
              <a:r>
                <a:rPr kumimoji="1" lang="ja-JP" altLang="en-US" b="0" i="0" u="none" strike="noStrike" kern="1200" cap="none" spc="0" normalizeH="0" baseline="0" noProof="0" dirty="0">
                  <a:ln>
                    <a:noFill/>
                  </a:ln>
                  <a:solidFill>
                    <a:prstClr val="black"/>
                  </a:solidFill>
                  <a:effectLst/>
                  <a:uLnTx/>
                  <a:uFillTx/>
                  <a:latin typeface="+mn-ea"/>
                  <a:cs typeface="+mn-cs"/>
                </a:rPr>
                <a:t>インターネット</a:t>
              </a:r>
              <a:r>
                <a:rPr kumimoji="1" lang="en-US" altLang="ja-JP" b="0" i="0" u="none" strike="noStrike" kern="1200" cap="none" spc="0" normalizeH="0" baseline="0" noProof="0" dirty="0">
                  <a:ln>
                    <a:noFill/>
                  </a:ln>
                  <a:solidFill>
                    <a:prstClr val="black"/>
                  </a:solidFill>
                  <a:effectLst/>
                  <a:uLnTx/>
                  <a:uFillTx/>
                  <a:latin typeface="+mn-ea"/>
                  <a:cs typeface="+mn-cs"/>
                </a:rPr>
                <a:t>+</a:t>
              </a:r>
              <a:r>
                <a:rPr kumimoji="1" lang="ja-JP" altLang="en-US" b="0" i="0" u="none" strike="noStrike" kern="1200" cap="none" spc="0" normalizeH="0" baseline="0" noProof="0" dirty="0">
                  <a:ln>
                    <a:noFill/>
                  </a:ln>
                  <a:solidFill>
                    <a:prstClr val="black"/>
                  </a:solidFill>
                  <a:effectLst/>
                  <a:uLnTx/>
                  <a:uFillTx/>
                  <a:latin typeface="+mn-ea"/>
                  <a:cs typeface="+mn-cs"/>
                </a:rPr>
                <a:t>メーカ</a:t>
              </a:r>
              <a:r>
                <a:rPr kumimoji="1" lang="en-US" altLang="ja-JP" b="0" i="0" u="none" strike="noStrike" kern="1200" cap="none" spc="0" normalizeH="0" baseline="0" noProof="0" dirty="0">
                  <a:ln>
                    <a:noFill/>
                  </a:ln>
                  <a:solidFill>
                    <a:prstClr val="black"/>
                  </a:solidFill>
                  <a:effectLst/>
                  <a:uLnTx/>
                  <a:uFillTx/>
                  <a:latin typeface="+mn-ea"/>
                  <a:cs typeface="+mn-cs"/>
                </a:rPr>
                <a:t>-</a:t>
              </a:r>
              <a:r>
                <a:rPr kumimoji="1" lang="ja-JP" altLang="en-US" b="0" i="0" u="none" strike="noStrike" kern="1200" cap="none" spc="0" normalizeH="0" baseline="0" noProof="0" dirty="0">
                  <a:ln>
                    <a:noFill/>
                  </a:ln>
                  <a:solidFill>
                    <a:prstClr val="black"/>
                  </a:solidFill>
                  <a:effectLst/>
                  <a:uLnTx/>
                  <a:uFillTx/>
                  <a:latin typeface="+mn-ea"/>
                  <a:cs typeface="+mn-cs"/>
                </a:rPr>
                <a:t>へ聞き取り調査</a:t>
              </a:r>
              <a:r>
                <a:rPr kumimoji="1" lang="en-US" altLang="ja-JP" b="0" i="0" u="none" strike="noStrike" kern="1200" cap="none" spc="0" normalizeH="0" baseline="0" noProof="0" dirty="0">
                  <a:ln>
                    <a:noFill/>
                  </a:ln>
                  <a:solidFill>
                    <a:prstClr val="black"/>
                  </a:solidFill>
                  <a:effectLst/>
                  <a:uLnTx/>
                  <a:uFillTx/>
                  <a:latin typeface="+mn-ea"/>
                  <a:cs typeface="+mn-cs"/>
                </a:rPr>
                <a:t>)</a:t>
              </a:r>
              <a:endParaRPr kumimoji="1" lang="ja-JP" altLang="en-US" sz="2000" b="0" i="0" u="none" strike="noStrike" kern="1200" cap="none" spc="0" normalizeH="0" baseline="0" noProof="0" dirty="0">
                <a:ln>
                  <a:noFill/>
                </a:ln>
                <a:solidFill>
                  <a:prstClr val="black"/>
                </a:solidFill>
                <a:effectLst/>
                <a:uLnTx/>
                <a:uFillTx/>
                <a:latin typeface="+mn-ea"/>
                <a:cs typeface="+mn-cs"/>
              </a:endParaRPr>
            </a:p>
          </p:txBody>
        </p:sp>
        <p:grpSp>
          <p:nvGrpSpPr>
            <p:cNvPr id="136" name="グループ化 135"/>
            <p:cNvGrpSpPr/>
            <p:nvPr/>
          </p:nvGrpSpPr>
          <p:grpSpPr>
            <a:xfrm>
              <a:off x="85972" y="4460765"/>
              <a:ext cx="1157299" cy="889795"/>
              <a:chOff x="31212" y="51358"/>
              <a:chExt cx="1027043" cy="789647"/>
            </a:xfrm>
          </p:grpSpPr>
          <p:pic>
            <p:nvPicPr>
              <p:cNvPr id="137" name="図 136" descr="ノートパソコン 2の無料イラスト | フリーイラスト素材集 ジャパ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12" y="51358"/>
                <a:ext cx="1027043" cy="789647"/>
              </a:xfrm>
              <a:prstGeom prst="rect">
                <a:avLst/>
              </a:prstGeom>
              <a:noFill/>
              <a:extLst>
                <a:ext uri="{909E8E84-426E-40DD-AFC4-6F175D3DCCD1}">
                  <a14:hiddenFill xmlns:a14="http://schemas.microsoft.com/office/drawing/2010/main">
                    <a:solidFill>
                      <a:srgbClr val="FFFFFF"/>
                    </a:solidFill>
                  </a14:hiddenFill>
                </a:ext>
              </a:extLst>
            </p:spPr>
          </p:pic>
          <p:pic>
            <p:nvPicPr>
              <p:cNvPr id="138" name="図 137" descr="インターネット・WEB の無料イラスト・アイコン素材 | イラスト ..."/>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103" y="91429"/>
                <a:ext cx="451616" cy="455543"/>
              </a:xfrm>
              <a:prstGeom prst="rect">
                <a:avLst/>
              </a:prstGeom>
              <a:noFill/>
              <a:extLst>
                <a:ext uri="{909E8E84-426E-40DD-AFC4-6F175D3DCCD1}">
                  <a14:hiddenFill xmlns:a14="http://schemas.microsoft.com/office/drawing/2010/main">
                    <a:solidFill>
                      <a:srgbClr val="FFFFFF"/>
                    </a:solidFill>
                  </a14:hiddenFill>
                </a:ext>
              </a:extLst>
            </p:spPr>
          </p:pic>
        </p:grpSp>
        <p:pic>
          <p:nvPicPr>
            <p:cNvPr id="139" name="図 138" descr="オフィスビルイラスト／無料イラスト/フリー素材なら「イラストAC」"/>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5000" b="93824" l="9771" r="89813"/>
                      </a14:imgEffect>
                    </a14:imgLayer>
                  </a14:imgProps>
                </a:ext>
                <a:ext uri="{28A0092B-C50C-407E-A947-70E740481C1C}">
                  <a14:useLocalDpi xmlns:a14="http://schemas.microsoft.com/office/drawing/2010/main" val="0"/>
                </a:ext>
              </a:extLst>
            </a:blip>
            <a:srcRect l="15548" r="19485"/>
            <a:stretch/>
          </p:blipFill>
          <p:spPr bwMode="auto">
            <a:xfrm>
              <a:off x="1227660" y="5607259"/>
              <a:ext cx="1208374" cy="1325680"/>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a:off x="1076362" y="4491115"/>
              <a:ext cx="136127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インターネット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検索</a:t>
              </a:r>
            </a:p>
          </p:txBody>
        </p:sp>
        <p:sp>
          <p:nvSpPr>
            <p:cNvPr id="130" name="テキスト ボックス 129"/>
            <p:cNvSpPr txBox="1"/>
            <p:nvPr/>
          </p:nvSpPr>
          <p:spPr>
            <a:xfrm>
              <a:off x="84046" y="5622528"/>
              <a:ext cx="15119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計器メーカーへ</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聞き込み</a:t>
              </a:r>
            </a:p>
          </p:txBody>
        </p:sp>
      </p:grpSp>
      <p:sp>
        <p:nvSpPr>
          <p:cNvPr id="6" name="ホームベース 5"/>
          <p:cNvSpPr/>
          <p:nvPr/>
        </p:nvSpPr>
        <p:spPr>
          <a:xfrm>
            <a:off x="0" y="-13326"/>
            <a:ext cx="2380369"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要因解析②</a:t>
            </a:r>
            <a:r>
              <a:rPr kumimoji="1" lang="en-US" altLang="ja-JP"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-2</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8" name="グループ化 27"/>
          <p:cNvGrpSpPr/>
          <p:nvPr/>
        </p:nvGrpSpPr>
        <p:grpSpPr>
          <a:xfrm>
            <a:off x="2687218" y="1410392"/>
            <a:ext cx="3091543" cy="2641182"/>
            <a:chOff x="2687217" y="4147733"/>
            <a:chExt cx="3091543" cy="2641182"/>
          </a:xfrm>
        </p:grpSpPr>
        <p:grpSp>
          <p:nvGrpSpPr>
            <p:cNvPr id="3" name="グループ化 2"/>
            <p:cNvGrpSpPr/>
            <p:nvPr/>
          </p:nvGrpSpPr>
          <p:grpSpPr>
            <a:xfrm>
              <a:off x="2687217" y="6179634"/>
              <a:ext cx="3091543" cy="609281"/>
              <a:chOff x="165367" y="5925083"/>
              <a:chExt cx="3091543" cy="609281"/>
            </a:xfrm>
          </p:grpSpPr>
          <p:sp>
            <p:nvSpPr>
              <p:cNvPr id="122" name="正方形/長方形 121"/>
              <p:cNvSpPr/>
              <p:nvPr/>
            </p:nvSpPr>
            <p:spPr>
              <a:xfrm>
                <a:off x="165367" y="5935970"/>
                <a:ext cx="3091543" cy="598394"/>
              </a:xfrm>
              <a:prstGeom prst="rect">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23" name="グループ化 122"/>
              <p:cNvGrpSpPr/>
              <p:nvPr/>
            </p:nvGrpSpPr>
            <p:grpSpPr>
              <a:xfrm>
                <a:off x="317768" y="5925083"/>
                <a:ext cx="2787873" cy="111932"/>
                <a:chOff x="152401" y="0"/>
                <a:chExt cx="2787873" cy="111932"/>
              </a:xfrm>
            </p:grpSpPr>
            <p:sp>
              <p:nvSpPr>
                <p:cNvPr id="124" name="フリーフォーム 123"/>
                <p:cNvSpPr/>
                <p:nvPr/>
              </p:nvSpPr>
              <p:spPr>
                <a:xfrm>
                  <a:off x="152401" y="0"/>
                  <a:ext cx="344032" cy="111932"/>
                </a:xfrm>
                <a:custGeom>
                  <a:avLst/>
                  <a:gdLst>
                    <a:gd name="connsiteX0" fmla="*/ 0 w 344032"/>
                    <a:gd name="connsiteY0" fmla="*/ 0 h 111932"/>
                    <a:gd name="connsiteX1" fmla="*/ 344032 w 344032"/>
                    <a:gd name="connsiteY1" fmla="*/ 0 h 111932"/>
                    <a:gd name="connsiteX2" fmla="*/ 306719 w 344032"/>
                    <a:gd name="connsiteY2" fmla="*/ 55737 h 111932"/>
                    <a:gd name="connsiteX3" fmla="*/ 172016 w 344032"/>
                    <a:gd name="connsiteY3" fmla="*/ 111932 h 111932"/>
                    <a:gd name="connsiteX4" fmla="*/ 37312 w 344032"/>
                    <a:gd name="connsiteY4" fmla="*/ 55737 h 1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32" h="111932">
                      <a:moveTo>
                        <a:pt x="0" y="0"/>
                      </a:moveTo>
                      <a:lnTo>
                        <a:pt x="344032" y="0"/>
                      </a:lnTo>
                      <a:lnTo>
                        <a:pt x="306719" y="55737"/>
                      </a:lnTo>
                      <a:cubicBezTo>
                        <a:pt x="272246" y="90457"/>
                        <a:pt x="224621" y="111932"/>
                        <a:pt x="172016" y="111932"/>
                      </a:cubicBezTo>
                      <a:cubicBezTo>
                        <a:pt x="119411" y="111932"/>
                        <a:pt x="71786" y="90457"/>
                        <a:pt x="37312" y="55737"/>
                      </a:cubicBezTo>
                      <a:close/>
                    </a:path>
                  </a:pathLst>
                </a:custGeom>
                <a:pattFill prst="dkUpDiag">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5" name="フリーフォーム 124"/>
                <p:cNvSpPr/>
                <p:nvPr/>
              </p:nvSpPr>
              <p:spPr>
                <a:xfrm>
                  <a:off x="734786" y="0"/>
                  <a:ext cx="344032" cy="111932"/>
                </a:xfrm>
                <a:custGeom>
                  <a:avLst/>
                  <a:gdLst>
                    <a:gd name="connsiteX0" fmla="*/ 0 w 344032"/>
                    <a:gd name="connsiteY0" fmla="*/ 0 h 111932"/>
                    <a:gd name="connsiteX1" fmla="*/ 344032 w 344032"/>
                    <a:gd name="connsiteY1" fmla="*/ 0 h 111932"/>
                    <a:gd name="connsiteX2" fmla="*/ 306719 w 344032"/>
                    <a:gd name="connsiteY2" fmla="*/ 55737 h 111932"/>
                    <a:gd name="connsiteX3" fmla="*/ 172016 w 344032"/>
                    <a:gd name="connsiteY3" fmla="*/ 111932 h 111932"/>
                    <a:gd name="connsiteX4" fmla="*/ 37312 w 344032"/>
                    <a:gd name="connsiteY4" fmla="*/ 55737 h 1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32" h="111932">
                      <a:moveTo>
                        <a:pt x="0" y="0"/>
                      </a:moveTo>
                      <a:lnTo>
                        <a:pt x="344032" y="0"/>
                      </a:lnTo>
                      <a:lnTo>
                        <a:pt x="306719" y="55737"/>
                      </a:lnTo>
                      <a:cubicBezTo>
                        <a:pt x="272246" y="90457"/>
                        <a:pt x="224621" y="111932"/>
                        <a:pt x="172016" y="111932"/>
                      </a:cubicBezTo>
                      <a:cubicBezTo>
                        <a:pt x="119411" y="111932"/>
                        <a:pt x="71786" y="90457"/>
                        <a:pt x="37312" y="55737"/>
                      </a:cubicBezTo>
                      <a:close/>
                    </a:path>
                  </a:pathLst>
                </a:custGeom>
                <a:pattFill prst="dkUpDiag">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フリーフォーム 125"/>
                <p:cNvSpPr/>
                <p:nvPr/>
              </p:nvSpPr>
              <p:spPr>
                <a:xfrm>
                  <a:off x="1349826" y="0"/>
                  <a:ext cx="344032" cy="111932"/>
                </a:xfrm>
                <a:custGeom>
                  <a:avLst/>
                  <a:gdLst>
                    <a:gd name="connsiteX0" fmla="*/ 0 w 344032"/>
                    <a:gd name="connsiteY0" fmla="*/ 0 h 111932"/>
                    <a:gd name="connsiteX1" fmla="*/ 344032 w 344032"/>
                    <a:gd name="connsiteY1" fmla="*/ 0 h 111932"/>
                    <a:gd name="connsiteX2" fmla="*/ 306719 w 344032"/>
                    <a:gd name="connsiteY2" fmla="*/ 55737 h 111932"/>
                    <a:gd name="connsiteX3" fmla="*/ 172016 w 344032"/>
                    <a:gd name="connsiteY3" fmla="*/ 111932 h 111932"/>
                    <a:gd name="connsiteX4" fmla="*/ 37312 w 344032"/>
                    <a:gd name="connsiteY4" fmla="*/ 55737 h 1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32" h="111932">
                      <a:moveTo>
                        <a:pt x="0" y="0"/>
                      </a:moveTo>
                      <a:lnTo>
                        <a:pt x="344032" y="0"/>
                      </a:lnTo>
                      <a:lnTo>
                        <a:pt x="306719" y="55737"/>
                      </a:lnTo>
                      <a:cubicBezTo>
                        <a:pt x="272246" y="90457"/>
                        <a:pt x="224621" y="111932"/>
                        <a:pt x="172016" y="111932"/>
                      </a:cubicBezTo>
                      <a:cubicBezTo>
                        <a:pt x="119411" y="111932"/>
                        <a:pt x="71786" y="90457"/>
                        <a:pt x="37312" y="55737"/>
                      </a:cubicBezTo>
                      <a:close/>
                    </a:path>
                  </a:pathLst>
                </a:custGeom>
                <a:pattFill prst="dkUpDiag">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7" name="フリーフォーム 126"/>
                <p:cNvSpPr/>
                <p:nvPr/>
              </p:nvSpPr>
              <p:spPr>
                <a:xfrm>
                  <a:off x="1981197" y="0"/>
                  <a:ext cx="344032" cy="111932"/>
                </a:xfrm>
                <a:custGeom>
                  <a:avLst/>
                  <a:gdLst>
                    <a:gd name="connsiteX0" fmla="*/ 0 w 344032"/>
                    <a:gd name="connsiteY0" fmla="*/ 0 h 111932"/>
                    <a:gd name="connsiteX1" fmla="*/ 344032 w 344032"/>
                    <a:gd name="connsiteY1" fmla="*/ 0 h 111932"/>
                    <a:gd name="connsiteX2" fmla="*/ 306719 w 344032"/>
                    <a:gd name="connsiteY2" fmla="*/ 55737 h 111932"/>
                    <a:gd name="connsiteX3" fmla="*/ 172016 w 344032"/>
                    <a:gd name="connsiteY3" fmla="*/ 111932 h 111932"/>
                    <a:gd name="connsiteX4" fmla="*/ 37312 w 344032"/>
                    <a:gd name="connsiteY4" fmla="*/ 55737 h 1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32" h="111932">
                      <a:moveTo>
                        <a:pt x="0" y="0"/>
                      </a:moveTo>
                      <a:lnTo>
                        <a:pt x="344032" y="0"/>
                      </a:lnTo>
                      <a:lnTo>
                        <a:pt x="306719" y="55737"/>
                      </a:lnTo>
                      <a:cubicBezTo>
                        <a:pt x="272246" y="90457"/>
                        <a:pt x="224621" y="111932"/>
                        <a:pt x="172016" y="111932"/>
                      </a:cubicBezTo>
                      <a:cubicBezTo>
                        <a:pt x="119411" y="111932"/>
                        <a:pt x="71786" y="90457"/>
                        <a:pt x="37312" y="55737"/>
                      </a:cubicBezTo>
                      <a:close/>
                    </a:path>
                  </a:pathLst>
                </a:custGeom>
                <a:pattFill prst="dkUpDiag">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フリーフォーム 127"/>
                <p:cNvSpPr/>
                <p:nvPr/>
              </p:nvSpPr>
              <p:spPr>
                <a:xfrm>
                  <a:off x="2596242" y="0"/>
                  <a:ext cx="344032" cy="111932"/>
                </a:xfrm>
                <a:custGeom>
                  <a:avLst/>
                  <a:gdLst>
                    <a:gd name="connsiteX0" fmla="*/ 0 w 344032"/>
                    <a:gd name="connsiteY0" fmla="*/ 0 h 111932"/>
                    <a:gd name="connsiteX1" fmla="*/ 344032 w 344032"/>
                    <a:gd name="connsiteY1" fmla="*/ 0 h 111932"/>
                    <a:gd name="connsiteX2" fmla="*/ 306719 w 344032"/>
                    <a:gd name="connsiteY2" fmla="*/ 55737 h 111932"/>
                    <a:gd name="connsiteX3" fmla="*/ 172016 w 344032"/>
                    <a:gd name="connsiteY3" fmla="*/ 111932 h 111932"/>
                    <a:gd name="connsiteX4" fmla="*/ 37312 w 344032"/>
                    <a:gd name="connsiteY4" fmla="*/ 55737 h 1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32" h="111932">
                      <a:moveTo>
                        <a:pt x="0" y="0"/>
                      </a:moveTo>
                      <a:lnTo>
                        <a:pt x="344032" y="0"/>
                      </a:lnTo>
                      <a:lnTo>
                        <a:pt x="306719" y="55737"/>
                      </a:lnTo>
                      <a:cubicBezTo>
                        <a:pt x="272246" y="90457"/>
                        <a:pt x="224621" y="111932"/>
                        <a:pt x="172016" y="111932"/>
                      </a:cubicBezTo>
                      <a:cubicBezTo>
                        <a:pt x="119411" y="111932"/>
                        <a:pt x="71786" y="90457"/>
                        <a:pt x="37312" y="55737"/>
                      </a:cubicBezTo>
                      <a:close/>
                    </a:path>
                  </a:pathLst>
                </a:custGeom>
                <a:pattFill prst="dkUpDiag">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sp>
          <p:nvSpPr>
            <p:cNvPr id="131" name="正方形/長方形 130"/>
            <p:cNvSpPr/>
            <p:nvPr/>
          </p:nvSpPr>
          <p:spPr>
            <a:xfrm>
              <a:off x="2861769" y="4147733"/>
              <a:ext cx="423564" cy="2042742"/>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4840430" y="6464226"/>
              <a:ext cx="902811" cy="307777"/>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鋳鉄定盤</a:t>
              </a:r>
            </a:p>
          </p:txBody>
        </p:sp>
        <p:sp>
          <p:nvSpPr>
            <p:cNvPr id="11" name="フリーフォーム 10"/>
            <p:cNvSpPr/>
            <p:nvPr/>
          </p:nvSpPr>
          <p:spPr>
            <a:xfrm>
              <a:off x="3006169" y="6217920"/>
              <a:ext cx="594360" cy="281940"/>
            </a:xfrm>
            <a:custGeom>
              <a:avLst/>
              <a:gdLst>
                <a:gd name="connsiteX0" fmla="*/ 0 w 594360"/>
                <a:gd name="connsiteY0" fmla="*/ 7620 h 281940"/>
                <a:gd name="connsiteX1" fmla="*/ 312420 w 594360"/>
                <a:gd name="connsiteY1" fmla="*/ 281940 h 281940"/>
                <a:gd name="connsiteX2" fmla="*/ 594360 w 594360"/>
                <a:gd name="connsiteY2" fmla="*/ 0 h 281940"/>
              </a:gdLst>
              <a:ahLst/>
              <a:cxnLst>
                <a:cxn ang="0">
                  <a:pos x="connsiteX0" y="connsiteY0"/>
                </a:cxn>
                <a:cxn ang="0">
                  <a:pos x="connsiteX1" y="connsiteY1"/>
                </a:cxn>
                <a:cxn ang="0">
                  <a:pos x="connsiteX2" y="connsiteY2"/>
                </a:cxn>
              </a:cxnLst>
              <a:rect l="l" t="t" r="r" b="b"/>
              <a:pathLst>
                <a:path w="594360" h="281940">
                  <a:moveTo>
                    <a:pt x="0" y="7620"/>
                  </a:moveTo>
                  <a:lnTo>
                    <a:pt x="312420" y="281940"/>
                  </a:lnTo>
                  <a:lnTo>
                    <a:pt x="594360" y="0"/>
                  </a:lnTo>
                </a:path>
              </a:pathLst>
            </a:custGeom>
            <a:noFill/>
            <a:ln w="38100">
              <a:solidFill>
                <a:srgbClr val="00B0F0"/>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2" name="テキスト ボックス 131"/>
            <p:cNvSpPr txBox="1"/>
            <p:nvPr/>
          </p:nvSpPr>
          <p:spPr>
            <a:xfrm>
              <a:off x="2821284" y="6499860"/>
              <a:ext cx="1369286" cy="261610"/>
            </a:xfrm>
            <a:prstGeom prst="rect">
              <a:avLst/>
            </a:prstGeom>
            <a:solidFill>
              <a:schemeClr val="bg1"/>
            </a:solidFill>
            <a:ln w="38100">
              <a:solidFill>
                <a:srgbClr val="00B0F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きさげ仕上げ</a:t>
              </a:r>
              <a:r>
                <a:rPr kumimoji="1" lang="en-US" altLang="ja-JP"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凹み</a:t>
              </a:r>
              <a:r>
                <a:rPr kumimoji="1" lang="en-US" altLang="ja-JP"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29" name="グループ化 28"/>
          <p:cNvGrpSpPr/>
          <p:nvPr/>
        </p:nvGrpSpPr>
        <p:grpSpPr>
          <a:xfrm>
            <a:off x="30304" y="4186043"/>
            <a:ext cx="5748457" cy="2643175"/>
            <a:chOff x="5459027" y="4150039"/>
            <a:chExt cx="5748457" cy="2643175"/>
          </a:xfrm>
        </p:grpSpPr>
        <p:sp>
          <p:nvSpPr>
            <p:cNvPr id="157" name="正方形/長方形 156"/>
            <p:cNvSpPr/>
            <p:nvPr/>
          </p:nvSpPr>
          <p:spPr>
            <a:xfrm>
              <a:off x="5459027" y="6199257"/>
              <a:ext cx="5748457" cy="593957"/>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8" name="テキスト ボックス 157"/>
            <p:cNvSpPr txBox="1"/>
            <p:nvPr/>
          </p:nvSpPr>
          <p:spPr>
            <a:xfrm>
              <a:off x="8283758" y="6458114"/>
              <a:ext cx="723275" cy="307777"/>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石定盤</a:t>
              </a:r>
            </a:p>
          </p:txBody>
        </p:sp>
        <p:sp>
          <p:nvSpPr>
            <p:cNvPr id="159" name="正方形/長方形 158"/>
            <p:cNvSpPr/>
            <p:nvPr/>
          </p:nvSpPr>
          <p:spPr>
            <a:xfrm>
              <a:off x="6474192" y="4150039"/>
              <a:ext cx="423564" cy="2042742"/>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19" name="角丸四角形吹き出し 118"/>
          <p:cNvSpPr/>
          <p:nvPr/>
        </p:nvSpPr>
        <p:spPr>
          <a:xfrm>
            <a:off x="2380369" y="4192535"/>
            <a:ext cx="3260146" cy="1949608"/>
          </a:xfrm>
          <a:prstGeom prst="wedgeRoundRectCallout">
            <a:avLst>
              <a:gd name="adj1" fmla="val -78163"/>
              <a:gd name="adj2" fmla="val 550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8" name="図 117"/>
          <p:cNvPicPr>
            <a:picLocks noChangeAspect="1"/>
          </p:cNvPicPr>
          <p:nvPr/>
        </p:nvPicPr>
        <p:blipFill rotWithShape="1">
          <a:blip r:embed="rId7"/>
          <a:srcRect t="14057"/>
          <a:stretch/>
        </p:blipFill>
        <p:spPr>
          <a:xfrm>
            <a:off x="2679449" y="4275854"/>
            <a:ext cx="843634" cy="1126001"/>
          </a:xfrm>
          <a:prstGeom prst="rect">
            <a:avLst/>
          </a:prstGeom>
        </p:spPr>
      </p:pic>
      <p:grpSp>
        <p:nvGrpSpPr>
          <p:cNvPr id="30" name="グループ化 29"/>
          <p:cNvGrpSpPr/>
          <p:nvPr/>
        </p:nvGrpSpPr>
        <p:grpSpPr>
          <a:xfrm>
            <a:off x="2684634" y="5386903"/>
            <a:ext cx="1611228" cy="685811"/>
            <a:chOff x="7219905" y="5364090"/>
            <a:chExt cx="1611228" cy="685811"/>
          </a:xfrm>
        </p:grpSpPr>
        <p:grpSp>
          <p:nvGrpSpPr>
            <p:cNvPr id="15" name="グループ化 14"/>
            <p:cNvGrpSpPr/>
            <p:nvPr/>
          </p:nvGrpSpPr>
          <p:grpSpPr>
            <a:xfrm>
              <a:off x="7219905" y="5364090"/>
              <a:ext cx="1611228" cy="638305"/>
              <a:chOff x="7824342" y="4517194"/>
              <a:chExt cx="637309" cy="580159"/>
            </a:xfrm>
          </p:grpSpPr>
          <p:pic>
            <p:nvPicPr>
              <p:cNvPr id="116" name="図 115"/>
              <p:cNvPicPr>
                <a:picLocks noChangeAspect="1"/>
              </p:cNvPicPr>
              <p:nvPr/>
            </p:nvPicPr>
            <p:blipFill rotWithShape="1">
              <a:blip r:embed="rId8"/>
              <a:srcRect l="587" t="6538" r="78889" b="43487"/>
              <a:stretch/>
            </p:blipFill>
            <p:spPr>
              <a:xfrm>
                <a:off x="7824775" y="4519358"/>
                <a:ext cx="636443" cy="575830"/>
              </a:xfrm>
              <a:prstGeom prst="rect">
                <a:avLst/>
              </a:prstGeom>
            </p:spPr>
          </p:pic>
          <p:pic>
            <p:nvPicPr>
              <p:cNvPr id="117" name="図 116"/>
              <p:cNvPicPr>
                <a:picLocks noChangeAspect="1"/>
              </p:cNvPicPr>
              <p:nvPr/>
            </p:nvPicPr>
            <p:blipFill rotWithShape="1">
              <a:blip r:embed="rId9"/>
              <a:srcRect l="588" t="6429" r="78820" b="43486"/>
              <a:stretch/>
            </p:blipFill>
            <p:spPr>
              <a:xfrm>
                <a:off x="7824342" y="4517194"/>
                <a:ext cx="637309" cy="580159"/>
              </a:xfrm>
              <a:prstGeom prst="rect">
                <a:avLst/>
              </a:prstGeom>
            </p:spPr>
          </p:pic>
        </p:grpSp>
        <p:sp>
          <p:nvSpPr>
            <p:cNvPr id="121" name="テキスト ボックス 120"/>
            <p:cNvSpPr txBox="1"/>
            <p:nvPr/>
          </p:nvSpPr>
          <p:spPr>
            <a:xfrm>
              <a:off x="8011248" y="5788291"/>
              <a:ext cx="736099" cy="261610"/>
            </a:xfrm>
            <a:prstGeom prst="rect">
              <a:avLst/>
            </a:prstGeom>
            <a:solidFill>
              <a:schemeClr val="bg1"/>
            </a:solidFill>
            <a:ln w="38100">
              <a:solidFill>
                <a:srgbClr val="00B0F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極小の穴</a:t>
              </a:r>
            </a:p>
          </p:txBody>
        </p:sp>
      </p:grpSp>
      <p:sp>
        <p:nvSpPr>
          <p:cNvPr id="7" name="角丸四角形吹き出し 6"/>
          <p:cNvSpPr/>
          <p:nvPr/>
        </p:nvSpPr>
        <p:spPr>
          <a:xfrm>
            <a:off x="3469447" y="1408862"/>
            <a:ext cx="2269650" cy="1949608"/>
          </a:xfrm>
          <a:prstGeom prst="wedgeRoundRectCallout">
            <a:avLst>
              <a:gd name="adj1" fmla="val -63135"/>
              <a:gd name="adj2" fmla="val 550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5" name="グループ化 24"/>
          <p:cNvGrpSpPr/>
          <p:nvPr/>
        </p:nvGrpSpPr>
        <p:grpSpPr>
          <a:xfrm>
            <a:off x="3648320" y="2692066"/>
            <a:ext cx="1911903" cy="623953"/>
            <a:chOff x="3648319" y="5429407"/>
            <a:chExt cx="1911903" cy="623953"/>
          </a:xfrm>
        </p:grpSpPr>
        <p:pic>
          <p:nvPicPr>
            <p:cNvPr id="129" name="図 128"/>
            <p:cNvPicPr>
              <a:picLocks noChangeAspect="1"/>
            </p:cNvPicPr>
            <p:nvPr/>
          </p:nvPicPr>
          <p:blipFill rotWithShape="1">
            <a:blip r:embed="rId10"/>
            <a:srcRect l="830" r="59987"/>
            <a:stretch/>
          </p:blipFill>
          <p:spPr>
            <a:xfrm>
              <a:off x="3648319" y="5429407"/>
              <a:ext cx="1911903" cy="623953"/>
            </a:xfrm>
            <a:prstGeom prst="rect">
              <a:avLst/>
            </a:prstGeom>
          </p:spPr>
        </p:pic>
        <p:sp>
          <p:nvSpPr>
            <p:cNvPr id="133" name="フリーフォーム 132"/>
            <p:cNvSpPr/>
            <p:nvPr/>
          </p:nvSpPr>
          <p:spPr>
            <a:xfrm>
              <a:off x="4157175" y="5543471"/>
              <a:ext cx="810900" cy="232294"/>
            </a:xfrm>
            <a:custGeom>
              <a:avLst/>
              <a:gdLst>
                <a:gd name="connsiteX0" fmla="*/ 0 w 594360"/>
                <a:gd name="connsiteY0" fmla="*/ 7620 h 281940"/>
                <a:gd name="connsiteX1" fmla="*/ 312420 w 594360"/>
                <a:gd name="connsiteY1" fmla="*/ 281940 h 281940"/>
                <a:gd name="connsiteX2" fmla="*/ 594360 w 594360"/>
                <a:gd name="connsiteY2" fmla="*/ 0 h 281940"/>
              </a:gdLst>
              <a:ahLst/>
              <a:cxnLst>
                <a:cxn ang="0">
                  <a:pos x="connsiteX0" y="connsiteY0"/>
                </a:cxn>
                <a:cxn ang="0">
                  <a:pos x="connsiteX1" y="connsiteY1"/>
                </a:cxn>
                <a:cxn ang="0">
                  <a:pos x="connsiteX2" y="connsiteY2"/>
                </a:cxn>
              </a:cxnLst>
              <a:rect l="l" t="t" r="r" b="b"/>
              <a:pathLst>
                <a:path w="594360" h="281940">
                  <a:moveTo>
                    <a:pt x="0" y="7620"/>
                  </a:moveTo>
                  <a:lnTo>
                    <a:pt x="312420" y="281940"/>
                  </a:lnTo>
                  <a:lnTo>
                    <a:pt x="594360" y="0"/>
                  </a:lnTo>
                </a:path>
              </a:pathLst>
            </a:custGeom>
            <a:noFill/>
            <a:ln w="38100">
              <a:solidFill>
                <a:srgbClr val="00B0F0"/>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4" name="テキスト ボックス 133"/>
            <p:cNvSpPr txBox="1"/>
            <p:nvPr/>
          </p:nvSpPr>
          <p:spPr>
            <a:xfrm>
              <a:off x="4098250" y="5745364"/>
              <a:ext cx="995785" cy="261610"/>
            </a:xfrm>
            <a:prstGeom prst="rect">
              <a:avLst/>
            </a:prstGeom>
            <a:solidFill>
              <a:schemeClr val="bg1"/>
            </a:solidFill>
            <a:ln w="38100">
              <a:solidFill>
                <a:srgbClr val="00B0F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きさげ仕上げ</a:t>
              </a:r>
            </a:p>
          </p:txBody>
        </p:sp>
      </p:grpSp>
      <p:pic>
        <p:nvPicPr>
          <p:cNvPr id="14" name="図 13"/>
          <p:cNvPicPr>
            <a:picLocks noChangeAspect="1"/>
          </p:cNvPicPr>
          <p:nvPr/>
        </p:nvPicPr>
        <p:blipFill rotWithShape="1">
          <a:blip r:embed="rId7"/>
          <a:srcRect t="14057"/>
          <a:stretch/>
        </p:blipFill>
        <p:spPr>
          <a:xfrm>
            <a:off x="3796788" y="1581017"/>
            <a:ext cx="843634" cy="1160077"/>
          </a:xfrm>
          <a:prstGeom prst="rect">
            <a:avLst/>
          </a:prstGeom>
        </p:spPr>
      </p:pic>
      <p:sp>
        <p:nvSpPr>
          <p:cNvPr id="26" name="星 8 25"/>
          <p:cNvSpPr/>
          <p:nvPr/>
        </p:nvSpPr>
        <p:spPr>
          <a:xfrm>
            <a:off x="4161167" y="2025276"/>
            <a:ext cx="846803" cy="673922"/>
          </a:xfrm>
          <a:prstGeom prst="star8">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密着</a:t>
            </a:r>
          </a:p>
        </p:txBody>
      </p:sp>
      <p:sp>
        <p:nvSpPr>
          <p:cNvPr id="4" name="テキスト ボックス 3"/>
          <p:cNvSpPr txBox="1"/>
          <p:nvPr/>
        </p:nvSpPr>
        <p:spPr>
          <a:xfrm>
            <a:off x="4392731" y="5418581"/>
            <a:ext cx="1027845" cy="646331"/>
          </a:xfrm>
          <a:prstGeom prst="rect">
            <a:avLst/>
          </a:prstGeom>
          <a:solidFill>
            <a:srgbClr val="FFFF00"/>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密着が</a:t>
            </a:r>
            <a:endParaRPr kumimoji="1" lang="en-US" altLang="ja-JP"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はがれる</a:t>
            </a:r>
          </a:p>
        </p:txBody>
      </p:sp>
      <p:grpSp>
        <p:nvGrpSpPr>
          <p:cNvPr id="23" name="グループ化 22">
            <a:extLst>
              <a:ext uri="{FF2B5EF4-FFF2-40B4-BE49-F238E27FC236}">
                <a16:creationId xmlns:a16="http://schemas.microsoft.com/office/drawing/2014/main" id="{C42A4C43-DC78-FB8D-DF4C-714D8545A8EE}"/>
              </a:ext>
            </a:extLst>
          </p:cNvPr>
          <p:cNvGrpSpPr/>
          <p:nvPr/>
        </p:nvGrpSpPr>
        <p:grpSpPr>
          <a:xfrm>
            <a:off x="10241995" y="4078969"/>
            <a:ext cx="1880358" cy="2717706"/>
            <a:chOff x="10241995" y="4078969"/>
            <a:chExt cx="1880358" cy="2717706"/>
          </a:xfrm>
        </p:grpSpPr>
        <p:sp>
          <p:nvSpPr>
            <p:cNvPr id="94" name="正方形/長方形 93"/>
            <p:cNvSpPr/>
            <p:nvPr/>
          </p:nvSpPr>
          <p:spPr>
            <a:xfrm>
              <a:off x="10376631" y="6335010"/>
              <a:ext cx="1685077" cy="461665"/>
            </a:xfrm>
            <a:prstGeom prst="rect">
              <a:avLst/>
            </a:prstGeom>
            <a:solidFill>
              <a:srgbClr val="FFFF00"/>
            </a:solidFill>
            <a:ln>
              <a:solidFill>
                <a:schemeClr val="tx1"/>
              </a:solidFill>
            </a:ln>
          </p:spPr>
          <p:txBody>
            <a:bodyPr wrap="non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対策案出し</a:t>
              </a:r>
            </a:p>
          </p:txBody>
        </p:sp>
        <p:pic>
          <p:nvPicPr>
            <p:cNvPr id="17" name="図 16"/>
            <p:cNvPicPr>
              <a:picLocks noChangeAspect="1"/>
            </p:cNvPicPr>
            <p:nvPr/>
          </p:nvPicPr>
          <p:blipFill rotWithShape="1">
            <a:blip r:embed="rId11"/>
            <a:srcRect b="27373"/>
            <a:stretch/>
          </p:blipFill>
          <p:spPr>
            <a:xfrm>
              <a:off x="10241995" y="4078969"/>
              <a:ext cx="1880358" cy="2247748"/>
            </a:xfrm>
            <a:prstGeom prst="rect">
              <a:avLst/>
            </a:prstGeom>
          </p:spPr>
        </p:pic>
      </p:grpSp>
      <p:grpSp>
        <p:nvGrpSpPr>
          <p:cNvPr id="42" name="グループ化 41">
            <a:extLst>
              <a:ext uri="{FF2B5EF4-FFF2-40B4-BE49-F238E27FC236}">
                <a16:creationId xmlns:a16="http://schemas.microsoft.com/office/drawing/2014/main" id="{B930BAFB-4D5C-5D95-61C1-9FC2339E7870}"/>
              </a:ext>
            </a:extLst>
          </p:cNvPr>
          <p:cNvGrpSpPr/>
          <p:nvPr/>
        </p:nvGrpSpPr>
        <p:grpSpPr>
          <a:xfrm>
            <a:off x="6024616" y="4118942"/>
            <a:ext cx="4171482" cy="2710276"/>
            <a:chOff x="6024616" y="4118942"/>
            <a:chExt cx="4171482" cy="2710276"/>
          </a:xfrm>
        </p:grpSpPr>
        <p:grpSp>
          <p:nvGrpSpPr>
            <p:cNvPr id="16" name="グループ化 15">
              <a:extLst>
                <a:ext uri="{FF2B5EF4-FFF2-40B4-BE49-F238E27FC236}">
                  <a16:creationId xmlns:a16="http://schemas.microsoft.com/office/drawing/2014/main" id="{2796515E-7F55-C03A-43EC-2979728A32BF}"/>
                </a:ext>
              </a:extLst>
            </p:cNvPr>
            <p:cNvGrpSpPr/>
            <p:nvPr/>
          </p:nvGrpSpPr>
          <p:grpSpPr>
            <a:xfrm>
              <a:off x="6024616" y="4118942"/>
              <a:ext cx="2645688" cy="2693844"/>
              <a:chOff x="6470791" y="1739124"/>
              <a:chExt cx="2645688" cy="2693844"/>
            </a:xfrm>
          </p:grpSpPr>
          <p:grpSp>
            <p:nvGrpSpPr>
              <p:cNvPr id="269" name="グループ化 268"/>
              <p:cNvGrpSpPr/>
              <p:nvPr/>
            </p:nvGrpSpPr>
            <p:grpSpPr>
              <a:xfrm>
                <a:off x="6470791" y="1739124"/>
                <a:ext cx="1208374" cy="2693844"/>
                <a:chOff x="0" y="0"/>
                <a:chExt cx="791098" cy="1691069"/>
              </a:xfrm>
            </p:grpSpPr>
            <p:grpSp>
              <p:nvGrpSpPr>
                <p:cNvPr id="270" name="Group 1512"/>
                <p:cNvGrpSpPr>
                  <a:grpSpLocks/>
                </p:cNvGrpSpPr>
                <p:nvPr/>
              </p:nvGrpSpPr>
              <p:grpSpPr bwMode="auto">
                <a:xfrm flipH="1">
                  <a:off x="161040" y="556415"/>
                  <a:ext cx="503019" cy="1134654"/>
                  <a:chOff x="160033" y="555226"/>
                  <a:chExt cx="159" cy="467"/>
                </a:xfrm>
              </p:grpSpPr>
              <p:grpSp>
                <p:nvGrpSpPr>
                  <p:cNvPr id="272" name="Group 1513"/>
                  <p:cNvGrpSpPr>
                    <a:grpSpLocks/>
                  </p:cNvGrpSpPr>
                  <p:nvPr/>
                </p:nvGrpSpPr>
                <p:grpSpPr bwMode="auto">
                  <a:xfrm>
                    <a:off x="160051" y="555409"/>
                    <a:ext cx="118" cy="284"/>
                    <a:chOff x="160051" y="555409"/>
                    <a:chExt cx="118" cy="284"/>
                  </a:xfrm>
                </p:grpSpPr>
                <p:sp>
                  <p:nvSpPr>
                    <p:cNvPr id="301" name="Freeform 1514"/>
                    <p:cNvSpPr>
                      <a:spLocks/>
                    </p:cNvSpPr>
                    <p:nvPr/>
                  </p:nvSpPr>
                  <p:spPr bwMode="auto">
                    <a:xfrm>
                      <a:off x="160051" y="555629"/>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2" name="Freeform 1515"/>
                    <p:cNvSpPr>
                      <a:spLocks/>
                    </p:cNvSpPr>
                    <p:nvPr/>
                  </p:nvSpPr>
                  <p:spPr bwMode="auto">
                    <a:xfrm>
                      <a:off x="160112" y="555649"/>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3" name="Freeform 1516"/>
                    <p:cNvSpPr>
                      <a:spLocks/>
                    </p:cNvSpPr>
                    <p:nvPr/>
                  </p:nvSpPr>
                  <p:spPr bwMode="auto">
                    <a:xfrm>
                      <a:off x="160064" y="555409"/>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73" name="Freeform 1517"/>
                  <p:cNvSpPr>
                    <a:spLocks/>
                  </p:cNvSpPr>
                  <p:nvPr/>
                </p:nvSpPr>
                <p:spPr bwMode="auto">
                  <a:xfrm>
                    <a:off x="160095" y="555470"/>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4" name="Freeform 1518"/>
                  <p:cNvSpPr>
                    <a:spLocks/>
                  </p:cNvSpPr>
                  <p:nvPr/>
                </p:nvSpPr>
                <p:spPr bwMode="auto">
                  <a:xfrm>
                    <a:off x="160033" y="555226"/>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5" name="Freeform 1519"/>
                  <p:cNvSpPr>
                    <a:spLocks/>
                  </p:cNvSpPr>
                  <p:nvPr/>
                </p:nvSpPr>
                <p:spPr bwMode="auto">
                  <a:xfrm>
                    <a:off x="160056" y="555260"/>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6" name="Freeform 1520"/>
                  <p:cNvSpPr>
                    <a:spLocks/>
                  </p:cNvSpPr>
                  <p:nvPr/>
                </p:nvSpPr>
                <p:spPr bwMode="auto">
                  <a:xfrm>
                    <a:off x="160034" y="555322"/>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7" name="Freeform 1521"/>
                  <p:cNvSpPr>
                    <a:spLocks/>
                  </p:cNvSpPr>
                  <p:nvPr/>
                </p:nvSpPr>
                <p:spPr bwMode="auto">
                  <a:xfrm>
                    <a:off x="160034" y="555330"/>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8" name="Freeform 1522"/>
                  <p:cNvSpPr>
                    <a:spLocks/>
                  </p:cNvSpPr>
                  <p:nvPr/>
                </p:nvSpPr>
                <p:spPr bwMode="auto">
                  <a:xfrm>
                    <a:off x="160082" y="555279"/>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9" name="Freeform 1523"/>
                  <p:cNvSpPr>
                    <a:spLocks/>
                  </p:cNvSpPr>
                  <p:nvPr/>
                </p:nvSpPr>
                <p:spPr bwMode="auto">
                  <a:xfrm>
                    <a:off x="160094" y="555279"/>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0" name="Freeform 1524"/>
                  <p:cNvSpPr>
                    <a:spLocks/>
                  </p:cNvSpPr>
                  <p:nvPr/>
                </p:nvSpPr>
                <p:spPr bwMode="auto">
                  <a:xfrm>
                    <a:off x="160081" y="555339"/>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1" name="Freeform 1525"/>
                  <p:cNvSpPr>
                    <a:spLocks/>
                  </p:cNvSpPr>
                  <p:nvPr/>
                </p:nvSpPr>
                <p:spPr bwMode="auto">
                  <a:xfrm>
                    <a:off x="160094" y="555368"/>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2" name="Freeform 1526"/>
                  <p:cNvSpPr>
                    <a:spLocks/>
                  </p:cNvSpPr>
                  <p:nvPr/>
                </p:nvSpPr>
                <p:spPr bwMode="auto">
                  <a:xfrm>
                    <a:off x="160144" y="555373"/>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3" name="Line 1527"/>
                  <p:cNvSpPr>
                    <a:spLocks noChangeShapeType="1"/>
                  </p:cNvSpPr>
                  <p:nvPr/>
                </p:nvSpPr>
                <p:spPr bwMode="auto">
                  <a:xfrm flipH="1">
                    <a:off x="160063" y="555361"/>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4" name="Freeform 1528"/>
                  <p:cNvSpPr>
                    <a:spLocks/>
                  </p:cNvSpPr>
                  <p:nvPr/>
                </p:nvSpPr>
                <p:spPr bwMode="auto">
                  <a:xfrm>
                    <a:off x="160081" y="555377"/>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5" name="Freeform 1529"/>
                  <p:cNvSpPr>
                    <a:spLocks/>
                  </p:cNvSpPr>
                  <p:nvPr/>
                </p:nvSpPr>
                <p:spPr bwMode="auto">
                  <a:xfrm>
                    <a:off x="160063" y="555399"/>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6" name="Freeform 1530"/>
                  <p:cNvSpPr>
                    <a:spLocks/>
                  </p:cNvSpPr>
                  <p:nvPr/>
                </p:nvSpPr>
                <p:spPr bwMode="auto">
                  <a:xfrm>
                    <a:off x="160113" y="555254"/>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7" name="Freeform 1531"/>
                  <p:cNvSpPr>
                    <a:spLocks/>
                  </p:cNvSpPr>
                  <p:nvPr/>
                </p:nvSpPr>
                <p:spPr bwMode="auto">
                  <a:xfrm>
                    <a:off x="160136" y="555254"/>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8" name="Freeform 1532"/>
                  <p:cNvSpPr>
                    <a:spLocks/>
                  </p:cNvSpPr>
                  <p:nvPr/>
                </p:nvSpPr>
                <p:spPr bwMode="auto">
                  <a:xfrm>
                    <a:off x="160101" y="555293"/>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9" name="Freeform 1533"/>
                  <p:cNvSpPr>
                    <a:spLocks/>
                  </p:cNvSpPr>
                  <p:nvPr/>
                </p:nvSpPr>
                <p:spPr bwMode="auto">
                  <a:xfrm>
                    <a:off x="160111" y="555294"/>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0" name="Freeform 1534"/>
                  <p:cNvSpPr>
                    <a:spLocks/>
                  </p:cNvSpPr>
                  <p:nvPr/>
                </p:nvSpPr>
                <p:spPr bwMode="auto">
                  <a:xfrm>
                    <a:off x="160087" y="555249"/>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1" name="Freeform 1535"/>
                  <p:cNvSpPr>
                    <a:spLocks/>
                  </p:cNvSpPr>
                  <p:nvPr/>
                </p:nvSpPr>
                <p:spPr bwMode="auto">
                  <a:xfrm>
                    <a:off x="160056" y="555260"/>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2" name="Freeform 1536"/>
                  <p:cNvSpPr>
                    <a:spLocks/>
                  </p:cNvSpPr>
                  <p:nvPr/>
                </p:nvSpPr>
                <p:spPr bwMode="auto">
                  <a:xfrm>
                    <a:off x="160061" y="555293"/>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3" name="Freeform 1537"/>
                  <p:cNvSpPr>
                    <a:spLocks/>
                  </p:cNvSpPr>
                  <p:nvPr/>
                </p:nvSpPr>
                <p:spPr bwMode="auto">
                  <a:xfrm>
                    <a:off x="160053" y="555309"/>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4" name="Line 1538"/>
                  <p:cNvSpPr>
                    <a:spLocks noChangeShapeType="1"/>
                  </p:cNvSpPr>
                  <p:nvPr/>
                </p:nvSpPr>
                <p:spPr bwMode="auto">
                  <a:xfrm flipH="1">
                    <a:off x="160106" y="555302"/>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5" name="Freeform 1539"/>
                  <p:cNvSpPr>
                    <a:spLocks/>
                  </p:cNvSpPr>
                  <p:nvPr/>
                </p:nvSpPr>
                <p:spPr bwMode="auto">
                  <a:xfrm>
                    <a:off x="160095" y="555380"/>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6" name="Freeform 1540"/>
                  <p:cNvSpPr>
                    <a:spLocks/>
                  </p:cNvSpPr>
                  <p:nvPr/>
                </p:nvSpPr>
                <p:spPr bwMode="auto">
                  <a:xfrm>
                    <a:off x="160093" y="555321"/>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7" name="Freeform 1541"/>
                  <p:cNvSpPr>
                    <a:spLocks/>
                  </p:cNvSpPr>
                  <p:nvPr/>
                </p:nvSpPr>
                <p:spPr bwMode="auto">
                  <a:xfrm>
                    <a:off x="160070" y="555356"/>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8" name="Freeform 1542"/>
                  <p:cNvSpPr>
                    <a:spLocks/>
                  </p:cNvSpPr>
                  <p:nvPr/>
                </p:nvSpPr>
                <p:spPr bwMode="auto">
                  <a:xfrm>
                    <a:off x="160063" y="555297"/>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9" name="Freeform 1543"/>
                  <p:cNvSpPr>
                    <a:spLocks/>
                  </p:cNvSpPr>
                  <p:nvPr/>
                </p:nvSpPr>
                <p:spPr bwMode="auto">
                  <a:xfrm>
                    <a:off x="160107" y="555240"/>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0" name="Freeform 1544"/>
                  <p:cNvSpPr>
                    <a:spLocks/>
                  </p:cNvSpPr>
                  <p:nvPr/>
                </p:nvSpPr>
                <p:spPr bwMode="auto">
                  <a:xfrm>
                    <a:off x="160095" y="555269"/>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271" name="図 270"/>
                <p:cNvPicPr>
                  <a:picLocks noChangeAspect="1"/>
                </p:cNvPicPr>
                <p:nvPr/>
              </p:nvPicPr>
              <p:blipFill>
                <a:blip r:embed="rId12"/>
                <a:stretch>
                  <a:fillRect/>
                </a:stretch>
              </p:blipFill>
              <p:spPr>
                <a:xfrm>
                  <a:off x="0" y="0"/>
                  <a:ext cx="791098" cy="655938"/>
                </a:xfrm>
                <a:prstGeom prst="rect">
                  <a:avLst/>
                </a:prstGeom>
              </p:spPr>
            </p:pic>
          </p:grpSp>
          <p:sp>
            <p:nvSpPr>
              <p:cNvPr id="352" name="角丸四角形吹き出し 351"/>
              <p:cNvSpPr/>
              <p:nvPr/>
            </p:nvSpPr>
            <p:spPr>
              <a:xfrm>
                <a:off x="7679165" y="1874320"/>
                <a:ext cx="1437314" cy="895740"/>
              </a:xfrm>
              <a:prstGeom prst="wedgeRoundRectCallout">
                <a:avLst>
                  <a:gd name="adj1" fmla="val -65418"/>
                  <a:gd name="adj2" fmla="val 32725"/>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元々密着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しにくいのは</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難しいな．．．</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3" name="テキスト ボックス 352"/>
              <p:cNvSpPr txBox="1"/>
              <p:nvPr/>
            </p:nvSpPr>
            <p:spPr>
              <a:xfrm>
                <a:off x="6589449" y="3947129"/>
                <a:ext cx="1043876"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渡辺さん</a:t>
                </a:r>
              </a:p>
            </p:txBody>
          </p:sp>
        </p:grpSp>
        <p:grpSp>
          <p:nvGrpSpPr>
            <p:cNvPr id="19" name="グループ化 18">
              <a:extLst>
                <a:ext uri="{FF2B5EF4-FFF2-40B4-BE49-F238E27FC236}">
                  <a16:creationId xmlns:a16="http://schemas.microsoft.com/office/drawing/2014/main" id="{9EFD8A14-E9C8-49DA-1C27-D467CD4940B3}"/>
                </a:ext>
              </a:extLst>
            </p:cNvPr>
            <p:cNvGrpSpPr/>
            <p:nvPr/>
          </p:nvGrpSpPr>
          <p:grpSpPr>
            <a:xfrm>
              <a:off x="7660754" y="4168135"/>
              <a:ext cx="2535344" cy="2661083"/>
              <a:chOff x="6400502" y="3809869"/>
              <a:chExt cx="2535344" cy="2661083"/>
            </a:xfrm>
          </p:grpSpPr>
          <p:grpSp>
            <p:nvGrpSpPr>
              <p:cNvPr id="234" name="グループ化 233"/>
              <p:cNvGrpSpPr/>
              <p:nvPr/>
            </p:nvGrpSpPr>
            <p:grpSpPr>
              <a:xfrm flipH="1">
                <a:off x="7910176" y="3809869"/>
                <a:ext cx="1025670" cy="2661083"/>
                <a:chOff x="0" y="0"/>
                <a:chExt cx="611231" cy="1801929"/>
              </a:xfrm>
            </p:grpSpPr>
            <p:pic>
              <p:nvPicPr>
                <p:cNvPr id="235" name="図 234"/>
                <p:cNvPicPr>
                  <a:picLocks noChangeAspect="1" noChangeArrowheads="1"/>
                </p:cNvPicPr>
                <p:nvPr/>
              </p:nvPicPr>
              <p:blipFill rotWithShape="1">
                <a:blip r:embed="rId13">
                  <a:extLst>
                    <a:ext uri="{28A0092B-C50C-407E-A947-70E740481C1C}">
                      <a14:useLocalDpi xmlns:a14="http://schemas.microsoft.com/office/drawing/2010/main" val="0"/>
                    </a:ext>
                  </a:extLst>
                </a:blip>
                <a:srcRect l="8435" t="6587" r="6636"/>
                <a:stretch/>
              </p:blipFill>
              <p:spPr bwMode="auto">
                <a:xfrm rot="276672">
                  <a:off x="33460" y="0"/>
                  <a:ext cx="577771" cy="668383"/>
                </a:xfrm>
                <a:prstGeom prst="rect">
                  <a:avLst/>
                </a:prstGeom>
                <a:noFill/>
                <a:extLst>
                  <a:ext uri="{909E8E84-426E-40DD-AFC4-6F175D3DCCD1}">
                    <a14:hiddenFill xmlns:a14="http://schemas.microsoft.com/office/drawing/2010/main">
                      <a:solidFill>
                        <a:srgbClr val="FFFFFF"/>
                      </a:solidFill>
                    </a14:hiddenFill>
                  </a:ext>
                </a:extLst>
              </p:spPr>
            </p:pic>
            <p:grpSp>
              <p:nvGrpSpPr>
                <p:cNvPr id="236" name="Group 1512"/>
                <p:cNvGrpSpPr>
                  <a:grpSpLocks/>
                </p:cNvGrpSpPr>
                <p:nvPr/>
              </p:nvGrpSpPr>
              <p:grpSpPr bwMode="auto">
                <a:xfrm flipH="1">
                  <a:off x="0" y="570295"/>
                  <a:ext cx="546014" cy="1231634"/>
                  <a:chOff x="0" y="569076"/>
                  <a:chExt cx="159" cy="467"/>
                </a:xfrm>
              </p:grpSpPr>
              <p:grpSp>
                <p:nvGrpSpPr>
                  <p:cNvPr id="237" name="Group 1513"/>
                  <p:cNvGrpSpPr>
                    <a:grpSpLocks/>
                  </p:cNvGrpSpPr>
                  <p:nvPr/>
                </p:nvGrpSpPr>
                <p:grpSpPr bwMode="auto">
                  <a:xfrm>
                    <a:off x="18" y="569259"/>
                    <a:ext cx="118" cy="284"/>
                    <a:chOff x="18" y="569259"/>
                    <a:chExt cx="118" cy="284"/>
                  </a:xfrm>
                </p:grpSpPr>
                <p:sp>
                  <p:nvSpPr>
                    <p:cNvPr id="266" name="Freeform 1514"/>
                    <p:cNvSpPr>
                      <a:spLocks/>
                    </p:cNvSpPr>
                    <p:nvPr/>
                  </p:nvSpPr>
                  <p:spPr bwMode="auto">
                    <a:xfrm>
                      <a:off x="18" y="569479"/>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7" name="Freeform 1515"/>
                    <p:cNvSpPr>
                      <a:spLocks/>
                    </p:cNvSpPr>
                    <p:nvPr/>
                  </p:nvSpPr>
                  <p:spPr bwMode="auto">
                    <a:xfrm>
                      <a:off x="79" y="569499"/>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8" name="Freeform 1516"/>
                    <p:cNvSpPr>
                      <a:spLocks/>
                    </p:cNvSpPr>
                    <p:nvPr/>
                  </p:nvSpPr>
                  <p:spPr bwMode="auto">
                    <a:xfrm>
                      <a:off x="31" y="569259"/>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38" name="Freeform 1517"/>
                  <p:cNvSpPr>
                    <a:spLocks/>
                  </p:cNvSpPr>
                  <p:nvPr/>
                </p:nvSpPr>
                <p:spPr bwMode="auto">
                  <a:xfrm>
                    <a:off x="62" y="569320"/>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9" name="Freeform 1518"/>
                  <p:cNvSpPr>
                    <a:spLocks/>
                  </p:cNvSpPr>
                  <p:nvPr/>
                </p:nvSpPr>
                <p:spPr bwMode="auto">
                  <a:xfrm>
                    <a:off x="0" y="569076"/>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0" name="Freeform 1519"/>
                  <p:cNvSpPr>
                    <a:spLocks/>
                  </p:cNvSpPr>
                  <p:nvPr/>
                </p:nvSpPr>
                <p:spPr bwMode="auto">
                  <a:xfrm>
                    <a:off x="23" y="569110"/>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1" name="Freeform 1520"/>
                  <p:cNvSpPr>
                    <a:spLocks/>
                  </p:cNvSpPr>
                  <p:nvPr/>
                </p:nvSpPr>
                <p:spPr bwMode="auto">
                  <a:xfrm>
                    <a:off x="1" y="569172"/>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2" name="Freeform 1521"/>
                  <p:cNvSpPr>
                    <a:spLocks/>
                  </p:cNvSpPr>
                  <p:nvPr/>
                </p:nvSpPr>
                <p:spPr bwMode="auto">
                  <a:xfrm>
                    <a:off x="1" y="569180"/>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3" name="Freeform 1522"/>
                  <p:cNvSpPr>
                    <a:spLocks/>
                  </p:cNvSpPr>
                  <p:nvPr/>
                </p:nvSpPr>
                <p:spPr bwMode="auto">
                  <a:xfrm>
                    <a:off x="49" y="569129"/>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Freeform 1523"/>
                  <p:cNvSpPr>
                    <a:spLocks/>
                  </p:cNvSpPr>
                  <p:nvPr/>
                </p:nvSpPr>
                <p:spPr bwMode="auto">
                  <a:xfrm>
                    <a:off x="61" y="569129"/>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5" name="Freeform 1524"/>
                  <p:cNvSpPr>
                    <a:spLocks/>
                  </p:cNvSpPr>
                  <p:nvPr/>
                </p:nvSpPr>
                <p:spPr bwMode="auto">
                  <a:xfrm>
                    <a:off x="48" y="569189"/>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6" name="Freeform 1525"/>
                  <p:cNvSpPr>
                    <a:spLocks/>
                  </p:cNvSpPr>
                  <p:nvPr/>
                </p:nvSpPr>
                <p:spPr bwMode="auto">
                  <a:xfrm>
                    <a:off x="61" y="569218"/>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7" name="Freeform 1526"/>
                  <p:cNvSpPr>
                    <a:spLocks/>
                  </p:cNvSpPr>
                  <p:nvPr/>
                </p:nvSpPr>
                <p:spPr bwMode="auto">
                  <a:xfrm>
                    <a:off x="111" y="569223"/>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8" name="Line 1527"/>
                  <p:cNvSpPr>
                    <a:spLocks noChangeShapeType="1"/>
                  </p:cNvSpPr>
                  <p:nvPr/>
                </p:nvSpPr>
                <p:spPr bwMode="auto">
                  <a:xfrm flipH="1">
                    <a:off x="30" y="569211"/>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9" name="Freeform 1528"/>
                  <p:cNvSpPr>
                    <a:spLocks/>
                  </p:cNvSpPr>
                  <p:nvPr/>
                </p:nvSpPr>
                <p:spPr bwMode="auto">
                  <a:xfrm>
                    <a:off x="48" y="569227"/>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0" name="Freeform 1529"/>
                  <p:cNvSpPr>
                    <a:spLocks/>
                  </p:cNvSpPr>
                  <p:nvPr/>
                </p:nvSpPr>
                <p:spPr bwMode="auto">
                  <a:xfrm>
                    <a:off x="30" y="569249"/>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1" name="Freeform 1530"/>
                  <p:cNvSpPr>
                    <a:spLocks/>
                  </p:cNvSpPr>
                  <p:nvPr/>
                </p:nvSpPr>
                <p:spPr bwMode="auto">
                  <a:xfrm>
                    <a:off x="80" y="569104"/>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2" name="Freeform 1531"/>
                  <p:cNvSpPr>
                    <a:spLocks/>
                  </p:cNvSpPr>
                  <p:nvPr/>
                </p:nvSpPr>
                <p:spPr bwMode="auto">
                  <a:xfrm>
                    <a:off x="103" y="569104"/>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3" name="Freeform 1532"/>
                  <p:cNvSpPr>
                    <a:spLocks/>
                  </p:cNvSpPr>
                  <p:nvPr/>
                </p:nvSpPr>
                <p:spPr bwMode="auto">
                  <a:xfrm>
                    <a:off x="68" y="569143"/>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4" name="Freeform 1533"/>
                  <p:cNvSpPr>
                    <a:spLocks/>
                  </p:cNvSpPr>
                  <p:nvPr/>
                </p:nvSpPr>
                <p:spPr bwMode="auto">
                  <a:xfrm>
                    <a:off x="78" y="569144"/>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5" name="Freeform 1534"/>
                  <p:cNvSpPr>
                    <a:spLocks/>
                  </p:cNvSpPr>
                  <p:nvPr/>
                </p:nvSpPr>
                <p:spPr bwMode="auto">
                  <a:xfrm>
                    <a:off x="54" y="569099"/>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6" name="Freeform 1535"/>
                  <p:cNvSpPr>
                    <a:spLocks/>
                  </p:cNvSpPr>
                  <p:nvPr/>
                </p:nvSpPr>
                <p:spPr bwMode="auto">
                  <a:xfrm>
                    <a:off x="23" y="569110"/>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7" name="Freeform 1536"/>
                  <p:cNvSpPr>
                    <a:spLocks/>
                  </p:cNvSpPr>
                  <p:nvPr/>
                </p:nvSpPr>
                <p:spPr bwMode="auto">
                  <a:xfrm>
                    <a:off x="28" y="569143"/>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8" name="Freeform 1537"/>
                  <p:cNvSpPr>
                    <a:spLocks/>
                  </p:cNvSpPr>
                  <p:nvPr/>
                </p:nvSpPr>
                <p:spPr bwMode="auto">
                  <a:xfrm>
                    <a:off x="20" y="569159"/>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9" name="Line 1538"/>
                  <p:cNvSpPr>
                    <a:spLocks noChangeShapeType="1"/>
                  </p:cNvSpPr>
                  <p:nvPr/>
                </p:nvSpPr>
                <p:spPr bwMode="auto">
                  <a:xfrm flipH="1">
                    <a:off x="73" y="569152"/>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0" name="Freeform 1539"/>
                  <p:cNvSpPr>
                    <a:spLocks/>
                  </p:cNvSpPr>
                  <p:nvPr/>
                </p:nvSpPr>
                <p:spPr bwMode="auto">
                  <a:xfrm>
                    <a:off x="62" y="569230"/>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1" name="Freeform 1540"/>
                  <p:cNvSpPr>
                    <a:spLocks/>
                  </p:cNvSpPr>
                  <p:nvPr/>
                </p:nvSpPr>
                <p:spPr bwMode="auto">
                  <a:xfrm>
                    <a:off x="60" y="569171"/>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2" name="Freeform 1541"/>
                  <p:cNvSpPr>
                    <a:spLocks/>
                  </p:cNvSpPr>
                  <p:nvPr/>
                </p:nvSpPr>
                <p:spPr bwMode="auto">
                  <a:xfrm>
                    <a:off x="37" y="569206"/>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3" name="Freeform 1542"/>
                  <p:cNvSpPr>
                    <a:spLocks/>
                  </p:cNvSpPr>
                  <p:nvPr/>
                </p:nvSpPr>
                <p:spPr bwMode="auto">
                  <a:xfrm>
                    <a:off x="30" y="569147"/>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4" name="Freeform 1543"/>
                  <p:cNvSpPr>
                    <a:spLocks/>
                  </p:cNvSpPr>
                  <p:nvPr/>
                </p:nvSpPr>
                <p:spPr bwMode="auto">
                  <a:xfrm>
                    <a:off x="74" y="569090"/>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5" name="Freeform 1544"/>
                  <p:cNvSpPr>
                    <a:spLocks/>
                  </p:cNvSpPr>
                  <p:nvPr/>
                </p:nvSpPr>
                <p:spPr bwMode="auto">
                  <a:xfrm>
                    <a:off x="62" y="569119"/>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351" name="角丸四角形吹き出し 350"/>
              <p:cNvSpPr/>
              <p:nvPr/>
            </p:nvSpPr>
            <p:spPr>
              <a:xfrm>
                <a:off x="6400502" y="5026868"/>
                <a:ext cx="1540494" cy="958121"/>
              </a:xfrm>
              <a:prstGeom prst="wedgeRoundRectCallout">
                <a:avLst>
                  <a:gd name="adj1" fmla="val 49799"/>
                  <a:gd name="adj2" fmla="val -74437"/>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一層のこと、鉄定盤に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4" name="テキスト ボックス 353"/>
              <p:cNvSpPr txBox="1"/>
              <p:nvPr/>
            </p:nvSpPr>
            <p:spPr>
              <a:xfrm>
                <a:off x="8032735" y="5991925"/>
                <a:ext cx="889987" cy="369332"/>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倉嶋</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GL</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41" name="グループ化 40">
            <a:extLst>
              <a:ext uri="{FF2B5EF4-FFF2-40B4-BE49-F238E27FC236}">
                <a16:creationId xmlns:a16="http://schemas.microsoft.com/office/drawing/2014/main" id="{F165AD86-51C7-804B-A7D0-63C79FCDD674}"/>
              </a:ext>
            </a:extLst>
          </p:cNvPr>
          <p:cNvGrpSpPr/>
          <p:nvPr/>
        </p:nvGrpSpPr>
        <p:grpSpPr>
          <a:xfrm>
            <a:off x="6271232" y="621686"/>
            <a:ext cx="5777415" cy="3180225"/>
            <a:chOff x="6271232" y="621686"/>
            <a:chExt cx="5777415" cy="3180225"/>
          </a:xfrm>
        </p:grpSpPr>
        <p:sp>
          <p:nvSpPr>
            <p:cNvPr id="12" name="テキスト ボックス 11">
              <a:extLst>
                <a:ext uri="{FF2B5EF4-FFF2-40B4-BE49-F238E27FC236}">
                  <a16:creationId xmlns:a16="http://schemas.microsoft.com/office/drawing/2014/main" id="{2FC07571-CB7E-9FE9-8AC5-6295DF77E9E4}"/>
                </a:ext>
              </a:extLst>
            </p:cNvPr>
            <p:cNvSpPr txBox="1"/>
            <p:nvPr/>
          </p:nvSpPr>
          <p:spPr>
            <a:xfrm>
              <a:off x="6465242" y="621686"/>
              <a:ext cx="9541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要因①</a:t>
              </a:r>
              <a:endParaRPr kumimoji="1" lang="ja-JP" altLang="en-US" sz="2000" b="0" i="0" u="none" strike="noStrike" kern="1200" cap="none" spc="0" normalizeH="0" baseline="0" noProof="0" dirty="0">
                <a:ln>
                  <a:noFill/>
                </a:ln>
                <a:solidFill>
                  <a:prstClr val="black"/>
                </a:solidFill>
                <a:effectLst/>
                <a:uLnTx/>
                <a:uFillTx/>
                <a:latin typeface="+mn-ea"/>
                <a:cs typeface="+mn-cs"/>
              </a:endParaRPr>
            </a:p>
          </p:txBody>
        </p:sp>
        <p:grpSp>
          <p:nvGrpSpPr>
            <p:cNvPr id="20" name="グループ化 19">
              <a:extLst>
                <a:ext uri="{FF2B5EF4-FFF2-40B4-BE49-F238E27FC236}">
                  <a16:creationId xmlns:a16="http://schemas.microsoft.com/office/drawing/2014/main" id="{E7173A03-CC2A-C06E-02FB-03D24BF0FFD1}"/>
                </a:ext>
              </a:extLst>
            </p:cNvPr>
            <p:cNvGrpSpPr/>
            <p:nvPr/>
          </p:nvGrpSpPr>
          <p:grpSpPr>
            <a:xfrm>
              <a:off x="6271232" y="1068539"/>
              <a:ext cx="2676626" cy="2733372"/>
              <a:chOff x="7116398" y="977468"/>
              <a:chExt cx="2676626" cy="2733372"/>
            </a:xfrm>
          </p:grpSpPr>
          <p:pic>
            <p:nvPicPr>
              <p:cNvPr id="32" name="図 31">
                <a:extLst>
                  <a:ext uri="{FF2B5EF4-FFF2-40B4-BE49-F238E27FC236}">
                    <a16:creationId xmlns:a16="http://schemas.microsoft.com/office/drawing/2014/main" id="{E6BF1957-1B6A-F6A6-8DFF-E325EB931622}"/>
                  </a:ext>
                </a:extLst>
              </p:cNvPr>
              <p:cNvPicPr>
                <a:picLocks noChangeAspect="1"/>
              </p:cNvPicPr>
              <p:nvPr/>
            </p:nvPicPr>
            <p:blipFill>
              <a:blip r:embed="rId14"/>
              <a:stretch>
                <a:fillRect/>
              </a:stretch>
            </p:blipFill>
            <p:spPr>
              <a:xfrm>
                <a:off x="7116398" y="977468"/>
                <a:ext cx="1279172" cy="2733372"/>
              </a:xfrm>
              <a:prstGeom prst="rect">
                <a:avLst/>
              </a:prstGeom>
            </p:spPr>
          </p:pic>
          <p:sp>
            <p:nvSpPr>
              <p:cNvPr id="24" name="角丸四角形吹き出し 72">
                <a:extLst>
                  <a:ext uri="{FF2B5EF4-FFF2-40B4-BE49-F238E27FC236}">
                    <a16:creationId xmlns:a16="http://schemas.microsoft.com/office/drawing/2014/main" id="{640A43A4-BFB2-E258-4974-CFEBA973E24D}"/>
                  </a:ext>
                </a:extLst>
              </p:cNvPr>
              <p:cNvSpPr/>
              <p:nvPr/>
            </p:nvSpPr>
            <p:spPr>
              <a:xfrm>
                <a:off x="8036835" y="2291784"/>
                <a:ext cx="1756189" cy="646264"/>
              </a:xfrm>
              <a:prstGeom prst="wedgeRoundRectCallout">
                <a:avLst>
                  <a:gd name="adj1" fmla="val -51379"/>
                  <a:gd name="adj2" fmla="val 11211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下方向に力を</a:t>
                </a:r>
                <a:endParaRPr kumimoji="1" lang="en-US" altLang="ja-JP"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endParaRPr>
              </a:p>
              <a:p>
                <a:pPr algn="ctr"/>
                <a:r>
                  <a:rPr kumimoji="1" lang="ja-JP" altLang="en-US"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かけてしまう</a:t>
                </a:r>
              </a:p>
            </p:txBody>
          </p:sp>
        </p:grpSp>
        <p:sp>
          <p:nvSpPr>
            <p:cNvPr id="33" name="テキスト ボックス 32">
              <a:extLst>
                <a:ext uri="{FF2B5EF4-FFF2-40B4-BE49-F238E27FC236}">
                  <a16:creationId xmlns:a16="http://schemas.microsoft.com/office/drawing/2014/main" id="{7BC6F7D2-F781-8B7E-57B0-61ABCA97A9DD}"/>
                </a:ext>
              </a:extLst>
            </p:cNvPr>
            <p:cNvSpPr txBox="1"/>
            <p:nvPr/>
          </p:nvSpPr>
          <p:spPr>
            <a:xfrm>
              <a:off x="10241995" y="621686"/>
              <a:ext cx="9541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要因②</a:t>
              </a:r>
              <a:endParaRPr kumimoji="1" lang="ja-JP" altLang="en-US" sz="2000" b="0" i="0" u="none" strike="noStrike" kern="1200" cap="none" spc="0" normalizeH="0" baseline="0" noProof="0" dirty="0">
                <a:ln>
                  <a:noFill/>
                </a:ln>
                <a:solidFill>
                  <a:prstClr val="black"/>
                </a:solidFill>
                <a:effectLst/>
                <a:uLnTx/>
                <a:uFillTx/>
                <a:latin typeface="+mn-ea"/>
                <a:cs typeface="+mn-cs"/>
              </a:endParaRPr>
            </a:p>
          </p:txBody>
        </p:sp>
        <p:pic>
          <p:nvPicPr>
            <p:cNvPr id="34" name="図 33">
              <a:extLst>
                <a:ext uri="{FF2B5EF4-FFF2-40B4-BE49-F238E27FC236}">
                  <a16:creationId xmlns:a16="http://schemas.microsoft.com/office/drawing/2014/main" id="{C4AB16BA-C1E6-3DBB-BE5E-079B30EB3651}"/>
                </a:ext>
              </a:extLst>
            </p:cNvPr>
            <p:cNvPicPr>
              <a:picLocks noChangeAspect="1"/>
            </p:cNvPicPr>
            <p:nvPr/>
          </p:nvPicPr>
          <p:blipFill rotWithShape="1">
            <a:blip r:embed="rId7"/>
            <a:srcRect t="14057"/>
            <a:stretch/>
          </p:blipFill>
          <p:spPr>
            <a:xfrm>
              <a:off x="9307520" y="1134906"/>
              <a:ext cx="843634" cy="1769638"/>
            </a:xfrm>
            <a:prstGeom prst="rect">
              <a:avLst/>
            </a:prstGeom>
          </p:spPr>
        </p:pic>
        <p:grpSp>
          <p:nvGrpSpPr>
            <p:cNvPr id="35" name="グループ化 34">
              <a:extLst>
                <a:ext uri="{FF2B5EF4-FFF2-40B4-BE49-F238E27FC236}">
                  <a16:creationId xmlns:a16="http://schemas.microsoft.com/office/drawing/2014/main" id="{79F0D91F-1389-87A9-3101-A1CCAD7035FB}"/>
                </a:ext>
              </a:extLst>
            </p:cNvPr>
            <p:cNvGrpSpPr/>
            <p:nvPr/>
          </p:nvGrpSpPr>
          <p:grpSpPr>
            <a:xfrm>
              <a:off x="9312705" y="2889591"/>
              <a:ext cx="1611228" cy="685811"/>
              <a:chOff x="7219905" y="5364090"/>
              <a:chExt cx="1611228" cy="685811"/>
            </a:xfrm>
          </p:grpSpPr>
          <p:grpSp>
            <p:nvGrpSpPr>
              <p:cNvPr id="36" name="グループ化 35">
                <a:extLst>
                  <a:ext uri="{FF2B5EF4-FFF2-40B4-BE49-F238E27FC236}">
                    <a16:creationId xmlns:a16="http://schemas.microsoft.com/office/drawing/2014/main" id="{C633941C-F1F4-BC35-7E8B-11B35F974F0D}"/>
                  </a:ext>
                </a:extLst>
              </p:cNvPr>
              <p:cNvGrpSpPr/>
              <p:nvPr/>
            </p:nvGrpSpPr>
            <p:grpSpPr>
              <a:xfrm>
                <a:off x="7219905" y="5364090"/>
                <a:ext cx="1611228" cy="638305"/>
                <a:chOff x="7824342" y="4517194"/>
                <a:chExt cx="637309" cy="580159"/>
              </a:xfrm>
            </p:grpSpPr>
            <p:pic>
              <p:nvPicPr>
                <p:cNvPr id="38" name="図 37">
                  <a:extLst>
                    <a:ext uri="{FF2B5EF4-FFF2-40B4-BE49-F238E27FC236}">
                      <a16:creationId xmlns:a16="http://schemas.microsoft.com/office/drawing/2014/main" id="{A5C4B0DC-3672-D0C2-96A0-FB897FC65759}"/>
                    </a:ext>
                  </a:extLst>
                </p:cNvPr>
                <p:cNvPicPr>
                  <a:picLocks noChangeAspect="1"/>
                </p:cNvPicPr>
                <p:nvPr/>
              </p:nvPicPr>
              <p:blipFill rotWithShape="1">
                <a:blip r:embed="rId8"/>
                <a:srcRect l="587" t="6538" r="78889" b="43487"/>
                <a:stretch/>
              </p:blipFill>
              <p:spPr>
                <a:xfrm>
                  <a:off x="7824775" y="4519358"/>
                  <a:ext cx="636443" cy="575830"/>
                </a:xfrm>
                <a:prstGeom prst="rect">
                  <a:avLst/>
                </a:prstGeom>
              </p:spPr>
            </p:pic>
            <p:pic>
              <p:nvPicPr>
                <p:cNvPr id="39" name="図 38">
                  <a:extLst>
                    <a:ext uri="{FF2B5EF4-FFF2-40B4-BE49-F238E27FC236}">
                      <a16:creationId xmlns:a16="http://schemas.microsoft.com/office/drawing/2014/main" id="{C18BDD54-57F3-8D85-8EFC-809890115141}"/>
                    </a:ext>
                  </a:extLst>
                </p:cNvPr>
                <p:cNvPicPr>
                  <a:picLocks noChangeAspect="1"/>
                </p:cNvPicPr>
                <p:nvPr/>
              </p:nvPicPr>
              <p:blipFill rotWithShape="1">
                <a:blip r:embed="rId9"/>
                <a:srcRect l="588" t="6429" r="78820" b="43486"/>
                <a:stretch/>
              </p:blipFill>
              <p:spPr>
                <a:xfrm>
                  <a:off x="7824342" y="4517194"/>
                  <a:ext cx="637309" cy="580159"/>
                </a:xfrm>
                <a:prstGeom prst="rect">
                  <a:avLst/>
                </a:prstGeom>
              </p:spPr>
            </p:pic>
          </p:grpSp>
          <p:sp>
            <p:nvSpPr>
              <p:cNvPr id="37" name="テキスト ボックス 36">
                <a:extLst>
                  <a:ext uri="{FF2B5EF4-FFF2-40B4-BE49-F238E27FC236}">
                    <a16:creationId xmlns:a16="http://schemas.microsoft.com/office/drawing/2014/main" id="{49C9FB73-DC0B-92DA-9C0F-FB1B024F23CE}"/>
                  </a:ext>
                </a:extLst>
              </p:cNvPr>
              <p:cNvSpPr txBox="1"/>
              <p:nvPr/>
            </p:nvSpPr>
            <p:spPr>
              <a:xfrm>
                <a:off x="8011248" y="5788291"/>
                <a:ext cx="736099" cy="261610"/>
              </a:xfrm>
              <a:prstGeom prst="rect">
                <a:avLst/>
              </a:prstGeom>
              <a:solidFill>
                <a:schemeClr val="bg1"/>
              </a:solidFill>
              <a:ln w="38100">
                <a:solidFill>
                  <a:srgbClr val="00B0F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極小の穴</a:t>
                </a:r>
              </a:p>
            </p:txBody>
          </p:sp>
        </p:grpSp>
        <p:sp>
          <p:nvSpPr>
            <p:cNvPr id="40" name="テキスト ボックス 39">
              <a:extLst>
                <a:ext uri="{FF2B5EF4-FFF2-40B4-BE49-F238E27FC236}">
                  <a16:creationId xmlns:a16="http://schemas.microsoft.com/office/drawing/2014/main" id="{BAB505B4-ABB1-9431-B0E1-4FB27D70AC19}"/>
                </a:ext>
              </a:extLst>
            </p:cNvPr>
            <p:cNvSpPr txBox="1"/>
            <p:nvPr/>
          </p:nvSpPr>
          <p:spPr>
            <a:xfrm>
              <a:off x="11020802" y="2921269"/>
              <a:ext cx="1027845" cy="646331"/>
            </a:xfrm>
            <a:prstGeom prst="rect">
              <a:avLst/>
            </a:prstGeom>
            <a:solidFill>
              <a:schemeClr val="bg1"/>
            </a:solid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solidFill>
                      <a:schemeClr val="tx1"/>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密着が</a:t>
              </a:r>
              <a:endParaRPr kumimoji="1" lang="en-US" altLang="ja-JP" sz="1800" b="0" i="0" u="none" strike="noStrike" kern="1200" cap="none" spc="0" normalizeH="0" baseline="0" noProof="0" dirty="0">
                <a:ln>
                  <a:solidFill>
                    <a:schemeClr val="tx1"/>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solidFill>
                      <a:schemeClr val="tx1"/>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はがれる</a:t>
              </a:r>
            </a:p>
          </p:txBody>
        </p:sp>
      </p:grpSp>
      <p:pic>
        <p:nvPicPr>
          <p:cNvPr id="21" name="図 20">
            <a:extLst>
              <a:ext uri="{FF2B5EF4-FFF2-40B4-BE49-F238E27FC236}">
                <a16:creationId xmlns:a16="http://schemas.microsoft.com/office/drawing/2014/main" id="{E51A386B-6438-EECB-24F2-A158FF96EBE1}"/>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22" name="四角形: 角を丸くする 21">
            <a:extLst>
              <a:ext uri="{FF2B5EF4-FFF2-40B4-BE49-F238E27FC236}">
                <a16:creationId xmlns:a16="http://schemas.microsoft.com/office/drawing/2014/main" id="{55A5DA67-B563-8AE9-C363-12F7B72FA529}"/>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22/33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3255626642"/>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path" presetSubtype="0" accel="50000" decel="50000" fill="hold" nodeType="clickEffect">
                                  <p:stCondLst>
                                    <p:cond delay="0"/>
                                  </p:stCondLst>
                                  <p:childTnLst>
                                    <p:animMotion origin="layout" path="M -0.00234 -0.00139 L 0.03008 0.00046 " pathEditMode="relative" rAng="0" ptsTypes="AA">
                                      <p:cBhvr>
                                        <p:cTn id="27" dur="1000" fill="hold"/>
                                        <p:tgtEl>
                                          <p:spTgt spid="14"/>
                                        </p:tgtEl>
                                        <p:attrNameLst>
                                          <p:attrName>ppt_x</p:attrName>
                                          <p:attrName>ppt_y</p:attrName>
                                        </p:attrNameLst>
                                      </p:cBhvr>
                                      <p:rCtr x="1615" y="93"/>
                                    </p:animMotion>
                                  </p:childTnLst>
                                </p:cTn>
                              </p:par>
                            </p:childTnLst>
                          </p:cTn>
                        </p:par>
                        <p:par>
                          <p:cTn id="28" fill="hold">
                            <p:stCondLst>
                              <p:cond delay="1000"/>
                            </p:stCondLst>
                            <p:childTnLst>
                              <p:par>
                                <p:cTn id="29" presetID="22" presetClass="entr" presetSubtype="4"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119"/>
                                        </p:tgtEl>
                                        <p:attrNameLst>
                                          <p:attrName>style.visibility</p:attrName>
                                        </p:attrNameLst>
                                      </p:cBhvr>
                                      <p:to>
                                        <p:strVal val="visible"/>
                                      </p:to>
                                    </p:set>
                                    <p:animEffect transition="in" filter="wipe(left)">
                                      <p:cBhvr>
                                        <p:cTn id="40" dur="500"/>
                                        <p:tgtEl>
                                          <p:spTgt spid="119"/>
                                        </p:tgtEl>
                                      </p:cBhvr>
                                    </p:animEffect>
                                  </p:childTnLst>
                                </p:cTn>
                              </p:par>
                              <p:par>
                                <p:cTn id="41" presetID="10" presetClass="entr" presetSubtype="0" fill="hold" nodeType="withEffect">
                                  <p:stCondLst>
                                    <p:cond delay="0"/>
                                  </p:stCondLst>
                                  <p:childTnLst>
                                    <p:set>
                                      <p:cBhvr>
                                        <p:cTn id="42" dur="1" fill="hold">
                                          <p:stCondLst>
                                            <p:cond delay="0"/>
                                          </p:stCondLst>
                                        </p:cTn>
                                        <p:tgtEl>
                                          <p:spTgt spid="118"/>
                                        </p:tgtEl>
                                        <p:attrNameLst>
                                          <p:attrName>style.visibility</p:attrName>
                                        </p:attrNameLst>
                                      </p:cBhvr>
                                      <p:to>
                                        <p:strVal val="visible"/>
                                      </p:to>
                                    </p:set>
                                    <p:animEffect transition="in" filter="fade">
                                      <p:cBhvr>
                                        <p:cTn id="43" dur="500"/>
                                        <p:tgtEl>
                                          <p:spTgt spid="118"/>
                                        </p:tgtEl>
                                      </p:cBhvr>
                                    </p:animEffect>
                                  </p:childTnLst>
                                </p:cTn>
                              </p:par>
                              <p:par>
                                <p:cTn id="44" presetID="10" presetClass="entr" presetSubtype="0" fill="hold" nodeType="with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path" presetSubtype="0" accel="50000" decel="50000" fill="hold" nodeType="clickEffect">
                                  <p:stCondLst>
                                    <p:cond delay="0"/>
                                  </p:stCondLst>
                                  <p:childTnLst>
                                    <p:animMotion origin="layout" path="M 3.125E-6 4.44444E-6 L 0.03073 0.00092 " pathEditMode="relative" rAng="0" ptsTypes="AA">
                                      <p:cBhvr>
                                        <p:cTn id="50" dur="1000" fill="hold"/>
                                        <p:tgtEl>
                                          <p:spTgt spid="118"/>
                                        </p:tgtEl>
                                        <p:attrNameLst>
                                          <p:attrName>ppt_x</p:attrName>
                                          <p:attrName>ppt_y</p:attrName>
                                        </p:attrNameLst>
                                      </p:cBhvr>
                                      <p:rCtr x="1536" y="46"/>
                                    </p:animMotion>
                                  </p:childTnLst>
                                </p:cTn>
                              </p:par>
                            </p:childTnLst>
                          </p:cTn>
                        </p:par>
                        <p:par>
                          <p:cTn id="51" fill="hold">
                            <p:stCondLst>
                              <p:cond delay="1000"/>
                            </p:stCondLst>
                            <p:childTnLst>
                              <p:par>
                                <p:cTn id="52" presetID="42" presetClass="path" presetSubtype="0" accel="50000" decel="50000" fill="hold" nodeType="afterEffect">
                                  <p:stCondLst>
                                    <p:cond delay="0"/>
                                  </p:stCondLst>
                                  <p:childTnLst>
                                    <p:animMotion origin="layout" path="M 0.03073 0.00092 L 0.09114 0.00092 " pathEditMode="relative" rAng="0" ptsTypes="AA">
                                      <p:cBhvr>
                                        <p:cTn id="53" dur="750" fill="hold"/>
                                        <p:tgtEl>
                                          <p:spTgt spid="118"/>
                                        </p:tgtEl>
                                        <p:attrNameLst>
                                          <p:attrName>ppt_x</p:attrName>
                                          <p:attrName>ppt_y</p:attrName>
                                        </p:attrNameLst>
                                      </p:cBhvr>
                                      <p:rCtr x="3021" y="0"/>
                                    </p:animMotion>
                                  </p:childTnLst>
                                </p:cTn>
                              </p:par>
                            </p:childTnLst>
                          </p:cTn>
                        </p:par>
                        <p:par>
                          <p:cTn id="54" fill="hold">
                            <p:stCondLst>
                              <p:cond delay="1750"/>
                            </p:stCondLst>
                            <p:childTnLst>
                              <p:par>
                                <p:cTn id="55" presetID="53" presetClass="entr" presetSubtype="16" fill="hold" grpId="0" nodeType="after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p:cTn id="57" dur="500" fill="hold"/>
                                        <p:tgtEl>
                                          <p:spTgt spid="4"/>
                                        </p:tgtEl>
                                        <p:attrNameLst>
                                          <p:attrName>ppt_w</p:attrName>
                                        </p:attrNameLst>
                                      </p:cBhvr>
                                      <p:tavLst>
                                        <p:tav tm="0">
                                          <p:val>
                                            <p:fltVal val="0"/>
                                          </p:val>
                                        </p:tav>
                                        <p:tav tm="100000">
                                          <p:val>
                                            <p:strVal val="#ppt_w"/>
                                          </p:val>
                                        </p:tav>
                                      </p:tavLst>
                                    </p:anim>
                                    <p:anim calcmode="lin" valueType="num">
                                      <p:cBhvr>
                                        <p:cTn id="58" dur="500" fill="hold"/>
                                        <p:tgtEl>
                                          <p:spTgt spid="4"/>
                                        </p:tgtEl>
                                        <p:attrNameLst>
                                          <p:attrName>ppt_h</p:attrName>
                                        </p:attrNameLst>
                                      </p:cBhvr>
                                      <p:tavLst>
                                        <p:tav tm="0">
                                          <p:val>
                                            <p:fltVal val="0"/>
                                          </p:val>
                                        </p:tav>
                                        <p:tav tm="100000">
                                          <p:val>
                                            <p:strVal val="#ppt_h"/>
                                          </p:val>
                                        </p:tav>
                                      </p:tavLst>
                                    </p:anim>
                                    <p:animEffect transition="in" filter="fade">
                                      <p:cBhvr>
                                        <p:cTn id="59" dur="500"/>
                                        <p:tgtEl>
                                          <p:spTgt spid="4"/>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500"/>
                                        <p:tgtEl>
                                          <p:spTgt spid="2"/>
                                        </p:tgtEl>
                                      </p:cBhvr>
                                    </p:animEffect>
                                  </p:childTnLst>
                                </p:cTn>
                              </p:par>
                            </p:childTnLst>
                          </p:cTn>
                        </p:par>
                        <p:par>
                          <p:cTn id="65" fill="hold">
                            <p:stCondLst>
                              <p:cond delay="500"/>
                            </p:stCondLst>
                            <p:childTnLst>
                              <p:par>
                                <p:cTn id="66" presetID="10" presetClass="entr" presetSubtype="0" fill="hold" nodeType="after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fade">
                                      <p:cBhvr>
                                        <p:cTn id="68" dur="500"/>
                                        <p:tgtEl>
                                          <p:spTgt spid="41"/>
                                        </p:tgtEl>
                                      </p:cBhvr>
                                    </p:animEffect>
                                  </p:childTnLst>
                                </p:cTn>
                              </p:par>
                              <p:par>
                                <p:cTn id="69" presetID="10" presetClass="entr" presetSubtype="0" fill="hold"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childTnLst>
                          </p:cTn>
                        </p:par>
                        <p:par>
                          <p:cTn id="72" fill="hold">
                            <p:stCondLst>
                              <p:cond delay="1000"/>
                            </p:stCondLst>
                            <p:childTnLst>
                              <p:par>
                                <p:cTn id="73" presetID="42" presetClass="entr" presetSubtype="0" fill="hold" nodeType="afterEffect">
                                  <p:stCondLst>
                                    <p:cond delay="0"/>
                                  </p:stCondLst>
                                  <p:childTnLst>
                                    <p:set>
                                      <p:cBhvr>
                                        <p:cTn id="74" dur="1" fill="hold">
                                          <p:stCondLst>
                                            <p:cond delay="0"/>
                                          </p:stCondLst>
                                        </p:cTn>
                                        <p:tgtEl>
                                          <p:spTgt spid="23"/>
                                        </p:tgtEl>
                                        <p:attrNameLst>
                                          <p:attrName>style.visibility</p:attrName>
                                        </p:attrNameLst>
                                      </p:cBhvr>
                                      <p:to>
                                        <p:strVal val="visible"/>
                                      </p:to>
                                    </p:set>
                                    <p:animEffect transition="in" filter="fade">
                                      <p:cBhvr>
                                        <p:cTn id="75" dur="500"/>
                                        <p:tgtEl>
                                          <p:spTgt spid="23"/>
                                        </p:tgtEl>
                                      </p:cBhvr>
                                    </p:animEffect>
                                    <p:anim calcmode="lin" valueType="num">
                                      <p:cBhvr>
                                        <p:cTn id="76" dur="500" fill="hold"/>
                                        <p:tgtEl>
                                          <p:spTgt spid="23"/>
                                        </p:tgtEl>
                                        <p:attrNameLst>
                                          <p:attrName>ppt_x</p:attrName>
                                        </p:attrNameLst>
                                      </p:cBhvr>
                                      <p:tavLst>
                                        <p:tav tm="0">
                                          <p:val>
                                            <p:strVal val="#ppt_x"/>
                                          </p:val>
                                        </p:tav>
                                        <p:tav tm="100000">
                                          <p:val>
                                            <p:strVal val="#ppt_x"/>
                                          </p:val>
                                        </p:tav>
                                      </p:tavLst>
                                    </p:anim>
                                    <p:anim calcmode="lin" valueType="num">
                                      <p:cBhvr>
                                        <p:cTn id="77"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9" grpId="0" animBg="1"/>
      <p:bldP spid="7" grpId="0" animBg="1"/>
      <p:bldP spid="26" grpId="0" animBg="1"/>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7" name="グループ化 656">
            <a:extLst>
              <a:ext uri="{FF2B5EF4-FFF2-40B4-BE49-F238E27FC236}">
                <a16:creationId xmlns:a16="http://schemas.microsoft.com/office/drawing/2014/main" id="{3CBEA5E5-A1E5-3F91-DBCC-6D18911D58B5}"/>
              </a:ext>
            </a:extLst>
          </p:cNvPr>
          <p:cNvGrpSpPr/>
          <p:nvPr/>
        </p:nvGrpSpPr>
        <p:grpSpPr>
          <a:xfrm>
            <a:off x="-50412" y="3685251"/>
            <a:ext cx="5984430" cy="3133425"/>
            <a:chOff x="-50412" y="3685251"/>
            <a:chExt cx="5984430" cy="3133425"/>
          </a:xfrm>
        </p:grpSpPr>
        <p:grpSp>
          <p:nvGrpSpPr>
            <p:cNvPr id="653" name="グループ化 652">
              <a:extLst>
                <a:ext uri="{FF2B5EF4-FFF2-40B4-BE49-F238E27FC236}">
                  <a16:creationId xmlns:a16="http://schemas.microsoft.com/office/drawing/2014/main" id="{4728A9AA-3F4F-A9DC-C1AF-8F0FB5E0D549}"/>
                </a:ext>
              </a:extLst>
            </p:cNvPr>
            <p:cNvGrpSpPr/>
            <p:nvPr/>
          </p:nvGrpSpPr>
          <p:grpSpPr>
            <a:xfrm>
              <a:off x="-50412" y="3685251"/>
              <a:ext cx="5984430" cy="3133425"/>
              <a:chOff x="-50412" y="3685251"/>
              <a:chExt cx="5984430" cy="3133425"/>
            </a:xfrm>
          </p:grpSpPr>
          <p:grpSp>
            <p:nvGrpSpPr>
              <p:cNvPr id="602" name="グループ化 601">
                <a:extLst>
                  <a:ext uri="{FF2B5EF4-FFF2-40B4-BE49-F238E27FC236}">
                    <a16:creationId xmlns:a16="http://schemas.microsoft.com/office/drawing/2014/main" id="{8F2C2B29-9462-60F3-FEA5-32D507A4AFD9}"/>
                  </a:ext>
                </a:extLst>
              </p:cNvPr>
              <p:cNvGrpSpPr/>
              <p:nvPr/>
            </p:nvGrpSpPr>
            <p:grpSpPr>
              <a:xfrm>
                <a:off x="63302" y="3716988"/>
                <a:ext cx="5870716" cy="3101688"/>
                <a:chOff x="0" y="0"/>
                <a:chExt cx="6195391" cy="4803913"/>
              </a:xfrm>
            </p:grpSpPr>
            <p:sp>
              <p:nvSpPr>
                <p:cNvPr id="603" name="正方形/長方形 602">
                  <a:extLst>
                    <a:ext uri="{FF2B5EF4-FFF2-40B4-BE49-F238E27FC236}">
                      <a16:creationId xmlns:a16="http://schemas.microsoft.com/office/drawing/2014/main" id="{C349581C-D04B-1F51-8C3A-566C35FB9769}"/>
                    </a:ext>
                  </a:extLst>
                </p:cNvPr>
                <p:cNvSpPr/>
                <p:nvPr/>
              </p:nvSpPr>
              <p:spPr>
                <a:xfrm>
                  <a:off x="0" y="0"/>
                  <a:ext cx="6195391" cy="4803913"/>
                </a:xfrm>
                <a:prstGeom prst="rect">
                  <a:avLst/>
                </a:prstGeom>
                <a:solidFill>
                  <a:schemeClr val="bg1">
                    <a:lumMod val="85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604" name="グループ化 603">
                  <a:extLst>
                    <a:ext uri="{FF2B5EF4-FFF2-40B4-BE49-F238E27FC236}">
                      <a16:creationId xmlns:a16="http://schemas.microsoft.com/office/drawing/2014/main" id="{56AB55E6-2119-C8CB-63AC-C1D9156D4ABF}"/>
                    </a:ext>
                  </a:extLst>
                </p:cNvPr>
                <p:cNvGrpSpPr/>
                <p:nvPr/>
              </p:nvGrpSpPr>
              <p:grpSpPr>
                <a:xfrm>
                  <a:off x="0" y="0"/>
                  <a:ext cx="6178826" cy="4803913"/>
                  <a:chOff x="0" y="0"/>
                  <a:chExt cx="6178826" cy="4803913"/>
                </a:xfrm>
              </p:grpSpPr>
              <p:sp>
                <p:nvSpPr>
                  <p:cNvPr id="605" name="フリーフォーム: 図形 604">
                    <a:extLst>
                      <a:ext uri="{FF2B5EF4-FFF2-40B4-BE49-F238E27FC236}">
                        <a16:creationId xmlns:a16="http://schemas.microsoft.com/office/drawing/2014/main" id="{7D4ABCF1-0DC5-91CB-A63A-55C50756FC18}"/>
                      </a:ext>
                    </a:extLst>
                  </p:cNvPr>
                  <p:cNvSpPr/>
                  <p:nvPr/>
                </p:nvSpPr>
                <p:spPr>
                  <a:xfrm>
                    <a:off x="0" y="0"/>
                    <a:ext cx="6153979" cy="4762500"/>
                  </a:xfrm>
                  <a:custGeom>
                    <a:avLst/>
                    <a:gdLst>
                      <a:gd name="connsiteX0" fmla="*/ 0 w 6153979"/>
                      <a:gd name="connsiteY0" fmla="*/ 4762500 h 4762500"/>
                      <a:gd name="connsiteX1" fmla="*/ 0 w 6153979"/>
                      <a:gd name="connsiteY1" fmla="*/ 4762500 h 4762500"/>
                      <a:gd name="connsiteX2" fmla="*/ 480392 w 6153979"/>
                      <a:gd name="connsiteY2" fmla="*/ 4141304 h 4762500"/>
                      <a:gd name="connsiteX3" fmla="*/ 1358348 w 6153979"/>
                      <a:gd name="connsiteY3" fmla="*/ 3983935 h 4762500"/>
                      <a:gd name="connsiteX4" fmla="*/ 1880152 w 6153979"/>
                      <a:gd name="connsiteY4" fmla="*/ 3238500 h 4762500"/>
                      <a:gd name="connsiteX5" fmla="*/ 2766392 w 6153979"/>
                      <a:gd name="connsiteY5" fmla="*/ 2990022 h 4762500"/>
                      <a:gd name="connsiteX6" fmla="*/ 3155674 w 6153979"/>
                      <a:gd name="connsiteY6" fmla="*/ 2128630 h 4762500"/>
                      <a:gd name="connsiteX7" fmla="*/ 4174435 w 6153979"/>
                      <a:gd name="connsiteY7" fmla="*/ 1954696 h 4762500"/>
                      <a:gd name="connsiteX8" fmla="*/ 4398065 w 6153979"/>
                      <a:gd name="connsiteY8" fmla="*/ 1250674 h 4762500"/>
                      <a:gd name="connsiteX9" fmla="*/ 5317435 w 6153979"/>
                      <a:gd name="connsiteY9" fmla="*/ 911087 h 4762500"/>
                      <a:gd name="connsiteX10" fmla="*/ 5590761 w 6153979"/>
                      <a:gd name="connsiteY10" fmla="*/ 240196 h 4762500"/>
                      <a:gd name="connsiteX11" fmla="*/ 6153979 w 6153979"/>
                      <a:gd name="connsiteY11" fmla="*/ 0 h 4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3979" h="4762500">
                        <a:moveTo>
                          <a:pt x="0" y="4762500"/>
                        </a:moveTo>
                        <a:lnTo>
                          <a:pt x="0" y="4762500"/>
                        </a:lnTo>
                        <a:lnTo>
                          <a:pt x="480392" y="4141304"/>
                        </a:lnTo>
                        <a:lnTo>
                          <a:pt x="1358348" y="3983935"/>
                        </a:lnTo>
                        <a:lnTo>
                          <a:pt x="1880152" y="3238500"/>
                        </a:lnTo>
                        <a:lnTo>
                          <a:pt x="2766392" y="2990022"/>
                        </a:lnTo>
                        <a:lnTo>
                          <a:pt x="3155674" y="2128630"/>
                        </a:lnTo>
                        <a:lnTo>
                          <a:pt x="4174435" y="1954696"/>
                        </a:lnTo>
                        <a:lnTo>
                          <a:pt x="4398065" y="1250674"/>
                        </a:lnTo>
                        <a:lnTo>
                          <a:pt x="5317435" y="911087"/>
                        </a:lnTo>
                        <a:lnTo>
                          <a:pt x="5590761" y="240196"/>
                        </a:lnTo>
                        <a:lnTo>
                          <a:pt x="6153979"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606" name="フリーフォーム: 図形 605">
                    <a:extLst>
                      <a:ext uri="{FF2B5EF4-FFF2-40B4-BE49-F238E27FC236}">
                        <a16:creationId xmlns:a16="http://schemas.microsoft.com/office/drawing/2014/main" id="{1C86CECD-455E-EC1C-24CD-08CC36DFD4B8}"/>
                      </a:ext>
                    </a:extLst>
                  </p:cNvPr>
                  <p:cNvSpPr/>
                  <p:nvPr/>
                </p:nvSpPr>
                <p:spPr>
                  <a:xfrm>
                    <a:off x="41413" y="57978"/>
                    <a:ext cx="6137413" cy="4745935"/>
                  </a:xfrm>
                  <a:custGeom>
                    <a:avLst/>
                    <a:gdLst>
                      <a:gd name="connsiteX0" fmla="*/ 0 w 6153979"/>
                      <a:gd name="connsiteY0" fmla="*/ 4762500 h 4762500"/>
                      <a:gd name="connsiteX1" fmla="*/ 0 w 6153979"/>
                      <a:gd name="connsiteY1" fmla="*/ 4762500 h 4762500"/>
                      <a:gd name="connsiteX2" fmla="*/ 480392 w 6153979"/>
                      <a:gd name="connsiteY2" fmla="*/ 4141304 h 4762500"/>
                      <a:gd name="connsiteX3" fmla="*/ 1358348 w 6153979"/>
                      <a:gd name="connsiteY3" fmla="*/ 3983935 h 4762500"/>
                      <a:gd name="connsiteX4" fmla="*/ 1880152 w 6153979"/>
                      <a:gd name="connsiteY4" fmla="*/ 3238500 h 4762500"/>
                      <a:gd name="connsiteX5" fmla="*/ 2766392 w 6153979"/>
                      <a:gd name="connsiteY5" fmla="*/ 2990022 h 4762500"/>
                      <a:gd name="connsiteX6" fmla="*/ 3155674 w 6153979"/>
                      <a:gd name="connsiteY6" fmla="*/ 2128630 h 4762500"/>
                      <a:gd name="connsiteX7" fmla="*/ 4174435 w 6153979"/>
                      <a:gd name="connsiteY7" fmla="*/ 1954696 h 4762500"/>
                      <a:gd name="connsiteX8" fmla="*/ 4398065 w 6153979"/>
                      <a:gd name="connsiteY8" fmla="*/ 1250674 h 4762500"/>
                      <a:gd name="connsiteX9" fmla="*/ 5317435 w 6153979"/>
                      <a:gd name="connsiteY9" fmla="*/ 911087 h 4762500"/>
                      <a:gd name="connsiteX10" fmla="*/ 5590761 w 6153979"/>
                      <a:gd name="connsiteY10" fmla="*/ 240196 h 4762500"/>
                      <a:gd name="connsiteX11" fmla="*/ 6153979 w 6153979"/>
                      <a:gd name="connsiteY11" fmla="*/ 0 h 476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3979" h="4762500">
                        <a:moveTo>
                          <a:pt x="0" y="4762500"/>
                        </a:moveTo>
                        <a:lnTo>
                          <a:pt x="0" y="4762500"/>
                        </a:lnTo>
                        <a:lnTo>
                          <a:pt x="480392" y="4141304"/>
                        </a:lnTo>
                        <a:lnTo>
                          <a:pt x="1358348" y="3983935"/>
                        </a:lnTo>
                        <a:lnTo>
                          <a:pt x="1880152" y="3238500"/>
                        </a:lnTo>
                        <a:lnTo>
                          <a:pt x="2766392" y="2990022"/>
                        </a:lnTo>
                        <a:lnTo>
                          <a:pt x="3155674" y="2128630"/>
                        </a:lnTo>
                        <a:lnTo>
                          <a:pt x="4174435" y="1954696"/>
                        </a:lnTo>
                        <a:lnTo>
                          <a:pt x="4398065" y="1250674"/>
                        </a:lnTo>
                        <a:lnTo>
                          <a:pt x="5317435" y="911087"/>
                        </a:lnTo>
                        <a:lnTo>
                          <a:pt x="5590761" y="240196"/>
                        </a:lnTo>
                        <a:lnTo>
                          <a:pt x="6153979" y="0"/>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pic>
            <p:nvPicPr>
              <p:cNvPr id="645" name="図 644">
                <a:extLst>
                  <a:ext uri="{FF2B5EF4-FFF2-40B4-BE49-F238E27FC236}">
                    <a16:creationId xmlns:a16="http://schemas.microsoft.com/office/drawing/2014/main" id="{D2264B77-BB97-EA6F-6F9E-5AD69F35CBF7}"/>
                  </a:ext>
                </a:extLst>
              </p:cNvPr>
              <p:cNvPicPr>
                <a:picLocks noChangeAspect="1"/>
              </p:cNvPicPr>
              <p:nvPr/>
            </p:nvPicPr>
            <p:blipFill rotWithShape="1">
              <a:blip r:embed="rId3"/>
              <a:srcRect b="42686"/>
              <a:stretch/>
            </p:blipFill>
            <p:spPr>
              <a:xfrm>
                <a:off x="93552" y="4076176"/>
                <a:ext cx="967232" cy="1605538"/>
              </a:xfrm>
              <a:prstGeom prst="rect">
                <a:avLst/>
              </a:prstGeom>
            </p:spPr>
          </p:pic>
          <p:pic>
            <p:nvPicPr>
              <p:cNvPr id="609" name="図 608">
                <a:extLst>
                  <a:ext uri="{FF2B5EF4-FFF2-40B4-BE49-F238E27FC236}">
                    <a16:creationId xmlns:a16="http://schemas.microsoft.com/office/drawing/2014/main" id="{A3F9BDD0-F985-5AF5-7C27-14125500E093}"/>
                  </a:ext>
                </a:extLst>
              </p:cNvPr>
              <p:cNvPicPr>
                <a:picLocks noChangeAspect="1"/>
              </p:cNvPicPr>
              <p:nvPr/>
            </p:nvPicPr>
            <p:blipFill rotWithShape="1">
              <a:blip r:embed="rId4"/>
              <a:srcRect b="35325"/>
              <a:stretch/>
            </p:blipFill>
            <p:spPr>
              <a:xfrm>
                <a:off x="-50412" y="5037588"/>
                <a:ext cx="1176552" cy="1280053"/>
              </a:xfrm>
              <a:prstGeom prst="rect">
                <a:avLst/>
              </a:prstGeom>
            </p:spPr>
          </p:pic>
          <p:pic>
            <p:nvPicPr>
              <p:cNvPr id="646" name="図 645">
                <a:extLst>
                  <a:ext uri="{FF2B5EF4-FFF2-40B4-BE49-F238E27FC236}">
                    <a16:creationId xmlns:a16="http://schemas.microsoft.com/office/drawing/2014/main" id="{4161CC92-9BA3-B1A9-030E-4D3F53A32F09}"/>
                  </a:ext>
                </a:extLst>
              </p:cNvPr>
              <p:cNvPicPr>
                <a:picLocks noChangeAspect="1"/>
              </p:cNvPicPr>
              <p:nvPr/>
            </p:nvPicPr>
            <p:blipFill rotWithShape="1">
              <a:blip r:embed="rId5"/>
              <a:srcRect b="34966"/>
              <a:stretch/>
            </p:blipFill>
            <p:spPr>
              <a:xfrm flipH="1">
                <a:off x="1006544" y="3723913"/>
                <a:ext cx="1172437" cy="1364798"/>
              </a:xfrm>
              <a:prstGeom prst="rect">
                <a:avLst/>
              </a:prstGeom>
            </p:spPr>
          </p:pic>
          <p:pic>
            <p:nvPicPr>
              <p:cNvPr id="647" name="図 646">
                <a:extLst>
                  <a:ext uri="{FF2B5EF4-FFF2-40B4-BE49-F238E27FC236}">
                    <a16:creationId xmlns:a16="http://schemas.microsoft.com/office/drawing/2014/main" id="{6E818356-6A72-6C88-2F85-2F79E641C8CE}"/>
                  </a:ext>
                </a:extLst>
              </p:cNvPr>
              <p:cNvPicPr>
                <a:picLocks noChangeAspect="1"/>
              </p:cNvPicPr>
              <p:nvPr/>
            </p:nvPicPr>
            <p:blipFill rotWithShape="1">
              <a:blip r:embed="rId6"/>
              <a:srcRect b="36013"/>
              <a:stretch/>
            </p:blipFill>
            <p:spPr>
              <a:xfrm>
                <a:off x="925825" y="4641805"/>
                <a:ext cx="1093033" cy="1268903"/>
              </a:xfrm>
              <a:prstGeom prst="rect">
                <a:avLst/>
              </a:prstGeom>
            </p:spPr>
          </p:pic>
          <p:sp>
            <p:nvSpPr>
              <p:cNvPr id="607" name="テキスト ボックス 606">
                <a:extLst>
                  <a:ext uri="{FF2B5EF4-FFF2-40B4-BE49-F238E27FC236}">
                    <a16:creationId xmlns:a16="http://schemas.microsoft.com/office/drawing/2014/main" id="{0F5C448D-9C32-32C9-C4E7-03965BAB3B2C}"/>
                  </a:ext>
                </a:extLst>
              </p:cNvPr>
              <p:cNvSpPr txBox="1"/>
              <p:nvPr/>
            </p:nvSpPr>
            <p:spPr>
              <a:xfrm>
                <a:off x="65247" y="3685251"/>
                <a:ext cx="131799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ベテラン</a:t>
                </a:r>
              </a:p>
            </p:txBody>
          </p:sp>
        </p:grpSp>
        <p:sp>
          <p:nvSpPr>
            <p:cNvPr id="655" name="吹き出し: 角を丸めた四角形 654">
              <a:extLst>
                <a:ext uri="{FF2B5EF4-FFF2-40B4-BE49-F238E27FC236}">
                  <a16:creationId xmlns:a16="http://schemas.microsoft.com/office/drawing/2014/main" id="{EB13CD2F-D7AE-8054-727A-5F85360C432A}"/>
                </a:ext>
              </a:extLst>
            </p:cNvPr>
            <p:cNvSpPr/>
            <p:nvPr/>
          </p:nvSpPr>
          <p:spPr>
            <a:xfrm>
              <a:off x="2357984" y="3747992"/>
              <a:ext cx="491377" cy="1550991"/>
            </a:xfrm>
            <a:prstGeom prst="wedgeRoundRectCallout">
              <a:avLst>
                <a:gd name="adj1" fmla="val -123672"/>
                <a:gd name="adj2" fmla="val 1500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r>
                <a:rPr kumimoji="1" lang="ja-JP" altLang="en-US" sz="1600" dirty="0">
                  <a:solidFill>
                    <a:schemeClr val="tx1"/>
                  </a:solidFill>
                </a:rPr>
                <a:t>今の若い者は・・</a:t>
              </a:r>
              <a:endParaRPr kumimoji="1" lang="en-US" altLang="ja-JP" sz="1600" dirty="0">
                <a:solidFill>
                  <a:schemeClr val="tx1"/>
                </a:solidFill>
              </a:endParaRPr>
            </a:p>
          </p:txBody>
        </p:sp>
      </p:grpSp>
      <p:sp>
        <p:nvSpPr>
          <p:cNvPr id="6" name="ホームベース 5"/>
          <p:cNvSpPr/>
          <p:nvPr/>
        </p:nvSpPr>
        <p:spPr>
          <a:xfrm>
            <a:off x="0" y="-13326"/>
            <a:ext cx="2943786"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対策案・</a:t>
            </a:r>
            <a:r>
              <a:rPr kumimoji="1" lang="ja-JP" altLang="en-US" sz="2600" b="0" i="0" u="none" strike="noStrike" kern="1200" cap="none" spc="0" normalizeH="0" baseline="0" noProof="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検討①</a:t>
            </a:r>
            <a:r>
              <a:rPr kumimoji="1" lang="en-US" altLang="ja-JP"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-1</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0381E9EE-CA32-0BCB-9DA4-8AEA88B363B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0151" y="43526"/>
            <a:ext cx="3781854" cy="459957"/>
          </a:xfrm>
          <a:prstGeom prst="rect">
            <a:avLst/>
          </a:prstGeom>
        </p:spPr>
      </p:pic>
      <p:sp>
        <p:nvSpPr>
          <p:cNvPr id="10" name="四角形: 角を丸くする 9">
            <a:extLst>
              <a:ext uri="{FF2B5EF4-FFF2-40B4-BE49-F238E27FC236}">
                <a16:creationId xmlns:a16="http://schemas.microsoft.com/office/drawing/2014/main" id="{D42DD134-A6EE-F111-5002-6DA3A0E160FC}"/>
              </a:ext>
            </a:extLst>
          </p:cNvPr>
          <p:cNvSpPr/>
          <p:nvPr/>
        </p:nvSpPr>
        <p:spPr>
          <a:xfrm>
            <a:off x="11299850"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23/33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3" name="グループ化 2">
            <a:extLst>
              <a:ext uri="{FF2B5EF4-FFF2-40B4-BE49-F238E27FC236}">
                <a16:creationId xmlns:a16="http://schemas.microsoft.com/office/drawing/2014/main" id="{F9ECDFB5-E942-FA26-CB8A-C3D29F7B600C}"/>
              </a:ext>
            </a:extLst>
          </p:cNvPr>
          <p:cNvGrpSpPr/>
          <p:nvPr/>
        </p:nvGrpSpPr>
        <p:grpSpPr>
          <a:xfrm>
            <a:off x="57513" y="547885"/>
            <a:ext cx="7323548" cy="3131761"/>
            <a:chOff x="93609" y="632109"/>
            <a:chExt cx="7323548" cy="3131761"/>
          </a:xfrm>
        </p:grpSpPr>
        <p:sp>
          <p:nvSpPr>
            <p:cNvPr id="4" name="片側の 2 つの角を切り取った四角形 6">
              <a:extLst>
                <a:ext uri="{FF2B5EF4-FFF2-40B4-BE49-F238E27FC236}">
                  <a16:creationId xmlns:a16="http://schemas.microsoft.com/office/drawing/2014/main" id="{A5D78C10-F2D4-C4C4-A997-67E9BFD01922}"/>
                </a:ext>
              </a:extLst>
            </p:cNvPr>
            <p:cNvSpPr/>
            <p:nvPr/>
          </p:nvSpPr>
          <p:spPr>
            <a:xfrm rot="5400000">
              <a:off x="2207834" y="-1445452"/>
              <a:ext cx="3101687" cy="7316958"/>
            </a:xfrm>
            <a:custGeom>
              <a:avLst/>
              <a:gdLst>
                <a:gd name="connsiteX0" fmla="*/ 947437 w 3190883"/>
                <a:gd name="connsiteY0" fmla="*/ 0 h 5871540"/>
                <a:gd name="connsiteX1" fmla="*/ 2243446 w 3190883"/>
                <a:gd name="connsiteY1" fmla="*/ 0 h 5871540"/>
                <a:gd name="connsiteX2" fmla="*/ 3190883 w 3190883"/>
                <a:gd name="connsiteY2" fmla="*/ 947437 h 5871540"/>
                <a:gd name="connsiteX3" fmla="*/ 3190883 w 3190883"/>
                <a:gd name="connsiteY3" fmla="*/ 5871540 h 5871540"/>
                <a:gd name="connsiteX4" fmla="*/ 3190883 w 3190883"/>
                <a:gd name="connsiteY4" fmla="*/ 5871540 h 5871540"/>
                <a:gd name="connsiteX5" fmla="*/ 0 w 3190883"/>
                <a:gd name="connsiteY5" fmla="*/ 5871540 h 5871540"/>
                <a:gd name="connsiteX6" fmla="*/ 0 w 3190883"/>
                <a:gd name="connsiteY6" fmla="*/ 5871540 h 5871540"/>
                <a:gd name="connsiteX7" fmla="*/ 0 w 3190883"/>
                <a:gd name="connsiteY7" fmla="*/ 947437 h 5871540"/>
                <a:gd name="connsiteX8" fmla="*/ 947437 w 3190883"/>
                <a:gd name="connsiteY8" fmla="*/ 0 h 5871540"/>
                <a:gd name="connsiteX0" fmla="*/ 947437 w 3190886"/>
                <a:gd name="connsiteY0" fmla="*/ 0 h 5871540"/>
                <a:gd name="connsiteX1" fmla="*/ 2243446 w 3190886"/>
                <a:gd name="connsiteY1" fmla="*/ 0 h 5871540"/>
                <a:gd name="connsiteX2" fmla="*/ 3190886 w 3190886"/>
                <a:gd name="connsiteY2" fmla="*/ 1542348 h 5871540"/>
                <a:gd name="connsiteX3" fmla="*/ 3190883 w 3190886"/>
                <a:gd name="connsiteY3" fmla="*/ 5871540 h 5871540"/>
                <a:gd name="connsiteX4" fmla="*/ 3190883 w 3190886"/>
                <a:gd name="connsiteY4" fmla="*/ 5871540 h 5871540"/>
                <a:gd name="connsiteX5" fmla="*/ 0 w 3190886"/>
                <a:gd name="connsiteY5" fmla="*/ 5871540 h 5871540"/>
                <a:gd name="connsiteX6" fmla="*/ 0 w 3190886"/>
                <a:gd name="connsiteY6" fmla="*/ 5871540 h 5871540"/>
                <a:gd name="connsiteX7" fmla="*/ 0 w 3190886"/>
                <a:gd name="connsiteY7" fmla="*/ 947437 h 5871540"/>
                <a:gd name="connsiteX8" fmla="*/ 947437 w 3190886"/>
                <a:gd name="connsiteY8" fmla="*/ 0 h 5871540"/>
                <a:gd name="connsiteX0" fmla="*/ 947437 w 3190886"/>
                <a:gd name="connsiteY0" fmla="*/ 1079653 h 6951193"/>
                <a:gd name="connsiteX1" fmla="*/ 1516333 w 3190886"/>
                <a:gd name="connsiteY1" fmla="*/ 0 h 6951193"/>
                <a:gd name="connsiteX2" fmla="*/ 3190886 w 3190886"/>
                <a:gd name="connsiteY2" fmla="*/ 2622001 h 6951193"/>
                <a:gd name="connsiteX3" fmla="*/ 3190883 w 3190886"/>
                <a:gd name="connsiteY3" fmla="*/ 6951193 h 6951193"/>
                <a:gd name="connsiteX4" fmla="*/ 3190883 w 3190886"/>
                <a:gd name="connsiteY4" fmla="*/ 6951193 h 6951193"/>
                <a:gd name="connsiteX5" fmla="*/ 0 w 3190886"/>
                <a:gd name="connsiteY5" fmla="*/ 6951193 h 6951193"/>
                <a:gd name="connsiteX6" fmla="*/ 0 w 3190886"/>
                <a:gd name="connsiteY6" fmla="*/ 6951193 h 6951193"/>
                <a:gd name="connsiteX7" fmla="*/ 0 w 3190886"/>
                <a:gd name="connsiteY7" fmla="*/ 2027090 h 6951193"/>
                <a:gd name="connsiteX8" fmla="*/ 947437 w 3190886"/>
                <a:gd name="connsiteY8" fmla="*/ 1079653 h 6951193"/>
                <a:gd name="connsiteX0" fmla="*/ 517779 w 3190886"/>
                <a:gd name="connsiteY0" fmla="*/ 0 h 6962213"/>
                <a:gd name="connsiteX1" fmla="*/ 1516333 w 3190886"/>
                <a:gd name="connsiteY1" fmla="*/ 11020 h 6962213"/>
                <a:gd name="connsiteX2" fmla="*/ 3190886 w 3190886"/>
                <a:gd name="connsiteY2" fmla="*/ 2633021 h 6962213"/>
                <a:gd name="connsiteX3" fmla="*/ 3190883 w 3190886"/>
                <a:gd name="connsiteY3" fmla="*/ 6962213 h 6962213"/>
                <a:gd name="connsiteX4" fmla="*/ 3190883 w 3190886"/>
                <a:gd name="connsiteY4" fmla="*/ 6962213 h 6962213"/>
                <a:gd name="connsiteX5" fmla="*/ 0 w 3190886"/>
                <a:gd name="connsiteY5" fmla="*/ 6962213 h 6962213"/>
                <a:gd name="connsiteX6" fmla="*/ 0 w 3190886"/>
                <a:gd name="connsiteY6" fmla="*/ 6962213 h 6962213"/>
                <a:gd name="connsiteX7" fmla="*/ 0 w 3190886"/>
                <a:gd name="connsiteY7" fmla="*/ 2038110 h 6962213"/>
                <a:gd name="connsiteX8" fmla="*/ 517779 w 3190886"/>
                <a:gd name="connsiteY8" fmla="*/ 0 h 6962213"/>
                <a:gd name="connsiteX0" fmla="*/ 517779 w 3190886"/>
                <a:gd name="connsiteY0" fmla="*/ 0 h 6962213"/>
                <a:gd name="connsiteX1" fmla="*/ 1726236 w 3190886"/>
                <a:gd name="connsiteY1" fmla="*/ 11018 h 6962213"/>
                <a:gd name="connsiteX2" fmla="*/ 3190886 w 3190886"/>
                <a:gd name="connsiteY2" fmla="*/ 2633021 h 6962213"/>
                <a:gd name="connsiteX3" fmla="*/ 3190883 w 3190886"/>
                <a:gd name="connsiteY3" fmla="*/ 6962213 h 6962213"/>
                <a:gd name="connsiteX4" fmla="*/ 3190883 w 3190886"/>
                <a:gd name="connsiteY4" fmla="*/ 6962213 h 6962213"/>
                <a:gd name="connsiteX5" fmla="*/ 0 w 3190886"/>
                <a:gd name="connsiteY5" fmla="*/ 6962213 h 6962213"/>
                <a:gd name="connsiteX6" fmla="*/ 0 w 3190886"/>
                <a:gd name="connsiteY6" fmla="*/ 6962213 h 6962213"/>
                <a:gd name="connsiteX7" fmla="*/ 0 w 3190886"/>
                <a:gd name="connsiteY7" fmla="*/ 2038110 h 6962213"/>
                <a:gd name="connsiteX8" fmla="*/ 517779 w 3190886"/>
                <a:gd name="connsiteY8" fmla="*/ 0 h 6962213"/>
                <a:gd name="connsiteX0" fmla="*/ 517779 w 3190886"/>
                <a:gd name="connsiteY0" fmla="*/ 354745 h 7316958"/>
                <a:gd name="connsiteX1" fmla="*/ 1294088 w 3190886"/>
                <a:gd name="connsiteY1" fmla="*/ 0 h 7316958"/>
                <a:gd name="connsiteX2" fmla="*/ 3190886 w 3190886"/>
                <a:gd name="connsiteY2" fmla="*/ 2987766 h 7316958"/>
                <a:gd name="connsiteX3" fmla="*/ 3190883 w 3190886"/>
                <a:gd name="connsiteY3" fmla="*/ 7316958 h 7316958"/>
                <a:gd name="connsiteX4" fmla="*/ 3190883 w 3190886"/>
                <a:gd name="connsiteY4" fmla="*/ 7316958 h 7316958"/>
                <a:gd name="connsiteX5" fmla="*/ 0 w 3190886"/>
                <a:gd name="connsiteY5" fmla="*/ 7316958 h 7316958"/>
                <a:gd name="connsiteX6" fmla="*/ 0 w 3190886"/>
                <a:gd name="connsiteY6" fmla="*/ 7316958 h 7316958"/>
                <a:gd name="connsiteX7" fmla="*/ 0 w 3190886"/>
                <a:gd name="connsiteY7" fmla="*/ 2392855 h 7316958"/>
                <a:gd name="connsiteX8" fmla="*/ 517779 w 3190886"/>
                <a:gd name="connsiteY8" fmla="*/ 354745 h 7316958"/>
                <a:gd name="connsiteX0" fmla="*/ 0 w 3204031"/>
                <a:gd name="connsiteY0" fmla="*/ 13369 h 7316958"/>
                <a:gd name="connsiteX1" fmla="*/ 1307233 w 3204031"/>
                <a:gd name="connsiteY1" fmla="*/ 0 h 7316958"/>
                <a:gd name="connsiteX2" fmla="*/ 3204031 w 3204031"/>
                <a:gd name="connsiteY2" fmla="*/ 2987766 h 7316958"/>
                <a:gd name="connsiteX3" fmla="*/ 3204028 w 3204031"/>
                <a:gd name="connsiteY3" fmla="*/ 7316958 h 7316958"/>
                <a:gd name="connsiteX4" fmla="*/ 3204028 w 3204031"/>
                <a:gd name="connsiteY4" fmla="*/ 7316958 h 7316958"/>
                <a:gd name="connsiteX5" fmla="*/ 13145 w 3204031"/>
                <a:gd name="connsiteY5" fmla="*/ 7316958 h 7316958"/>
                <a:gd name="connsiteX6" fmla="*/ 13145 w 3204031"/>
                <a:gd name="connsiteY6" fmla="*/ 7316958 h 7316958"/>
                <a:gd name="connsiteX7" fmla="*/ 13145 w 3204031"/>
                <a:gd name="connsiteY7" fmla="*/ 2392855 h 7316958"/>
                <a:gd name="connsiteX8" fmla="*/ 0 w 3204031"/>
                <a:gd name="connsiteY8" fmla="*/ 13369 h 7316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4031" h="7316958">
                  <a:moveTo>
                    <a:pt x="0" y="13369"/>
                  </a:moveTo>
                  <a:lnTo>
                    <a:pt x="1307233" y="0"/>
                  </a:lnTo>
                  <a:lnTo>
                    <a:pt x="3204031" y="2987766"/>
                  </a:lnTo>
                  <a:lnTo>
                    <a:pt x="3204028" y="7316958"/>
                  </a:lnTo>
                  <a:lnTo>
                    <a:pt x="3204028" y="7316958"/>
                  </a:lnTo>
                  <a:lnTo>
                    <a:pt x="13145" y="7316958"/>
                  </a:lnTo>
                  <a:lnTo>
                    <a:pt x="13145" y="7316958"/>
                  </a:lnTo>
                  <a:lnTo>
                    <a:pt x="13145" y="2392855"/>
                  </a:lnTo>
                  <a:cubicBezTo>
                    <a:pt x="8763" y="1599693"/>
                    <a:pt x="4382" y="806531"/>
                    <a:pt x="0" y="133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a:extLst>
                <a:ext uri="{FF2B5EF4-FFF2-40B4-BE49-F238E27FC236}">
                  <a16:creationId xmlns:a16="http://schemas.microsoft.com/office/drawing/2014/main" id="{931EE0F6-E01A-86EA-8A77-8DCD40D8ACAD}"/>
                </a:ext>
              </a:extLst>
            </p:cNvPr>
            <p:cNvGrpSpPr/>
            <p:nvPr/>
          </p:nvGrpSpPr>
          <p:grpSpPr>
            <a:xfrm>
              <a:off x="3960954" y="673812"/>
              <a:ext cx="474059" cy="1533534"/>
              <a:chOff x="624443" y="50"/>
              <a:chExt cx="524537" cy="1857821"/>
            </a:xfrm>
          </p:grpSpPr>
          <p:grpSp>
            <p:nvGrpSpPr>
              <p:cNvPr id="397" name="Group 1545">
                <a:extLst>
                  <a:ext uri="{FF2B5EF4-FFF2-40B4-BE49-F238E27FC236}">
                    <a16:creationId xmlns:a16="http://schemas.microsoft.com/office/drawing/2014/main" id="{8652448B-D790-C39E-CCDF-EABE2C1C2D04}"/>
                  </a:ext>
                </a:extLst>
              </p:cNvPr>
              <p:cNvGrpSpPr>
                <a:grpSpLocks/>
              </p:cNvGrpSpPr>
              <p:nvPr/>
            </p:nvGrpSpPr>
            <p:grpSpPr bwMode="auto">
              <a:xfrm flipH="1">
                <a:off x="624443" y="562599"/>
                <a:ext cx="522958" cy="1295272"/>
                <a:chOff x="624444" y="564632"/>
                <a:chExt cx="150" cy="385"/>
              </a:xfrm>
            </p:grpSpPr>
            <p:grpSp>
              <p:nvGrpSpPr>
                <p:cNvPr id="437" name="Group 1546">
                  <a:extLst>
                    <a:ext uri="{FF2B5EF4-FFF2-40B4-BE49-F238E27FC236}">
                      <a16:creationId xmlns:a16="http://schemas.microsoft.com/office/drawing/2014/main" id="{04C24B28-EA44-60BB-610A-5119029AEC98}"/>
                    </a:ext>
                  </a:extLst>
                </p:cNvPr>
                <p:cNvGrpSpPr>
                  <a:grpSpLocks/>
                </p:cNvGrpSpPr>
                <p:nvPr/>
              </p:nvGrpSpPr>
              <p:grpSpPr bwMode="auto">
                <a:xfrm flipH="1">
                  <a:off x="624464" y="564782"/>
                  <a:ext cx="114" cy="235"/>
                  <a:chOff x="624474" y="567391"/>
                  <a:chExt cx="114" cy="289"/>
                </a:xfrm>
              </p:grpSpPr>
              <p:sp>
                <p:nvSpPr>
                  <p:cNvPr id="463" name="Freeform 1547">
                    <a:extLst>
                      <a:ext uri="{FF2B5EF4-FFF2-40B4-BE49-F238E27FC236}">
                        <a16:creationId xmlns:a16="http://schemas.microsoft.com/office/drawing/2014/main" id="{011E957F-02B8-1FDE-0979-BC78F7654E21}"/>
                      </a:ext>
                    </a:extLst>
                  </p:cNvPr>
                  <p:cNvSpPr>
                    <a:spLocks/>
                  </p:cNvSpPr>
                  <p:nvPr/>
                </p:nvSpPr>
                <p:spPr bwMode="auto">
                  <a:xfrm>
                    <a:off x="624474" y="5676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64" name="Freeform 1548">
                    <a:extLst>
                      <a:ext uri="{FF2B5EF4-FFF2-40B4-BE49-F238E27FC236}">
                        <a16:creationId xmlns:a16="http://schemas.microsoft.com/office/drawing/2014/main" id="{DC5ED8C6-4B95-A248-B920-F9C838D6CF10}"/>
                      </a:ext>
                    </a:extLst>
                  </p:cNvPr>
                  <p:cNvSpPr>
                    <a:spLocks/>
                  </p:cNvSpPr>
                  <p:nvPr/>
                </p:nvSpPr>
                <p:spPr bwMode="auto">
                  <a:xfrm>
                    <a:off x="624535" y="56763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65" name="Freeform 1549">
                    <a:extLst>
                      <a:ext uri="{FF2B5EF4-FFF2-40B4-BE49-F238E27FC236}">
                        <a16:creationId xmlns:a16="http://schemas.microsoft.com/office/drawing/2014/main" id="{A00C6929-761C-BAFB-B80F-43431A74CB59}"/>
                      </a:ext>
                    </a:extLst>
                  </p:cNvPr>
                  <p:cNvSpPr>
                    <a:spLocks/>
                  </p:cNvSpPr>
                  <p:nvPr/>
                </p:nvSpPr>
                <p:spPr bwMode="auto">
                  <a:xfrm>
                    <a:off x="624483" y="567391"/>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8" name="Freeform 1550">
                  <a:extLst>
                    <a:ext uri="{FF2B5EF4-FFF2-40B4-BE49-F238E27FC236}">
                      <a16:creationId xmlns:a16="http://schemas.microsoft.com/office/drawing/2014/main" id="{8E0FAF1F-215B-AB60-FB84-B617BC560756}"/>
                    </a:ext>
                  </a:extLst>
                </p:cNvPr>
                <p:cNvSpPr>
                  <a:spLocks/>
                </p:cNvSpPr>
                <p:nvPr/>
              </p:nvSpPr>
              <p:spPr bwMode="auto">
                <a:xfrm flipH="1">
                  <a:off x="624514" y="564831"/>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9" name="Freeform 1551">
                  <a:extLst>
                    <a:ext uri="{FF2B5EF4-FFF2-40B4-BE49-F238E27FC236}">
                      <a16:creationId xmlns:a16="http://schemas.microsoft.com/office/drawing/2014/main" id="{51583A4F-8B99-A860-64AB-DCFF043A781F}"/>
                    </a:ext>
                  </a:extLst>
                </p:cNvPr>
                <p:cNvSpPr>
                  <a:spLocks/>
                </p:cNvSpPr>
                <p:nvPr/>
              </p:nvSpPr>
              <p:spPr bwMode="auto">
                <a:xfrm>
                  <a:off x="624445" y="564632"/>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0" name="Freeform 1552">
                  <a:extLst>
                    <a:ext uri="{FF2B5EF4-FFF2-40B4-BE49-F238E27FC236}">
                      <a16:creationId xmlns:a16="http://schemas.microsoft.com/office/drawing/2014/main" id="{2D2FA132-C82C-BD01-65F4-D0CF2326C9FE}"/>
                    </a:ext>
                  </a:extLst>
                </p:cNvPr>
                <p:cNvSpPr>
                  <a:spLocks/>
                </p:cNvSpPr>
                <p:nvPr/>
              </p:nvSpPr>
              <p:spPr bwMode="auto">
                <a:xfrm>
                  <a:off x="624526" y="564660"/>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1" name="Freeform 1553">
                  <a:extLst>
                    <a:ext uri="{FF2B5EF4-FFF2-40B4-BE49-F238E27FC236}">
                      <a16:creationId xmlns:a16="http://schemas.microsoft.com/office/drawing/2014/main" id="{1856ED20-2314-6D6E-4E8F-D922408E1455}"/>
                    </a:ext>
                  </a:extLst>
                </p:cNvPr>
                <p:cNvSpPr>
                  <a:spLocks/>
                </p:cNvSpPr>
                <p:nvPr/>
              </p:nvSpPr>
              <p:spPr bwMode="auto">
                <a:xfrm>
                  <a:off x="624480" y="564760"/>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2" name="Freeform 1554">
                  <a:extLst>
                    <a:ext uri="{FF2B5EF4-FFF2-40B4-BE49-F238E27FC236}">
                      <a16:creationId xmlns:a16="http://schemas.microsoft.com/office/drawing/2014/main" id="{5A7DE7DF-217E-E3F4-71D4-6597DD695BF0}"/>
                    </a:ext>
                  </a:extLst>
                </p:cNvPr>
                <p:cNvSpPr>
                  <a:spLocks/>
                </p:cNvSpPr>
                <p:nvPr/>
              </p:nvSpPr>
              <p:spPr bwMode="auto">
                <a:xfrm>
                  <a:off x="624535" y="564684"/>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3" name="Freeform 1555">
                  <a:extLst>
                    <a:ext uri="{FF2B5EF4-FFF2-40B4-BE49-F238E27FC236}">
                      <a16:creationId xmlns:a16="http://schemas.microsoft.com/office/drawing/2014/main" id="{A520DA72-D672-7EDE-CC3B-42B49E4B4402}"/>
                    </a:ext>
                  </a:extLst>
                </p:cNvPr>
                <p:cNvSpPr>
                  <a:spLocks/>
                </p:cNvSpPr>
                <p:nvPr/>
              </p:nvSpPr>
              <p:spPr bwMode="auto">
                <a:xfrm flipH="1">
                  <a:off x="624471" y="564773"/>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4" name="Freeform 1556">
                  <a:extLst>
                    <a:ext uri="{FF2B5EF4-FFF2-40B4-BE49-F238E27FC236}">
                      <a16:creationId xmlns:a16="http://schemas.microsoft.com/office/drawing/2014/main" id="{DA26278D-5FD7-FD7C-FA02-ED68BEAFBC27}"/>
                    </a:ext>
                  </a:extLst>
                </p:cNvPr>
                <p:cNvSpPr>
                  <a:spLocks/>
                </p:cNvSpPr>
                <p:nvPr/>
              </p:nvSpPr>
              <p:spPr bwMode="auto">
                <a:xfrm flipH="1">
                  <a:off x="624472" y="564655"/>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5" name="Freeform 1557">
                  <a:extLst>
                    <a:ext uri="{FF2B5EF4-FFF2-40B4-BE49-F238E27FC236}">
                      <a16:creationId xmlns:a16="http://schemas.microsoft.com/office/drawing/2014/main" id="{2FEE891D-DA46-3898-2C6D-6B58FD6F6161}"/>
                    </a:ext>
                  </a:extLst>
                </p:cNvPr>
                <p:cNvSpPr>
                  <a:spLocks/>
                </p:cNvSpPr>
                <p:nvPr/>
              </p:nvSpPr>
              <p:spPr bwMode="auto">
                <a:xfrm flipH="1">
                  <a:off x="624471" y="564655"/>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6" name="Freeform 1558">
                  <a:extLst>
                    <a:ext uri="{FF2B5EF4-FFF2-40B4-BE49-F238E27FC236}">
                      <a16:creationId xmlns:a16="http://schemas.microsoft.com/office/drawing/2014/main" id="{8EC04287-83CC-1221-A304-17B5D5C43D49}"/>
                    </a:ext>
                  </a:extLst>
                </p:cNvPr>
                <p:cNvSpPr>
                  <a:spLocks/>
                </p:cNvSpPr>
                <p:nvPr/>
              </p:nvSpPr>
              <p:spPr bwMode="auto">
                <a:xfrm>
                  <a:off x="624482" y="564697"/>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7" name="Freeform 1559">
                  <a:extLst>
                    <a:ext uri="{FF2B5EF4-FFF2-40B4-BE49-F238E27FC236}">
                      <a16:creationId xmlns:a16="http://schemas.microsoft.com/office/drawing/2014/main" id="{2F7790E2-399F-2697-7558-9A4D2E9257DC}"/>
                    </a:ext>
                  </a:extLst>
                </p:cNvPr>
                <p:cNvSpPr>
                  <a:spLocks/>
                </p:cNvSpPr>
                <p:nvPr/>
              </p:nvSpPr>
              <p:spPr bwMode="auto">
                <a:xfrm flipH="1">
                  <a:off x="624488" y="564687"/>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8" name="Freeform 1560">
                  <a:extLst>
                    <a:ext uri="{FF2B5EF4-FFF2-40B4-BE49-F238E27FC236}">
                      <a16:creationId xmlns:a16="http://schemas.microsoft.com/office/drawing/2014/main" id="{13F1F87E-C3C2-0843-8A66-DD1E47F5B620}"/>
                    </a:ext>
                  </a:extLst>
                </p:cNvPr>
                <p:cNvSpPr>
                  <a:spLocks/>
                </p:cNvSpPr>
                <p:nvPr/>
              </p:nvSpPr>
              <p:spPr bwMode="auto">
                <a:xfrm flipH="1">
                  <a:off x="624529" y="564651"/>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9" name="Freeform 1561">
                  <a:extLst>
                    <a:ext uri="{FF2B5EF4-FFF2-40B4-BE49-F238E27FC236}">
                      <a16:creationId xmlns:a16="http://schemas.microsoft.com/office/drawing/2014/main" id="{68EDFC0B-882B-09C6-0FB0-EE85B74D61C8}"/>
                    </a:ext>
                  </a:extLst>
                </p:cNvPr>
                <p:cNvSpPr>
                  <a:spLocks/>
                </p:cNvSpPr>
                <p:nvPr/>
              </p:nvSpPr>
              <p:spPr bwMode="auto">
                <a:xfrm>
                  <a:off x="624544" y="564660"/>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0" name="Freeform 1562">
                  <a:extLst>
                    <a:ext uri="{FF2B5EF4-FFF2-40B4-BE49-F238E27FC236}">
                      <a16:creationId xmlns:a16="http://schemas.microsoft.com/office/drawing/2014/main" id="{2DABC6B3-19BC-387D-9783-A5759361620C}"/>
                    </a:ext>
                  </a:extLst>
                </p:cNvPr>
                <p:cNvSpPr>
                  <a:spLocks/>
                </p:cNvSpPr>
                <p:nvPr/>
              </p:nvSpPr>
              <p:spPr bwMode="auto">
                <a:xfrm>
                  <a:off x="624574" y="564687"/>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1" name="Freeform 1563">
                  <a:extLst>
                    <a:ext uri="{FF2B5EF4-FFF2-40B4-BE49-F238E27FC236}">
                      <a16:creationId xmlns:a16="http://schemas.microsoft.com/office/drawing/2014/main" id="{8B2AF36B-BEC7-9C86-1F75-9149DCA4871E}"/>
                    </a:ext>
                  </a:extLst>
                </p:cNvPr>
                <p:cNvSpPr>
                  <a:spLocks/>
                </p:cNvSpPr>
                <p:nvPr/>
              </p:nvSpPr>
              <p:spPr bwMode="auto">
                <a:xfrm>
                  <a:off x="624525" y="564694"/>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2" name="Freeform 1564">
                  <a:extLst>
                    <a:ext uri="{FF2B5EF4-FFF2-40B4-BE49-F238E27FC236}">
                      <a16:creationId xmlns:a16="http://schemas.microsoft.com/office/drawing/2014/main" id="{7BBEDB0B-A204-4CA4-36A9-46C0DAA17294}"/>
                    </a:ext>
                  </a:extLst>
                </p:cNvPr>
                <p:cNvSpPr>
                  <a:spLocks/>
                </p:cNvSpPr>
                <p:nvPr/>
              </p:nvSpPr>
              <p:spPr bwMode="auto">
                <a:xfrm flipH="1">
                  <a:off x="624539" y="564690"/>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3" name="Freeform 1565">
                  <a:extLst>
                    <a:ext uri="{FF2B5EF4-FFF2-40B4-BE49-F238E27FC236}">
                      <a16:creationId xmlns:a16="http://schemas.microsoft.com/office/drawing/2014/main" id="{32FA0F9A-33FD-C1EF-3472-48336BAAB2E8}"/>
                    </a:ext>
                  </a:extLst>
                </p:cNvPr>
                <p:cNvSpPr>
                  <a:spLocks/>
                </p:cNvSpPr>
                <p:nvPr/>
              </p:nvSpPr>
              <p:spPr bwMode="auto">
                <a:xfrm flipH="1">
                  <a:off x="624487" y="564643"/>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4" name="Freeform 1566">
                  <a:extLst>
                    <a:ext uri="{FF2B5EF4-FFF2-40B4-BE49-F238E27FC236}">
                      <a16:creationId xmlns:a16="http://schemas.microsoft.com/office/drawing/2014/main" id="{2F3F30D3-1E90-0F5D-823D-CF69BB140584}"/>
                    </a:ext>
                  </a:extLst>
                </p:cNvPr>
                <p:cNvSpPr>
                  <a:spLocks/>
                </p:cNvSpPr>
                <p:nvPr/>
              </p:nvSpPr>
              <p:spPr bwMode="auto">
                <a:xfrm>
                  <a:off x="624533" y="564753"/>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5" name="Freeform 1567">
                  <a:extLst>
                    <a:ext uri="{FF2B5EF4-FFF2-40B4-BE49-F238E27FC236}">
                      <a16:creationId xmlns:a16="http://schemas.microsoft.com/office/drawing/2014/main" id="{FC86AF91-0FEC-0A57-B5CC-EC752C1D1CDF}"/>
                    </a:ext>
                  </a:extLst>
                </p:cNvPr>
                <p:cNvSpPr>
                  <a:spLocks/>
                </p:cNvSpPr>
                <p:nvPr/>
              </p:nvSpPr>
              <p:spPr bwMode="auto">
                <a:xfrm>
                  <a:off x="624444" y="564675"/>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6" name="Freeform 1568">
                  <a:extLst>
                    <a:ext uri="{FF2B5EF4-FFF2-40B4-BE49-F238E27FC236}">
                      <a16:creationId xmlns:a16="http://schemas.microsoft.com/office/drawing/2014/main" id="{7FE7B30D-F6E4-EAF3-E97B-677CF73281CB}"/>
                    </a:ext>
                  </a:extLst>
                </p:cNvPr>
                <p:cNvSpPr>
                  <a:spLocks/>
                </p:cNvSpPr>
                <p:nvPr/>
              </p:nvSpPr>
              <p:spPr bwMode="auto">
                <a:xfrm>
                  <a:off x="624524" y="564754"/>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7" name="Freeform 1569">
                  <a:extLst>
                    <a:ext uri="{FF2B5EF4-FFF2-40B4-BE49-F238E27FC236}">
                      <a16:creationId xmlns:a16="http://schemas.microsoft.com/office/drawing/2014/main" id="{2F482E58-B156-0EF1-F73B-42BDCE51F45E}"/>
                    </a:ext>
                  </a:extLst>
                </p:cNvPr>
                <p:cNvSpPr>
                  <a:spLocks/>
                </p:cNvSpPr>
                <p:nvPr/>
              </p:nvSpPr>
              <p:spPr bwMode="auto">
                <a:xfrm>
                  <a:off x="624444" y="564675"/>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8" name="Freeform 1570">
                  <a:extLst>
                    <a:ext uri="{FF2B5EF4-FFF2-40B4-BE49-F238E27FC236}">
                      <a16:creationId xmlns:a16="http://schemas.microsoft.com/office/drawing/2014/main" id="{8780ABB7-3390-A7B9-EFC2-18C04FA86936}"/>
                    </a:ext>
                  </a:extLst>
                </p:cNvPr>
                <p:cNvSpPr>
                  <a:spLocks/>
                </p:cNvSpPr>
                <p:nvPr/>
              </p:nvSpPr>
              <p:spPr bwMode="auto">
                <a:xfrm>
                  <a:off x="624541" y="564752"/>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9" name="Freeform 1571">
                  <a:extLst>
                    <a:ext uri="{FF2B5EF4-FFF2-40B4-BE49-F238E27FC236}">
                      <a16:creationId xmlns:a16="http://schemas.microsoft.com/office/drawing/2014/main" id="{2D72B76D-79BF-F6D5-48BE-6EEBB5882B98}"/>
                    </a:ext>
                  </a:extLst>
                </p:cNvPr>
                <p:cNvSpPr>
                  <a:spLocks/>
                </p:cNvSpPr>
                <p:nvPr/>
              </p:nvSpPr>
              <p:spPr bwMode="auto">
                <a:xfrm>
                  <a:off x="624556" y="564702"/>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60" name="Freeform 1572">
                  <a:extLst>
                    <a:ext uri="{FF2B5EF4-FFF2-40B4-BE49-F238E27FC236}">
                      <a16:creationId xmlns:a16="http://schemas.microsoft.com/office/drawing/2014/main" id="{D43C18E0-402C-5E20-E2EE-C8C01D1F82F6}"/>
                    </a:ext>
                  </a:extLst>
                </p:cNvPr>
                <p:cNvSpPr>
                  <a:spLocks/>
                </p:cNvSpPr>
                <p:nvPr/>
              </p:nvSpPr>
              <p:spPr bwMode="auto">
                <a:xfrm>
                  <a:off x="624563" y="564725"/>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61" name="Freeform 1573">
                  <a:extLst>
                    <a:ext uri="{FF2B5EF4-FFF2-40B4-BE49-F238E27FC236}">
                      <a16:creationId xmlns:a16="http://schemas.microsoft.com/office/drawing/2014/main" id="{5502F47C-73CF-E59B-028B-F286198A59F8}"/>
                    </a:ext>
                  </a:extLst>
                </p:cNvPr>
                <p:cNvSpPr>
                  <a:spLocks/>
                </p:cNvSpPr>
                <p:nvPr/>
              </p:nvSpPr>
              <p:spPr bwMode="auto">
                <a:xfrm>
                  <a:off x="624564" y="564702"/>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62" name="Freeform 1574">
                  <a:extLst>
                    <a:ext uri="{FF2B5EF4-FFF2-40B4-BE49-F238E27FC236}">
                      <a16:creationId xmlns:a16="http://schemas.microsoft.com/office/drawing/2014/main" id="{8D2453BD-D413-8325-7F62-44B8EE403B68}"/>
                    </a:ext>
                  </a:extLst>
                </p:cNvPr>
                <p:cNvSpPr>
                  <a:spLocks/>
                </p:cNvSpPr>
                <p:nvPr/>
              </p:nvSpPr>
              <p:spPr bwMode="auto">
                <a:xfrm>
                  <a:off x="624564" y="564749"/>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98" name="グループ化 397">
                <a:extLst>
                  <a:ext uri="{FF2B5EF4-FFF2-40B4-BE49-F238E27FC236}">
                    <a16:creationId xmlns:a16="http://schemas.microsoft.com/office/drawing/2014/main" id="{7CA0C34B-66F5-7380-C6C6-B4760884B48B}"/>
                  </a:ext>
                </a:extLst>
              </p:cNvPr>
              <p:cNvGrpSpPr>
                <a:grpSpLocks/>
              </p:cNvGrpSpPr>
              <p:nvPr/>
            </p:nvGrpSpPr>
            <p:grpSpPr bwMode="auto">
              <a:xfrm rot="218337" flipH="1">
                <a:off x="664381" y="50"/>
                <a:ext cx="484599" cy="681437"/>
                <a:chOff x="660130" y="0"/>
                <a:chExt cx="3035240" cy="4034433"/>
              </a:xfrm>
            </p:grpSpPr>
            <p:grpSp>
              <p:nvGrpSpPr>
                <p:cNvPr id="399" name="グループ化 398">
                  <a:extLst>
                    <a:ext uri="{FF2B5EF4-FFF2-40B4-BE49-F238E27FC236}">
                      <a16:creationId xmlns:a16="http://schemas.microsoft.com/office/drawing/2014/main" id="{A401DD4D-86D4-E927-EB82-00710CEBAF20}"/>
                    </a:ext>
                  </a:extLst>
                </p:cNvPr>
                <p:cNvGrpSpPr/>
                <p:nvPr/>
              </p:nvGrpSpPr>
              <p:grpSpPr>
                <a:xfrm>
                  <a:off x="660130" y="717909"/>
                  <a:ext cx="3035240" cy="3316524"/>
                  <a:chOff x="660130" y="717909"/>
                  <a:chExt cx="3008915" cy="3400827"/>
                </a:xfrm>
                <a:solidFill>
                  <a:schemeClr val="accent6">
                    <a:lumMod val="60000"/>
                    <a:lumOff val="40000"/>
                  </a:schemeClr>
                </a:solidFill>
              </p:grpSpPr>
              <p:grpSp>
                <p:nvGrpSpPr>
                  <p:cNvPr id="429" name="グループ化 428">
                    <a:extLst>
                      <a:ext uri="{FF2B5EF4-FFF2-40B4-BE49-F238E27FC236}">
                        <a16:creationId xmlns:a16="http://schemas.microsoft.com/office/drawing/2014/main" id="{C4DDD297-0C7E-39AF-4479-9B72617D7486}"/>
                      </a:ext>
                    </a:extLst>
                  </p:cNvPr>
                  <p:cNvGrpSpPr/>
                  <p:nvPr/>
                </p:nvGrpSpPr>
                <p:grpSpPr bwMode="auto">
                  <a:xfrm>
                    <a:off x="660130" y="717909"/>
                    <a:ext cx="3008915" cy="3400827"/>
                    <a:chOff x="660130" y="717909"/>
                    <a:chExt cx="15978188" cy="17287875"/>
                  </a:xfrm>
                  <a:grpFill/>
                </p:grpSpPr>
                <p:sp>
                  <p:nvSpPr>
                    <p:cNvPr id="432" name="フリーフォーム 799">
                      <a:extLst>
                        <a:ext uri="{FF2B5EF4-FFF2-40B4-BE49-F238E27FC236}">
                          <a16:creationId xmlns:a16="http://schemas.microsoft.com/office/drawing/2014/main" id="{497B82C3-E19A-5F45-8D1B-D3513CF73616}"/>
                        </a:ext>
                      </a:extLst>
                    </p:cNvPr>
                    <p:cNvSpPr/>
                    <p:nvPr/>
                  </p:nvSpPr>
                  <p:spPr bwMode="auto">
                    <a:xfrm>
                      <a:off x="66013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3" name="フリーフォーム 800">
                      <a:extLst>
                        <a:ext uri="{FF2B5EF4-FFF2-40B4-BE49-F238E27FC236}">
                          <a16:creationId xmlns:a16="http://schemas.microsoft.com/office/drawing/2014/main" id="{8097A3F7-740C-7C8F-2D84-19CC97D519D4}"/>
                        </a:ext>
                      </a:extLst>
                    </p:cNvPr>
                    <p:cNvSpPr/>
                    <p:nvPr/>
                  </p:nvSpPr>
                  <p:spPr bwMode="auto">
                    <a:xfrm>
                      <a:off x="84027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4" name="フリーフォーム 801">
                      <a:extLst>
                        <a:ext uri="{FF2B5EF4-FFF2-40B4-BE49-F238E27FC236}">
                          <a16:creationId xmlns:a16="http://schemas.microsoft.com/office/drawing/2014/main" id="{8068992C-E39B-ED5C-8AF3-51B7F424B0B1}"/>
                        </a:ext>
                      </a:extLst>
                    </p:cNvPr>
                    <p:cNvSpPr/>
                    <p:nvPr/>
                  </p:nvSpPr>
                  <p:spPr bwMode="auto">
                    <a:xfrm>
                      <a:off x="141496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5" name="フリーフォーム 802">
                      <a:extLst>
                        <a:ext uri="{FF2B5EF4-FFF2-40B4-BE49-F238E27FC236}">
                          <a16:creationId xmlns:a16="http://schemas.microsoft.com/office/drawing/2014/main" id="{12010DC7-EFB4-8011-C63A-2CB41A9BA513}"/>
                        </a:ext>
                      </a:extLst>
                    </p:cNvPr>
                    <p:cNvSpPr/>
                    <p:nvPr/>
                  </p:nvSpPr>
                  <p:spPr bwMode="auto">
                    <a:xfrm>
                      <a:off x="1497578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6" name="フリーフォーム 803">
                      <a:extLst>
                        <a:ext uri="{FF2B5EF4-FFF2-40B4-BE49-F238E27FC236}">
                          <a16:creationId xmlns:a16="http://schemas.microsoft.com/office/drawing/2014/main" id="{E4E17668-34C8-888E-1E59-1CD8EF1782BD}"/>
                        </a:ext>
                      </a:extLst>
                    </p:cNvPr>
                    <p:cNvSpPr/>
                    <p:nvPr/>
                  </p:nvSpPr>
                  <p:spPr bwMode="auto">
                    <a:xfrm>
                      <a:off x="1469542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0" name="フリーフォーム 797">
                    <a:extLst>
                      <a:ext uri="{FF2B5EF4-FFF2-40B4-BE49-F238E27FC236}">
                        <a16:creationId xmlns:a16="http://schemas.microsoft.com/office/drawing/2014/main" id="{DCC84178-E483-C5C8-24A3-86E884737924}"/>
                      </a:ext>
                    </a:extLst>
                  </p:cNvPr>
                  <p:cNvSpPr/>
                  <p:nvPr/>
                </p:nvSpPr>
                <p:spPr bwMode="auto">
                  <a:xfrm>
                    <a:off x="108971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1" name="フリーフォーム 798">
                    <a:extLst>
                      <a:ext uri="{FF2B5EF4-FFF2-40B4-BE49-F238E27FC236}">
                        <a16:creationId xmlns:a16="http://schemas.microsoft.com/office/drawing/2014/main" id="{52CC1C56-4945-79AD-1E78-127E780DA6A7}"/>
                      </a:ext>
                    </a:extLst>
                  </p:cNvPr>
                  <p:cNvSpPr/>
                  <p:nvPr/>
                </p:nvSpPr>
                <p:spPr bwMode="auto">
                  <a:xfrm>
                    <a:off x="321500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00" name="フリーフォーム 767">
                  <a:extLst>
                    <a:ext uri="{FF2B5EF4-FFF2-40B4-BE49-F238E27FC236}">
                      <a16:creationId xmlns:a16="http://schemas.microsoft.com/office/drawing/2014/main" id="{73D37347-048D-BB98-905D-BDC019AD6FC8}"/>
                    </a:ext>
                  </a:extLst>
                </p:cNvPr>
                <p:cNvSpPr>
                  <a:spLocks/>
                </p:cNvSpPr>
                <p:nvPr/>
              </p:nvSpPr>
              <p:spPr bwMode="auto">
                <a:xfrm>
                  <a:off x="83023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01" name="グループ化 400">
                  <a:extLst>
                    <a:ext uri="{FF2B5EF4-FFF2-40B4-BE49-F238E27FC236}">
                      <a16:creationId xmlns:a16="http://schemas.microsoft.com/office/drawing/2014/main" id="{3E56862B-A64A-EDF2-CDA0-B3B337596145}"/>
                    </a:ext>
                  </a:extLst>
                </p:cNvPr>
                <p:cNvGrpSpPr>
                  <a:grpSpLocks/>
                </p:cNvGrpSpPr>
                <p:nvPr/>
              </p:nvGrpSpPr>
              <p:grpSpPr bwMode="auto">
                <a:xfrm>
                  <a:off x="728501" y="0"/>
                  <a:ext cx="2780825" cy="1885356"/>
                  <a:chOff x="728501" y="0"/>
                  <a:chExt cx="1481058" cy="835598"/>
                </a:xfrm>
              </p:grpSpPr>
              <p:sp>
                <p:nvSpPr>
                  <p:cNvPr id="422" name="Freeform 667">
                    <a:extLst>
                      <a:ext uri="{FF2B5EF4-FFF2-40B4-BE49-F238E27FC236}">
                        <a16:creationId xmlns:a16="http://schemas.microsoft.com/office/drawing/2014/main" id="{E1B31408-2EFF-43A9-8C88-F3DEF1F7D123}"/>
                      </a:ext>
                    </a:extLst>
                  </p:cNvPr>
                  <p:cNvSpPr>
                    <a:spLocks/>
                  </p:cNvSpPr>
                  <p:nvPr/>
                </p:nvSpPr>
                <p:spPr bwMode="auto">
                  <a:xfrm>
                    <a:off x="76707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3" name="Freeform 668">
                    <a:extLst>
                      <a:ext uri="{FF2B5EF4-FFF2-40B4-BE49-F238E27FC236}">
                        <a16:creationId xmlns:a16="http://schemas.microsoft.com/office/drawing/2014/main" id="{0B487990-55C9-A73A-8000-2CE58384E20D}"/>
                      </a:ext>
                    </a:extLst>
                  </p:cNvPr>
                  <p:cNvSpPr>
                    <a:spLocks/>
                  </p:cNvSpPr>
                  <p:nvPr/>
                </p:nvSpPr>
                <p:spPr bwMode="auto">
                  <a:xfrm>
                    <a:off x="72850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24" name="Group 670">
                    <a:extLst>
                      <a:ext uri="{FF2B5EF4-FFF2-40B4-BE49-F238E27FC236}">
                        <a16:creationId xmlns:a16="http://schemas.microsoft.com/office/drawing/2014/main" id="{EFBE7C22-D56F-2CCE-88F0-D5A8DB99B125}"/>
                      </a:ext>
                    </a:extLst>
                  </p:cNvPr>
                  <p:cNvGrpSpPr>
                    <a:grpSpLocks/>
                  </p:cNvGrpSpPr>
                  <p:nvPr/>
                </p:nvGrpSpPr>
                <p:grpSpPr bwMode="auto">
                  <a:xfrm>
                    <a:off x="1299325" y="110233"/>
                    <a:ext cx="316268" cy="168519"/>
                    <a:chOff x="1299325" y="110233"/>
                    <a:chExt cx="47" cy="21"/>
                  </a:xfrm>
                </p:grpSpPr>
                <p:sp>
                  <p:nvSpPr>
                    <p:cNvPr id="426" name="Freeform 671">
                      <a:extLst>
                        <a:ext uri="{FF2B5EF4-FFF2-40B4-BE49-F238E27FC236}">
                          <a16:creationId xmlns:a16="http://schemas.microsoft.com/office/drawing/2014/main" id="{20C69C2C-C82E-2930-35BF-DB9BDB605506}"/>
                        </a:ext>
                      </a:extLst>
                    </p:cNvPr>
                    <p:cNvSpPr>
                      <a:spLocks/>
                    </p:cNvSpPr>
                    <p:nvPr/>
                  </p:nvSpPr>
                  <p:spPr bwMode="auto">
                    <a:xfrm>
                      <a:off x="129932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7" name="Freeform 672">
                      <a:extLst>
                        <a:ext uri="{FF2B5EF4-FFF2-40B4-BE49-F238E27FC236}">
                          <a16:creationId xmlns:a16="http://schemas.microsoft.com/office/drawing/2014/main" id="{1E619A28-3EE8-9A5F-8E6A-30CB097F1548}"/>
                        </a:ext>
                      </a:extLst>
                    </p:cNvPr>
                    <p:cNvSpPr>
                      <a:spLocks/>
                    </p:cNvSpPr>
                    <p:nvPr/>
                  </p:nvSpPr>
                  <p:spPr bwMode="auto">
                    <a:xfrm>
                      <a:off x="129934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8" name="Freeform 673">
                      <a:extLst>
                        <a:ext uri="{FF2B5EF4-FFF2-40B4-BE49-F238E27FC236}">
                          <a16:creationId xmlns:a16="http://schemas.microsoft.com/office/drawing/2014/main" id="{5B498D7C-3BF2-A86C-D294-8294DD45282A}"/>
                        </a:ext>
                      </a:extLst>
                    </p:cNvPr>
                    <p:cNvSpPr>
                      <a:spLocks/>
                    </p:cNvSpPr>
                    <p:nvPr/>
                  </p:nvSpPr>
                  <p:spPr bwMode="auto">
                    <a:xfrm>
                      <a:off x="129934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25" name="WordArt 674">
                    <a:extLst>
                      <a:ext uri="{FF2B5EF4-FFF2-40B4-BE49-F238E27FC236}">
                        <a16:creationId xmlns:a16="http://schemas.microsoft.com/office/drawing/2014/main" id="{89725D90-7721-EF8B-2A6F-8CE67A8282D9}"/>
                      </a:ext>
                    </a:extLst>
                  </p:cNvPr>
                  <p:cNvSpPr>
                    <a:spLocks noChangeArrowheads="1" noChangeShapeType="1" noTextEdit="1"/>
                  </p:cNvSpPr>
                  <p:nvPr/>
                </p:nvSpPr>
                <p:spPr bwMode="auto">
                  <a:xfrm>
                    <a:off x="114865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sp>
              <p:nvSpPr>
                <p:cNvPr id="402" name="フリーフォーム 769">
                  <a:extLst>
                    <a:ext uri="{FF2B5EF4-FFF2-40B4-BE49-F238E27FC236}">
                      <a16:creationId xmlns:a16="http://schemas.microsoft.com/office/drawing/2014/main" id="{002654D1-66F3-80ED-09CA-67A13BB04ABE}"/>
                    </a:ext>
                  </a:extLst>
                </p:cNvPr>
                <p:cNvSpPr>
                  <a:spLocks/>
                </p:cNvSpPr>
                <p:nvPr/>
              </p:nvSpPr>
              <p:spPr bwMode="auto">
                <a:xfrm>
                  <a:off x="127313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3" name="フリーフォーム 770">
                  <a:extLst>
                    <a:ext uri="{FF2B5EF4-FFF2-40B4-BE49-F238E27FC236}">
                      <a16:creationId xmlns:a16="http://schemas.microsoft.com/office/drawing/2014/main" id="{AD9D2F51-CE9A-68B7-FFA4-3FCF41E754F8}"/>
                    </a:ext>
                  </a:extLst>
                </p:cNvPr>
                <p:cNvSpPr>
                  <a:spLocks/>
                </p:cNvSpPr>
                <p:nvPr/>
              </p:nvSpPr>
              <p:spPr bwMode="auto">
                <a:xfrm>
                  <a:off x="236139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4" name="フリーフォーム 771">
                  <a:extLst>
                    <a:ext uri="{FF2B5EF4-FFF2-40B4-BE49-F238E27FC236}">
                      <a16:creationId xmlns:a16="http://schemas.microsoft.com/office/drawing/2014/main" id="{B9175231-48AC-8E8B-13B2-3A8A8509794C}"/>
                    </a:ext>
                  </a:extLst>
                </p:cNvPr>
                <p:cNvSpPr>
                  <a:spLocks/>
                </p:cNvSpPr>
                <p:nvPr/>
              </p:nvSpPr>
              <p:spPr bwMode="auto">
                <a:xfrm>
                  <a:off x="335369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05" name="グループ化 404">
                  <a:extLst>
                    <a:ext uri="{FF2B5EF4-FFF2-40B4-BE49-F238E27FC236}">
                      <a16:creationId xmlns:a16="http://schemas.microsoft.com/office/drawing/2014/main" id="{A08C473E-B311-AF51-1A20-9CCA483021D8}"/>
                    </a:ext>
                  </a:extLst>
                </p:cNvPr>
                <p:cNvGrpSpPr>
                  <a:grpSpLocks/>
                </p:cNvGrpSpPr>
                <p:nvPr/>
              </p:nvGrpSpPr>
              <p:grpSpPr bwMode="auto">
                <a:xfrm>
                  <a:off x="1454550" y="2177259"/>
                  <a:ext cx="507485" cy="146029"/>
                  <a:chOff x="1454550" y="2177259"/>
                  <a:chExt cx="500094" cy="146029"/>
                </a:xfrm>
              </p:grpSpPr>
              <p:sp>
                <p:nvSpPr>
                  <p:cNvPr id="420" name="フリーフォーム 787">
                    <a:extLst>
                      <a:ext uri="{FF2B5EF4-FFF2-40B4-BE49-F238E27FC236}">
                        <a16:creationId xmlns:a16="http://schemas.microsoft.com/office/drawing/2014/main" id="{345A264F-DF70-FD16-9EA7-296B8C5B0FF0}"/>
                      </a:ext>
                    </a:extLst>
                  </p:cNvPr>
                  <p:cNvSpPr>
                    <a:spLocks/>
                  </p:cNvSpPr>
                  <p:nvPr/>
                </p:nvSpPr>
                <p:spPr bwMode="auto">
                  <a:xfrm>
                    <a:off x="145455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1" name="フリーフォーム 788">
                    <a:extLst>
                      <a:ext uri="{FF2B5EF4-FFF2-40B4-BE49-F238E27FC236}">
                        <a16:creationId xmlns:a16="http://schemas.microsoft.com/office/drawing/2014/main" id="{0244C059-E46D-6A69-EDDE-C7E8BAEB0C9C}"/>
                      </a:ext>
                    </a:extLst>
                  </p:cNvPr>
                  <p:cNvSpPr>
                    <a:spLocks/>
                  </p:cNvSpPr>
                  <p:nvPr/>
                </p:nvSpPr>
                <p:spPr bwMode="auto">
                  <a:xfrm>
                    <a:off x="166172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06" name="フリーフォーム 773">
                  <a:extLst>
                    <a:ext uri="{FF2B5EF4-FFF2-40B4-BE49-F238E27FC236}">
                      <a16:creationId xmlns:a16="http://schemas.microsoft.com/office/drawing/2014/main" id="{F384BB52-1517-2200-28C5-2A927BC8A68E}"/>
                    </a:ext>
                  </a:extLst>
                </p:cNvPr>
                <p:cNvSpPr>
                  <a:spLocks/>
                </p:cNvSpPr>
                <p:nvPr/>
              </p:nvSpPr>
              <p:spPr bwMode="auto">
                <a:xfrm rot="-282255">
                  <a:off x="246582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7" name="フリーフォーム 774">
                  <a:extLst>
                    <a:ext uri="{FF2B5EF4-FFF2-40B4-BE49-F238E27FC236}">
                      <a16:creationId xmlns:a16="http://schemas.microsoft.com/office/drawing/2014/main" id="{9A0F985D-B3CF-C1F0-FD76-7853E4E4E691}"/>
                    </a:ext>
                  </a:extLst>
                </p:cNvPr>
                <p:cNvSpPr>
                  <a:spLocks/>
                </p:cNvSpPr>
                <p:nvPr/>
              </p:nvSpPr>
              <p:spPr bwMode="auto">
                <a:xfrm rot="-282255">
                  <a:off x="258833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8" name="フリーフォーム 775">
                  <a:extLst>
                    <a:ext uri="{FF2B5EF4-FFF2-40B4-BE49-F238E27FC236}">
                      <a16:creationId xmlns:a16="http://schemas.microsoft.com/office/drawing/2014/main" id="{D5BA1B45-616C-3245-FE3B-EFE3C5366732}"/>
                    </a:ext>
                  </a:extLst>
                </p:cNvPr>
                <p:cNvSpPr>
                  <a:spLocks/>
                </p:cNvSpPr>
                <p:nvPr/>
              </p:nvSpPr>
              <p:spPr bwMode="auto">
                <a:xfrm>
                  <a:off x="154439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9" name="フリーフォーム 776">
                  <a:extLst>
                    <a:ext uri="{FF2B5EF4-FFF2-40B4-BE49-F238E27FC236}">
                      <a16:creationId xmlns:a16="http://schemas.microsoft.com/office/drawing/2014/main" id="{D9CB7CA8-8B69-A0D1-6027-CF1948F7B333}"/>
                    </a:ext>
                  </a:extLst>
                </p:cNvPr>
                <p:cNvSpPr>
                  <a:spLocks/>
                </p:cNvSpPr>
                <p:nvPr/>
              </p:nvSpPr>
              <p:spPr bwMode="auto">
                <a:xfrm rot="20719184" flipH="1">
                  <a:off x="276183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10" name="グループ化 409">
                  <a:extLst>
                    <a:ext uri="{FF2B5EF4-FFF2-40B4-BE49-F238E27FC236}">
                      <a16:creationId xmlns:a16="http://schemas.microsoft.com/office/drawing/2014/main" id="{C95815E0-54EF-2C64-AF5C-83668CADF3B5}"/>
                    </a:ext>
                  </a:extLst>
                </p:cNvPr>
                <p:cNvGrpSpPr>
                  <a:grpSpLocks/>
                </p:cNvGrpSpPr>
                <p:nvPr/>
              </p:nvGrpSpPr>
              <p:grpSpPr bwMode="auto">
                <a:xfrm>
                  <a:off x="1841229" y="3170376"/>
                  <a:ext cx="826204" cy="211671"/>
                  <a:chOff x="1841229" y="3170376"/>
                  <a:chExt cx="818814" cy="272055"/>
                </a:xfrm>
              </p:grpSpPr>
              <p:sp>
                <p:nvSpPr>
                  <p:cNvPr id="418" name="フリーフォーム 785">
                    <a:extLst>
                      <a:ext uri="{FF2B5EF4-FFF2-40B4-BE49-F238E27FC236}">
                        <a16:creationId xmlns:a16="http://schemas.microsoft.com/office/drawing/2014/main" id="{546E1A2D-A650-0E35-7194-210EDC0DDC14}"/>
                      </a:ext>
                    </a:extLst>
                  </p:cNvPr>
                  <p:cNvSpPr>
                    <a:spLocks/>
                  </p:cNvSpPr>
                  <p:nvPr/>
                </p:nvSpPr>
                <p:spPr bwMode="auto">
                  <a:xfrm>
                    <a:off x="184122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9" name="フリーフォーム 786">
                    <a:extLst>
                      <a:ext uri="{FF2B5EF4-FFF2-40B4-BE49-F238E27FC236}">
                        <a16:creationId xmlns:a16="http://schemas.microsoft.com/office/drawing/2014/main" id="{2E317402-D0E7-C11C-E95D-D5D9E9139D4C}"/>
                      </a:ext>
                    </a:extLst>
                  </p:cNvPr>
                  <p:cNvSpPr>
                    <a:spLocks/>
                  </p:cNvSpPr>
                  <p:nvPr/>
                </p:nvSpPr>
                <p:spPr bwMode="auto">
                  <a:xfrm>
                    <a:off x="186880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11" name="フリーフォーム 778">
                  <a:extLst>
                    <a:ext uri="{FF2B5EF4-FFF2-40B4-BE49-F238E27FC236}">
                      <a16:creationId xmlns:a16="http://schemas.microsoft.com/office/drawing/2014/main" id="{7886DAB5-DF25-BA74-7C48-34F793584095}"/>
                    </a:ext>
                  </a:extLst>
                </p:cNvPr>
                <p:cNvSpPr>
                  <a:spLocks/>
                </p:cNvSpPr>
                <p:nvPr/>
              </p:nvSpPr>
              <p:spPr bwMode="auto">
                <a:xfrm rot="-274453" flipH="1" flipV="1">
                  <a:off x="216783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2" name="フリーフォーム 779">
                  <a:extLst>
                    <a:ext uri="{FF2B5EF4-FFF2-40B4-BE49-F238E27FC236}">
                      <a16:creationId xmlns:a16="http://schemas.microsoft.com/office/drawing/2014/main" id="{CA4387C9-E77A-B96D-20B1-D4E58B79AF54}"/>
                    </a:ext>
                  </a:extLst>
                </p:cNvPr>
                <p:cNvSpPr>
                  <a:spLocks/>
                </p:cNvSpPr>
                <p:nvPr/>
              </p:nvSpPr>
              <p:spPr bwMode="auto">
                <a:xfrm rot="-198861">
                  <a:off x="194464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3" name="フリーフォーム 780">
                  <a:extLst>
                    <a:ext uri="{FF2B5EF4-FFF2-40B4-BE49-F238E27FC236}">
                      <a16:creationId xmlns:a16="http://schemas.microsoft.com/office/drawing/2014/main" id="{087340B0-B41D-3256-AD56-25742139EB29}"/>
                    </a:ext>
                  </a:extLst>
                </p:cNvPr>
                <p:cNvSpPr>
                  <a:spLocks/>
                </p:cNvSpPr>
                <p:nvPr/>
              </p:nvSpPr>
              <p:spPr bwMode="auto">
                <a:xfrm>
                  <a:off x="210201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4" name="フリーフォーム 781">
                  <a:extLst>
                    <a:ext uri="{FF2B5EF4-FFF2-40B4-BE49-F238E27FC236}">
                      <a16:creationId xmlns:a16="http://schemas.microsoft.com/office/drawing/2014/main" id="{F439168F-2C13-1CAD-EB39-043DB3044B08}"/>
                    </a:ext>
                  </a:extLst>
                </p:cNvPr>
                <p:cNvSpPr>
                  <a:spLocks/>
                </p:cNvSpPr>
                <p:nvPr/>
              </p:nvSpPr>
              <p:spPr bwMode="auto">
                <a:xfrm flipH="1">
                  <a:off x="228423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5" name="フリーフォーム 782">
                  <a:extLst>
                    <a:ext uri="{FF2B5EF4-FFF2-40B4-BE49-F238E27FC236}">
                      <a16:creationId xmlns:a16="http://schemas.microsoft.com/office/drawing/2014/main" id="{4588CBD9-4821-1466-4EBB-3CD85EFE8A7F}"/>
                    </a:ext>
                  </a:extLst>
                </p:cNvPr>
                <p:cNvSpPr>
                  <a:spLocks/>
                </p:cNvSpPr>
                <p:nvPr/>
              </p:nvSpPr>
              <p:spPr bwMode="auto">
                <a:xfrm>
                  <a:off x="144796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6" name="フリーフォーム 783">
                  <a:extLst>
                    <a:ext uri="{FF2B5EF4-FFF2-40B4-BE49-F238E27FC236}">
                      <a16:creationId xmlns:a16="http://schemas.microsoft.com/office/drawing/2014/main" id="{E05B98CD-EB4E-7376-861F-20EA1CED4E01}"/>
                    </a:ext>
                  </a:extLst>
                </p:cNvPr>
                <p:cNvSpPr>
                  <a:spLocks/>
                </p:cNvSpPr>
                <p:nvPr/>
              </p:nvSpPr>
              <p:spPr bwMode="auto">
                <a:xfrm rot="21103942" flipH="1">
                  <a:off x="257191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7" name="フリーフォーム 784">
                  <a:extLst>
                    <a:ext uri="{FF2B5EF4-FFF2-40B4-BE49-F238E27FC236}">
                      <a16:creationId xmlns:a16="http://schemas.microsoft.com/office/drawing/2014/main" id="{863CAAE0-D081-0D31-CB3D-1FD7F3893434}"/>
                    </a:ext>
                  </a:extLst>
                </p:cNvPr>
                <p:cNvSpPr>
                  <a:spLocks/>
                </p:cNvSpPr>
                <p:nvPr/>
              </p:nvSpPr>
              <p:spPr bwMode="auto">
                <a:xfrm rot="21253654" flipH="1">
                  <a:off x="248619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8" name="グループ化 7">
              <a:extLst>
                <a:ext uri="{FF2B5EF4-FFF2-40B4-BE49-F238E27FC236}">
                  <a16:creationId xmlns:a16="http://schemas.microsoft.com/office/drawing/2014/main" id="{E29C3E34-B2B1-F3E6-8C81-07E5C71E6911}"/>
                </a:ext>
              </a:extLst>
            </p:cNvPr>
            <p:cNvGrpSpPr/>
            <p:nvPr/>
          </p:nvGrpSpPr>
          <p:grpSpPr>
            <a:xfrm>
              <a:off x="348182" y="1224091"/>
              <a:ext cx="576451" cy="1622888"/>
              <a:chOff x="0" y="508819"/>
              <a:chExt cx="531509" cy="1624697"/>
            </a:xfrm>
          </p:grpSpPr>
          <p:grpSp>
            <p:nvGrpSpPr>
              <p:cNvPr id="299" name="Group 1512">
                <a:extLst>
                  <a:ext uri="{FF2B5EF4-FFF2-40B4-BE49-F238E27FC236}">
                    <a16:creationId xmlns:a16="http://schemas.microsoft.com/office/drawing/2014/main" id="{57A14E13-8E92-38DD-2D02-81203CDD11BD}"/>
                  </a:ext>
                </a:extLst>
              </p:cNvPr>
              <p:cNvGrpSpPr>
                <a:grpSpLocks/>
              </p:cNvGrpSpPr>
              <p:nvPr/>
            </p:nvGrpSpPr>
            <p:grpSpPr bwMode="auto">
              <a:xfrm flipH="1">
                <a:off x="31501" y="971699"/>
                <a:ext cx="500008" cy="1161817"/>
                <a:chOff x="31501" y="971699"/>
                <a:chExt cx="159" cy="467"/>
              </a:xfrm>
            </p:grpSpPr>
            <p:grpSp>
              <p:nvGrpSpPr>
                <p:cNvPr id="365" name="Group 1513">
                  <a:extLst>
                    <a:ext uri="{FF2B5EF4-FFF2-40B4-BE49-F238E27FC236}">
                      <a16:creationId xmlns:a16="http://schemas.microsoft.com/office/drawing/2014/main" id="{927D92F3-D3B5-0544-C209-ED529EFC7C4F}"/>
                    </a:ext>
                  </a:extLst>
                </p:cNvPr>
                <p:cNvGrpSpPr>
                  <a:grpSpLocks/>
                </p:cNvGrpSpPr>
                <p:nvPr/>
              </p:nvGrpSpPr>
              <p:grpSpPr bwMode="auto">
                <a:xfrm>
                  <a:off x="31519" y="971882"/>
                  <a:ext cx="118" cy="284"/>
                  <a:chOff x="31519" y="971882"/>
                  <a:chExt cx="118" cy="284"/>
                </a:xfrm>
              </p:grpSpPr>
              <p:sp>
                <p:nvSpPr>
                  <p:cNvPr id="394" name="Freeform 1514">
                    <a:extLst>
                      <a:ext uri="{FF2B5EF4-FFF2-40B4-BE49-F238E27FC236}">
                        <a16:creationId xmlns:a16="http://schemas.microsoft.com/office/drawing/2014/main" id="{3A2D673B-15F2-CA25-B80C-FCFFADD23964}"/>
                      </a:ext>
                    </a:extLst>
                  </p:cNvPr>
                  <p:cNvSpPr>
                    <a:spLocks/>
                  </p:cNvSpPr>
                  <p:nvPr/>
                </p:nvSpPr>
                <p:spPr bwMode="auto">
                  <a:xfrm>
                    <a:off x="31519" y="97210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5" name="Freeform 1515">
                    <a:extLst>
                      <a:ext uri="{FF2B5EF4-FFF2-40B4-BE49-F238E27FC236}">
                        <a16:creationId xmlns:a16="http://schemas.microsoft.com/office/drawing/2014/main" id="{6682DF05-8A9C-E86E-CD42-F996CB1F2A5E}"/>
                      </a:ext>
                    </a:extLst>
                  </p:cNvPr>
                  <p:cNvSpPr>
                    <a:spLocks/>
                  </p:cNvSpPr>
                  <p:nvPr/>
                </p:nvSpPr>
                <p:spPr bwMode="auto">
                  <a:xfrm>
                    <a:off x="31580" y="97212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6" name="Freeform 1516">
                    <a:extLst>
                      <a:ext uri="{FF2B5EF4-FFF2-40B4-BE49-F238E27FC236}">
                        <a16:creationId xmlns:a16="http://schemas.microsoft.com/office/drawing/2014/main" id="{519F6BF6-70A2-25C9-CE37-B86EFAF042AF}"/>
                      </a:ext>
                    </a:extLst>
                  </p:cNvPr>
                  <p:cNvSpPr>
                    <a:spLocks/>
                  </p:cNvSpPr>
                  <p:nvPr/>
                </p:nvSpPr>
                <p:spPr bwMode="auto">
                  <a:xfrm>
                    <a:off x="31532" y="97188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366" name="Freeform 1517">
                  <a:extLst>
                    <a:ext uri="{FF2B5EF4-FFF2-40B4-BE49-F238E27FC236}">
                      <a16:creationId xmlns:a16="http://schemas.microsoft.com/office/drawing/2014/main" id="{1FA0B465-44E3-2FE1-4312-89A30F62E934}"/>
                    </a:ext>
                  </a:extLst>
                </p:cNvPr>
                <p:cNvSpPr>
                  <a:spLocks/>
                </p:cNvSpPr>
                <p:nvPr/>
              </p:nvSpPr>
              <p:spPr bwMode="auto">
                <a:xfrm>
                  <a:off x="31563" y="97194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7" name="Freeform 1518">
                  <a:extLst>
                    <a:ext uri="{FF2B5EF4-FFF2-40B4-BE49-F238E27FC236}">
                      <a16:creationId xmlns:a16="http://schemas.microsoft.com/office/drawing/2014/main" id="{AAB7D0B9-1B7D-9939-46E8-3FF98E406BAD}"/>
                    </a:ext>
                  </a:extLst>
                </p:cNvPr>
                <p:cNvSpPr>
                  <a:spLocks/>
                </p:cNvSpPr>
                <p:nvPr/>
              </p:nvSpPr>
              <p:spPr bwMode="auto">
                <a:xfrm>
                  <a:off x="31501" y="97169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8" name="Freeform 1519">
                  <a:extLst>
                    <a:ext uri="{FF2B5EF4-FFF2-40B4-BE49-F238E27FC236}">
                      <a16:creationId xmlns:a16="http://schemas.microsoft.com/office/drawing/2014/main" id="{C972F66F-4F1C-DEF7-26B6-D6C638AD011E}"/>
                    </a:ext>
                  </a:extLst>
                </p:cNvPr>
                <p:cNvSpPr>
                  <a:spLocks/>
                </p:cNvSpPr>
                <p:nvPr/>
              </p:nvSpPr>
              <p:spPr bwMode="auto">
                <a:xfrm>
                  <a:off x="31524" y="97173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9" name="Freeform 1520">
                  <a:extLst>
                    <a:ext uri="{FF2B5EF4-FFF2-40B4-BE49-F238E27FC236}">
                      <a16:creationId xmlns:a16="http://schemas.microsoft.com/office/drawing/2014/main" id="{0CB92306-E2AC-1EAB-5CBD-51B90891E6B1}"/>
                    </a:ext>
                  </a:extLst>
                </p:cNvPr>
                <p:cNvSpPr>
                  <a:spLocks/>
                </p:cNvSpPr>
                <p:nvPr/>
              </p:nvSpPr>
              <p:spPr bwMode="auto">
                <a:xfrm>
                  <a:off x="31502" y="97179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0" name="Freeform 1521">
                  <a:extLst>
                    <a:ext uri="{FF2B5EF4-FFF2-40B4-BE49-F238E27FC236}">
                      <a16:creationId xmlns:a16="http://schemas.microsoft.com/office/drawing/2014/main" id="{A5E309FF-F70E-291E-1ED6-282715AC2F32}"/>
                    </a:ext>
                  </a:extLst>
                </p:cNvPr>
                <p:cNvSpPr>
                  <a:spLocks/>
                </p:cNvSpPr>
                <p:nvPr/>
              </p:nvSpPr>
              <p:spPr bwMode="auto">
                <a:xfrm>
                  <a:off x="31502" y="97180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1" name="Freeform 1522">
                  <a:extLst>
                    <a:ext uri="{FF2B5EF4-FFF2-40B4-BE49-F238E27FC236}">
                      <a16:creationId xmlns:a16="http://schemas.microsoft.com/office/drawing/2014/main" id="{4F49D79F-3612-4A40-EC82-C6F5C80A768A}"/>
                    </a:ext>
                  </a:extLst>
                </p:cNvPr>
                <p:cNvSpPr>
                  <a:spLocks/>
                </p:cNvSpPr>
                <p:nvPr/>
              </p:nvSpPr>
              <p:spPr bwMode="auto">
                <a:xfrm>
                  <a:off x="31550" y="97175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2" name="Freeform 1523">
                  <a:extLst>
                    <a:ext uri="{FF2B5EF4-FFF2-40B4-BE49-F238E27FC236}">
                      <a16:creationId xmlns:a16="http://schemas.microsoft.com/office/drawing/2014/main" id="{655AD568-1174-3E46-7076-047F4D489EE2}"/>
                    </a:ext>
                  </a:extLst>
                </p:cNvPr>
                <p:cNvSpPr>
                  <a:spLocks/>
                </p:cNvSpPr>
                <p:nvPr/>
              </p:nvSpPr>
              <p:spPr bwMode="auto">
                <a:xfrm>
                  <a:off x="31562" y="97175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3" name="Freeform 1524">
                  <a:extLst>
                    <a:ext uri="{FF2B5EF4-FFF2-40B4-BE49-F238E27FC236}">
                      <a16:creationId xmlns:a16="http://schemas.microsoft.com/office/drawing/2014/main" id="{BBC56AC7-85E1-9D46-E83A-37E67170BEDB}"/>
                    </a:ext>
                  </a:extLst>
                </p:cNvPr>
                <p:cNvSpPr>
                  <a:spLocks/>
                </p:cNvSpPr>
                <p:nvPr/>
              </p:nvSpPr>
              <p:spPr bwMode="auto">
                <a:xfrm>
                  <a:off x="31549" y="97181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4" name="Freeform 1525">
                  <a:extLst>
                    <a:ext uri="{FF2B5EF4-FFF2-40B4-BE49-F238E27FC236}">
                      <a16:creationId xmlns:a16="http://schemas.microsoft.com/office/drawing/2014/main" id="{EC207F07-4B5E-3848-7536-01CE6A945AB6}"/>
                    </a:ext>
                  </a:extLst>
                </p:cNvPr>
                <p:cNvSpPr>
                  <a:spLocks/>
                </p:cNvSpPr>
                <p:nvPr/>
              </p:nvSpPr>
              <p:spPr bwMode="auto">
                <a:xfrm>
                  <a:off x="31562" y="97184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5" name="Freeform 1526">
                  <a:extLst>
                    <a:ext uri="{FF2B5EF4-FFF2-40B4-BE49-F238E27FC236}">
                      <a16:creationId xmlns:a16="http://schemas.microsoft.com/office/drawing/2014/main" id="{FABF7495-D82D-0F1B-80A0-84AF02CDC4C0}"/>
                    </a:ext>
                  </a:extLst>
                </p:cNvPr>
                <p:cNvSpPr>
                  <a:spLocks/>
                </p:cNvSpPr>
                <p:nvPr/>
              </p:nvSpPr>
              <p:spPr bwMode="auto">
                <a:xfrm>
                  <a:off x="31612" y="97184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6" name="Line 1527">
                  <a:extLst>
                    <a:ext uri="{FF2B5EF4-FFF2-40B4-BE49-F238E27FC236}">
                      <a16:creationId xmlns:a16="http://schemas.microsoft.com/office/drawing/2014/main" id="{F4976B42-751A-55AC-3DA0-24879A20FDC0}"/>
                    </a:ext>
                  </a:extLst>
                </p:cNvPr>
                <p:cNvSpPr>
                  <a:spLocks noChangeShapeType="1"/>
                </p:cNvSpPr>
                <p:nvPr/>
              </p:nvSpPr>
              <p:spPr bwMode="auto">
                <a:xfrm flipH="1">
                  <a:off x="31531" y="97183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7" name="Freeform 1528">
                  <a:extLst>
                    <a:ext uri="{FF2B5EF4-FFF2-40B4-BE49-F238E27FC236}">
                      <a16:creationId xmlns:a16="http://schemas.microsoft.com/office/drawing/2014/main" id="{58730694-E447-8294-5ECA-9F1F37D7046B}"/>
                    </a:ext>
                  </a:extLst>
                </p:cNvPr>
                <p:cNvSpPr>
                  <a:spLocks/>
                </p:cNvSpPr>
                <p:nvPr/>
              </p:nvSpPr>
              <p:spPr bwMode="auto">
                <a:xfrm>
                  <a:off x="31549" y="97185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8" name="Freeform 1529">
                  <a:extLst>
                    <a:ext uri="{FF2B5EF4-FFF2-40B4-BE49-F238E27FC236}">
                      <a16:creationId xmlns:a16="http://schemas.microsoft.com/office/drawing/2014/main" id="{07B3C4EE-40C9-724C-4889-A8C27B878D7C}"/>
                    </a:ext>
                  </a:extLst>
                </p:cNvPr>
                <p:cNvSpPr>
                  <a:spLocks/>
                </p:cNvSpPr>
                <p:nvPr/>
              </p:nvSpPr>
              <p:spPr bwMode="auto">
                <a:xfrm>
                  <a:off x="31531" y="97187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9" name="Freeform 1530">
                  <a:extLst>
                    <a:ext uri="{FF2B5EF4-FFF2-40B4-BE49-F238E27FC236}">
                      <a16:creationId xmlns:a16="http://schemas.microsoft.com/office/drawing/2014/main" id="{DB08EA19-429B-E1F0-4D84-B5AB3763D5AF}"/>
                    </a:ext>
                  </a:extLst>
                </p:cNvPr>
                <p:cNvSpPr>
                  <a:spLocks/>
                </p:cNvSpPr>
                <p:nvPr/>
              </p:nvSpPr>
              <p:spPr bwMode="auto">
                <a:xfrm>
                  <a:off x="31581" y="97172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0" name="Freeform 1531">
                  <a:extLst>
                    <a:ext uri="{FF2B5EF4-FFF2-40B4-BE49-F238E27FC236}">
                      <a16:creationId xmlns:a16="http://schemas.microsoft.com/office/drawing/2014/main" id="{CB9A4C4B-218B-D03C-1DF4-8C6F745CD95F}"/>
                    </a:ext>
                  </a:extLst>
                </p:cNvPr>
                <p:cNvSpPr>
                  <a:spLocks/>
                </p:cNvSpPr>
                <p:nvPr/>
              </p:nvSpPr>
              <p:spPr bwMode="auto">
                <a:xfrm>
                  <a:off x="31604" y="97172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1" name="Freeform 1532">
                  <a:extLst>
                    <a:ext uri="{FF2B5EF4-FFF2-40B4-BE49-F238E27FC236}">
                      <a16:creationId xmlns:a16="http://schemas.microsoft.com/office/drawing/2014/main" id="{C4111B84-82DD-6ECC-5D5D-CB9D5E558DB1}"/>
                    </a:ext>
                  </a:extLst>
                </p:cNvPr>
                <p:cNvSpPr>
                  <a:spLocks/>
                </p:cNvSpPr>
                <p:nvPr/>
              </p:nvSpPr>
              <p:spPr bwMode="auto">
                <a:xfrm>
                  <a:off x="31569" y="97176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2" name="Freeform 1533">
                  <a:extLst>
                    <a:ext uri="{FF2B5EF4-FFF2-40B4-BE49-F238E27FC236}">
                      <a16:creationId xmlns:a16="http://schemas.microsoft.com/office/drawing/2014/main" id="{12C96E1F-4CC5-1FE2-7104-30E1A986064D}"/>
                    </a:ext>
                  </a:extLst>
                </p:cNvPr>
                <p:cNvSpPr>
                  <a:spLocks/>
                </p:cNvSpPr>
                <p:nvPr/>
              </p:nvSpPr>
              <p:spPr bwMode="auto">
                <a:xfrm>
                  <a:off x="31579" y="97176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3" name="Freeform 1534">
                  <a:extLst>
                    <a:ext uri="{FF2B5EF4-FFF2-40B4-BE49-F238E27FC236}">
                      <a16:creationId xmlns:a16="http://schemas.microsoft.com/office/drawing/2014/main" id="{A69EA1B1-826D-32D9-DF13-40C0DC1670F2}"/>
                    </a:ext>
                  </a:extLst>
                </p:cNvPr>
                <p:cNvSpPr>
                  <a:spLocks/>
                </p:cNvSpPr>
                <p:nvPr/>
              </p:nvSpPr>
              <p:spPr bwMode="auto">
                <a:xfrm>
                  <a:off x="31555" y="97172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4" name="Freeform 1535">
                  <a:extLst>
                    <a:ext uri="{FF2B5EF4-FFF2-40B4-BE49-F238E27FC236}">
                      <a16:creationId xmlns:a16="http://schemas.microsoft.com/office/drawing/2014/main" id="{6AFFB840-9F13-4876-BCCD-1EA22482C3FE}"/>
                    </a:ext>
                  </a:extLst>
                </p:cNvPr>
                <p:cNvSpPr>
                  <a:spLocks/>
                </p:cNvSpPr>
                <p:nvPr/>
              </p:nvSpPr>
              <p:spPr bwMode="auto">
                <a:xfrm>
                  <a:off x="31524" y="97173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5" name="Freeform 1536">
                  <a:extLst>
                    <a:ext uri="{FF2B5EF4-FFF2-40B4-BE49-F238E27FC236}">
                      <a16:creationId xmlns:a16="http://schemas.microsoft.com/office/drawing/2014/main" id="{9CB15B4C-36E3-F8FA-B98A-DA45AAE175D0}"/>
                    </a:ext>
                  </a:extLst>
                </p:cNvPr>
                <p:cNvSpPr>
                  <a:spLocks/>
                </p:cNvSpPr>
                <p:nvPr/>
              </p:nvSpPr>
              <p:spPr bwMode="auto">
                <a:xfrm>
                  <a:off x="31529" y="97176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6" name="Freeform 1537">
                  <a:extLst>
                    <a:ext uri="{FF2B5EF4-FFF2-40B4-BE49-F238E27FC236}">
                      <a16:creationId xmlns:a16="http://schemas.microsoft.com/office/drawing/2014/main" id="{A6EC8B65-6DEE-6AD2-E0EE-7929D314E948}"/>
                    </a:ext>
                  </a:extLst>
                </p:cNvPr>
                <p:cNvSpPr>
                  <a:spLocks/>
                </p:cNvSpPr>
                <p:nvPr/>
              </p:nvSpPr>
              <p:spPr bwMode="auto">
                <a:xfrm>
                  <a:off x="31521" y="97178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7" name="Line 1538">
                  <a:extLst>
                    <a:ext uri="{FF2B5EF4-FFF2-40B4-BE49-F238E27FC236}">
                      <a16:creationId xmlns:a16="http://schemas.microsoft.com/office/drawing/2014/main" id="{5D2D78EC-C0E5-3708-9989-5E17AEAB87E6}"/>
                    </a:ext>
                  </a:extLst>
                </p:cNvPr>
                <p:cNvSpPr>
                  <a:spLocks noChangeShapeType="1"/>
                </p:cNvSpPr>
                <p:nvPr/>
              </p:nvSpPr>
              <p:spPr bwMode="auto">
                <a:xfrm flipH="1">
                  <a:off x="31574" y="97177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8" name="Freeform 1539">
                  <a:extLst>
                    <a:ext uri="{FF2B5EF4-FFF2-40B4-BE49-F238E27FC236}">
                      <a16:creationId xmlns:a16="http://schemas.microsoft.com/office/drawing/2014/main" id="{B72BF4FB-3808-F307-1930-9D442616DBBC}"/>
                    </a:ext>
                  </a:extLst>
                </p:cNvPr>
                <p:cNvSpPr>
                  <a:spLocks/>
                </p:cNvSpPr>
                <p:nvPr/>
              </p:nvSpPr>
              <p:spPr bwMode="auto">
                <a:xfrm>
                  <a:off x="31563" y="97185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9" name="Freeform 1540">
                  <a:extLst>
                    <a:ext uri="{FF2B5EF4-FFF2-40B4-BE49-F238E27FC236}">
                      <a16:creationId xmlns:a16="http://schemas.microsoft.com/office/drawing/2014/main" id="{FC911033-4DF4-6EB1-DD0B-B052284A13E8}"/>
                    </a:ext>
                  </a:extLst>
                </p:cNvPr>
                <p:cNvSpPr>
                  <a:spLocks/>
                </p:cNvSpPr>
                <p:nvPr/>
              </p:nvSpPr>
              <p:spPr bwMode="auto">
                <a:xfrm>
                  <a:off x="31561" y="97179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0" name="Freeform 1541">
                  <a:extLst>
                    <a:ext uri="{FF2B5EF4-FFF2-40B4-BE49-F238E27FC236}">
                      <a16:creationId xmlns:a16="http://schemas.microsoft.com/office/drawing/2014/main" id="{FA8E6E53-E5A3-F02B-EBF8-0F7073D00CCF}"/>
                    </a:ext>
                  </a:extLst>
                </p:cNvPr>
                <p:cNvSpPr>
                  <a:spLocks/>
                </p:cNvSpPr>
                <p:nvPr/>
              </p:nvSpPr>
              <p:spPr bwMode="auto">
                <a:xfrm>
                  <a:off x="31538" y="97182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1" name="Freeform 1542">
                  <a:extLst>
                    <a:ext uri="{FF2B5EF4-FFF2-40B4-BE49-F238E27FC236}">
                      <a16:creationId xmlns:a16="http://schemas.microsoft.com/office/drawing/2014/main" id="{716EAA79-40AE-070C-B5E0-3BE981DBB4A8}"/>
                    </a:ext>
                  </a:extLst>
                </p:cNvPr>
                <p:cNvSpPr>
                  <a:spLocks/>
                </p:cNvSpPr>
                <p:nvPr/>
              </p:nvSpPr>
              <p:spPr bwMode="auto">
                <a:xfrm>
                  <a:off x="31531" y="97177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2" name="Freeform 1543">
                  <a:extLst>
                    <a:ext uri="{FF2B5EF4-FFF2-40B4-BE49-F238E27FC236}">
                      <a16:creationId xmlns:a16="http://schemas.microsoft.com/office/drawing/2014/main" id="{B78DAC20-BF59-0E07-4FAA-F6D0400C4AC9}"/>
                    </a:ext>
                  </a:extLst>
                </p:cNvPr>
                <p:cNvSpPr>
                  <a:spLocks/>
                </p:cNvSpPr>
                <p:nvPr/>
              </p:nvSpPr>
              <p:spPr bwMode="auto">
                <a:xfrm>
                  <a:off x="31575" y="97171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3" name="Freeform 1544">
                  <a:extLst>
                    <a:ext uri="{FF2B5EF4-FFF2-40B4-BE49-F238E27FC236}">
                      <a16:creationId xmlns:a16="http://schemas.microsoft.com/office/drawing/2014/main" id="{8F8DC4DC-CA04-D0C3-523B-1290574F3BC2}"/>
                    </a:ext>
                  </a:extLst>
                </p:cNvPr>
                <p:cNvSpPr>
                  <a:spLocks/>
                </p:cNvSpPr>
                <p:nvPr/>
              </p:nvSpPr>
              <p:spPr bwMode="auto">
                <a:xfrm>
                  <a:off x="31563" y="97174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00" name="グループ化 299">
                <a:extLst>
                  <a:ext uri="{FF2B5EF4-FFF2-40B4-BE49-F238E27FC236}">
                    <a16:creationId xmlns:a16="http://schemas.microsoft.com/office/drawing/2014/main" id="{7FD9F9F5-2630-6E48-F32C-25A7E468B345}"/>
                  </a:ext>
                </a:extLst>
              </p:cNvPr>
              <p:cNvGrpSpPr/>
              <p:nvPr/>
            </p:nvGrpSpPr>
            <p:grpSpPr>
              <a:xfrm flipH="1">
                <a:off x="0" y="508819"/>
                <a:ext cx="494125" cy="527458"/>
                <a:chOff x="0" y="508819"/>
                <a:chExt cx="1117607" cy="1302741"/>
              </a:xfrm>
            </p:grpSpPr>
            <p:sp>
              <p:nvSpPr>
                <p:cNvPr id="301" name="Freeform 236">
                  <a:extLst>
                    <a:ext uri="{FF2B5EF4-FFF2-40B4-BE49-F238E27FC236}">
                      <a16:creationId xmlns:a16="http://schemas.microsoft.com/office/drawing/2014/main" id="{BA3E887A-2F81-DA95-6BDB-4138C3687DC3}"/>
                    </a:ext>
                  </a:extLst>
                </p:cNvPr>
                <p:cNvSpPr>
                  <a:spLocks/>
                </p:cNvSpPr>
                <p:nvPr/>
              </p:nvSpPr>
              <p:spPr bwMode="auto">
                <a:xfrm flipH="1">
                  <a:off x="134747" y="865687"/>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2" name="Freeform 237">
                  <a:extLst>
                    <a:ext uri="{FF2B5EF4-FFF2-40B4-BE49-F238E27FC236}">
                      <a16:creationId xmlns:a16="http://schemas.microsoft.com/office/drawing/2014/main" id="{9B7F17A0-6EAB-1A2A-3742-90431E65B80B}"/>
                    </a:ext>
                  </a:extLst>
                </p:cNvPr>
                <p:cNvSpPr>
                  <a:spLocks/>
                </p:cNvSpPr>
                <p:nvPr/>
              </p:nvSpPr>
              <p:spPr bwMode="auto">
                <a:xfrm flipH="1">
                  <a:off x="626177" y="1170584"/>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3" name="Freeform 238">
                  <a:extLst>
                    <a:ext uri="{FF2B5EF4-FFF2-40B4-BE49-F238E27FC236}">
                      <a16:creationId xmlns:a16="http://schemas.microsoft.com/office/drawing/2014/main" id="{7813C8A6-4FE1-790B-B2B4-401CB231EF38}"/>
                    </a:ext>
                  </a:extLst>
                </p:cNvPr>
                <p:cNvSpPr>
                  <a:spLocks/>
                </p:cNvSpPr>
                <p:nvPr/>
              </p:nvSpPr>
              <p:spPr bwMode="auto">
                <a:xfrm flipH="1">
                  <a:off x="289310" y="1177513"/>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4" name="Freeform 239">
                  <a:extLst>
                    <a:ext uri="{FF2B5EF4-FFF2-40B4-BE49-F238E27FC236}">
                      <a16:creationId xmlns:a16="http://schemas.microsoft.com/office/drawing/2014/main" id="{FDFAA6CC-0BE2-12C3-424F-86D1416A2A6A}"/>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5" name="Freeform 240">
                  <a:extLst>
                    <a:ext uri="{FF2B5EF4-FFF2-40B4-BE49-F238E27FC236}">
                      <a16:creationId xmlns:a16="http://schemas.microsoft.com/office/drawing/2014/main" id="{D8D65C2B-66F6-0C97-7090-2E87C018A3AE}"/>
                    </a:ext>
                  </a:extLst>
                </p:cNvPr>
                <p:cNvSpPr>
                  <a:spLocks/>
                </p:cNvSpPr>
                <p:nvPr/>
              </p:nvSpPr>
              <p:spPr bwMode="auto">
                <a:xfrm flipH="1">
                  <a:off x="967007" y="1125542"/>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6" name="Freeform 241">
                  <a:extLst>
                    <a:ext uri="{FF2B5EF4-FFF2-40B4-BE49-F238E27FC236}">
                      <a16:creationId xmlns:a16="http://schemas.microsoft.com/office/drawing/2014/main" id="{EC9C3247-E62B-2093-FAD5-62E285CB1707}"/>
                    </a:ext>
                  </a:extLst>
                </p:cNvPr>
                <p:cNvSpPr>
                  <a:spLocks/>
                </p:cNvSpPr>
                <p:nvPr/>
              </p:nvSpPr>
              <p:spPr bwMode="auto">
                <a:xfrm flipH="1">
                  <a:off x="59447" y="1021600"/>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7" name="Freeform 242">
                  <a:extLst>
                    <a:ext uri="{FF2B5EF4-FFF2-40B4-BE49-F238E27FC236}">
                      <a16:creationId xmlns:a16="http://schemas.microsoft.com/office/drawing/2014/main" id="{8C063B1D-3AA3-D430-D9C7-5A19ECE30925}"/>
                    </a:ext>
                  </a:extLst>
                </p:cNvPr>
                <p:cNvSpPr>
                  <a:spLocks/>
                </p:cNvSpPr>
                <p:nvPr/>
              </p:nvSpPr>
              <p:spPr bwMode="auto">
                <a:xfrm flipH="1">
                  <a:off x="947192" y="1011206"/>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8" name="Freeform 243">
                  <a:extLst>
                    <a:ext uri="{FF2B5EF4-FFF2-40B4-BE49-F238E27FC236}">
                      <a16:creationId xmlns:a16="http://schemas.microsoft.com/office/drawing/2014/main" id="{1576C422-8336-89E7-8029-0940FCE8B780}"/>
                    </a:ext>
                  </a:extLst>
                </p:cNvPr>
                <p:cNvSpPr>
                  <a:spLocks/>
                </p:cNvSpPr>
                <p:nvPr/>
              </p:nvSpPr>
              <p:spPr bwMode="auto">
                <a:xfrm flipH="1">
                  <a:off x="233826" y="1056247"/>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9" name="Freeform 244">
                  <a:extLst>
                    <a:ext uri="{FF2B5EF4-FFF2-40B4-BE49-F238E27FC236}">
                      <a16:creationId xmlns:a16="http://schemas.microsoft.com/office/drawing/2014/main" id="{5B38400D-5D2B-BA50-9744-C3C39274B80C}"/>
                    </a:ext>
                  </a:extLst>
                </p:cNvPr>
                <p:cNvSpPr>
                  <a:spLocks/>
                </p:cNvSpPr>
                <p:nvPr/>
              </p:nvSpPr>
              <p:spPr bwMode="auto">
                <a:xfrm flipH="1">
                  <a:off x="602398" y="1049318"/>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0" name="Freeform 245">
                  <a:extLst>
                    <a:ext uri="{FF2B5EF4-FFF2-40B4-BE49-F238E27FC236}">
                      <a16:creationId xmlns:a16="http://schemas.microsoft.com/office/drawing/2014/main" id="{2FC1C919-636F-66B7-98C1-2974D25E0D46}"/>
                    </a:ext>
                  </a:extLst>
                </p:cNvPr>
                <p:cNvSpPr>
                  <a:spLocks/>
                </p:cNvSpPr>
                <p:nvPr/>
              </p:nvSpPr>
              <p:spPr bwMode="auto">
                <a:xfrm flipH="1">
                  <a:off x="154563" y="1274526"/>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1" name="Freeform 246">
                  <a:extLst>
                    <a:ext uri="{FF2B5EF4-FFF2-40B4-BE49-F238E27FC236}">
                      <a16:creationId xmlns:a16="http://schemas.microsoft.com/office/drawing/2014/main" id="{B658D105-7175-578B-0833-E7109347A57D}"/>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2" name="Freeform 247">
                  <a:extLst>
                    <a:ext uri="{FF2B5EF4-FFF2-40B4-BE49-F238E27FC236}">
                      <a16:creationId xmlns:a16="http://schemas.microsoft.com/office/drawing/2014/main" id="{23623FC1-D643-2D19-8A90-13E72337F16F}"/>
                    </a:ext>
                  </a:extLst>
                </p:cNvPr>
                <p:cNvSpPr>
                  <a:spLocks/>
                </p:cNvSpPr>
                <p:nvPr/>
              </p:nvSpPr>
              <p:spPr bwMode="auto">
                <a:xfrm flipH="1">
                  <a:off x="967007" y="1129007"/>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3" name="Freeform 248">
                  <a:extLst>
                    <a:ext uri="{FF2B5EF4-FFF2-40B4-BE49-F238E27FC236}">
                      <a16:creationId xmlns:a16="http://schemas.microsoft.com/office/drawing/2014/main" id="{82209961-1AEE-36CC-26DD-3664BD75968D}"/>
                    </a:ext>
                  </a:extLst>
                </p:cNvPr>
                <p:cNvSpPr>
                  <a:spLocks/>
                </p:cNvSpPr>
                <p:nvPr/>
              </p:nvSpPr>
              <p:spPr bwMode="auto">
                <a:xfrm flipH="1">
                  <a:off x="1022492" y="1146331"/>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4" name="Freeform 249">
                  <a:extLst>
                    <a:ext uri="{FF2B5EF4-FFF2-40B4-BE49-F238E27FC236}">
                      <a16:creationId xmlns:a16="http://schemas.microsoft.com/office/drawing/2014/main" id="{7CDF2DFF-F245-F1D5-3864-8B03DA28F93F}"/>
                    </a:ext>
                  </a:extLst>
                </p:cNvPr>
                <p:cNvSpPr>
                  <a:spLocks/>
                </p:cNvSpPr>
                <p:nvPr/>
              </p:nvSpPr>
              <p:spPr bwMode="auto">
                <a:xfrm flipH="1">
                  <a:off x="994749" y="1253737"/>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5" name="Freeform 250">
                  <a:extLst>
                    <a:ext uri="{FF2B5EF4-FFF2-40B4-BE49-F238E27FC236}">
                      <a16:creationId xmlns:a16="http://schemas.microsoft.com/office/drawing/2014/main" id="{C475CDB5-190A-9866-B70C-A468543F85C6}"/>
                    </a:ext>
                  </a:extLst>
                </p:cNvPr>
                <p:cNvSpPr>
                  <a:spLocks/>
                </p:cNvSpPr>
                <p:nvPr/>
              </p:nvSpPr>
              <p:spPr bwMode="auto">
                <a:xfrm flipH="1">
                  <a:off x="114931" y="1229484"/>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6" name="Freeform 251">
                  <a:extLst>
                    <a:ext uri="{FF2B5EF4-FFF2-40B4-BE49-F238E27FC236}">
                      <a16:creationId xmlns:a16="http://schemas.microsoft.com/office/drawing/2014/main" id="{FDC62C88-E5A0-1AC9-9EA0-E1DFE7210D4E}"/>
                    </a:ext>
                  </a:extLst>
                </p:cNvPr>
                <p:cNvSpPr>
                  <a:spLocks/>
                </p:cNvSpPr>
                <p:nvPr/>
              </p:nvSpPr>
              <p:spPr bwMode="auto">
                <a:xfrm flipH="1">
                  <a:off x="396315" y="1537846"/>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7" name="Freeform 252">
                  <a:extLst>
                    <a:ext uri="{FF2B5EF4-FFF2-40B4-BE49-F238E27FC236}">
                      <a16:creationId xmlns:a16="http://schemas.microsoft.com/office/drawing/2014/main" id="{5BD99177-4451-12AE-24CB-5FE03C10BC06}"/>
                    </a:ext>
                  </a:extLst>
                </p:cNvPr>
                <p:cNvSpPr>
                  <a:spLocks/>
                </p:cNvSpPr>
                <p:nvPr/>
              </p:nvSpPr>
              <p:spPr bwMode="auto">
                <a:xfrm flipH="1">
                  <a:off x="428020" y="1569028"/>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8" name="Freeform 253">
                  <a:extLst>
                    <a:ext uri="{FF2B5EF4-FFF2-40B4-BE49-F238E27FC236}">
                      <a16:creationId xmlns:a16="http://schemas.microsoft.com/office/drawing/2014/main" id="{77FEBD28-A6BB-9DB5-ECFB-75B7C8F409B5}"/>
                    </a:ext>
                  </a:extLst>
                </p:cNvPr>
                <p:cNvSpPr>
                  <a:spLocks/>
                </p:cNvSpPr>
                <p:nvPr/>
              </p:nvSpPr>
              <p:spPr bwMode="auto">
                <a:xfrm flipH="1">
                  <a:off x="408204" y="1575958"/>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9" name="Freeform 254">
                  <a:extLst>
                    <a:ext uri="{FF2B5EF4-FFF2-40B4-BE49-F238E27FC236}">
                      <a16:creationId xmlns:a16="http://schemas.microsoft.com/office/drawing/2014/main" id="{94615D98-B49E-472C-5C4C-D4812FE3F2EF}"/>
                    </a:ext>
                  </a:extLst>
                </p:cNvPr>
                <p:cNvSpPr>
                  <a:spLocks/>
                </p:cNvSpPr>
                <p:nvPr/>
              </p:nvSpPr>
              <p:spPr bwMode="auto">
                <a:xfrm flipH="1">
                  <a:off x="253641" y="1156725"/>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0" name="Freeform 255">
                  <a:extLst>
                    <a:ext uri="{FF2B5EF4-FFF2-40B4-BE49-F238E27FC236}">
                      <a16:creationId xmlns:a16="http://schemas.microsoft.com/office/drawing/2014/main" id="{415FF0C3-3DBE-CE88-AD64-8A4D6FCEE5A1}"/>
                    </a:ext>
                  </a:extLst>
                </p:cNvPr>
                <p:cNvSpPr>
                  <a:spLocks/>
                </p:cNvSpPr>
                <p:nvPr/>
              </p:nvSpPr>
              <p:spPr bwMode="auto">
                <a:xfrm flipH="1">
                  <a:off x="618251" y="1153260"/>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1" name="Freeform 256">
                  <a:extLst>
                    <a:ext uri="{FF2B5EF4-FFF2-40B4-BE49-F238E27FC236}">
                      <a16:creationId xmlns:a16="http://schemas.microsoft.com/office/drawing/2014/main" id="{BD7C8F96-AE96-012F-B0D6-1814273F64CA}"/>
                    </a:ext>
                  </a:extLst>
                </p:cNvPr>
                <p:cNvSpPr>
                  <a:spLocks/>
                </p:cNvSpPr>
                <p:nvPr/>
              </p:nvSpPr>
              <p:spPr bwMode="auto">
                <a:xfrm flipH="1">
                  <a:off x="626177" y="1208696"/>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2" name="Freeform 257">
                  <a:extLst>
                    <a:ext uri="{FF2B5EF4-FFF2-40B4-BE49-F238E27FC236}">
                      <a16:creationId xmlns:a16="http://schemas.microsoft.com/office/drawing/2014/main" id="{A2221D11-EBF8-E71A-26B5-59B9EF18BCFF}"/>
                    </a:ext>
                  </a:extLst>
                </p:cNvPr>
                <p:cNvSpPr>
                  <a:spLocks/>
                </p:cNvSpPr>
                <p:nvPr/>
              </p:nvSpPr>
              <p:spPr bwMode="auto">
                <a:xfrm flipH="1">
                  <a:off x="634103" y="1170584"/>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3" name="Freeform 258">
                  <a:extLst>
                    <a:ext uri="{FF2B5EF4-FFF2-40B4-BE49-F238E27FC236}">
                      <a16:creationId xmlns:a16="http://schemas.microsoft.com/office/drawing/2014/main" id="{2F9F7BB3-EA58-E01D-4B26-B3837EEAE556}"/>
                    </a:ext>
                  </a:extLst>
                </p:cNvPr>
                <p:cNvSpPr>
                  <a:spLocks/>
                </p:cNvSpPr>
                <p:nvPr/>
              </p:nvSpPr>
              <p:spPr bwMode="auto">
                <a:xfrm flipH="1">
                  <a:off x="281383" y="1177513"/>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4" name="Freeform 259">
                  <a:extLst>
                    <a:ext uri="{FF2B5EF4-FFF2-40B4-BE49-F238E27FC236}">
                      <a16:creationId xmlns:a16="http://schemas.microsoft.com/office/drawing/2014/main" id="{66BA21B6-B7FD-9819-17F7-6C7C25829CB9}"/>
                    </a:ext>
                  </a:extLst>
                </p:cNvPr>
                <p:cNvSpPr>
                  <a:spLocks/>
                </p:cNvSpPr>
                <p:nvPr/>
              </p:nvSpPr>
              <p:spPr bwMode="auto">
                <a:xfrm flipH="1">
                  <a:off x="297236" y="1208696"/>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5" name="Freeform 260">
                  <a:extLst>
                    <a:ext uri="{FF2B5EF4-FFF2-40B4-BE49-F238E27FC236}">
                      <a16:creationId xmlns:a16="http://schemas.microsoft.com/office/drawing/2014/main" id="{F8DCAACB-2BDB-9FF7-6B58-03C33820A854}"/>
                    </a:ext>
                  </a:extLst>
                </p:cNvPr>
                <p:cNvSpPr>
                  <a:spLocks/>
                </p:cNvSpPr>
                <p:nvPr/>
              </p:nvSpPr>
              <p:spPr bwMode="auto">
                <a:xfrm flipH="1">
                  <a:off x="285346" y="1243343"/>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6" name="Freeform 261">
                  <a:extLst>
                    <a:ext uri="{FF2B5EF4-FFF2-40B4-BE49-F238E27FC236}">
                      <a16:creationId xmlns:a16="http://schemas.microsoft.com/office/drawing/2014/main" id="{1D69CB3B-AED8-9A51-AE02-4CB1CBFE1371}"/>
                    </a:ext>
                  </a:extLst>
                </p:cNvPr>
                <p:cNvSpPr>
                  <a:spLocks/>
                </p:cNvSpPr>
                <p:nvPr/>
              </p:nvSpPr>
              <p:spPr bwMode="auto">
                <a:xfrm flipH="1">
                  <a:off x="634103" y="1243343"/>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7" name="Freeform 262">
                  <a:extLst>
                    <a:ext uri="{FF2B5EF4-FFF2-40B4-BE49-F238E27FC236}">
                      <a16:creationId xmlns:a16="http://schemas.microsoft.com/office/drawing/2014/main" id="{EDBFF818-9B74-F20D-4184-80B5056CA98B}"/>
                    </a:ext>
                  </a:extLst>
                </p:cNvPr>
                <p:cNvSpPr>
                  <a:spLocks/>
                </p:cNvSpPr>
                <p:nvPr/>
              </p:nvSpPr>
              <p:spPr bwMode="auto">
                <a:xfrm flipH="1">
                  <a:off x="693550" y="1402721"/>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8" name="Freeform 263">
                  <a:extLst>
                    <a:ext uri="{FF2B5EF4-FFF2-40B4-BE49-F238E27FC236}">
                      <a16:creationId xmlns:a16="http://schemas.microsoft.com/office/drawing/2014/main" id="{6445BA53-96D9-2571-57BB-C0229E6F2BAB}"/>
                    </a:ext>
                  </a:extLst>
                </p:cNvPr>
                <p:cNvSpPr>
                  <a:spLocks/>
                </p:cNvSpPr>
                <p:nvPr/>
              </p:nvSpPr>
              <p:spPr bwMode="auto">
                <a:xfrm flipH="1">
                  <a:off x="317052" y="1395792"/>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9" name="Freeform 264">
                  <a:extLst>
                    <a:ext uri="{FF2B5EF4-FFF2-40B4-BE49-F238E27FC236}">
                      <a16:creationId xmlns:a16="http://schemas.microsoft.com/office/drawing/2014/main" id="{64E3586A-3271-BA45-6804-871A731D36BB}"/>
                    </a:ext>
                  </a:extLst>
                </p:cNvPr>
                <p:cNvSpPr>
                  <a:spLocks/>
                </p:cNvSpPr>
                <p:nvPr/>
              </p:nvSpPr>
              <p:spPr bwMode="auto">
                <a:xfrm flipH="1">
                  <a:off x="574656" y="1184443"/>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0" name="Freeform 265">
                  <a:extLst>
                    <a:ext uri="{FF2B5EF4-FFF2-40B4-BE49-F238E27FC236}">
                      <a16:creationId xmlns:a16="http://schemas.microsoft.com/office/drawing/2014/main" id="{A5358C8E-01A4-795F-CB24-30C0B1469889}"/>
                    </a:ext>
                  </a:extLst>
                </p:cNvPr>
                <p:cNvSpPr>
                  <a:spLocks/>
                </p:cNvSpPr>
                <p:nvPr/>
              </p:nvSpPr>
              <p:spPr bwMode="auto">
                <a:xfrm flipH="1">
                  <a:off x="487467" y="1194837"/>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1" name="Freeform 266">
                  <a:extLst>
                    <a:ext uri="{FF2B5EF4-FFF2-40B4-BE49-F238E27FC236}">
                      <a16:creationId xmlns:a16="http://schemas.microsoft.com/office/drawing/2014/main" id="{EC56D445-7C0C-EB28-03D0-A34B2D4E13F9}"/>
                    </a:ext>
                  </a:extLst>
                </p:cNvPr>
                <p:cNvSpPr>
                  <a:spLocks/>
                </p:cNvSpPr>
                <p:nvPr/>
              </p:nvSpPr>
              <p:spPr bwMode="auto">
                <a:xfrm flipH="1">
                  <a:off x="459725" y="1271061"/>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2" name="Freeform 267">
                  <a:extLst>
                    <a:ext uri="{FF2B5EF4-FFF2-40B4-BE49-F238E27FC236}">
                      <a16:creationId xmlns:a16="http://schemas.microsoft.com/office/drawing/2014/main" id="{4F1FCB8B-D1B5-DA30-8C81-9FC50EBDC339}"/>
                    </a:ext>
                  </a:extLst>
                </p:cNvPr>
                <p:cNvSpPr>
                  <a:spLocks/>
                </p:cNvSpPr>
                <p:nvPr/>
              </p:nvSpPr>
              <p:spPr bwMode="auto">
                <a:xfrm flipH="1">
                  <a:off x="412167" y="1371538"/>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3" name="Freeform 268">
                  <a:extLst>
                    <a:ext uri="{FF2B5EF4-FFF2-40B4-BE49-F238E27FC236}">
                      <a16:creationId xmlns:a16="http://schemas.microsoft.com/office/drawing/2014/main" id="{DFC2E71F-3760-680B-F937-9CF854F33E43}"/>
                    </a:ext>
                  </a:extLst>
                </p:cNvPr>
                <p:cNvSpPr>
                  <a:spLocks/>
                </p:cNvSpPr>
                <p:nvPr/>
              </p:nvSpPr>
              <p:spPr bwMode="auto">
                <a:xfrm flipH="1">
                  <a:off x="634103" y="1361144"/>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4" name="Freeform 269">
                  <a:extLst>
                    <a:ext uri="{FF2B5EF4-FFF2-40B4-BE49-F238E27FC236}">
                      <a16:creationId xmlns:a16="http://schemas.microsoft.com/office/drawing/2014/main" id="{6FD604F8-72CC-3478-C1FC-3FF3092A922D}"/>
                    </a:ext>
                  </a:extLst>
                </p:cNvPr>
                <p:cNvSpPr>
                  <a:spLocks/>
                </p:cNvSpPr>
                <p:nvPr/>
              </p:nvSpPr>
              <p:spPr bwMode="auto">
                <a:xfrm flipH="1">
                  <a:off x="447835" y="1409651"/>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5" name="Freeform 270">
                  <a:extLst>
                    <a:ext uri="{FF2B5EF4-FFF2-40B4-BE49-F238E27FC236}">
                      <a16:creationId xmlns:a16="http://schemas.microsoft.com/office/drawing/2014/main" id="{E71C22A2-F227-C297-97C8-DED6F2484A6B}"/>
                    </a:ext>
                  </a:extLst>
                </p:cNvPr>
                <p:cNvSpPr>
                  <a:spLocks/>
                </p:cNvSpPr>
                <p:nvPr/>
              </p:nvSpPr>
              <p:spPr bwMode="auto">
                <a:xfrm flipH="1">
                  <a:off x="602398" y="1250273"/>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6" name="Freeform 271">
                  <a:extLst>
                    <a:ext uri="{FF2B5EF4-FFF2-40B4-BE49-F238E27FC236}">
                      <a16:creationId xmlns:a16="http://schemas.microsoft.com/office/drawing/2014/main" id="{847D9F9D-A350-EBC8-809F-D814DF4FF944}"/>
                    </a:ext>
                  </a:extLst>
                </p:cNvPr>
                <p:cNvSpPr>
                  <a:spLocks/>
                </p:cNvSpPr>
                <p:nvPr/>
              </p:nvSpPr>
              <p:spPr bwMode="auto">
                <a:xfrm flipH="1">
                  <a:off x="424057" y="1056247"/>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7" name="Freeform 272">
                  <a:extLst>
                    <a:ext uri="{FF2B5EF4-FFF2-40B4-BE49-F238E27FC236}">
                      <a16:creationId xmlns:a16="http://schemas.microsoft.com/office/drawing/2014/main" id="{1B28558D-DECF-8D23-B0DD-6A3C965C4DC8}"/>
                    </a:ext>
                  </a:extLst>
                </p:cNvPr>
                <p:cNvSpPr>
                  <a:spLocks/>
                </p:cNvSpPr>
                <p:nvPr/>
              </p:nvSpPr>
              <p:spPr bwMode="auto">
                <a:xfrm flipH="1">
                  <a:off x="225899" y="1056247"/>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8" name="Freeform 273">
                  <a:extLst>
                    <a:ext uri="{FF2B5EF4-FFF2-40B4-BE49-F238E27FC236}">
                      <a16:creationId xmlns:a16="http://schemas.microsoft.com/office/drawing/2014/main" id="{B14B68A6-F68B-0293-74FF-E3E03AF2731F}"/>
                    </a:ext>
                  </a:extLst>
                </p:cNvPr>
                <p:cNvSpPr>
                  <a:spLocks/>
                </p:cNvSpPr>
                <p:nvPr/>
              </p:nvSpPr>
              <p:spPr bwMode="auto">
                <a:xfrm flipH="1">
                  <a:off x="229862" y="1097824"/>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9" name="Freeform 274">
                  <a:extLst>
                    <a:ext uri="{FF2B5EF4-FFF2-40B4-BE49-F238E27FC236}">
                      <a16:creationId xmlns:a16="http://schemas.microsoft.com/office/drawing/2014/main" id="{42E2CB5E-E8C6-12EF-E98C-EED1D186006D}"/>
                    </a:ext>
                  </a:extLst>
                </p:cNvPr>
                <p:cNvSpPr>
                  <a:spLocks/>
                </p:cNvSpPr>
                <p:nvPr/>
              </p:nvSpPr>
              <p:spPr bwMode="auto">
                <a:xfrm flipH="1">
                  <a:off x="602398" y="1049318"/>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0" name="Freeform 275">
                  <a:extLst>
                    <a:ext uri="{FF2B5EF4-FFF2-40B4-BE49-F238E27FC236}">
                      <a16:creationId xmlns:a16="http://schemas.microsoft.com/office/drawing/2014/main" id="{603C0C07-2115-015F-5621-818571B272FE}"/>
                    </a:ext>
                  </a:extLst>
                </p:cNvPr>
                <p:cNvSpPr>
                  <a:spLocks/>
                </p:cNvSpPr>
                <p:nvPr/>
              </p:nvSpPr>
              <p:spPr bwMode="auto">
                <a:xfrm flipH="1">
                  <a:off x="602398" y="1080501"/>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1" name="Freeform 276">
                  <a:extLst>
                    <a:ext uri="{FF2B5EF4-FFF2-40B4-BE49-F238E27FC236}">
                      <a16:creationId xmlns:a16="http://schemas.microsoft.com/office/drawing/2014/main" id="{35BC27BA-5B52-7308-8FBF-D83FEE5E02C5}"/>
                    </a:ext>
                  </a:extLst>
                </p:cNvPr>
                <p:cNvSpPr>
                  <a:spLocks/>
                </p:cNvSpPr>
                <p:nvPr/>
              </p:nvSpPr>
              <p:spPr bwMode="auto">
                <a:xfrm flipH="1">
                  <a:off x="590509" y="1011206"/>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2" name="Freeform 277">
                  <a:extLst>
                    <a:ext uri="{FF2B5EF4-FFF2-40B4-BE49-F238E27FC236}">
                      <a16:creationId xmlns:a16="http://schemas.microsoft.com/office/drawing/2014/main" id="{B631B108-089D-E551-17C0-CE3C1AA3F8CD}"/>
                    </a:ext>
                  </a:extLst>
                </p:cNvPr>
                <p:cNvSpPr>
                  <a:spLocks/>
                </p:cNvSpPr>
                <p:nvPr/>
              </p:nvSpPr>
              <p:spPr bwMode="auto">
                <a:xfrm flipH="1">
                  <a:off x="352720" y="993882"/>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3" name="Freeform 278">
                  <a:extLst>
                    <a:ext uri="{FF2B5EF4-FFF2-40B4-BE49-F238E27FC236}">
                      <a16:creationId xmlns:a16="http://schemas.microsoft.com/office/drawing/2014/main" id="{78FC037C-C9AE-E6A5-CA9D-04861C0E0D4A}"/>
                    </a:ext>
                  </a:extLst>
                </p:cNvPr>
                <p:cNvSpPr>
                  <a:spLocks/>
                </p:cNvSpPr>
                <p:nvPr/>
              </p:nvSpPr>
              <p:spPr bwMode="auto">
                <a:xfrm flipH="1">
                  <a:off x="780740" y="1472016"/>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4" name="Freeform 279">
                  <a:extLst>
                    <a:ext uri="{FF2B5EF4-FFF2-40B4-BE49-F238E27FC236}">
                      <a16:creationId xmlns:a16="http://schemas.microsoft.com/office/drawing/2014/main" id="{3C83E1E7-D92B-36EB-4696-6093DBBB505C}"/>
                    </a:ext>
                  </a:extLst>
                </p:cNvPr>
                <p:cNvSpPr>
                  <a:spLocks/>
                </p:cNvSpPr>
                <p:nvPr/>
              </p:nvSpPr>
              <p:spPr bwMode="auto">
                <a:xfrm flipH="1">
                  <a:off x="749034" y="1523987"/>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5" name="Freeform 280">
                  <a:extLst>
                    <a:ext uri="{FF2B5EF4-FFF2-40B4-BE49-F238E27FC236}">
                      <a16:creationId xmlns:a16="http://schemas.microsoft.com/office/drawing/2014/main" id="{5D81F34A-17C2-DD0C-A89E-8CCF0398D61E}"/>
                    </a:ext>
                  </a:extLst>
                </p:cNvPr>
                <p:cNvSpPr>
                  <a:spLocks/>
                </p:cNvSpPr>
                <p:nvPr/>
              </p:nvSpPr>
              <p:spPr bwMode="auto">
                <a:xfrm flipH="1">
                  <a:off x="321015" y="1530916"/>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6" name="Freeform 281">
                  <a:extLst>
                    <a:ext uri="{FF2B5EF4-FFF2-40B4-BE49-F238E27FC236}">
                      <a16:creationId xmlns:a16="http://schemas.microsoft.com/office/drawing/2014/main" id="{FFE68D60-3509-1000-F8D8-19D493CA2612}"/>
                    </a:ext>
                  </a:extLst>
                </p:cNvPr>
                <p:cNvSpPr>
                  <a:spLocks/>
                </p:cNvSpPr>
                <p:nvPr/>
              </p:nvSpPr>
              <p:spPr bwMode="auto">
                <a:xfrm flipH="1">
                  <a:off x="947192" y="1011206"/>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7" name="Freeform 282">
                  <a:extLst>
                    <a:ext uri="{FF2B5EF4-FFF2-40B4-BE49-F238E27FC236}">
                      <a16:creationId xmlns:a16="http://schemas.microsoft.com/office/drawing/2014/main" id="{F20992DC-5240-9BE7-5383-A8A370117C25}"/>
                    </a:ext>
                  </a:extLst>
                </p:cNvPr>
                <p:cNvSpPr>
                  <a:spLocks/>
                </p:cNvSpPr>
                <p:nvPr/>
              </p:nvSpPr>
              <p:spPr bwMode="auto">
                <a:xfrm flipH="1">
                  <a:off x="150600" y="1080501"/>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8" name="Freeform 283">
                  <a:extLst>
                    <a:ext uri="{FF2B5EF4-FFF2-40B4-BE49-F238E27FC236}">
                      <a16:creationId xmlns:a16="http://schemas.microsoft.com/office/drawing/2014/main" id="{94CF560D-F477-2817-FCD2-05FB8FBEF004}"/>
                    </a:ext>
                  </a:extLst>
                </p:cNvPr>
                <p:cNvSpPr>
                  <a:spLocks/>
                </p:cNvSpPr>
                <p:nvPr/>
              </p:nvSpPr>
              <p:spPr bwMode="auto">
                <a:xfrm flipH="1">
                  <a:off x="103042" y="1129007"/>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9" name="Freeform 284">
                  <a:extLst>
                    <a:ext uri="{FF2B5EF4-FFF2-40B4-BE49-F238E27FC236}">
                      <a16:creationId xmlns:a16="http://schemas.microsoft.com/office/drawing/2014/main" id="{F10D3DB1-E103-959D-F110-C4318C3ED43C}"/>
                    </a:ext>
                  </a:extLst>
                </p:cNvPr>
                <p:cNvSpPr>
                  <a:spLocks/>
                </p:cNvSpPr>
                <p:nvPr/>
              </p:nvSpPr>
              <p:spPr bwMode="auto">
                <a:xfrm flipH="1">
                  <a:off x="19816" y="1070106"/>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0" name="Freeform 285">
                  <a:extLst>
                    <a:ext uri="{FF2B5EF4-FFF2-40B4-BE49-F238E27FC236}">
                      <a16:creationId xmlns:a16="http://schemas.microsoft.com/office/drawing/2014/main" id="{5C1673A9-F0F4-E954-20E3-456BE9E96A23}"/>
                    </a:ext>
                  </a:extLst>
                </p:cNvPr>
                <p:cNvSpPr>
                  <a:spLocks/>
                </p:cNvSpPr>
                <p:nvPr/>
              </p:nvSpPr>
              <p:spPr bwMode="auto">
                <a:xfrm flipH="1">
                  <a:off x="257604" y="1267596"/>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1" name="Freeform 286">
                  <a:extLst>
                    <a:ext uri="{FF2B5EF4-FFF2-40B4-BE49-F238E27FC236}">
                      <a16:creationId xmlns:a16="http://schemas.microsoft.com/office/drawing/2014/main" id="{B22B33CC-B9B1-A1A0-9C2D-6B1AC34BC9A3}"/>
                    </a:ext>
                  </a:extLst>
                </p:cNvPr>
                <p:cNvSpPr>
                  <a:spLocks/>
                </p:cNvSpPr>
                <p:nvPr/>
              </p:nvSpPr>
              <p:spPr bwMode="auto">
                <a:xfrm flipH="1">
                  <a:off x="206084" y="1226019"/>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2" name="Freeform 287">
                  <a:extLst>
                    <a:ext uri="{FF2B5EF4-FFF2-40B4-BE49-F238E27FC236}">
                      <a16:creationId xmlns:a16="http://schemas.microsoft.com/office/drawing/2014/main" id="{70C92076-8353-CBC8-B13B-070E8A26766D}"/>
                    </a:ext>
                  </a:extLst>
                </p:cNvPr>
                <p:cNvSpPr>
                  <a:spLocks/>
                </p:cNvSpPr>
                <p:nvPr/>
              </p:nvSpPr>
              <p:spPr bwMode="auto">
                <a:xfrm flipH="1">
                  <a:off x="792629" y="1271061"/>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3" name="Freeform 288">
                  <a:extLst>
                    <a:ext uri="{FF2B5EF4-FFF2-40B4-BE49-F238E27FC236}">
                      <a16:creationId xmlns:a16="http://schemas.microsoft.com/office/drawing/2014/main" id="{EA48F75D-4ADA-E95C-ED97-E92D41E3078E}"/>
                    </a:ext>
                  </a:extLst>
                </p:cNvPr>
                <p:cNvSpPr>
                  <a:spLocks/>
                </p:cNvSpPr>
                <p:nvPr/>
              </p:nvSpPr>
              <p:spPr bwMode="auto">
                <a:xfrm flipH="1">
                  <a:off x="852076" y="1194837"/>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354" name="Group 289">
                  <a:extLst>
                    <a:ext uri="{FF2B5EF4-FFF2-40B4-BE49-F238E27FC236}">
                      <a16:creationId xmlns:a16="http://schemas.microsoft.com/office/drawing/2014/main" id="{B5D8E431-58E7-C2AA-2D00-94AC7C5C6EA0}"/>
                    </a:ext>
                  </a:extLst>
                </p:cNvPr>
                <p:cNvGrpSpPr>
                  <a:grpSpLocks/>
                </p:cNvGrpSpPr>
                <p:nvPr/>
              </p:nvGrpSpPr>
              <p:grpSpPr bwMode="auto">
                <a:xfrm flipH="1">
                  <a:off x="0" y="508819"/>
                  <a:ext cx="1117607" cy="665229"/>
                  <a:chOff x="0" y="508819"/>
                  <a:chExt cx="243" cy="166"/>
                </a:xfrm>
              </p:grpSpPr>
              <p:sp>
                <p:nvSpPr>
                  <p:cNvPr id="358" name="Freeform 290">
                    <a:extLst>
                      <a:ext uri="{FF2B5EF4-FFF2-40B4-BE49-F238E27FC236}">
                        <a16:creationId xmlns:a16="http://schemas.microsoft.com/office/drawing/2014/main" id="{A13D6924-7085-C90D-A20E-FD9BFFCC0E78}"/>
                      </a:ext>
                    </a:extLst>
                  </p:cNvPr>
                  <p:cNvSpPr>
                    <a:spLocks/>
                  </p:cNvSpPr>
                  <p:nvPr/>
                </p:nvSpPr>
                <p:spPr bwMode="auto">
                  <a:xfrm>
                    <a:off x="0" y="508819"/>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lumMod val="95000"/>
                      <a:alpha val="80000"/>
                    </a:scheme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359" name="Group 291">
                    <a:extLst>
                      <a:ext uri="{FF2B5EF4-FFF2-40B4-BE49-F238E27FC236}">
                        <a16:creationId xmlns:a16="http://schemas.microsoft.com/office/drawing/2014/main" id="{2000B026-6528-D429-B2E8-7C1A2DC33EF4}"/>
                      </a:ext>
                    </a:extLst>
                  </p:cNvPr>
                  <p:cNvGrpSpPr>
                    <a:grpSpLocks/>
                  </p:cNvGrpSpPr>
                  <p:nvPr/>
                </p:nvGrpSpPr>
                <p:grpSpPr bwMode="auto">
                  <a:xfrm>
                    <a:off x="106" y="508844"/>
                    <a:ext cx="47" cy="28"/>
                    <a:chOff x="106" y="508844"/>
                    <a:chExt cx="47" cy="21"/>
                  </a:xfrm>
                </p:grpSpPr>
                <p:sp>
                  <p:nvSpPr>
                    <p:cNvPr id="362" name="Freeform 292">
                      <a:extLst>
                        <a:ext uri="{FF2B5EF4-FFF2-40B4-BE49-F238E27FC236}">
                          <a16:creationId xmlns:a16="http://schemas.microsoft.com/office/drawing/2014/main" id="{2AD91E21-2EC0-D73B-B6D1-DC190BA8A0FD}"/>
                        </a:ext>
                      </a:extLst>
                    </p:cNvPr>
                    <p:cNvSpPr>
                      <a:spLocks/>
                    </p:cNvSpPr>
                    <p:nvPr/>
                  </p:nvSpPr>
                  <p:spPr bwMode="auto">
                    <a:xfrm>
                      <a:off x="106" y="50884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63" name="Freeform 293">
                      <a:extLst>
                        <a:ext uri="{FF2B5EF4-FFF2-40B4-BE49-F238E27FC236}">
                          <a16:creationId xmlns:a16="http://schemas.microsoft.com/office/drawing/2014/main" id="{B540C197-FC4D-A60B-E43B-A6FF90716BAF}"/>
                        </a:ext>
                      </a:extLst>
                    </p:cNvPr>
                    <p:cNvSpPr>
                      <a:spLocks/>
                    </p:cNvSpPr>
                    <p:nvPr/>
                  </p:nvSpPr>
                  <p:spPr bwMode="auto">
                    <a:xfrm>
                      <a:off x="128" y="50885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64" name="Freeform 294">
                      <a:extLst>
                        <a:ext uri="{FF2B5EF4-FFF2-40B4-BE49-F238E27FC236}">
                          <a16:creationId xmlns:a16="http://schemas.microsoft.com/office/drawing/2014/main" id="{D1A739FC-CA6B-1219-3D07-3E2986C83846}"/>
                        </a:ext>
                      </a:extLst>
                    </p:cNvPr>
                    <p:cNvSpPr>
                      <a:spLocks/>
                    </p:cNvSpPr>
                    <p:nvPr/>
                  </p:nvSpPr>
                  <p:spPr bwMode="auto">
                    <a:xfrm>
                      <a:off x="129" y="50884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360" name="WordArt 295">
                    <a:extLst>
                      <a:ext uri="{FF2B5EF4-FFF2-40B4-BE49-F238E27FC236}">
                        <a16:creationId xmlns:a16="http://schemas.microsoft.com/office/drawing/2014/main" id="{236A0801-EBF7-5FD9-16AA-CCC4CA91A3B5}"/>
                      </a:ext>
                    </a:extLst>
                  </p:cNvPr>
                  <p:cNvSpPr>
                    <a:spLocks noChangeArrowheads="1" noChangeShapeType="1" noTextEdit="1"/>
                  </p:cNvSpPr>
                  <p:nvPr/>
                </p:nvSpPr>
                <p:spPr bwMode="auto">
                  <a:xfrm flipH="1">
                    <a:off x="74" y="508891"/>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361" name="Freeform 296">
                    <a:extLst>
                      <a:ext uri="{FF2B5EF4-FFF2-40B4-BE49-F238E27FC236}">
                        <a16:creationId xmlns:a16="http://schemas.microsoft.com/office/drawing/2014/main" id="{81BB5580-D825-A66C-1EFE-ABADAD768B0D}"/>
                      </a:ext>
                    </a:extLst>
                  </p:cNvPr>
                  <p:cNvSpPr>
                    <a:spLocks/>
                  </p:cNvSpPr>
                  <p:nvPr/>
                </p:nvSpPr>
                <p:spPr bwMode="auto">
                  <a:xfrm>
                    <a:off x="8" y="508901"/>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355" name="Oval 297">
                  <a:extLst>
                    <a:ext uri="{FF2B5EF4-FFF2-40B4-BE49-F238E27FC236}">
                      <a16:creationId xmlns:a16="http://schemas.microsoft.com/office/drawing/2014/main" id="{E176F21E-8558-C633-50A0-F7CFC5016D5C}"/>
                    </a:ext>
                  </a:extLst>
                </p:cNvPr>
                <p:cNvSpPr>
                  <a:spLocks noChangeArrowheads="1"/>
                </p:cNvSpPr>
                <p:nvPr/>
              </p:nvSpPr>
              <p:spPr bwMode="auto">
                <a:xfrm flipH="1">
                  <a:off x="685624"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6" name="Oval 298">
                  <a:extLst>
                    <a:ext uri="{FF2B5EF4-FFF2-40B4-BE49-F238E27FC236}">
                      <a16:creationId xmlns:a16="http://schemas.microsoft.com/office/drawing/2014/main" id="{0544C6BE-E069-9D1E-1493-9AC632AF49EE}"/>
                    </a:ext>
                  </a:extLst>
                </p:cNvPr>
                <p:cNvSpPr>
                  <a:spLocks noChangeArrowheads="1"/>
                </p:cNvSpPr>
                <p:nvPr/>
              </p:nvSpPr>
              <p:spPr bwMode="auto">
                <a:xfrm flipH="1">
                  <a:off x="336867"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7" name="Freeform 301">
                  <a:extLst>
                    <a:ext uri="{FF2B5EF4-FFF2-40B4-BE49-F238E27FC236}">
                      <a16:creationId xmlns:a16="http://schemas.microsoft.com/office/drawing/2014/main" id="{12A83C3A-F0A9-B284-30E3-ACB40F8C1F2B}"/>
                    </a:ext>
                  </a:extLst>
                </p:cNvPr>
                <p:cNvSpPr>
                  <a:spLocks/>
                </p:cNvSpPr>
                <p:nvPr/>
              </p:nvSpPr>
              <p:spPr bwMode="auto">
                <a:xfrm>
                  <a:off x="881138" y="860448"/>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nvGrpSpPr>
            <p:cNvPr id="9" name="グループ化 8">
              <a:extLst>
                <a:ext uri="{FF2B5EF4-FFF2-40B4-BE49-F238E27FC236}">
                  <a16:creationId xmlns:a16="http://schemas.microsoft.com/office/drawing/2014/main" id="{4C1A1FB1-5A1B-BA46-8AA6-640A213B08C8}"/>
                </a:ext>
              </a:extLst>
            </p:cNvPr>
            <p:cNvGrpSpPr/>
            <p:nvPr/>
          </p:nvGrpSpPr>
          <p:grpSpPr>
            <a:xfrm flipH="1">
              <a:off x="855262" y="1338868"/>
              <a:ext cx="1028420" cy="1314485"/>
              <a:chOff x="2635160" y="332277"/>
              <a:chExt cx="816008" cy="1299116"/>
            </a:xfrm>
          </p:grpSpPr>
          <p:grpSp>
            <p:nvGrpSpPr>
              <p:cNvPr id="243" name="Group 733">
                <a:extLst>
                  <a:ext uri="{FF2B5EF4-FFF2-40B4-BE49-F238E27FC236}">
                    <a16:creationId xmlns:a16="http://schemas.microsoft.com/office/drawing/2014/main" id="{B0E2986D-C1D6-FE05-A43A-D7A4E57C260B}"/>
                  </a:ext>
                </a:extLst>
              </p:cNvPr>
              <p:cNvGrpSpPr>
                <a:grpSpLocks/>
              </p:cNvGrpSpPr>
              <p:nvPr/>
            </p:nvGrpSpPr>
            <p:grpSpPr bwMode="auto">
              <a:xfrm flipH="1">
                <a:off x="2635160" y="746933"/>
                <a:ext cx="816008" cy="884460"/>
                <a:chOff x="2642189" y="754098"/>
                <a:chExt cx="376" cy="421"/>
              </a:xfrm>
            </p:grpSpPr>
            <p:sp>
              <p:nvSpPr>
                <p:cNvPr id="276" name="Freeform 734">
                  <a:extLst>
                    <a:ext uri="{FF2B5EF4-FFF2-40B4-BE49-F238E27FC236}">
                      <a16:creationId xmlns:a16="http://schemas.microsoft.com/office/drawing/2014/main" id="{8FBC4EC7-BD27-9298-A069-40DF31710FB0}"/>
                    </a:ext>
                  </a:extLst>
                </p:cNvPr>
                <p:cNvSpPr>
                  <a:spLocks/>
                </p:cNvSpPr>
                <p:nvPr/>
              </p:nvSpPr>
              <p:spPr bwMode="auto">
                <a:xfrm>
                  <a:off x="2642433" y="754454"/>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7" name="Freeform 735">
                  <a:extLst>
                    <a:ext uri="{FF2B5EF4-FFF2-40B4-BE49-F238E27FC236}">
                      <a16:creationId xmlns:a16="http://schemas.microsoft.com/office/drawing/2014/main" id="{09A7CEDE-BE74-FA5F-36AB-C5EE7B37562E}"/>
                    </a:ext>
                  </a:extLst>
                </p:cNvPr>
                <p:cNvSpPr>
                  <a:spLocks/>
                </p:cNvSpPr>
                <p:nvPr/>
              </p:nvSpPr>
              <p:spPr bwMode="auto">
                <a:xfrm>
                  <a:off x="2642248" y="754443"/>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8" name="Freeform 736">
                  <a:extLst>
                    <a:ext uri="{FF2B5EF4-FFF2-40B4-BE49-F238E27FC236}">
                      <a16:creationId xmlns:a16="http://schemas.microsoft.com/office/drawing/2014/main" id="{1B4F9936-B2EB-D010-3FBC-383C42DCDA1D}"/>
                    </a:ext>
                  </a:extLst>
                </p:cNvPr>
                <p:cNvSpPr>
                  <a:spLocks/>
                </p:cNvSpPr>
                <p:nvPr/>
              </p:nvSpPr>
              <p:spPr bwMode="auto">
                <a:xfrm>
                  <a:off x="2642241" y="754310"/>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9" name="Freeform 737">
                  <a:extLst>
                    <a:ext uri="{FF2B5EF4-FFF2-40B4-BE49-F238E27FC236}">
                      <a16:creationId xmlns:a16="http://schemas.microsoft.com/office/drawing/2014/main" id="{21DB897D-85AA-8501-C714-F0D0DAA42C3F}"/>
                    </a:ext>
                  </a:extLst>
                </p:cNvPr>
                <p:cNvSpPr>
                  <a:spLocks/>
                </p:cNvSpPr>
                <p:nvPr/>
              </p:nvSpPr>
              <p:spPr bwMode="auto">
                <a:xfrm>
                  <a:off x="2642272" y="754128"/>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0" name="Freeform 738">
                  <a:extLst>
                    <a:ext uri="{FF2B5EF4-FFF2-40B4-BE49-F238E27FC236}">
                      <a16:creationId xmlns:a16="http://schemas.microsoft.com/office/drawing/2014/main" id="{3A7BD663-875C-A4C8-B3E0-DDECE3B25863}"/>
                    </a:ext>
                  </a:extLst>
                </p:cNvPr>
                <p:cNvSpPr>
                  <a:spLocks/>
                </p:cNvSpPr>
                <p:nvPr/>
              </p:nvSpPr>
              <p:spPr bwMode="auto">
                <a:xfrm>
                  <a:off x="2642305" y="754117"/>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1" name="Freeform 739">
                  <a:extLst>
                    <a:ext uri="{FF2B5EF4-FFF2-40B4-BE49-F238E27FC236}">
                      <a16:creationId xmlns:a16="http://schemas.microsoft.com/office/drawing/2014/main" id="{47ABD5D2-A85E-7F4B-4B57-5852CACA95C9}"/>
                    </a:ext>
                  </a:extLst>
                </p:cNvPr>
                <p:cNvSpPr>
                  <a:spLocks/>
                </p:cNvSpPr>
                <p:nvPr/>
              </p:nvSpPr>
              <p:spPr bwMode="auto">
                <a:xfrm>
                  <a:off x="2642331" y="754297"/>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2" name="Freeform 740">
                  <a:extLst>
                    <a:ext uri="{FF2B5EF4-FFF2-40B4-BE49-F238E27FC236}">
                      <a16:creationId xmlns:a16="http://schemas.microsoft.com/office/drawing/2014/main" id="{8C237563-8BE7-E28E-17C4-39B4A4AB099E}"/>
                    </a:ext>
                  </a:extLst>
                </p:cNvPr>
                <p:cNvSpPr>
                  <a:spLocks/>
                </p:cNvSpPr>
                <p:nvPr/>
              </p:nvSpPr>
              <p:spPr bwMode="auto">
                <a:xfrm>
                  <a:off x="2642352" y="754286"/>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3" name="Freeform 741">
                  <a:extLst>
                    <a:ext uri="{FF2B5EF4-FFF2-40B4-BE49-F238E27FC236}">
                      <a16:creationId xmlns:a16="http://schemas.microsoft.com/office/drawing/2014/main" id="{92E96754-78AA-0454-4220-52D98FB3BF19}"/>
                    </a:ext>
                  </a:extLst>
                </p:cNvPr>
                <p:cNvSpPr>
                  <a:spLocks/>
                </p:cNvSpPr>
                <p:nvPr/>
              </p:nvSpPr>
              <p:spPr bwMode="auto">
                <a:xfrm>
                  <a:off x="2642269" y="754149"/>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4" name="Freeform 742">
                  <a:extLst>
                    <a:ext uri="{FF2B5EF4-FFF2-40B4-BE49-F238E27FC236}">
                      <a16:creationId xmlns:a16="http://schemas.microsoft.com/office/drawing/2014/main" id="{5990F974-9649-646D-FF5A-0139C68614B6}"/>
                    </a:ext>
                  </a:extLst>
                </p:cNvPr>
                <p:cNvSpPr>
                  <a:spLocks/>
                </p:cNvSpPr>
                <p:nvPr/>
              </p:nvSpPr>
              <p:spPr bwMode="auto">
                <a:xfrm>
                  <a:off x="2642405" y="754148"/>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5" name="Freeform 743">
                  <a:extLst>
                    <a:ext uri="{FF2B5EF4-FFF2-40B4-BE49-F238E27FC236}">
                      <a16:creationId xmlns:a16="http://schemas.microsoft.com/office/drawing/2014/main" id="{DD0682F7-99E0-B8CA-B92B-C47946EE9EA9}"/>
                    </a:ext>
                  </a:extLst>
                </p:cNvPr>
                <p:cNvSpPr>
                  <a:spLocks/>
                </p:cNvSpPr>
                <p:nvPr/>
              </p:nvSpPr>
              <p:spPr bwMode="auto">
                <a:xfrm>
                  <a:off x="2642456" y="754132"/>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6" name="Freeform 744">
                  <a:extLst>
                    <a:ext uri="{FF2B5EF4-FFF2-40B4-BE49-F238E27FC236}">
                      <a16:creationId xmlns:a16="http://schemas.microsoft.com/office/drawing/2014/main" id="{5305C2EC-69AD-386F-8A1E-93B1FAAD8EAA}"/>
                    </a:ext>
                  </a:extLst>
                </p:cNvPr>
                <p:cNvSpPr>
                  <a:spLocks/>
                </p:cNvSpPr>
                <p:nvPr/>
              </p:nvSpPr>
              <p:spPr bwMode="auto">
                <a:xfrm>
                  <a:off x="2642439" y="754123"/>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7" name="Freeform 745">
                  <a:extLst>
                    <a:ext uri="{FF2B5EF4-FFF2-40B4-BE49-F238E27FC236}">
                      <a16:creationId xmlns:a16="http://schemas.microsoft.com/office/drawing/2014/main" id="{12972AD5-7D46-9331-B421-3C5332B2F638}"/>
                    </a:ext>
                  </a:extLst>
                </p:cNvPr>
                <p:cNvSpPr>
                  <a:spLocks/>
                </p:cNvSpPr>
                <p:nvPr/>
              </p:nvSpPr>
              <p:spPr bwMode="auto">
                <a:xfrm>
                  <a:off x="2642345" y="754098"/>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8" name="Freeform 746">
                  <a:extLst>
                    <a:ext uri="{FF2B5EF4-FFF2-40B4-BE49-F238E27FC236}">
                      <a16:creationId xmlns:a16="http://schemas.microsoft.com/office/drawing/2014/main" id="{A7A04E59-5E43-488B-3045-6851FAFFEB2E}"/>
                    </a:ext>
                  </a:extLst>
                </p:cNvPr>
                <p:cNvSpPr>
                  <a:spLocks/>
                </p:cNvSpPr>
                <p:nvPr/>
              </p:nvSpPr>
              <p:spPr bwMode="auto">
                <a:xfrm>
                  <a:off x="2642283" y="754117"/>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9" name="Freeform 747">
                  <a:extLst>
                    <a:ext uri="{FF2B5EF4-FFF2-40B4-BE49-F238E27FC236}">
                      <a16:creationId xmlns:a16="http://schemas.microsoft.com/office/drawing/2014/main" id="{7C54B378-D41A-F138-88BA-25CEF5C1D669}"/>
                    </a:ext>
                  </a:extLst>
                </p:cNvPr>
                <p:cNvSpPr>
                  <a:spLocks/>
                </p:cNvSpPr>
                <p:nvPr/>
              </p:nvSpPr>
              <p:spPr bwMode="auto">
                <a:xfrm>
                  <a:off x="2642397" y="754206"/>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0" name="Freeform 748">
                  <a:extLst>
                    <a:ext uri="{FF2B5EF4-FFF2-40B4-BE49-F238E27FC236}">
                      <a16:creationId xmlns:a16="http://schemas.microsoft.com/office/drawing/2014/main" id="{D87199C1-7DD6-4140-545A-0AB1E7E90FB5}"/>
                    </a:ext>
                  </a:extLst>
                </p:cNvPr>
                <p:cNvSpPr>
                  <a:spLocks/>
                </p:cNvSpPr>
                <p:nvPr/>
              </p:nvSpPr>
              <p:spPr bwMode="auto">
                <a:xfrm>
                  <a:off x="2642273" y="754198"/>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1" name="Freeform 749">
                  <a:extLst>
                    <a:ext uri="{FF2B5EF4-FFF2-40B4-BE49-F238E27FC236}">
                      <a16:creationId xmlns:a16="http://schemas.microsoft.com/office/drawing/2014/main" id="{EC86F7AF-8736-CF19-3CB4-4131A414E156}"/>
                    </a:ext>
                  </a:extLst>
                </p:cNvPr>
                <p:cNvSpPr>
                  <a:spLocks/>
                </p:cNvSpPr>
                <p:nvPr/>
              </p:nvSpPr>
              <p:spPr bwMode="auto">
                <a:xfrm>
                  <a:off x="2642451" y="754447"/>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2" name="Freeform 750">
                  <a:extLst>
                    <a:ext uri="{FF2B5EF4-FFF2-40B4-BE49-F238E27FC236}">
                      <a16:creationId xmlns:a16="http://schemas.microsoft.com/office/drawing/2014/main" id="{0F59B753-9659-ED97-602F-3EFFBC9286A5}"/>
                    </a:ext>
                  </a:extLst>
                </p:cNvPr>
                <p:cNvSpPr>
                  <a:spLocks/>
                </p:cNvSpPr>
                <p:nvPr/>
              </p:nvSpPr>
              <p:spPr bwMode="auto">
                <a:xfrm>
                  <a:off x="2642319" y="754438"/>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3" name="Line 751">
                  <a:extLst>
                    <a:ext uri="{FF2B5EF4-FFF2-40B4-BE49-F238E27FC236}">
                      <a16:creationId xmlns:a16="http://schemas.microsoft.com/office/drawing/2014/main" id="{6BA4EB8B-853D-EE5E-CBF1-38A8119C384E}"/>
                    </a:ext>
                  </a:extLst>
                </p:cNvPr>
                <p:cNvSpPr>
                  <a:spLocks noChangeShapeType="1"/>
                </p:cNvSpPr>
                <p:nvPr/>
              </p:nvSpPr>
              <p:spPr bwMode="auto">
                <a:xfrm flipH="1">
                  <a:off x="2642397" y="754336"/>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4" name="Freeform 752">
                  <a:extLst>
                    <a:ext uri="{FF2B5EF4-FFF2-40B4-BE49-F238E27FC236}">
                      <a16:creationId xmlns:a16="http://schemas.microsoft.com/office/drawing/2014/main" id="{864F604B-68AF-91FC-30E5-E148D901E124}"/>
                    </a:ext>
                  </a:extLst>
                </p:cNvPr>
                <p:cNvSpPr>
                  <a:spLocks/>
                </p:cNvSpPr>
                <p:nvPr/>
              </p:nvSpPr>
              <p:spPr bwMode="auto">
                <a:xfrm>
                  <a:off x="2642355" y="754342"/>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5" name="Line 753">
                  <a:extLst>
                    <a:ext uri="{FF2B5EF4-FFF2-40B4-BE49-F238E27FC236}">
                      <a16:creationId xmlns:a16="http://schemas.microsoft.com/office/drawing/2014/main" id="{C9EB987B-7329-C804-0005-29F4788FFDE7}"/>
                    </a:ext>
                  </a:extLst>
                </p:cNvPr>
                <p:cNvSpPr>
                  <a:spLocks noChangeShapeType="1"/>
                </p:cNvSpPr>
                <p:nvPr/>
              </p:nvSpPr>
              <p:spPr bwMode="auto">
                <a:xfrm>
                  <a:off x="2642381" y="754336"/>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6" name="Freeform 754">
                  <a:extLst>
                    <a:ext uri="{FF2B5EF4-FFF2-40B4-BE49-F238E27FC236}">
                      <a16:creationId xmlns:a16="http://schemas.microsoft.com/office/drawing/2014/main" id="{8559C713-2F7B-8D70-CEB3-A1BE6DE1856A}"/>
                    </a:ext>
                  </a:extLst>
                </p:cNvPr>
                <p:cNvSpPr>
                  <a:spLocks/>
                </p:cNvSpPr>
                <p:nvPr/>
              </p:nvSpPr>
              <p:spPr bwMode="auto">
                <a:xfrm>
                  <a:off x="2642189" y="754130"/>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7" name="Freeform 755">
                  <a:extLst>
                    <a:ext uri="{FF2B5EF4-FFF2-40B4-BE49-F238E27FC236}">
                      <a16:creationId xmlns:a16="http://schemas.microsoft.com/office/drawing/2014/main" id="{DC3B5431-EE7C-08CE-E5FB-2BB6D1EF76BE}"/>
                    </a:ext>
                  </a:extLst>
                </p:cNvPr>
                <p:cNvSpPr>
                  <a:spLocks/>
                </p:cNvSpPr>
                <p:nvPr/>
              </p:nvSpPr>
              <p:spPr bwMode="auto">
                <a:xfrm>
                  <a:off x="2642357" y="754212"/>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8" name="Freeform 756">
                  <a:extLst>
                    <a:ext uri="{FF2B5EF4-FFF2-40B4-BE49-F238E27FC236}">
                      <a16:creationId xmlns:a16="http://schemas.microsoft.com/office/drawing/2014/main" id="{76EE7262-8789-ADDE-748B-9117DDE181CA}"/>
                    </a:ext>
                  </a:extLst>
                </p:cNvPr>
                <p:cNvSpPr>
                  <a:spLocks/>
                </p:cNvSpPr>
                <p:nvPr/>
              </p:nvSpPr>
              <p:spPr bwMode="auto">
                <a:xfrm>
                  <a:off x="2642220" y="754162"/>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244" name="グループ化 243">
                <a:extLst>
                  <a:ext uri="{FF2B5EF4-FFF2-40B4-BE49-F238E27FC236}">
                    <a16:creationId xmlns:a16="http://schemas.microsoft.com/office/drawing/2014/main" id="{BBBAB516-5ACB-ECE4-24C7-3044287E66D4}"/>
                  </a:ext>
                </a:extLst>
              </p:cNvPr>
              <p:cNvGrpSpPr/>
              <p:nvPr/>
            </p:nvGrpSpPr>
            <p:grpSpPr>
              <a:xfrm>
                <a:off x="2832691" y="332277"/>
                <a:ext cx="462887" cy="533732"/>
                <a:chOff x="2832688" y="332276"/>
                <a:chExt cx="725786" cy="1019741"/>
              </a:xfrm>
            </p:grpSpPr>
            <p:grpSp>
              <p:nvGrpSpPr>
                <p:cNvPr id="245" name="グループ化 244">
                  <a:extLst>
                    <a:ext uri="{FF2B5EF4-FFF2-40B4-BE49-F238E27FC236}">
                      <a16:creationId xmlns:a16="http://schemas.microsoft.com/office/drawing/2014/main" id="{F259EDEE-57B6-1E57-3B2E-06302F4BEF8E}"/>
                    </a:ext>
                  </a:extLst>
                </p:cNvPr>
                <p:cNvGrpSpPr/>
                <p:nvPr/>
              </p:nvGrpSpPr>
              <p:grpSpPr>
                <a:xfrm>
                  <a:off x="2832688" y="332276"/>
                  <a:ext cx="725786" cy="1019741"/>
                  <a:chOff x="2832689" y="332277"/>
                  <a:chExt cx="2686615" cy="3774705"/>
                </a:xfrm>
              </p:grpSpPr>
              <p:grpSp>
                <p:nvGrpSpPr>
                  <p:cNvPr id="252" name="グループ化 251">
                    <a:extLst>
                      <a:ext uri="{FF2B5EF4-FFF2-40B4-BE49-F238E27FC236}">
                        <a16:creationId xmlns:a16="http://schemas.microsoft.com/office/drawing/2014/main" id="{99B6D7BC-2906-E509-B08B-A91D78EE9EBC}"/>
                      </a:ext>
                    </a:extLst>
                  </p:cNvPr>
                  <p:cNvGrpSpPr/>
                  <p:nvPr/>
                </p:nvGrpSpPr>
                <p:grpSpPr>
                  <a:xfrm>
                    <a:off x="2832689" y="332277"/>
                    <a:ext cx="2686615" cy="3774705"/>
                    <a:chOff x="2832689" y="332277"/>
                    <a:chExt cx="2714625" cy="3819525"/>
                  </a:xfrm>
                </p:grpSpPr>
                <p:sp>
                  <p:nvSpPr>
                    <p:cNvPr id="259" name="フリーフォーム 592">
                      <a:extLst>
                        <a:ext uri="{FF2B5EF4-FFF2-40B4-BE49-F238E27FC236}">
                          <a16:creationId xmlns:a16="http://schemas.microsoft.com/office/drawing/2014/main" id="{FD82789C-8C48-B61F-C5BD-CB457886B0E6}"/>
                        </a:ext>
                      </a:extLst>
                    </p:cNvPr>
                    <p:cNvSpPr/>
                    <p:nvPr/>
                  </p:nvSpPr>
                  <p:spPr>
                    <a:xfrm>
                      <a:off x="5161552" y="2323002"/>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0" name="フリーフォーム 593">
                      <a:extLst>
                        <a:ext uri="{FF2B5EF4-FFF2-40B4-BE49-F238E27FC236}">
                          <a16:creationId xmlns:a16="http://schemas.microsoft.com/office/drawing/2014/main" id="{957725E2-8C3D-D04E-555A-2897B50D726A}"/>
                        </a:ext>
                      </a:extLst>
                    </p:cNvPr>
                    <p:cNvSpPr/>
                    <p:nvPr/>
                  </p:nvSpPr>
                  <p:spPr>
                    <a:xfrm>
                      <a:off x="2899364" y="2294427"/>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1" name="フリーフォーム 594">
                      <a:extLst>
                        <a:ext uri="{FF2B5EF4-FFF2-40B4-BE49-F238E27FC236}">
                          <a16:creationId xmlns:a16="http://schemas.microsoft.com/office/drawing/2014/main" id="{60DC0EE8-DB69-4FB4-D0CC-AEABBCE60FBD}"/>
                        </a:ext>
                      </a:extLst>
                    </p:cNvPr>
                    <p:cNvSpPr/>
                    <p:nvPr/>
                  </p:nvSpPr>
                  <p:spPr>
                    <a:xfrm>
                      <a:off x="2918414" y="1503852"/>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2" name="フリーフォーム 595">
                      <a:extLst>
                        <a:ext uri="{FF2B5EF4-FFF2-40B4-BE49-F238E27FC236}">
                          <a16:creationId xmlns:a16="http://schemas.microsoft.com/office/drawing/2014/main" id="{593D5B66-1884-97CD-5082-C2391A5BD2AE}"/>
                        </a:ext>
                      </a:extLst>
                    </p:cNvPr>
                    <p:cNvSpPr/>
                    <p:nvPr/>
                  </p:nvSpPr>
                  <p:spPr>
                    <a:xfrm>
                      <a:off x="5094877" y="1703877"/>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3" name="フリーフォーム 596">
                      <a:extLst>
                        <a:ext uri="{FF2B5EF4-FFF2-40B4-BE49-F238E27FC236}">
                          <a16:creationId xmlns:a16="http://schemas.microsoft.com/office/drawing/2014/main" id="{5580E364-0EFD-2BF5-5586-FB07F49EA7EB}"/>
                        </a:ext>
                      </a:extLst>
                    </p:cNvPr>
                    <p:cNvSpPr/>
                    <p:nvPr/>
                  </p:nvSpPr>
                  <p:spPr>
                    <a:xfrm>
                      <a:off x="2956514" y="1037127"/>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4" name="フリーフォーム 597">
                      <a:extLst>
                        <a:ext uri="{FF2B5EF4-FFF2-40B4-BE49-F238E27FC236}">
                          <a16:creationId xmlns:a16="http://schemas.microsoft.com/office/drawing/2014/main" id="{A6B13FFE-3340-0497-D2BB-695CBFEB6045}"/>
                        </a:ext>
                      </a:extLst>
                    </p:cNvPr>
                    <p:cNvSpPr/>
                    <p:nvPr/>
                  </p:nvSpPr>
                  <p:spPr>
                    <a:xfrm>
                      <a:off x="3437527" y="1780077"/>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5" name="フリーフォーム 598">
                      <a:extLst>
                        <a:ext uri="{FF2B5EF4-FFF2-40B4-BE49-F238E27FC236}">
                          <a16:creationId xmlns:a16="http://schemas.microsoft.com/office/drawing/2014/main" id="{70CEEE51-6052-9F3B-26EE-D3BB52DEE782}"/>
                        </a:ext>
                      </a:extLst>
                    </p:cNvPr>
                    <p:cNvSpPr/>
                    <p:nvPr/>
                  </p:nvSpPr>
                  <p:spPr>
                    <a:xfrm>
                      <a:off x="4661489" y="1856277"/>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6" name="フリーフォーム 599">
                      <a:extLst>
                        <a:ext uri="{FF2B5EF4-FFF2-40B4-BE49-F238E27FC236}">
                          <a16:creationId xmlns:a16="http://schemas.microsoft.com/office/drawing/2014/main" id="{9E9FB0D5-D22F-84B2-BE6F-78316F21D6CF}"/>
                        </a:ext>
                      </a:extLst>
                    </p:cNvPr>
                    <p:cNvSpPr/>
                    <p:nvPr/>
                  </p:nvSpPr>
                  <p:spPr>
                    <a:xfrm>
                      <a:off x="3856627" y="2475402"/>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7" name="フリーフォーム 600">
                      <a:extLst>
                        <a:ext uri="{FF2B5EF4-FFF2-40B4-BE49-F238E27FC236}">
                          <a16:creationId xmlns:a16="http://schemas.microsoft.com/office/drawing/2014/main" id="{C9B54AF4-F393-0F14-2847-CCC702168185}"/>
                        </a:ext>
                      </a:extLst>
                    </p:cNvPr>
                    <p:cNvSpPr/>
                    <p:nvPr/>
                  </p:nvSpPr>
                  <p:spPr>
                    <a:xfrm>
                      <a:off x="4461464" y="2475402"/>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8" name="フリーフォーム 601">
                      <a:extLst>
                        <a:ext uri="{FF2B5EF4-FFF2-40B4-BE49-F238E27FC236}">
                          <a16:creationId xmlns:a16="http://schemas.microsoft.com/office/drawing/2014/main" id="{811DE0E4-734B-78A5-CDDE-30B744A88FF0}"/>
                        </a:ext>
                      </a:extLst>
                    </p:cNvPr>
                    <p:cNvSpPr/>
                    <p:nvPr/>
                  </p:nvSpPr>
                  <p:spPr>
                    <a:xfrm>
                      <a:off x="3542302" y="3789852"/>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69" name="フリーフォーム 602">
                      <a:extLst>
                        <a:ext uri="{FF2B5EF4-FFF2-40B4-BE49-F238E27FC236}">
                          <a16:creationId xmlns:a16="http://schemas.microsoft.com/office/drawing/2014/main" id="{CE7AB3AB-F581-639C-C814-C92D50BECF17}"/>
                        </a:ext>
                      </a:extLst>
                    </p:cNvPr>
                    <p:cNvSpPr/>
                    <p:nvPr/>
                  </p:nvSpPr>
                  <p:spPr>
                    <a:xfrm>
                      <a:off x="4632914" y="3751752"/>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0" name="フリーフォーム 603">
                      <a:extLst>
                        <a:ext uri="{FF2B5EF4-FFF2-40B4-BE49-F238E27FC236}">
                          <a16:creationId xmlns:a16="http://schemas.microsoft.com/office/drawing/2014/main" id="{F36C7AED-E336-3598-C167-44D3F44B528C}"/>
                        </a:ext>
                      </a:extLst>
                    </p:cNvPr>
                    <p:cNvSpPr/>
                    <p:nvPr/>
                  </p:nvSpPr>
                  <p:spPr>
                    <a:xfrm>
                      <a:off x="3475627" y="2818302"/>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1" name="フリーフォーム 604">
                      <a:extLst>
                        <a:ext uri="{FF2B5EF4-FFF2-40B4-BE49-F238E27FC236}">
                          <a16:creationId xmlns:a16="http://schemas.microsoft.com/office/drawing/2014/main" id="{C22417B7-8BCF-0355-537C-E6305074FD86}"/>
                        </a:ext>
                      </a:extLst>
                    </p:cNvPr>
                    <p:cNvSpPr/>
                    <p:nvPr/>
                  </p:nvSpPr>
                  <p:spPr>
                    <a:xfrm>
                      <a:off x="4699589" y="2856402"/>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2" name="フリーフォーム 605">
                      <a:extLst>
                        <a:ext uri="{FF2B5EF4-FFF2-40B4-BE49-F238E27FC236}">
                          <a16:creationId xmlns:a16="http://schemas.microsoft.com/office/drawing/2014/main" id="{B793EC5D-35E9-2C20-5896-1C442FE94AFB}"/>
                        </a:ext>
                      </a:extLst>
                    </p:cNvPr>
                    <p:cNvSpPr/>
                    <p:nvPr/>
                  </p:nvSpPr>
                  <p:spPr>
                    <a:xfrm>
                      <a:off x="3694702" y="3218352"/>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3" name="フリーフォーム 606">
                      <a:extLst>
                        <a:ext uri="{FF2B5EF4-FFF2-40B4-BE49-F238E27FC236}">
                          <a16:creationId xmlns:a16="http://schemas.microsoft.com/office/drawing/2014/main" id="{CA6087A2-4305-AE00-D423-32B3A806B501}"/>
                        </a:ext>
                      </a:extLst>
                    </p:cNvPr>
                    <p:cNvSpPr/>
                    <p:nvPr/>
                  </p:nvSpPr>
                  <p:spPr>
                    <a:xfrm>
                      <a:off x="3685177" y="3332652"/>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4" name="フリーフォーム 607">
                      <a:extLst>
                        <a:ext uri="{FF2B5EF4-FFF2-40B4-BE49-F238E27FC236}">
                          <a16:creationId xmlns:a16="http://schemas.microsoft.com/office/drawing/2014/main" id="{27842B20-DDA8-DC5A-3436-F7D13BFB4823}"/>
                        </a:ext>
                      </a:extLst>
                    </p:cNvPr>
                    <p:cNvSpPr/>
                    <p:nvPr/>
                  </p:nvSpPr>
                  <p:spPr>
                    <a:xfrm>
                      <a:off x="3099389" y="332277"/>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75" name="フリーフォーム 608">
                      <a:extLst>
                        <a:ext uri="{FF2B5EF4-FFF2-40B4-BE49-F238E27FC236}">
                          <a16:creationId xmlns:a16="http://schemas.microsoft.com/office/drawing/2014/main" id="{D7FB5A7E-30B1-FD94-E0FB-B5FAFCF2E84D}"/>
                        </a:ext>
                      </a:extLst>
                    </p:cNvPr>
                    <p:cNvSpPr/>
                    <p:nvPr/>
                  </p:nvSpPr>
                  <p:spPr>
                    <a:xfrm>
                      <a:off x="2832689" y="1170477"/>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sp>
                <p:nvSpPr>
                  <p:cNvPr id="253" name="フリーフォーム 586">
                    <a:extLst>
                      <a:ext uri="{FF2B5EF4-FFF2-40B4-BE49-F238E27FC236}">
                        <a16:creationId xmlns:a16="http://schemas.microsoft.com/office/drawing/2014/main" id="{F921D679-2D65-EF5F-1DFE-CCD5D5B61EB8}"/>
                      </a:ext>
                    </a:extLst>
                  </p:cNvPr>
                  <p:cNvSpPr/>
                  <p:nvPr/>
                </p:nvSpPr>
                <p:spPr>
                  <a:xfrm>
                    <a:off x="3972078" y="2829747"/>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54" name="フリーフォーム 587">
                    <a:extLst>
                      <a:ext uri="{FF2B5EF4-FFF2-40B4-BE49-F238E27FC236}">
                        <a16:creationId xmlns:a16="http://schemas.microsoft.com/office/drawing/2014/main" id="{B2C9FF02-3744-DB96-81CA-DE623891DF4C}"/>
                      </a:ext>
                    </a:extLst>
                  </p:cNvPr>
                  <p:cNvSpPr/>
                  <p:nvPr/>
                </p:nvSpPr>
                <p:spPr>
                  <a:xfrm>
                    <a:off x="4356280" y="2846076"/>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55" name="フリーフォーム 588">
                    <a:extLst>
                      <a:ext uri="{FF2B5EF4-FFF2-40B4-BE49-F238E27FC236}">
                        <a16:creationId xmlns:a16="http://schemas.microsoft.com/office/drawing/2014/main" id="{0E2A811D-A04A-C20A-8185-2C2505715CE5}"/>
                      </a:ext>
                    </a:extLst>
                  </p:cNvPr>
                  <p:cNvSpPr/>
                  <p:nvPr/>
                </p:nvSpPr>
                <p:spPr>
                  <a:xfrm>
                    <a:off x="3384250" y="2118334"/>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56" name="フリーフォーム 589">
                    <a:extLst>
                      <a:ext uri="{FF2B5EF4-FFF2-40B4-BE49-F238E27FC236}">
                        <a16:creationId xmlns:a16="http://schemas.microsoft.com/office/drawing/2014/main" id="{F24C4EA0-1E6F-F8A7-8F5E-55EEFA287950}"/>
                      </a:ext>
                    </a:extLst>
                  </p:cNvPr>
                  <p:cNvSpPr/>
                  <p:nvPr/>
                </p:nvSpPr>
                <p:spPr>
                  <a:xfrm>
                    <a:off x="4590323" y="2183648"/>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57" name="フリーフォーム 590">
                    <a:extLst>
                      <a:ext uri="{FF2B5EF4-FFF2-40B4-BE49-F238E27FC236}">
                        <a16:creationId xmlns:a16="http://schemas.microsoft.com/office/drawing/2014/main" id="{2BD50824-CB37-6AF0-176D-6596509E6031}"/>
                      </a:ext>
                    </a:extLst>
                  </p:cNvPr>
                  <p:cNvSpPr/>
                  <p:nvPr/>
                </p:nvSpPr>
                <p:spPr>
                  <a:xfrm>
                    <a:off x="3596521" y="2118334"/>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58" name="フリーフォーム 591">
                    <a:extLst>
                      <a:ext uri="{FF2B5EF4-FFF2-40B4-BE49-F238E27FC236}">
                        <a16:creationId xmlns:a16="http://schemas.microsoft.com/office/drawing/2014/main" id="{8B3617C2-14B3-2765-1A19-847331FF073B}"/>
                      </a:ext>
                    </a:extLst>
                  </p:cNvPr>
                  <p:cNvSpPr/>
                  <p:nvPr/>
                </p:nvSpPr>
                <p:spPr>
                  <a:xfrm>
                    <a:off x="4737280" y="2183648"/>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grpSp>
              <p:nvGrpSpPr>
                <p:cNvPr id="246" name="グループ化 245">
                  <a:extLst>
                    <a:ext uri="{FF2B5EF4-FFF2-40B4-BE49-F238E27FC236}">
                      <a16:creationId xmlns:a16="http://schemas.microsoft.com/office/drawing/2014/main" id="{521F4700-C56F-7A3E-8E25-5D72DECDD844}"/>
                    </a:ext>
                  </a:extLst>
                </p:cNvPr>
                <p:cNvGrpSpPr/>
                <p:nvPr/>
              </p:nvGrpSpPr>
              <p:grpSpPr>
                <a:xfrm>
                  <a:off x="3072329" y="412356"/>
                  <a:ext cx="260134" cy="153645"/>
                  <a:chOff x="3072329" y="412356"/>
                  <a:chExt cx="260134" cy="153645"/>
                </a:xfrm>
              </p:grpSpPr>
              <p:sp>
                <p:nvSpPr>
                  <p:cNvPr id="247" name="WordArt 959">
                    <a:extLst>
                      <a:ext uri="{FF2B5EF4-FFF2-40B4-BE49-F238E27FC236}">
                        <a16:creationId xmlns:a16="http://schemas.microsoft.com/office/drawing/2014/main" id="{9978D01D-A4F3-5C5C-B878-9E3F7EDDDD40}"/>
                      </a:ext>
                    </a:extLst>
                  </p:cNvPr>
                  <p:cNvSpPr>
                    <a:spLocks noChangeArrowheads="1" noChangeShapeType="1" noTextEdit="1"/>
                  </p:cNvSpPr>
                  <p:nvPr/>
                </p:nvSpPr>
                <p:spPr bwMode="auto">
                  <a:xfrm rot="165087">
                    <a:off x="3072329" y="513504"/>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nvGrpSpPr>
                  <p:cNvPr id="248" name="グループ化 247">
                    <a:extLst>
                      <a:ext uri="{FF2B5EF4-FFF2-40B4-BE49-F238E27FC236}">
                        <a16:creationId xmlns:a16="http://schemas.microsoft.com/office/drawing/2014/main" id="{F9522438-5AD8-C24A-11C6-AA3932B1DB1F}"/>
                      </a:ext>
                    </a:extLst>
                  </p:cNvPr>
                  <p:cNvGrpSpPr/>
                  <p:nvPr/>
                </p:nvGrpSpPr>
                <p:grpSpPr>
                  <a:xfrm rot="660974">
                    <a:off x="3137491" y="412356"/>
                    <a:ext cx="130961" cy="61289"/>
                    <a:chOff x="3137491" y="412356"/>
                    <a:chExt cx="138770" cy="66943"/>
                  </a:xfrm>
                </p:grpSpPr>
                <p:sp>
                  <p:nvSpPr>
                    <p:cNvPr id="249" name="Freeform 956">
                      <a:extLst>
                        <a:ext uri="{FF2B5EF4-FFF2-40B4-BE49-F238E27FC236}">
                          <a16:creationId xmlns:a16="http://schemas.microsoft.com/office/drawing/2014/main" id="{1A747189-EE3D-6714-6594-0D49A41C1052}"/>
                        </a:ext>
                      </a:extLst>
                    </p:cNvPr>
                    <p:cNvSpPr>
                      <a:spLocks/>
                    </p:cNvSpPr>
                    <p:nvPr/>
                  </p:nvSpPr>
                  <p:spPr bwMode="auto">
                    <a:xfrm rot="21031234">
                      <a:off x="3137491" y="412356"/>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50" name="Freeform 957">
                      <a:extLst>
                        <a:ext uri="{FF2B5EF4-FFF2-40B4-BE49-F238E27FC236}">
                          <a16:creationId xmlns:a16="http://schemas.microsoft.com/office/drawing/2014/main" id="{19350C98-6DAB-E3AF-12F8-83D13DB47AC4}"/>
                        </a:ext>
                      </a:extLst>
                    </p:cNvPr>
                    <p:cNvSpPr>
                      <a:spLocks/>
                    </p:cNvSpPr>
                    <p:nvPr/>
                  </p:nvSpPr>
                  <p:spPr bwMode="auto">
                    <a:xfrm rot="21031234">
                      <a:off x="3195607" y="450059"/>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51" name="Freeform 958">
                      <a:extLst>
                        <a:ext uri="{FF2B5EF4-FFF2-40B4-BE49-F238E27FC236}">
                          <a16:creationId xmlns:a16="http://schemas.microsoft.com/office/drawing/2014/main" id="{1604FEF6-092D-32B6-388D-A4C4C0388BA9}"/>
                        </a:ext>
                      </a:extLst>
                    </p:cNvPr>
                    <p:cNvSpPr>
                      <a:spLocks/>
                    </p:cNvSpPr>
                    <p:nvPr/>
                  </p:nvSpPr>
                  <p:spPr bwMode="auto">
                    <a:xfrm rot="21031234">
                      <a:off x="3196882" y="427668"/>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grpSp>
        <p:grpSp>
          <p:nvGrpSpPr>
            <p:cNvPr id="11" name="グループ化 10">
              <a:extLst>
                <a:ext uri="{FF2B5EF4-FFF2-40B4-BE49-F238E27FC236}">
                  <a16:creationId xmlns:a16="http://schemas.microsoft.com/office/drawing/2014/main" id="{F5FE9003-F4E1-AF1A-6B8E-97CBEFDB5711}"/>
                </a:ext>
              </a:extLst>
            </p:cNvPr>
            <p:cNvGrpSpPr/>
            <p:nvPr/>
          </p:nvGrpSpPr>
          <p:grpSpPr>
            <a:xfrm>
              <a:off x="1067925" y="2430340"/>
              <a:ext cx="976463" cy="1307557"/>
              <a:chOff x="1483179" y="141026"/>
              <a:chExt cx="1983616" cy="2707897"/>
            </a:xfrm>
          </p:grpSpPr>
          <p:pic>
            <p:nvPicPr>
              <p:cNvPr id="207" name="図 206">
                <a:extLst>
                  <a:ext uri="{FF2B5EF4-FFF2-40B4-BE49-F238E27FC236}">
                    <a16:creationId xmlns:a16="http://schemas.microsoft.com/office/drawing/2014/main" id="{B79E2C0A-0132-7577-9D1B-04FA6FAFF8D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8435" t="6587" r="6636"/>
              <a:stretch/>
            </p:blipFill>
            <p:spPr bwMode="auto">
              <a:xfrm rot="20965398" flipH="1">
                <a:off x="1483179" y="141026"/>
                <a:ext cx="1375638" cy="1577136"/>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75">
                <a:extLst>
                  <a:ext uri="{FF2B5EF4-FFF2-40B4-BE49-F238E27FC236}">
                    <a16:creationId xmlns:a16="http://schemas.microsoft.com/office/drawing/2014/main" id="{1A775079-3D17-166F-8A27-D8198D57346D}"/>
                  </a:ext>
                </a:extLst>
              </p:cNvPr>
              <p:cNvGrpSpPr>
                <a:grpSpLocks/>
              </p:cNvGrpSpPr>
              <p:nvPr/>
            </p:nvGrpSpPr>
            <p:grpSpPr bwMode="auto">
              <a:xfrm flipH="1">
                <a:off x="1681196" y="1422375"/>
                <a:ext cx="1785599" cy="1426548"/>
                <a:chOff x="1684500" y="1437427"/>
                <a:chExt cx="510" cy="382"/>
              </a:xfrm>
            </p:grpSpPr>
            <p:sp>
              <p:nvSpPr>
                <p:cNvPr id="209" name="Freeform 276">
                  <a:extLst>
                    <a:ext uri="{FF2B5EF4-FFF2-40B4-BE49-F238E27FC236}">
                      <a16:creationId xmlns:a16="http://schemas.microsoft.com/office/drawing/2014/main" id="{E8AB4B9D-214E-DE47-7E1B-3B77300E156E}"/>
                    </a:ext>
                  </a:extLst>
                </p:cNvPr>
                <p:cNvSpPr>
                  <a:spLocks/>
                </p:cNvSpPr>
                <p:nvPr/>
              </p:nvSpPr>
              <p:spPr bwMode="auto">
                <a:xfrm flipH="1">
                  <a:off x="1684565" y="143775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277">
                  <a:extLst>
                    <a:ext uri="{FF2B5EF4-FFF2-40B4-BE49-F238E27FC236}">
                      <a16:creationId xmlns:a16="http://schemas.microsoft.com/office/drawing/2014/main" id="{7D0D0950-6D61-A145-12DF-E48C6B8FED81}"/>
                    </a:ext>
                  </a:extLst>
                </p:cNvPr>
                <p:cNvSpPr>
                  <a:spLocks/>
                </p:cNvSpPr>
                <p:nvPr/>
              </p:nvSpPr>
              <p:spPr bwMode="auto">
                <a:xfrm flipH="1">
                  <a:off x="1684800" y="143774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78">
                  <a:extLst>
                    <a:ext uri="{FF2B5EF4-FFF2-40B4-BE49-F238E27FC236}">
                      <a16:creationId xmlns:a16="http://schemas.microsoft.com/office/drawing/2014/main" id="{122DC8A4-68A0-A559-3DB2-7B8E1468248B}"/>
                    </a:ext>
                  </a:extLst>
                </p:cNvPr>
                <p:cNvSpPr>
                  <a:spLocks/>
                </p:cNvSpPr>
                <p:nvPr/>
              </p:nvSpPr>
              <p:spPr bwMode="auto">
                <a:xfrm>
                  <a:off x="1684574" y="143762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79">
                  <a:extLst>
                    <a:ext uri="{FF2B5EF4-FFF2-40B4-BE49-F238E27FC236}">
                      <a16:creationId xmlns:a16="http://schemas.microsoft.com/office/drawing/2014/main" id="{8910F3FC-7EE1-3742-32AA-39B33AD61F7D}"/>
                    </a:ext>
                  </a:extLst>
                </p:cNvPr>
                <p:cNvSpPr>
                  <a:spLocks/>
                </p:cNvSpPr>
                <p:nvPr/>
              </p:nvSpPr>
              <p:spPr bwMode="auto">
                <a:xfrm>
                  <a:off x="1684509" y="143744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80">
                  <a:extLst>
                    <a:ext uri="{FF2B5EF4-FFF2-40B4-BE49-F238E27FC236}">
                      <a16:creationId xmlns:a16="http://schemas.microsoft.com/office/drawing/2014/main" id="{402CF3FD-B1DE-D4EB-10F5-4D7F05B7E5DA}"/>
                    </a:ext>
                  </a:extLst>
                </p:cNvPr>
                <p:cNvSpPr>
                  <a:spLocks/>
                </p:cNvSpPr>
                <p:nvPr/>
              </p:nvSpPr>
              <p:spPr bwMode="auto">
                <a:xfrm>
                  <a:off x="1684652" y="143748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81">
                  <a:extLst>
                    <a:ext uri="{FF2B5EF4-FFF2-40B4-BE49-F238E27FC236}">
                      <a16:creationId xmlns:a16="http://schemas.microsoft.com/office/drawing/2014/main" id="{8FEB08EC-740B-BE47-A1A3-02D04232E527}"/>
                    </a:ext>
                  </a:extLst>
                </p:cNvPr>
                <p:cNvSpPr>
                  <a:spLocks/>
                </p:cNvSpPr>
                <p:nvPr/>
              </p:nvSpPr>
              <p:spPr bwMode="auto">
                <a:xfrm>
                  <a:off x="1684569" y="143748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282">
                  <a:extLst>
                    <a:ext uri="{FF2B5EF4-FFF2-40B4-BE49-F238E27FC236}">
                      <a16:creationId xmlns:a16="http://schemas.microsoft.com/office/drawing/2014/main" id="{AF00B2C5-3A2D-19BE-1E7B-A2FC4D14F5EE}"/>
                    </a:ext>
                  </a:extLst>
                </p:cNvPr>
                <p:cNvSpPr>
                  <a:spLocks/>
                </p:cNvSpPr>
                <p:nvPr/>
              </p:nvSpPr>
              <p:spPr bwMode="auto">
                <a:xfrm>
                  <a:off x="1684908" y="143749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83">
                  <a:extLst>
                    <a:ext uri="{FF2B5EF4-FFF2-40B4-BE49-F238E27FC236}">
                      <a16:creationId xmlns:a16="http://schemas.microsoft.com/office/drawing/2014/main" id="{8B7E2FE6-8875-1A45-FDC8-32606C45A0ED}"/>
                    </a:ext>
                  </a:extLst>
                </p:cNvPr>
                <p:cNvSpPr>
                  <a:spLocks/>
                </p:cNvSpPr>
                <p:nvPr/>
              </p:nvSpPr>
              <p:spPr bwMode="auto">
                <a:xfrm>
                  <a:off x="1684847" y="143748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84">
                  <a:extLst>
                    <a:ext uri="{FF2B5EF4-FFF2-40B4-BE49-F238E27FC236}">
                      <a16:creationId xmlns:a16="http://schemas.microsoft.com/office/drawing/2014/main" id="{6C896EC7-EB9F-7D6D-DBF1-63082518C61B}"/>
                    </a:ext>
                  </a:extLst>
                </p:cNvPr>
                <p:cNvSpPr>
                  <a:spLocks/>
                </p:cNvSpPr>
                <p:nvPr/>
              </p:nvSpPr>
              <p:spPr bwMode="auto">
                <a:xfrm>
                  <a:off x="1684749" y="143742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8" name="Freeform 285">
                  <a:extLst>
                    <a:ext uri="{FF2B5EF4-FFF2-40B4-BE49-F238E27FC236}">
                      <a16:creationId xmlns:a16="http://schemas.microsoft.com/office/drawing/2014/main" id="{E19ACD0F-CF97-0185-22B5-2464359E3563}"/>
                    </a:ext>
                  </a:extLst>
                </p:cNvPr>
                <p:cNvSpPr>
                  <a:spLocks/>
                </p:cNvSpPr>
                <p:nvPr/>
              </p:nvSpPr>
              <p:spPr bwMode="auto">
                <a:xfrm flipH="1">
                  <a:off x="1684826" y="143751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286">
                  <a:extLst>
                    <a:ext uri="{FF2B5EF4-FFF2-40B4-BE49-F238E27FC236}">
                      <a16:creationId xmlns:a16="http://schemas.microsoft.com/office/drawing/2014/main" id="{F4B945CE-7C6B-8C87-8C29-234EA79B050C}"/>
                    </a:ext>
                  </a:extLst>
                </p:cNvPr>
                <p:cNvSpPr>
                  <a:spLocks/>
                </p:cNvSpPr>
                <p:nvPr/>
              </p:nvSpPr>
              <p:spPr bwMode="auto">
                <a:xfrm>
                  <a:off x="1684659" y="143763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287">
                  <a:extLst>
                    <a:ext uri="{FF2B5EF4-FFF2-40B4-BE49-F238E27FC236}">
                      <a16:creationId xmlns:a16="http://schemas.microsoft.com/office/drawing/2014/main" id="{218130AB-0DDC-9C76-4017-0FD0EDEE779A}"/>
                    </a:ext>
                  </a:extLst>
                </p:cNvPr>
                <p:cNvSpPr>
                  <a:spLocks/>
                </p:cNvSpPr>
                <p:nvPr/>
              </p:nvSpPr>
              <p:spPr bwMode="auto">
                <a:xfrm flipH="1">
                  <a:off x="1684679" y="143754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288">
                  <a:extLst>
                    <a:ext uri="{FF2B5EF4-FFF2-40B4-BE49-F238E27FC236}">
                      <a16:creationId xmlns:a16="http://schemas.microsoft.com/office/drawing/2014/main" id="{835EEE13-07B6-67D0-486F-44E0E5E4E7C4}"/>
                    </a:ext>
                  </a:extLst>
                </p:cNvPr>
                <p:cNvSpPr>
                  <a:spLocks/>
                </p:cNvSpPr>
                <p:nvPr/>
              </p:nvSpPr>
              <p:spPr bwMode="auto">
                <a:xfrm flipH="1">
                  <a:off x="1684796" y="143756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289">
                  <a:extLst>
                    <a:ext uri="{FF2B5EF4-FFF2-40B4-BE49-F238E27FC236}">
                      <a16:creationId xmlns:a16="http://schemas.microsoft.com/office/drawing/2014/main" id="{44D2848A-B720-C675-3BFE-B432228D9DCC}"/>
                    </a:ext>
                  </a:extLst>
                </p:cNvPr>
                <p:cNvSpPr>
                  <a:spLocks/>
                </p:cNvSpPr>
                <p:nvPr/>
              </p:nvSpPr>
              <p:spPr bwMode="auto">
                <a:xfrm flipH="1">
                  <a:off x="1684831" y="143755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290">
                  <a:extLst>
                    <a:ext uri="{FF2B5EF4-FFF2-40B4-BE49-F238E27FC236}">
                      <a16:creationId xmlns:a16="http://schemas.microsoft.com/office/drawing/2014/main" id="{237FBD77-A430-EB2C-3B8A-85E8D32955F9}"/>
                    </a:ext>
                  </a:extLst>
                </p:cNvPr>
                <p:cNvSpPr>
                  <a:spLocks/>
                </p:cNvSpPr>
                <p:nvPr/>
              </p:nvSpPr>
              <p:spPr bwMode="auto">
                <a:xfrm flipH="1">
                  <a:off x="1684695" y="143746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291">
                  <a:extLst>
                    <a:ext uri="{FF2B5EF4-FFF2-40B4-BE49-F238E27FC236}">
                      <a16:creationId xmlns:a16="http://schemas.microsoft.com/office/drawing/2014/main" id="{FFFA5C0C-2C91-81C0-4D92-98168EAB7DD4}"/>
                    </a:ext>
                  </a:extLst>
                </p:cNvPr>
                <p:cNvSpPr>
                  <a:spLocks/>
                </p:cNvSpPr>
                <p:nvPr/>
              </p:nvSpPr>
              <p:spPr bwMode="auto">
                <a:xfrm>
                  <a:off x="1684915" y="143749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Line 292">
                  <a:extLst>
                    <a:ext uri="{FF2B5EF4-FFF2-40B4-BE49-F238E27FC236}">
                      <a16:creationId xmlns:a16="http://schemas.microsoft.com/office/drawing/2014/main" id="{1F5414D4-37D0-FCDC-CDF4-03E5054338C8}"/>
                    </a:ext>
                  </a:extLst>
                </p:cNvPr>
                <p:cNvSpPr>
                  <a:spLocks noChangeShapeType="1"/>
                </p:cNvSpPr>
                <p:nvPr/>
              </p:nvSpPr>
              <p:spPr bwMode="auto">
                <a:xfrm>
                  <a:off x="1684747" y="143766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Line 293">
                  <a:extLst>
                    <a:ext uri="{FF2B5EF4-FFF2-40B4-BE49-F238E27FC236}">
                      <a16:creationId xmlns:a16="http://schemas.microsoft.com/office/drawing/2014/main" id="{2A69861E-8037-1BE3-8C2D-7669233212CF}"/>
                    </a:ext>
                  </a:extLst>
                </p:cNvPr>
                <p:cNvSpPr>
                  <a:spLocks noChangeShapeType="1"/>
                </p:cNvSpPr>
                <p:nvPr/>
              </p:nvSpPr>
              <p:spPr bwMode="auto">
                <a:xfrm flipH="1">
                  <a:off x="1684787" y="143766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294">
                  <a:extLst>
                    <a:ext uri="{FF2B5EF4-FFF2-40B4-BE49-F238E27FC236}">
                      <a16:creationId xmlns:a16="http://schemas.microsoft.com/office/drawing/2014/main" id="{D3908C59-5559-ACDB-81BD-057D2B9B897B}"/>
                    </a:ext>
                  </a:extLst>
                </p:cNvPr>
                <p:cNvSpPr>
                  <a:spLocks/>
                </p:cNvSpPr>
                <p:nvPr/>
              </p:nvSpPr>
              <p:spPr bwMode="auto">
                <a:xfrm>
                  <a:off x="1684785" y="143764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295">
                  <a:extLst>
                    <a:ext uri="{FF2B5EF4-FFF2-40B4-BE49-F238E27FC236}">
                      <a16:creationId xmlns:a16="http://schemas.microsoft.com/office/drawing/2014/main" id="{5B035255-9A28-1271-ACA7-1131E88C83C8}"/>
                    </a:ext>
                  </a:extLst>
                </p:cNvPr>
                <p:cNvSpPr>
                  <a:spLocks/>
                </p:cNvSpPr>
                <p:nvPr/>
              </p:nvSpPr>
              <p:spPr bwMode="auto">
                <a:xfrm flipH="1">
                  <a:off x="1684643" y="143774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Freeform 296">
                  <a:extLst>
                    <a:ext uri="{FF2B5EF4-FFF2-40B4-BE49-F238E27FC236}">
                      <a16:creationId xmlns:a16="http://schemas.microsoft.com/office/drawing/2014/main" id="{36C30F87-E048-8A70-11E6-F412E636F270}"/>
                    </a:ext>
                  </a:extLst>
                </p:cNvPr>
                <p:cNvSpPr>
                  <a:spLocks/>
                </p:cNvSpPr>
                <p:nvPr/>
              </p:nvSpPr>
              <p:spPr bwMode="auto">
                <a:xfrm flipH="1">
                  <a:off x="1684835" y="143773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297">
                  <a:extLst>
                    <a:ext uri="{FF2B5EF4-FFF2-40B4-BE49-F238E27FC236}">
                      <a16:creationId xmlns:a16="http://schemas.microsoft.com/office/drawing/2014/main" id="{75B1A7A7-7D15-231A-EA4B-CF1F1FE25D3D}"/>
                    </a:ext>
                  </a:extLst>
                </p:cNvPr>
                <p:cNvSpPr>
                  <a:spLocks/>
                </p:cNvSpPr>
                <p:nvPr/>
              </p:nvSpPr>
              <p:spPr bwMode="auto">
                <a:xfrm flipH="1">
                  <a:off x="1684714" y="143753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1" name="Freeform 298">
                  <a:extLst>
                    <a:ext uri="{FF2B5EF4-FFF2-40B4-BE49-F238E27FC236}">
                      <a16:creationId xmlns:a16="http://schemas.microsoft.com/office/drawing/2014/main" id="{46A748DB-C394-4119-F458-83CBD8DFB1BF}"/>
                    </a:ext>
                  </a:extLst>
                </p:cNvPr>
                <p:cNvSpPr>
                  <a:spLocks/>
                </p:cNvSpPr>
                <p:nvPr/>
              </p:nvSpPr>
              <p:spPr bwMode="auto">
                <a:xfrm flipH="1">
                  <a:off x="1684509" y="143755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232" name="Group 299">
                  <a:extLst>
                    <a:ext uri="{FF2B5EF4-FFF2-40B4-BE49-F238E27FC236}">
                      <a16:creationId xmlns:a16="http://schemas.microsoft.com/office/drawing/2014/main" id="{23A43C96-EE50-B568-41B8-18C6878C419D}"/>
                    </a:ext>
                  </a:extLst>
                </p:cNvPr>
                <p:cNvGrpSpPr>
                  <a:grpSpLocks/>
                </p:cNvGrpSpPr>
                <p:nvPr/>
              </p:nvGrpSpPr>
              <p:grpSpPr bwMode="auto">
                <a:xfrm>
                  <a:off x="1684500" y="1437574"/>
                  <a:ext cx="124" cy="67"/>
                  <a:chOff x="1684500" y="1437574"/>
                  <a:chExt cx="124" cy="89"/>
                </a:xfrm>
              </p:grpSpPr>
              <p:sp>
                <p:nvSpPr>
                  <p:cNvPr id="239" name="Freeform 300">
                    <a:extLst>
                      <a:ext uri="{FF2B5EF4-FFF2-40B4-BE49-F238E27FC236}">
                        <a16:creationId xmlns:a16="http://schemas.microsoft.com/office/drawing/2014/main" id="{5977A268-FEA7-A1C8-9F04-3B9F981BCE7E}"/>
                      </a:ext>
                    </a:extLst>
                  </p:cNvPr>
                  <p:cNvSpPr>
                    <a:spLocks/>
                  </p:cNvSpPr>
                  <p:nvPr/>
                </p:nvSpPr>
                <p:spPr bwMode="auto">
                  <a:xfrm flipH="1">
                    <a:off x="1684500" y="143757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0" name="Freeform 301">
                    <a:extLst>
                      <a:ext uri="{FF2B5EF4-FFF2-40B4-BE49-F238E27FC236}">
                        <a16:creationId xmlns:a16="http://schemas.microsoft.com/office/drawing/2014/main" id="{8CE99576-BCC4-0876-C376-ACFE6FEA2BC6}"/>
                      </a:ext>
                    </a:extLst>
                  </p:cNvPr>
                  <p:cNvSpPr>
                    <a:spLocks/>
                  </p:cNvSpPr>
                  <p:nvPr/>
                </p:nvSpPr>
                <p:spPr bwMode="auto">
                  <a:xfrm flipH="1">
                    <a:off x="1684544"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1" name="Freeform 302">
                    <a:extLst>
                      <a:ext uri="{FF2B5EF4-FFF2-40B4-BE49-F238E27FC236}">
                        <a16:creationId xmlns:a16="http://schemas.microsoft.com/office/drawing/2014/main" id="{874394FB-642F-FC28-B622-1D11347753CB}"/>
                      </a:ext>
                    </a:extLst>
                  </p:cNvPr>
                  <p:cNvSpPr>
                    <a:spLocks/>
                  </p:cNvSpPr>
                  <p:nvPr/>
                </p:nvSpPr>
                <p:spPr bwMode="auto">
                  <a:xfrm flipH="1">
                    <a:off x="1684529"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2" name="Freeform 303">
                    <a:extLst>
                      <a:ext uri="{FF2B5EF4-FFF2-40B4-BE49-F238E27FC236}">
                        <a16:creationId xmlns:a16="http://schemas.microsoft.com/office/drawing/2014/main" id="{A93BB5F8-4121-C26D-CA47-8859856B3A9E}"/>
                      </a:ext>
                    </a:extLst>
                  </p:cNvPr>
                  <p:cNvSpPr>
                    <a:spLocks/>
                  </p:cNvSpPr>
                  <p:nvPr/>
                </p:nvSpPr>
                <p:spPr bwMode="auto">
                  <a:xfrm flipH="1">
                    <a:off x="1684515" y="143761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233" name="Group 304">
                  <a:extLst>
                    <a:ext uri="{FF2B5EF4-FFF2-40B4-BE49-F238E27FC236}">
                      <a16:creationId xmlns:a16="http://schemas.microsoft.com/office/drawing/2014/main" id="{5647367F-42AF-1D35-ACC3-1291FF33F0A2}"/>
                    </a:ext>
                  </a:extLst>
                </p:cNvPr>
                <p:cNvGrpSpPr>
                  <a:grpSpLocks/>
                </p:cNvGrpSpPr>
                <p:nvPr/>
              </p:nvGrpSpPr>
              <p:grpSpPr bwMode="auto">
                <a:xfrm flipH="1">
                  <a:off x="1684888" y="1437589"/>
                  <a:ext cx="122" cy="70"/>
                  <a:chOff x="1684888" y="1437589"/>
                  <a:chExt cx="124" cy="89"/>
                </a:xfrm>
              </p:grpSpPr>
              <p:sp>
                <p:nvSpPr>
                  <p:cNvPr id="235" name="Freeform 305">
                    <a:extLst>
                      <a:ext uri="{FF2B5EF4-FFF2-40B4-BE49-F238E27FC236}">
                        <a16:creationId xmlns:a16="http://schemas.microsoft.com/office/drawing/2014/main" id="{DA193F1D-D753-98F6-38A3-23B91EC8CC40}"/>
                      </a:ext>
                    </a:extLst>
                  </p:cNvPr>
                  <p:cNvSpPr>
                    <a:spLocks/>
                  </p:cNvSpPr>
                  <p:nvPr/>
                </p:nvSpPr>
                <p:spPr bwMode="auto">
                  <a:xfrm flipH="1">
                    <a:off x="1684888" y="143758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6" name="Freeform 306">
                    <a:extLst>
                      <a:ext uri="{FF2B5EF4-FFF2-40B4-BE49-F238E27FC236}">
                        <a16:creationId xmlns:a16="http://schemas.microsoft.com/office/drawing/2014/main" id="{0605A35B-C6B6-B399-B201-D1FE2F9CACCC}"/>
                      </a:ext>
                    </a:extLst>
                  </p:cNvPr>
                  <p:cNvSpPr>
                    <a:spLocks/>
                  </p:cNvSpPr>
                  <p:nvPr/>
                </p:nvSpPr>
                <p:spPr bwMode="auto">
                  <a:xfrm flipH="1">
                    <a:off x="1684932"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7" name="Freeform 307">
                    <a:extLst>
                      <a:ext uri="{FF2B5EF4-FFF2-40B4-BE49-F238E27FC236}">
                        <a16:creationId xmlns:a16="http://schemas.microsoft.com/office/drawing/2014/main" id="{F074463F-200D-990C-ADB8-3922D15ED49B}"/>
                      </a:ext>
                    </a:extLst>
                  </p:cNvPr>
                  <p:cNvSpPr>
                    <a:spLocks/>
                  </p:cNvSpPr>
                  <p:nvPr/>
                </p:nvSpPr>
                <p:spPr bwMode="auto">
                  <a:xfrm flipH="1">
                    <a:off x="1684917"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8" name="Freeform 308">
                    <a:extLst>
                      <a:ext uri="{FF2B5EF4-FFF2-40B4-BE49-F238E27FC236}">
                        <a16:creationId xmlns:a16="http://schemas.microsoft.com/office/drawing/2014/main" id="{64B659DE-48D7-9506-A809-CA04271E96D9}"/>
                      </a:ext>
                    </a:extLst>
                  </p:cNvPr>
                  <p:cNvSpPr>
                    <a:spLocks/>
                  </p:cNvSpPr>
                  <p:nvPr/>
                </p:nvSpPr>
                <p:spPr bwMode="auto">
                  <a:xfrm flipH="1">
                    <a:off x="1684903" y="143763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34" name="Freeform 309">
                  <a:extLst>
                    <a:ext uri="{FF2B5EF4-FFF2-40B4-BE49-F238E27FC236}">
                      <a16:creationId xmlns:a16="http://schemas.microsoft.com/office/drawing/2014/main" id="{5EF33509-10A9-3336-F90B-74CA2F335073}"/>
                    </a:ext>
                  </a:extLst>
                </p:cNvPr>
                <p:cNvSpPr>
                  <a:spLocks/>
                </p:cNvSpPr>
                <p:nvPr/>
              </p:nvSpPr>
              <p:spPr bwMode="auto">
                <a:xfrm>
                  <a:off x="1684924" y="143757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12" name="グループ化 11">
              <a:extLst>
                <a:ext uri="{FF2B5EF4-FFF2-40B4-BE49-F238E27FC236}">
                  <a16:creationId xmlns:a16="http://schemas.microsoft.com/office/drawing/2014/main" id="{77A6CE38-9AB4-712F-3A00-242B98F9B6E4}"/>
                </a:ext>
              </a:extLst>
            </p:cNvPr>
            <p:cNvGrpSpPr/>
            <p:nvPr/>
          </p:nvGrpSpPr>
          <p:grpSpPr>
            <a:xfrm>
              <a:off x="197171" y="2446619"/>
              <a:ext cx="742401" cy="1252783"/>
              <a:chOff x="-1" y="0"/>
              <a:chExt cx="741941" cy="1303314"/>
            </a:xfrm>
          </p:grpSpPr>
          <p:grpSp>
            <p:nvGrpSpPr>
              <p:cNvPr id="182" name="Group 733">
                <a:extLst>
                  <a:ext uri="{FF2B5EF4-FFF2-40B4-BE49-F238E27FC236}">
                    <a16:creationId xmlns:a16="http://schemas.microsoft.com/office/drawing/2014/main" id="{73020F61-20C3-9EB2-6704-61945C8E733E}"/>
                  </a:ext>
                </a:extLst>
              </p:cNvPr>
              <p:cNvGrpSpPr>
                <a:grpSpLocks/>
              </p:cNvGrpSpPr>
              <p:nvPr/>
            </p:nvGrpSpPr>
            <p:grpSpPr bwMode="auto">
              <a:xfrm flipH="1">
                <a:off x="-1" y="506361"/>
                <a:ext cx="736390" cy="796953"/>
                <a:chOff x="0" y="507567"/>
                <a:chExt cx="376" cy="421"/>
              </a:xfrm>
            </p:grpSpPr>
            <p:sp>
              <p:nvSpPr>
                <p:cNvPr id="184" name="Freeform 734">
                  <a:extLst>
                    <a:ext uri="{FF2B5EF4-FFF2-40B4-BE49-F238E27FC236}">
                      <a16:creationId xmlns:a16="http://schemas.microsoft.com/office/drawing/2014/main" id="{0B2EE2D8-4351-D6D6-7D4D-A0590DE751ED}"/>
                    </a:ext>
                  </a:extLst>
                </p:cNvPr>
                <p:cNvSpPr>
                  <a:spLocks/>
                </p:cNvSpPr>
                <p:nvPr/>
              </p:nvSpPr>
              <p:spPr bwMode="auto">
                <a:xfrm>
                  <a:off x="244" y="507923"/>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735">
                  <a:extLst>
                    <a:ext uri="{FF2B5EF4-FFF2-40B4-BE49-F238E27FC236}">
                      <a16:creationId xmlns:a16="http://schemas.microsoft.com/office/drawing/2014/main" id="{FB0D0674-0937-CC03-FBF4-E5826BD458DA}"/>
                    </a:ext>
                  </a:extLst>
                </p:cNvPr>
                <p:cNvSpPr>
                  <a:spLocks/>
                </p:cNvSpPr>
                <p:nvPr/>
              </p:nvSpPr>
              <p:spPr bwMode="auto">
                <a:xfrm>
                  <a:off x="59" y="507912"/>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 name="Freeform 736">
                  <a:extLst>
                    <a:ext uri="{FF2B5EF4-FFF2-40B4-BE49-F238E27FC236}">
                      <a16:creationId xmlns:a16="http://schemas.microsoft.com/office/drawing/2014/main" id="{412A919A-8C00-3522-3D23-7A543DF3AA63}"/>
                    </a:ext>
                  </a:extLst>
                </p:cNvPr>
                <p:cNvSpPr>
                  <a:spLocks/>
                </p:cNvSpPr>
                <p:nvPr/>
              </p:nvSpPr>
              <p:spPr bwMode="auto">
                <a:xfrm>
                  <a:off x="52" y="507779"/>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737">
                  <a:extLst>
                    <a:ext uri="{FF2B5EF4-FFF2-40B4-BE49-F238E27FC236}">
                      <a16:creationId xmlns:a16="http://schemas.microsoft.com/office/drawing/2014/main" id="{78675790-F2BD-BDEA-8957-4B36B6616F4A}"/>
                    </a:ext>
                  </a:extLst>
                </p:cNvPr>
                <p:cNvSpPr>
                  <a:spLocks/>
                </p:cNvSpPr>
                <p:nvPr/>
              </p:nvSpPr>
              <p:spPr bwMode="auto">
                <a:xfrm>
                  <a:off x="83" y="507597"/>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738">
                  <a:extLst>
                    <a:ext uri="{FF2B5EF4-FFF2-40B4-BE49-F238E27FC236}">
                      <a16:creationId xmlns:a16="http://schemas.microsoft.com/office/drawing/2014/main" id="{254DC14D-1E28-7312-F5F8-665C937429A7}"/>
                    </a:ext>
                  </a:extLst>
                </p:cNvPr>
                <p:cNvSpPr>
                  <a:spLocks/>
                </p:cNvSpPr>
                <p:nvPr/>
              </p:nvSpPr>
              <p:spPr bwMode="auto">
                <a:xfrm>
                  <a:off x="116" y="507586"/>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739">
                  <a:extLst>
                    <a:ext uri="{FF2B5EF4-FFF2-40B4-BE49-F238E27FC236}">
                      <a16:creationId xmlns:a16="http://schemas.microsoft.com/office/drawing/2014/main" id="{99C28BFF-2D32-EEB8-862B-5F9262D5AAED}"/>
                    </a:ext>
                  </a:extLst>
                </p:cNvPr>
                <p:cNvSpPr>
                  <a:spLocks/>
                </p:cNvSpPr>
                <p:nvPr/>
              </p:nvSpPr>
              <p:spPr bwMode="auto">
                <a:xfrm>
                  <a:off x="142" y="507766"/>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0" name="Freeform 740">
                  <a:extLst>
                    <a:ext uri="{FF2B5EF4-FFF2-40B4-BE49-F238E27FC236}">
                      <a16:creationId xmlns:a16="http://schemas.microsoft.com/office/drawing/2014/main" id="{2BE3C6D5-40AF-0FCC-EFA2-71A7D92C1F4A}"/>
                    </a:ext>
                  </a:extLst>
                </p:cNvPr>
                <p:cNvSpPr>
                  <a:spLocks/>
                </p:cNvSpPr>
                <p:nvPr/>
              </p:nvSpPr>
              <p:spPr bwMode="auto">
                <a:xfrm>
                  <a:off x="163" y="507755"/>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1" name="Freeform 741">
                  <a:extLst>
                    <a:ext uri="{FF2B5EF4-FFF2-40B4-BE49-F238E27FC236}">
                      <a16:creationId xmlns:a16="http://schemas.microsoft.com/office/drawing/2014/main" id="{37BDA6A6-2E7B-0D32-C4B9-CE36AB48C791}"/>
                    </a:ext>
                  </a:extLst>
                </p:cNvPr>
                <p:cNvSpPr>
                  <a:spLocks/>
                </p:cNvSpPr>
                <p:nvPr/>
              </p:nvSpPr>
              <p:spPr bwMode="auto">
                <a:xfrm>
                  <a:off x="80" y="507618"/>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2" name="Freeform 742">
                  <a:extLst>
                    <a:ext uri="{FF2B5EF4-FFF2-40B4-BE49-F238E27FC236}">
                      <a16:creationId xmlns:a16="http://schemas.microsoft.com/office/drawing/2014/main" id="{9C2BB6AB-ADEE-7813-3AA3-44BCC56D2034}"/>
                    </a:ext>
                  </a:extLst>
                </p:cNvPr>
                <p:cNvSpPr>
                  <a:spLocks/>
                </p:cNvSpPr>
                <p:nvPr/>
              </p:nvSpPr>
              <p:spPr bwMode="auto">
                <a:xfrm>
                  <a:off x="216" y="507617"/>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743">
                  <a:extLst>
                    <a:ext uri="{FF2B5EF4-FFF2-40B4-BE49-F238E27FC236}">
                      <a16:creationId xmlns:a16="http://schemas.microsoft.com/office/drawing/2014/main" id="{8E1306F4-DDC1-FFE4-95F6-29D214FEE6D0}"/>
                    </a:ext>
                  </a:extLst>
                </p:cNvPr>
                <p:cNvSpPr>
                  <a:spLocks/>
                </p:cNvSpPr>
                <p:nvPr/>
              </p:nvSpPr>
              <p:spPr bwMode="auto">
                <a:xfrm>
                  <a:off x="267" y="507601"/>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4" name="Freeform 744">
                  <a:extLst>
                    <a:ext uri="{FF2B5EF4-FFF2-40B4-BE49-F238E27FC236}">
                      <a16:creationId xmlns:a16="http://schemas.microsoft.com/office/drawing/2014/main" id="{C40FEEC4-98BC-C5F4-3CA8-2D8C8E867A4B}"/>
                    </a:ext>
                  </a:extLst>
                </p:cNvPr>
                <p:cNvSpPr>
                  <a:spLocks/>
                </p:cNvSpPr>
                <p:nvPr/>
              </p:nvSpPr>
              <p:spPr bwMode="auto">
                <a:xfrm>
                  <a:off x="250" y="507592"/>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5" name="Freeform 745">
                  <a:extLst>
                    <a:ext uri="{FF2B5EF4-FFF2-40B4-BE49-F238E27FC236}">
                      <a16:creationId xmlns:a16="http://schemas.microsoft.com/office/drawing/2014/main" id="{C66525C5-481D-5771-1338-F69C76154E38}"/>
                    </a:ext>
                  </a:extLst>
                </p:cNvPr>
                <p:cNvSpPr>
                  <a:spLocks/>
                </p:cNvSpPr>
                <p:nvPr/>
              </p:nvSpPr>
              <p:spPr bwMode="auto">
                <a:xfrm>
                  <a:off x="156" y="507567"/>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746">
                  <a:extLst>
                    <a:ext uri="{FF2B5EF4-FFF2-40B4-BE49-F238E27FC236}">
                      <a16:creationId xmlns:a16="http://schemas.microsoft.com/office/drawing/2014/main" id="{3E7B8415-6980-AC7F-A691-50C8710B1073}"/>
                    </a:ext>
                  </a:extLst>
                </p:cNvPr>
                <p:cNvSpPr>
                  <a:spLocks/>
                </p:cNvSpPr>
                <p:nvPr/>
              </p:nvSpPr>
              <p:spPr bwMode="auto">
                <a:xfrm>
                  <a:off x="94" y="507586"/>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747">
                  <a:extLst>
                    <a:ext uri="{FF2B5EF4-FFF2-40B4-BE49-F238E27FC236}">
                      <a16:creationId xmlns:a16="http://schemas.microsoft.com/office/drawing/2014/main" id="{4ABBB9D5-298C-1B66-5EAC-729CDB5812A0}"/>
                    </a:ext>
                  </a:extLst>
                </p:cNvPr>
                <p:cNvSpPr>
                  <a:spLocks/>
                </p:cNvSpPr>
                <p:nvPr/>
              </p:nvSpPr>
              <p:spPr bwMode="auto">
                <a:xfrm>
                  <a:off x="208" y="507675"/>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Freeform 748">
                  <a:extLst>
                    <a:ext uri="{FF2B5EF4-FFF2-40B4-BE49-F238E27FC236}">
                      <a16:creationId xmlns:a16="http://schemas.microsoft.com/office/drawing/2014/main" id="{5BB0E516-0E09-C7D6-3325-757D250256DC}"/>
                    </a:ext>
                  </a:extLst>
                </p:cNvPr>
                <p:cNvSpPr>
                  <a:spLocks/>
                </p:cNvSpPr>
                <p:nvPr/>
              </p:nvSpPr>
              <p:spPr bwMode="auto">
                <a:xfrm>
                  <a:off x="84" y="507667"/>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Freeform 749">
                  <a:extLst>
                    <a:ext uri="{FF2B5EF4-FFF2-40B4-BE49-F238E27FC236}">
                      <a16:creationId xmlns:a16="http://schemas.microsoft.com/office/drawing/2014/main" id="{DA74B820-A92D-F598-86C5-E2F42441CB5A}"/>
                    </a:ext>
                  </a:extLst>
                </p:cNvPr>
                <p:cNvSpPr>
                  <a:spLocks/>
                </p:cNvSpPr>
                <p:nvPr/>
              </p:nvSpPr>
              <p:spPr bwMode="auto">
                <a:xfrm>
                  <a:off x="262" y="507916"/>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Freeform 750">
                  <a:extLst>
                    <a:ext uri="{FF2B5EF4-FFF2-40B4-BE49-F238E27FC236}">
                      <a16:creationId xmlns:a16="http://schemas.microsoft.com/office/drawing/2014/main" id="{BCBF2F82-B703-5790-8524-1AA2B911A2B7}"/>
                    </a:ext>
                  </a:extLst>
                </p:cNvPr>
                <p:cNvSpPr>
                  <a:spLocks/>
                </p:cNvSpPr>
                <p:nvPr/>
              </p:nvSpPr>
              <p:spPr bwMode="auto">
                <a:xfrm>
                  <a:off x="130" y="507907"/>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1" name="Line 751">
                  <a:extLst>
                    <a:ext uri="{FF2B5EF4-FFF2-40B4-BE49-F238E27FC236}">
                      <a16:creationId xmlns:a16="http://schemas.microsoft.com/office/drawing/2014/main" id="{21521966-6794-20E3-6EAE-FEBDFEE34995}"/>
                    </a:ext>
                  </a:extLst>
                </p:cNvPr>
                <p:cNvSpPr>
                  <a:spLocks noChangeShapeType="1"/>
                </p:cNvSpPr>
                <p:nvPr/>
              </p:nvSpPr>
              <p:spPr bwMode="auto">
                <a:xfrm flipH="1">
                  <a:off x="208" y="507805"/>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2" name="Freeform 752">
                  <a:extLst>
                    <a:ext uri="{FF2B5EF4-FFF2-40B4-BE49-F238E27FC236}">
                      <a16:creationId xmlns:a16="http://schemas.microsoft.com/office/drawing/2014/main" id="{2EB8B2E8-5E44-73C8-4409-767598DDC510}"/>
                    </a:ext>
                  </a:extLst>
                </p:cNvPr>
                <p:cNvSpPr>
                  <a:spLocks/>
                </p:cNvSpPr>
                <p:nvPr/>
              </p:nvSpPr>
              <p:spPr bwMode="auto">
                <a:xfrm>
                  <a:off x="166" y="507811"/>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Line 753">
                  <a:extLst>
                    <a:ext uri="{FF2B5EF4-FFF2-40B4-BE49-F238E27FC236}">
                      <a16:creationId xmlns:a16="http://schemas.microsoft.com/office/drawing/2014/main" id="{50F56D7D-3DB3-7382-A1E5-EA4761CCE47A}"/>
                    </a:ext>
                  </a:extLst>
                </p:cNvPr>
                <p:cNvSpPr>
                  <a:spLocks noChangeShapeType="1"/>
                </p:cNvSpPr>
                <p:nvPr/>
              </p:nvSpPr>
              <p:spPr bwMode="auto">
                <a:xfrm>
                  <a:off x="192" y="507805"/>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4" name="Freeform 754">
                  <a:extLst>
                    <a:ext uri="{FF2B5EF4-FFF2-40B4-BE49-F238E27FC236}">
                      <a16:creationId xmlns:a16="http://schemas.microsoft.com/office/drawing/2014/main" id="{13F17C98-1584-C52C-1B41-9803AC107540}"/>
                    </a:ext>
                  </a:extLst>
                </p:cNvPr>
                <p:cNvSpPr>
                  <a:spLocks/>
                </p:cNvSpPr>
                <p:nvPr/>
              </p:nvSpPr>
              <p:spPr bwMode="auto">
                <a:xfrm>
                  <a:off x="0" y="507599"/>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5" name="Freeform 755">
                  <a:extLst>
                    <a:ext uri="{FF2B5EF4-FFF2-40B4-BE49-F238E27FC236}">
                      <a16:creationId xmlns:a16="http://schemas.microsoft.com/office/drawing/2014/main" id="{A12226BF-DE00-E9E8-0414-E064901EC6AB}"/>
                    </a:ext>
                  </a:extLst>
                </p:cNvPr>
                <p:cNvSpPr>
                  <a:spLocks/>
                </p:cNvSpPr>
                <p:nvPr/>
              </p:nvSpPr>
              <p:spPr bwMode="auto">
                <a:xfrm>
                  <a:off x="168" y="507681"/>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756">
                  <a:extLst>
                    <a:ext uri="{FF2B5EF4-FFF2-40B4-BE49-F238E27FC236}">
                      <a16:creationId xmlns:a16="http://schemas.microsoft.com/office/drawing/2014/main" id="{DD8C6FE1-EB06-998F-CD60-2B871CB0811C}"/>
                    </a:ext>
                  </a:extLst>
                </p:cNvPr>
                <p:cNvSpPr>
                  <a:spLocks/>
                </p:cNvSpPr>
                <p:nvPr/>
              </p:nvSpPr>
              <p:spPr bwMode="auto">
                <a:xfrm>
                  <a:off x="31" y="507631"/>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183" name="図 182">
                <a:extLst>
                  <a:ext uri="{FF2B5EF4-FFF2-40B4-BE49-F238E27FC236}">
                    <a16:creationId xmlns:a16="http://schemas.microsoft.com/office/drawing/2014/main" id="{D3F31934-741D-C8B2-7BCF-C39CEB652877}"/>
                  </a:ext>
                </a:extLst>
              </p:cNvPr>
              <p:cNvPicPr>
                <a:picLocks noChangeAspect="1"/>
              </p:cNvPicPr>
              <p:nvPr/>
            </p:nvPicPr>
            <p:blipFill>
              <a:blip r:embed="rId9"/>
              <a:stretch>
                <a:fillRect/>
              </a:stretch>
            </p:blipFill>
            <p:spPr>
              <a:xfrm>
                <a:off x="14278" y="0"/>
                <a:ext cx="727662" cy="625550"/>
              </a:xfrm>
              <a:prstGeom prst="rect">
                <a:avLst/>
              </a:prstGeom>
            </p:spPr>
          </p:pic>
        </p:grpSp>
        <p:sp>
          <p:nvSpPr>
            <p:cNvPr id="13" name="テキスト ボックス 12">
              <a:extLst>
                <a:ext uri="{FF2B5EF4-FFF2-40B4-BE49-F238E27FC236}">
                  <a16:creationId xmlns:a16="http://schemas.microsoft.com/office/drawing/2014/main" id="{D4011550-B529-D2EC-C0B5-D9015A58B4B9}"/>
                </a:ext>
              </a:extLst>
            </p:cNvPr>
            <p:cNvSpPr txBox="1"/>
            <p:nvPr/>
          </p:nvSpPr>
          <p:spPr>
            <a:xfrm>
              <a:off x="93609" y="632109"/>
              <a:ext cx="134203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QCC</a:t>
              </a: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会合</a:t>
              </a:r>
            </a:p>
          </p:txBody>
        </p:sp>
        <p:grpSp>
          <p:nvGrpSpPr>
            <p:cNvPr id="14" name="グループ化 13">
              <a:extLst>
                <a:ext uri="{FF2B5EF4-FFF2-40B4-BE49-F238E27FC236}">
                  <a16:creationId xmlns:a16="http://schemas.microsoft.com/office/drawing/2014/main" id="{89CC3D2A-4AEB-2615-6F65-86E58DCBA364}"/>
                </a:ext>
              </a:extLst>
            </p:cNvPr>
            <p:cNvGrpSpPr/>
            <p:nvPr/>
          </p:nvGrpSpPr>
          <p:grpSpPr>
            <a:xfrm flipH="1">
              <a:off x="2494078" y="1364137"/>
              <a:ext cx="870521" cy="1920260"/>
              <a:chOff x="4666041" y="3676079"/>
              <a:chExt cx="1313498" cy="2897412"/>
            </a:xfrm>
          </p:grpSpPr>
          <p:grpSp>
            <p:nvGrpSpPr>
              <p:cNvPr id="133" name="Group 1483">
                <a:extLst>
                  <a:ext uri="{FF2B5EF4-FFF2-40B4-BE49-F238E27FC236}">
                    <a16:creationId xmlns:a16="http://schemas.microsoft.com/office/drawing/2014/main" id="{AA7F9058-5ECD-5B9F-7613-8895D8F837D8}"/>
                  </a:ext>
                </a:extLst>
              </p:cNvPr>
              <p:cNvGrpSpPr>
                <a:grpSpLocks/>
              </p:cNvGrpSpPr>
              <p:nvPr/>
            </p:nvGrpSpPr>
            <p:grpSpPr bwMode="auto">
              <a:xfrm>
                <a:off x="4774436" y="4516459"/>
                <a:ext cx="1205103" cy="2057032"/>
                <a:chOff x="0" y="0"/>
                <a:chExt cx="222" cy="379"/>
              </a:xfrm>
            </p:grpSpPr>
            <p:sp>
              <p:nvSpPr>
                <p:cNvPr id="154" name="Freeform 1484">
                  <a:extLst>
                    <a:ext uri="{FF2B5EF4-FFF2-40B4-BE49-F238E27FC236}">
                      <a16:creationId xmlns:a16="http://schemas.microsoft.com/office/drawing/2014/main" id="{F838AEFC-868C-3ED2-5A41-2FCCAA153159}"/>
                    </a:ext>
                  </a:extLst>
                </p:cNvPr>
                <p:cNvSpPr>
                  <a:spLocks/>
                </p:cNvSpPr>
                <p:nvPr/>
              </p:nvSpPr>
              <p:spPr bwMode="auto">
                <a:xfrm>
                  <a:off x="192" y="64"/>
                  <a:ext cx="30" cy="24"/>
                </a:xfrm>
                <a:custGeom>
                  <a:avLst/>
                  <a:gdLst>
                    <a:gd name="T0" fmla="*/ 0 w 30"/>
                    <a:gd name="T1" fmla="*/ 11 h 24"/>
                    <a:gd name="T2" fmla="*/ 7 w 30"/>
                    <a:gd name="T3" fmla="*/ 4 h 24"/>
                    <a:gd name="T4" fmla="*/ 9 w 30"/>
                    <a:gd name="T5" fmla="*/ 0 h 24"/>
                    <a:gd name="T6" fmla="*/ 13 w 30"/>
                    <a:gd name="T7" fmla="*/ 2 h 24"/>
                    <a:gd name="T8" fmla="*/ 10 w 30"/>
                    <a:gd name="T9" fmla="*/ 6 h 24"/>
                    <a:gd name="T10" fmla="*/ 23 w 30"/>
                    <a:gd name="T11" fmla="*/ 3 h 24"/>
                    <a:gd name="T12" fmla="*/ 30 w 30"/>
                    <a:gd name="T13" fmla="*/ 7 h 24"/>
                    <a:gd name="T14" fmla="*/ 30 w 30"/>
                    <a:gd name="T15" fmla="*/ 13 h 24"/>
                    <a:gd name="T16" fmla="*/ 26 w 30"/>
                    <a:gd name="T17" fmla="*/ 19 h 24"/>
                    <a:gd name="T18" fmla="*/ 18 w 30"/>
                    <a:gd name="T19" fmla="*/ 22 h 24"/>
                    <a:gd name="T20" fmla="*/ 9 w 30"/>
                    <a:gd name="T21" fmla="*/ 24 h 24"/>
                    <a:gd name="T22" fmla="*/ 1 w 30"/>
                    <a:gd name="T23" fmla="*/ 2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24">
                      <a:moveTo>
                        <a:pt x="0" y="11"/>
                      </a:moveTo>
                      <a:lnTo>
                        <a:pt x="7" y="4"/>
                      </a:lnTo>
                      <a:lnTo>
                        <a:pt x="9" y="0"/>
                      </a:lnTo>
                      <a:cubicBezTo>
                        <a:pt x="10" y="0"/>
                        <a:pt x="13" y="1"/>
                        <a:pt x="13" y="2"/>
                      </a:cubicBezTo>
                      <a:lnTo>
                        <a:pt x="10" y="6"/>
                      </a:lnTo>
                      <a:lnTo>
                        <a:pt x="23" y="3"/>
                      </a:lnTo>
                      <a:lnTo>
                        <a:pt x="30" y="7"/>
                      </a:lnTo>
                      <a:lnTo>
                        <a:pt x="30" y="13"/>
                      </a:lnTo>
                      <a:lnTo>
                        <a:pt x="26" y="19"/>
                      </a:lnTo>
                      <a:lnTo>
                        <a:pt x="18" y="22"/>
                      </a:lnTo>
                      <a:lnTo>
                        <a:pt x="9" y="24"/>
                      </a:lnTo>
                      <a:lnTo>
                        <a:pt x="1" y="24"/>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55" name="Group 1485">
                  <a:extLst>
                    <a:ext uri="{FF2B5EF4-FFF2-40B4-BE49-F238E27FC236}">
                      <a16:creationId xmlns:a16="http://schemas.microsoft.com/office/drawing/2014/main" id="{019D67A4-370E-7EA7-4E87-C5C010EF2948}"/>
                    </a:ext>
                  </a:extLst>
                </p:cNvPr>
                <p:cNvGrpSpPr>
                  <a:grpSpLocks/>
                </p:cNvGrpSpPr>
                <p:nvPr/>
              </p:nvGrpSpPr>
              <p:grpSpPr bwMode="auto">
                <a:xfrm flipH="1">
                  <a:off x="23" y="148"/>
                  <a:ext cx="118" cy="231"/>
                  <a:chOff x="23" y="149"/>
                  <a:chExt cx="118" cy="284"/>
                </a:xfrm>
              </p:grpSpPr>
              <p:sp>
                <p:nvSpPr>
                  <p:cNvPr id="179" name="Freeform 1486">
                    <a:extLst>
                      <a:ext uri="{FF2B5EF4-FFF2-40B4-BE49-F238E27FC236}">
                        <a16:creationId xmlns:a16="http://schemas.microsoft.com/office/drawing/2014/main" id="{1A400708-9D3A-BED3-B21A-290DB6A98287}"/>
                      </a:ext>
                    </a:extLst>
                  </p:cNvPr>
                  <p:cNvSpPr>
                    <a:spLocks/>
                  </p:cNvSpPr>
                  <p:nvPr/>
                </p:nvSpPr>
                <p:spPr bwMode="auto">
                  <a:xfrm>
                    <a:off x="23" y="369"/>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1487">
                    <a:extLst>
                      <a:ext uri="{FF2B5EF4-FFF2-40B4-BE49-F238E27FC236}">
                        <a16:creationId xmlns:a16="http://schemas.microsoft.com/office/drawing/2014/main" id="{F2494AE3-2528-DF8D-C7F9-CD1532BC63F7}"/>
                      </a:ext>
                    </a:extLst>
                  </p:cNvPr>
                  <p:cNvSpPr>
                    <a:spLocks/>
                  </p:cNvSpPr>
                  <p:nvPr/>
                </p:nvSpPr>
                <p:spPr bwMode="auto">
                  <a:xfrm>
                    <a:off x="84" y="389"/>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1488">
                    <a:extLst>
                      <a:ext uri="{FF2B5EF4-FFF2-40B4-BE49-F238E27FC236}">
                        <a16:creationId xmlns:a16="http://schemas.microsoft.com/office/drawing/2014/main" id="{8565DA62-85F8-292F-05BA-C2A60EA245E1}"/>
                      </a:ext>
                    </a:extLst>
                  </p:cNvPr>
                  <p:cNvSpPr>
                    <a:spLocks/>
                  </p:cNvSpPr>
                  <p:nvPr/>
                </p:nvSpPr>
                <p:spPr bwMode="auto">
                  <a:xfrm>
                    <a:off x="36" y="149"/>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56" name="Freeform 1489">
                  <a:extLst>
                    <a:ext uri="{FF2B5EF4-FFF2-40B4-BE49-F238E27FC236}">
                      <a16:creationId xmlns:a16="http://schemas.microsoft.com/office/drawing/2014/main" id="{3E3E836A-E0C0-3A54-4EA1-68B380DB9509}"/>
                    </a:ext>
                  </a:extLst>
                </p:cNvPr>
                <p:cNvSpPr>
                  <a:spLocks/>
                </p:cNvSpPr>
                <p:nvPr/>
              </p:nvSpPr>
              <p:spPr bwMode="auto">
                <a:xfrm flipH="1">
                  <a:off x="70" y="199"/>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1490">
                  <a:extLst>
                    <a:ext uri="{FF2B5EF4-FFF2-40B4-BE49-F238E27FC236}">
                      <a16:creationId xmlns:a16="http://schemas.microsoft.com/office/drawing/2014/main" id="{946A17DA-91D0-79A5-27FB-4C78832382FF}"/>
                    </a:ext>
                  </a:extLst>
                </p:cNvPr>
                <p:cNvSpPr>
                  <a:spLocks/>
                </p:cNvSpPr>
                <p:nvPr/>
              </p:nvSpPr>
              <p:spPr bwMode="auto">
                <a:xfrm>
                  <a:off x="1" y="0"/>
                  <a:ext cx="196" cy="174"/>
                </a:xfrm>
                <a:custGeom>
                  <a:avLst/>
                  <a:gdLst>
                    <a:gd name="T0" fmla="*/ 51 w 196"/>
                    <a:gd name="T1" fmla="*/ 0 h 174"/>
                    <a:gd name="T2" fmla="*/ 45 w 196"/>
                    <a:gd name="T3" fmla="*/ 4 h 174"/>
                    <a:gd name="T4" fmla="*/ 43 w 196"/>
                    <a:gd name="T5" fmla="*/ 12 h 174"/>
                    <a:gd name="T6" fmla="*/ 11 w 196"/>
                    <a:gd name="T7" fmla="*/ 27 h 174"/>
                    <a:gd name="T8" fmla="*/ 2 w 196"/>
                    <a:gd name="T9" fmla="*/ 34 h 174"/>
                    <a:gd name="T10" fmla="*/ 0 w 196"/>
                    <a:gd name="T11" fmla="*/ 44 h 174"/>
                    <a:gd name="T12" fmla="*/ 0 w 196"/>
                    <a:gd name="T13" fmla="*/ 58 h 174"/>
                    <a:gd name="T14" fmla="*/ 5 w 196"/>
                    <a:gd name="T15" fmla="*/ 84 h 174"/>
                    <a:gd name="T16" fmla="*/ 15 w 196"/>
                    <a:gd name="T17" fmla="*/ 113 h 174"/>
                    <a:gd name="T18" fmla="*/ 15 w 196"/>
                    <a:gd name="T19" fmla="*/ 118 h 174"/>
                    <a:gd name="T20" fmla="*/ 15 w 196"/>
                    <a:gd name="T21" fmla="*/ 141 h 174"/>
                    <a:gd name="T22" fmla="*/ 20 w 196"/>
                    <a:gd name="T23" fmla="*/ 151 h 174"/>
                    <a:gd name="T24" fmla="*/ 26 w 196"/>
                    <a:gd name="T25" fmla="*/ 160 h 174"/>
                    <a:gd name="T26" fmla="*/ 27 w 196"/>
                    <a:gd name="T27" fmla="*/ 167 h 174"/>
                    <a:gd name="T28" fmla="*/ 35 w 196"/>
                    <a:gd name="T29" fmla="*/ 172 h 174"/>
                    <a:gd name="T30" fmla="*/ 65 w 196"/>
                    <a:gd name="T31" fmla="*/ 174 h 174"/>
                    <a:gd name="T32" fmla="*/ 99 w 196"/>
                    <a:gd name="T33" fmla="*/ 171 h 174"/>
                    <a:gd name="T34" fmla="*/ 112 w 196"/>
                    <a:gd name="T35" fmla="*/ 165 h 174"/>
                    <a:gd name="T36" fmla="*/ 122 w 196"/>
                    <a:gd name="T37" fmla="*/ 155 h 174"/>
                    <a:gd name="T38" fmla="*/ 127 w 196"/>
                    <a:gd name="T39" fmla="*/ 147 h 174"/>
                    <a:gd name="T40" fmla="*/ 130 w 196"/>
                    <a:gd name="T41" fmla="*/ 136 h 174"/>
                    <a:gd name="T42" fmla="*/ 130 w 196"/>
                    <a:gd name="T43" fmla="*/ 123 h 174"/>
                    <a:gd name="T44" fmla="*/ 129 w 196"/>
                    <a:gd name="T45" fmla="*/ 104 h 174"/>
                    <a:gd name="T46" fmla="*/ 142 w 196"/>
                    <a:gd name="T47" fmla="*/ 109 h 174"/>
                    <a:gd name="T48" fmla="*/ 157 w 196"/>
                    <a:gd name="T49" fmla="*/ 106 h 174"/>
                    <a:gd name="T50" fmla="*/ 169 w 196"/>
                    <a:gd name="T51" fmla="*/ 103 h 174"/>
                    <a:gd name="T52" fmla="*/ 185 w 196"/>
                    <a:gd name="T53" fmla="*/ 96 h 174"/>
                    <a:gd name="T54" fmla="*/ 196 w 196"/>
                    <a:gd name="T55" fmla="*/ 89 h 174"/>
                    <a:gd name="T56" fmla="*/ 190 w 196"/>
                    <a:gd name="T57" fmla="*/ 74 h 174"/>
                    <a:gd name="T58" fmla="*/ 181 w 196"/>
                    <a:gd name="T59" fmla="*/ 76 h 174"/>
                    <a:gd name="T60" fmla="*/ 159 w 196"/>
                    <a:gd name="T61" fmla="*/ 77 h 174"/>
                    <a:gd name="T62" fmla="*/ 154 w 196"/>
                    <a:gd name="T63" fmla="*/ 77 h 174"/>
                    <a:gd name="T64" fmla="*/ 150 w 196"/>
                    <a:gd name="T65" fmla="*/ 58 h 174"/>
                    <a:gd name="T66" fmla="*/ 128 w 196"/>
                    <a:gd name="T67" fmla="*/ 34 h 174"/>
                    <a:gd name="T68" fmla="*/ 123 w 196"/>
                    <a:gd name="T69" fmla="*/ 25 h 174"/>
                    <a:gd name="T70" fmla="*/ 113 w 196"/>
                    <a:gd name="T71" fmla="*/ 21 h 174"/>
                    <a:gd name="T72" fmla="*/ 95 w 196"/>
                    <a:gd name="T73" fmla="*/ 19 h 174"/>
                    <a:gd name="T74" fmla="*/ 86 w 196"/>
                    <a:gd name="T75" fmla="*/ 12 h 174"/>
                    <a:gd name="T76" fmla="*/ 87 w 196"/>
                    <a:gd name="T77" fmla="*/ 18 h 174"/>
                    <a:gd name="T78" fmla="*/ 84 w 196"/>
                    <a:gd name="T79" fmla="*/ 25 h 174"/>
                    <a:gd name="T80" fmla="*/ 82 w 196"/>
                    <a:gd name="T81" fmla="*/ 27 h 174"/>
                    <a:gd name="T82" fmla="*/ 76 w 196"/>
                    <a:gd name="T83" fmla="*/ 26 h 174"/>
                    <a:gd name="T84" fmla="*/ 62 w 196"/>
                    <a:gd name="T85" fmla="*/ 18 h 174"/>
                    <a:gd name="T86" fmla="*/ 54 w 196"/>
                    <a:gd name="T87" fmla="*/ 10 h 174"/>
                    <a:gd name="T88" fmla="*/ 50 w 196"/>
                    <a:gd name="T89" fmla="*/ 6 h 174"/>
                    <a:gd name="T90" fmla="*/ 51 w 196"/>
                    <a:gd name="T91" fmla="*/ 0 h 1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6" h="174">
                      <a:moveTo>
                        <a:pt x="51" y="0"/>
                      </a:move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0" y="123"/>
                      </a:lnTo>
                      <a:lnTo>
                        <a:pt x="129" y="104"/>
                      </a:lnTo>
                      <a:lnTo>
                        <a:pt x="142" y="109"/>
                      </a:lnTo>
                      <a:lnTo>
                        <a:pt x="157" y="106"/>
                      </a:lnTo>
                      <a:lnTo>
                        <a:pt x="169" y="103"/>
                      </a:lnTo>
                      <a:lnTo>
                        <a:pt x="185" y="96"/>
                      </a:lnTo>
                      <a:lnTo>
                        <a:pt x="196" y="89"/>
                      </a:lnTo>
                      <a:lnTo>
                        <a:pt x="190" y="74"/>
                      </a:lnTo>
                      <a:lnTo>
                        <a:pt x="181" y="76"/>
                      </a:lnTo>
                      <a:lnTo>
                        <a:pt x="159" y="77"/>
                      </a:lnTo>
                      <a:lnTo>
                        <a:pt x="154" y="77"/>
                      </a:lnTo>
                      <a:lnTo>
                        <a:pt x="150" y="58"/>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1491">
                  <a:extLst>
                    <a:ext uri="{FF2B5EF4-FFF2-40B4-BE49-F238E27FC236}">
                      <a16:creationId xmlns:a16="http://schemas.microsoft.com/office/drawing/2014/main" id="{AA9C36B9-3AC7-2A0B-FA0A-946D74CC0542}"/>
                    </a:ext>
                  </a:extLst>
                </p:cNvPr>
                <p:cNvSpPr>
                  <a:spLocks/>
                </p:cNvSpPr>
                <p:nvPr/>
              </p:nvSpPr>
              <p:spPr bwMode="auto">
                <a:xfrm>
                  <a:off x="82" y="28"/>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1492">
                  <a:extLst>
                    <a:ext uri="{FF2B5EF4-FFF2-40B4-BE49-F238E27FC236}">
                      <a16:creationId xmlns:a16="http://schemas.microsoft.com/office/drawing/2014/main" id="{B986F8AD-D079-BC20-9227-CCD804861317}"/>
                    </a:ext>
                  </a:extLst>
                </p:cNvPr>
                <p:cNvSpPr>
                  <a:spLocks/>
                </p:cNvSpPr>
                <p:nvPr/>
              </p:nvSpPr>
              <p:spPr bwMode="auto">
                <a:xfrm>
                  <a:off x="0" y="43"/>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1493">
                  <a:extLst>
                    <a:ext uri="{FF2B5EF4-FFF2-40B4-BE49-F238E27FC236}">
                      <a16:creationId xmlns:a16="http://schemas.microsoft.com/office/drawing/2014/main" id="{77CC6FB8-CC52-7713-0F7B-A2ED4CFF3A7D}"/>
                    </a:ext>
                  </a:extLst>
                </p:cNvPr>
                <p:cNvSpPr>
                  <a:spLocks/>
                </p:cNvSpPr>
                <p:nvPr/>
              </p:nvSpPr>
              <p:spPr bwMode="auto">
                <a:xfrm>
                  <a:off x="36" y="128"/>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Line 1494">
                  <a:extLst>
                    <a:ext uri="{FF2B5EF4-FFF2-40B4-BE49-F238E27FC236}">
                      <a16:creationId xmlns:a16="http://schemas.microsoft.com/office/drawing/2014/main" id="{B64CEE76-9DB0-7201-CAD9-5C999C47AC1E}"/>
                    </a:ext>
                  </a:extLst>
                </p:cNvPr>
                <p:cNvSpPr>
                  <a:spLocks noChangeShapeType="1"/>
                </p:cNvSpPr>
                <p:nvPr/>
              </p:nvSpPr>
              <p:spPr bwMode="auto">
                <a:xfrm>
                  <a:off x="120" y="110"/>
                  <a:ext cx="9" cy="12"/>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1495">
                  <a:extLst>
                    <a:ext uri="{FF2B5EF4-FFF2-40B4-BE49-F238E27FC236}">
                      <a16:creationId xmlns:a16="http://schemas.microsoft.com/office/drawing/2014/main" id="{4E3B4A9D-ED05-5908-11C8-08453E298B00}"/>
                    </a:ext>
                  </a:extLst>
                </p:cNvPr>
                <p:cNvSpPr>
                  <a:spLocks/>
                </p:cNvSpPr>
                <p:nvPr/>
              </p:nvSpPr>
              <p:spPr bwMode="auto">
                <a:xfrm>
                  <a:off x="91" y="52"/>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1496">
                  <a:extLst>
                    <a:ext uri="{FF2B5EF4-FFF2-40B4-BE49-F238E27FC236}">
                      <a16:creationId xmlns:a16="http://schemas.microsoft.com/office/drawing/2014/main" id="{091DFD6B-6FB5-4BA9-A86B-EA2E6A2C2739}"/>
                    </a:ext>
                  </a:extLst>
                </p:cNvPr>
                <p:cNvSpPr>
                  <a:spLocks/>
                </p:cNvSpPr>
                <p:nvPr/>
              </p:nvSpPr>
              <p:spPr bwMode="auto">
                <a:xfrm flipH="1">
                  <a:off x="27" y="141"/>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1497">
                  <a:extLst>
                    <a:ext uri="{FF2B5EF4-FFF2-40B4-BE49-F238E27FC236}">
                      <a16:creationId xmlns:a16="http://schemas.microsoft.com/office/drawing/2014/main" id="{EF0E0DFB-D00F-4904-8A40-5CE00C88D1E0}"/>
                    </a:ext>
                  </a:extLst>
                </p:cNvPr>
                <p:cNvSpPr>
                  <a:spLocks/>
                </p:cNvSpPr>
                <p:nvPr/>
              </p:nvSpPr>
              <p:spPr bwMode="auto">
                <a:xfrm flipH="1">
                  <a:off x="28" y="23"/>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1498">
                  <a:extLst>
                    <a:ext uri="{FF2B5EF4-FFF2-40B4-BE49-F238E27FC236}">
                      <a16:creationId xmlns:a16="http://schemas.microsoft.com/office/drawing/2014/main" id="{09092311-B890-107E-58E9-F2EEFF273061}"/>
                    </a:ext>
                  </a:extLst>
                </p:cNvPr>
                <p:cNvSpPr>
                  <a:spLocks/>
                </p:cNvSpPr>
                <p:nvPr/>
              </p:nvSpPr>
              <p:spPr bwMode="auto">
                <a:xfrm flipH="1">
                  <a:off x="27" y="23"/>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1499">
                  <a:extLst>
                    <a:ext uri="{FF2B5EF4-FFF2-40B4-BE49-F238E27FC236}">
                      <a16:creationId xmlns:a16="http://schemas.microsoft.com/office/drawing/2014/main" id="{3DCB485A-8C72-4961-DE89-BAE31A90C5A0}"/>
                    </a:ext>
                  </a:extLst>
                </p:cNvPr>
                <p:cNvSpPr>
                  <a:spLocks/>
                </p:cNvSpPr>
                <p:nvPr/>
              </p:nvSpPr>
              <p:spPr bwMode="auto">
                <a:xfrm>
                  <a:off x="38" y="65"/>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1500">
                  <a:extLst>
                    <a:ext uri="{FF2B5EF4-FFF2-40B4-BE49-F238E27FC236}">
                      <a16:creationId xmlns:a16="http://schemas.microsoft.com/office/drawing/2014/main" id="{88ACAE16-282C-2F87-7A14-9C2480EF0CE4}"/>
                    </a:ext>
                  </a:extLst>
                </p:cNvPr>
                <p:cNvSpPr>
                  <a:spLocks/>
                </p:cNvSpPr>
                <p:nvPr/>
              </p:nvSpPr>
              <p:spPr bwMode="auto">
                <a:xfrm flipH="1">
                  <a:off x="44" y="55"/>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1501">
                  <a:extLst>
                    <a:ext uri="{FF2B5EF4-FFF2-40B4-BE49-F238E27FC236}">
                      <a16:creationId xmlns:a16="http://schemas.microsoft.com/office/drawing/2014/main" id="{394F8C84-56FD-F10D-91D4-471683A3F2BF}"/>
                    </a:ext>
                  </a:extLst>
                </p:cNvPr>
                <p:cNvSpPr>
                  <a:spLocks/>
                </p:cNvSpPr>
                <p:nvPr/>
              </p:nvSpPr>
              <p:spPr bwMode="auto">
                <a:xfrm flipH="1">
                  <a:off x="85" y="19"/>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1502">
                  <a:extLst>
                    <a:ext uri="{FF2B5EF4-FFF2-40B4-BE49-F238E27FC236}">
                      <a16:creationId xmlns:a16="http://schemas.microsoft.com/office/drawing/2014/main" id="{6E174720-AA6E-46D1-3D39-1BAC32D9C573}"/>
                    </a:ext>
                  </a:extLst>
                </p:cNvPr>
                <p:cNvSpPr>
                  <a:spLocks/>
                </p:cNvSpPr>
                <p:nvPr/>
              </p:nvSpPr>
              <p:spPr bwMode="auto">
                <a:xfrm>
                  <a:off x="100" y="28"/>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1503">
                  <a:extLst>
                    <a:ext uri="{FF2B5EF4-FFF2-40B4-BE49-F238E27FC236}">
                      <a16:creationId xmlns:a16="http://schemas.microsoft.com/office/drawing/2014/main" id="{EBC8CA9A-7BB4-8068-2E7D-20B770B6C45B}"/>
                    </a:ext>
                  </a:extLst>
                </p:cNvPr>
                <p:cNvSpPr>
                  <a:spLocks/>
                </p:cNvSpPr>
                <p:nvPr/>
              </p:nvSpPr>
              <p:spPr bwMode="auto">
                <a:xfrm>
                  <a:off x="130" y="55"/>
                  <a:ext cx="2" cy="55"/>
                </a:xfrm>
                <a:custGeom>
                  <a:avLst/>
                  <a:gdLst>
                    <a:gd name="T0" fmla="*/ 2 w 2"/>
                    <a:gd name="T1" fmla="*/ 0 h 55"/>
                    <a:gd name="T2" fmla="*/ 1 w 2"/>
                    <a:gd name="T3" fmla="*/ 20 h 55"/>
                    <a:gd name="T4" fmla="*/ 0 w 2"/>
                    <a:gd name="T5" fmla="*/ 55 h 55"/>
                    <a:gd name="T6" fmla="*/ 0 60000 65536"/>
                    <a:gd name="T7" fmla="*/ 0 60000 65536"/>
                    <a:gd name="T8" fmla="*/ 0 60000 65536"/>
                  </a:gdLst>
                  <a:ahLst/>
                  <a:cxnLst>
                    <a:cxn ang="T6">
                      <a:pos x="T0" y="T1"/>
                    </a:cxn>
                    <a:cxn ang="T7">
                      <a:pos x="T2" y="T3"/>
                    </a:cxn>
                    <a:cxn ang="T8">
                      <a:pos x="T4" y="T5"/>
                    </a:cxn>
                  </a:cxnLst>
                  <a:rect l="0" t="0" r="r" b="b"/>
                  <a:pathLst>
                    <a:path w="2" h="55">
                      <a:moveTo>
                        <a:pt x="2" y="0"/>
                      </a:moveTo>
                      <a:lnTo>
                        <a:pt x="1" y="20"/>
                      </a:lnTo>
                      <a:lnTo>
                        <a:pt x="0"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1504">
                  <a:extLst>
                    <a:ext uri="{FF2B5EF4-FFF2-40B4-BE49-F238E27FC236}">
                      <a16:creationId xmlns:a16="http://schemas.microsoft.com/office/drawing/2014/main" id="{DADA11EA-E7A8-7D17-78E5-21621989C601}"/>
                    </a:ext>
                  </a:extLst>
                </p:cNvPr>
                <p:cNvSpPr>
                  <a:spLocks/>
                </p:cNvSpPr>
                <p:nvPr/>
              </p:nvSpPr>
              <p:spPr bwMode="auto">
                <a:xfrm>
                  <a:off x="81" y="62"/>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1505">
                  <a:extLst>
                    <a:ext uri="{FF2B5EF4-FFF2-40B4-BE49-F238E27FC236}">
                      <a16:creationId xmlns:a16="http://schemas.microsoft.com/office/drawing/2014/main" id="{B6851AC7-CD59-C775-FD52-49491BD1DB6D}"/>
                    </a:ext>
                  </a:extLst>
                </p:cNvPr>
                <p:cNvSpPr>
                  <a:spLocks/>
                </p:cNvSpPr>
                <p:nvPr/>
              </p:nvSpPr>
              <p:spPr bwMode="auto">
                <a:xfrm flipH="1">
                  <a:off x="95" y="58"/>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1506">
                  <a:extLst>
                    <a:ext uri="{FF2B5EF4-FFF2-40B4-BE49-F238E27FC236}">
                      <a16:creationId xmlns:a16="http://schemas.microsoft.com/office/drawing/2014/main" id="{C4BEA954-68E0-4949-C291-1EF8AA923139}"/>
                    </a:ext>
                  </a:extLst>
                </p:cNvPr>
                <p:cNvSpPr>
                  <a:spLocks/>
                </p:cNvSpPr>
                <p:nvPr/>
              </p:nvSpPr>
              <p:spPr bwMode="auto">
                <a:xfrm flipH="1">
                  <a:off x="43" y="11"/>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1507">
                  <a:extLst>
                    <a:ext uri="{FF2B5EF4-FFF2-40B4-BE49-F238E27FC236}">
                      <a16:creationId xmlns:a16="http://schemas.microsoft.com/office/drawing/2014/main" id="{8A0DFF76-0663-6F9E-9B17-1CFCD42309FA}"/>
                    </a:ext>
                  </a:extLst>
                </p:cNvPr>
                <p:cNvSpPr>
                  <a:spLocks/>
                </p:cNvSpPr>
                <p:nvPr/>
              </p:nvSpPr>
              <p:spPr bwMode="auto">
                <a:xfrm>
                  <a:off x="89" y="121"/>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1508">
                  <a:extLst>
                    <a:ext uri="{FF2B5EF4-FFF2-40B4-BE49-F238E27FC236}">
                      <a16:creationId xmlns:a16="http://schemas.microsoft.com/office/drawing/2014/main" id="{B82FA471-981B-8C24-47FE-6803E26AAF26}"/>
                    </a:ext>
                  </a:extLst>
                </p:cNvPr>
                <p:cNvSpPr>
                  <a:spLocks/>
                </p:cNvSpPr>
                <p:nvPr/>
              </p:nvSpPr>
              <p:spPr bwMode="auto">
                <a:xfrm>
                  <a:off x="0" y="43"/>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1509">
                  <a:extLst>
                    <a:ext uri="{FF2B5EF4-FFF2-40B4-BE49-F238E27FC236}">
                      <a16:creationId xmlns:a16="http://schemas.microsoft.com/office/drawing/2014/main" id="{9A26E060-6858-99AC-6474-E32EC3FCF143}"/>
                    </a:ext>
                  </a:extLst>
                </p:cNvPr>
                <p:cNvSpPr>
                  <a:spLocks/>
                </p:cNvSpPr>
                <p:nvPr/>
              </p:nvSpPr>
              <p:spPr bwMode="auto">
                <a:xfrm>
                  <a:off x="80" y="122"/>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1510">
                  <a:extLst>
                    <a:ext uri="{FF2B5EF4-FFF2-40B4-BE49-F238E27FC236}">
                      <a16:creationId xmlns:a16="http://schemas.microsoft.com/office/drawing/2014/main" id="{B90A7A93-5B6C-49CB-2BCE-795C68BF464F}"/>
                    </a:ext>
                  </a:extLst>
                </p:cNvPr>
                <p:cNvSpPr>
                  <a:spLocks/>
                </p:cNvSpPr>
                <p:nvPr/>
              </p:nvSpPr>
              <p:spPr bwMode="auto">
                <a:xfrm>
                  <a:off x="130" y="72"/>
                  <a:ext cx="67" cy="37"/>
                </a:xfrm>
                <a:custGeom>
                  <a:avLst/>
                  <a:gdLst>
                    <a:gd name="T0" fmla="*/ 1 w 67"/>
                    <a:gd name="T1" fmla="*/ 0 h 37"/>
                    <a:gd name="T2" fmla="*/ 9 w 67"/>
                    <a:gd name="T3" fmla="*/ 10 h 37"/>
                    <a:gd name="T4" fmla="*/ 16 w 67"/>
                    <a:gd name="T5" fmla="*/ 15 h 37"/>
                    <a:gd name="T6" fmla="*/ 25 w 67"/>
                    <a:gd name="T7" fmla="*/ 16 h 37"/>
                    <a:gd name="T8" fmla="*/ 36 w 67"/>
                    <a:gd name="T9" fmla="*/ 17 h 37"/>
                    <a:gd name="T10" fmla="*/ 52 w 67"/>
                    <a:gd name="T11" fmla="*/ 13 h 37"/>
                    <a:gd name="T12" fmla="*/ 51 w 67"/>
                    <a:gd name="T13" fmla="*/ 5 h 37"/>
                    <a:gd name="T14" fmla="*/ 56 w 67"/>
                    <a:gd name="T15" fmla="*/ 3 h 37"/>
                    <a:gd name="T16" fmla="*/ 61 w 67"/>
                    <a:gd name="T17" fmla="*/ 3 h 37"/>
                    <a:gd name="T18" fmla="*/ 67 w 67"/>
                    <a:gd name="T19" fmla="*/ 18 h 37"/>
                    <a:gd name="T20" fmla="*/ 60 w 67"/>
                    <a:gd name="T21" fmla="*/ 22 h 37"/>
                    <a:gd name="T22" fmla="*/ 47 w 67"/>
                    <a:gd name="T23" fmla="*/ 30 h 37"/>
                    <a:gd name="T24" fmla="*/ 31 w 67"/>
                    <a:gd name="T25" fmla="*/ 34 h 37"/>
                    <a:gd name="T26" fmla="*/ 21 w 67"/>
                    <a:gd name="T27" fmla="*/ 36 h 37"/>
                    <a:gd name="T28" fmla="*/ 11 w 67"/>
                    <a:gd name="T29" fmla="*/ 37 h 37"/>
                    <a:gd name="T30" fmla="*/ 4 w 67"/>
                    <a:gd name="T31" fmla="*/ 34 h 37"/>
                    <a:gd name="T32" fmla="*/ 0 w 67"/>
                    <a:gd name="T33" fmla="*/ 32 h 37"/>
                    <a:gd name="T34" fmla="*/ 1 w 67"/>
                    <a:gd name="T35" fmla="*/ 0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7" h="37">
                      <a:moveTo>
                        <a:pt x="1" y="0"/>
                      </a:moveTo>
                      <a:lnTo>
                        <a:pt x="9" y="10"/>
                      </a:lnTo>
                      <a:lnTo>
                        <a:pt x="16" y="15"/>
                      </a:lnTo>
                      <a:lnTo>
                        <a:pt x="25" y="16"/>
                      </a:lnTo>
                      <a:lnTo>
                        <a:pt x="36" y="17"/>
                      </a:lnTo>
                      <a:lnTo>
                        <a:pt x="52" y="13"/>
                      </a:lnTo>
                      <a:lnTo>
                        <a:pt x="51" y="5"/>
                      </a:lnTo>
                      <a:lnTo>
                        <a:pt x="56" y="3"/>
                      </a:lnTo>
                      <a:lnTo>
                        <a:pt x="61" y="3"/>
                      </a:lnTo>
                      <a:lnTo>
                        <a:pt x="67" y="18"/>
                      </a:lnTo>
                      <a:lnTo>
                        <a:pt x="60" y="22"/>
                      </a:lnTo>
                      <a:lnTo>
                        <a:pt x="47" y="30"/>
                      </a:lnTo>
                      <a:lnTo>
                        <a:pt x="31" y="34"/>
                      </a:lnTo>
                      <a:lnTo>
                        <a:pt x="21" y="36"/>
                      </a:lnTo>
                      <a:lnTo>
                        <a:pt x="11" y="37"/>
                      </a:lnTo>
                      <a:lnTo>
                        <a:pt x="4" y="34"/>
                      </a:lnTo>
                      <a:lnTo>
                        <a:pt x="0" y="32"/>
                      </a:lnTo>
                      <a:lnTo>
                        <a:pt x="1" y="0"/>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1511">
                  <a:extLst>
                    <a:ext uri="{FF2B5EF4-FFF2-40B4-BE49-F238E27FC236}">
                      <a16:creationId xmlns:a16="http://schemas.microsoft.com/office/drawing/2014/main" id="{348BB1A2-B43E-1100-7DD3-1C14D59FAF16}"/>
                    </a:ext>
                  </a:extLst>
                </p:cNvPr>
                <p:cNvSpPr>
                  <a:spLocks/>
                </p:cNvSpPr>
                <p:nvPr/>
              </p:nvSpPr>
              <p:spPr bwMode="auto">
                <a:xfrm>
                  <a:off x="182" y="85"/>
                  <a:ext cx="3" cy="8"/>
                </a:xfrm>
                <a:custGeom>
                  <a:avLst/>
                  <a:gdLst>
                    <a:gd name="T0" fmla="*/ 0 w 3"/>
                    <a:gd name="T1" fmla="*/ 0 h 8"/>
                    <a:gd name="T2" fmla="*/ 1 w 3"/>
                    <a:gd name="T3" fmla="*/ 4 h 8"/>
                    <a:gd name="T4" fmla="*/ 3 w 3"/>
                    <a:gd name="T5" fmla="*/ 8 h 8"/>
                    <a:gd name="T6" fmla="*/ 0 60000 65536"/>
                    <a:gd name="T7" fmla="*/ 0 60000 65536"/>
                    <a:gd name="T8" fmla="*/ 0 60000 65536"/>
                  </a:gdLst>
                  <a:ahLst/>
                  <a:cxnLst>
                    <a:cxn ang="T6">
                      <a:pos x="T0" y="T1"/>
                    </a:cxn>
                    <a:cxn ang="T7">
                      <a:pos x="T2" y="T3"/>
                    </a:cxn>
                    <a:cxn ang="T8">
                      <a:pos x="T4" y="T5"/>
                    </a:cxn>
                  </a:cxnLst>
                  <a:rect l="0" t="0" r="r" b="b"/>
                  <a:pathLst>
                    <a:path w="3" h="8">
                      <a:moveTo>
                        <a:pt x="0" y="0"/>
                      </a:moveTo>
                      <a:lnTo>
                        <a:pt x="1" y="4"/>
                      </a:lnTo>
                      <a:lnTo>
                        <a:pt x="3" y="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34" name="Group 406">
                <a:extLst>
                  <a:ext uri="{FF2B5EF4-FFF2-40B4-BE49-F238E27FC236}">
                    <a16:creationId xmlns:a16="http://schemas.microsoft.com/office/drawing/2014/main" id="{9232CE48-209B-5141-A784-C86E93B43C38}"/>
                  </a:ext>
                </a:extLst>
              </p:cNvPr>
              <p:cNvGrpSpPr>
                <a:grpSpLocks/>
              </p:cNvGrpSpPr>
              <p:nvPr/>
            </p:nvGrpSpPr>
            <p:grpSpPr bwMode="auto">
              <a:xfrm rot="21343720">
                <a:off x="4666041" y="3676079"/>
                <a:ext cx="951560" cy="1064229"/>
                <a:chOff x="0" y="0"/>
                <a:chExt cx="263" cy="302"/>
              </a:xfrm>
            </p:grpSpPr>
            <p:sp>
              <p:nvSpPr>
                <p:cNvPr id="135" name="Freeform 407">
                  <a:extLst>
                    <a:ext uri="{FF2B5EF4-FFF2-40B4-BE49-F238E27FC236}">
                      <a16:creationId xmlns:a16="http://schemas.microsoft.com/office/drawing/2014/main" id="{2D9EABA1-9F0D-8270-45EA-C8224E0828B6}"/>
                    </a:ext>
                  </a:extLst>
                </p:cNvPr>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6" name="Freeform 408">
                  <a:extLst>
                    <a:ext uri="{FF2B5EF4-FFF2-40B4-BE49-F238E27FC236}">
                      <a16:creationId xmlns:a16="http://schemas.microsoft.com/office/drawing/2014/main" id="{32D47717-3EA4-F406-2D9F-DFD2208DC939}"/>
                    </a:ext>
                  </a:extLst>
                </p:cNvPr>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7" name="Freeform 409">
                  <a:extLst>
                    <a:ext uri="{FF2B5EF4-FFF2-40B4-BE49-F238E27FC236}">
                      <a16:creationId xmlns:a16="http://schemas.microsoft.com/office/drawing/2014/main" id="{1C1FCF96-E1FD-3A49-DA35-3CA5879BCCEF}"/>
                    </a:ext>
                  </a:extLst>
                </p:cNvPr>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8" name="Freeform 410">
                  <a:extLst>
                    <a:ext uri="{FF2B5EF4-FFF2-40B4-BE49-F238E27FC236}">
                      <a16:creationId xmlns:a16="http://schemas.microsoft.com/office/drawing/2014/main" id="{26FF21BC-83D5-397F-8AAE-E37ED0CF8F6E}"/>
                    </a:ext>
                  </a:extLst>
                </p:cNvPr>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9" name="Freeform 411">
                  <a:extLst>
                    <a:ext uri="{FF2B5EF4-FFF2-40B4-BE49-F238E27FC236}">
                      <a16:creationId xmlns:a16="http://schemas.microsoft.com/office/drawing/2014/main" id="{2492AD24-C21C-02AD-CF42-0EBDBE894B19}"/>
                    </a:ext>
                  </a:extLst>
                </p:cNvPr>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0" name="Freeform 412">
                  <a:extLst>
                    <a:ext uri="{FF2B5EF4-FFF2-40B4-BE49-F238E27FC236}">
                      <a16:creationId xmlns:a16="http://schemas.microsoft.com/office/drawing/2014/main" id="{CA85244D-7006-0AC4-1341-A8D8A0D9F8DF}"/>
                    </a:ext>
                  </a:extLst>
                </p:cNvPr>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1" name="Freeform 413">
                  <a:extLst>
                    <a:ext uri="{FF2B5EF4-FFF2-40B4-BE49-F238E27FC236}">
                      <a16:creationId xmlns:a16="http://schemas.microsoft.com/office/drawing/2014/main" id="{262B86EB-121D-9FAF-8C7B-D0F59E836FC0}"/>
                    </a:ext>
                  </a:extLst>
                </p:cNvPr>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2" name="Freeform 414">
                  <a:extLst>
                    <a:ext uri="{FF2B5EF4-FFF2-40B4-BE49-F238E27FC236}">
                      <a16:creationId xmlns:a16="http://schemas.microsoft.com/office/drawing/2014/main" id="{234F5140-4E0A-F08B-F556-8C1D5285FE0C}"/>
                    </a:ext>
                  </a:extLst>
                </p:cNvPr>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3" name="Freeform 415">
                  <a:extLst>
                    <a:ext uri="{FF2B5EF4-FFF2-40B4-BE49-F238E27FC236}">
                      <a16:creationId xmlns:a16="http://schemas.microsoft.com/office/drawing/2014/main" id="{C10A2726-33EF-E7B0-B9AD-9AA0ADEA1351}"/>
                    </a:ext>
                  </a:extLst>
                </p:cNvPr>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4" name="Freeform 416">
                  <a:extLst>
                    <a:ext uri="{FF2B5EF4-FFF2-40B4-BE49-F238E27FC236}">
                      <a16:creationId xmlns:a16="http://schemas.microsoft.com/office/drawing/2014/main" id="{8B521CEB-DCBE-76FE-FFE5-77D358DCB040}"/>
                    </a:ext>
                  </a:extLst>
                </p:cNvPr>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5" name="Freeform 417">
                  <a:extLst>
                    <a:ext uri="{FF2B5EF4-FFF2-40B4-BE49-F238E27FC236}">
                      <a16:creationId xmlns:a16="http://schemas.microsoft.com/office/drawing/2014/main" id="{3DEFD5C6-E08A-FD35-AEDD-9311C46B9118}"/>
                    </a:ext>
                  </a:extLst>
                </p:cNvPr>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6" name="Freeform 418">
                  <a:extLst>
                    <a:ext uri="{FF2B5EF4-FFF2-40B4-BE49-F238E27FC236}">
                      <a16:creationId xmlns:a16="http://schemas.microsoft.com/office/drawing/2014/main" id="{D8FB0449-75B6-8BCC-385E-83512D562BDC}"/>
                    </a:ext>
                  </a:extLst>
                </p:cNvPr>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7" name="Freeform 419">
                  <a:extLst>
                    <a:ext uri="{FF2B5EF4-FFF2-40B4-BE49-F238E27FC236}">
                      <a16:creationId xmlns:a16="http://schemas.microsoft.com/office/drawing/2014/main" id="{FCB9B809-9C23-E34B-2FF3-331100F1AAB6}"/>
                    </a:ext>
                  </a:extLst>
                </p:cNvPr>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8" name="Freeform 420">
                  <a:extLst>
                    <a:ext uri="{FF2B5EF4-FFF2-40B4-BE49-F238E27FC236}">
                      <a16:creationId xmlns:a16="http://schemas.microsoft.com/office/drawing/2014/main" id="{F0A203D7-00A5-C3E4-43C1-F85D20908C4C}"/>
                    </a:ext>
                  </a:extLst>
                </p:cNvPr>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9" name="WordArt 421">
                  <a:extLst>
                    <a:ext uri="{FF2B5EF4-FFF2-40B4-BE49-F238E27FC236}">
                      <a16:creationId xmlns:a16="http://schemas.microsoft.com/office/drawing/2014/main" id="{911F8172-C6F8-F066-8FEF-5DCC19E8BD59}"/>
                    </a:ext>
                  </a:extLst>
                </p:cNvPr>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150" name="Group 422">
                  <a:extLst>
                    <a:ext uri="{FF2B5EF4-FFF2-40B4-BE49-F238E27FC236}">
                      <a16:creationId xmlns:a16="http://schemas.microsoft.com/office/drawing/2014/main" id="{5DF5E925-A2A2-F9FD-0D20-CA7851644CB9}"/>
                    </a:ext>
                  </a:extLst>
                </p:cNvPr>
                <p:cNvGrpSpPr>
                  <a:grpSpLocks/>
                </p:cNvGrpSpPr>
                <p:nvPr/>
              </p:nvGrpSpPr>
              <p:grpSpPr bwMode="auto">
                <a:xfrm>
                  <a:off x="131" y="22"/>
                  <a:ext cx="39" cy="24"/>
                  <a:chOff x="131" y="22"/>
                  <a:chExt cx="47" cy="21"/>
                </a:xfrm>
              </p:grpSpPr>
              <p:sp>
                <p:nvSpPr>
                  <p:cNvPr id="151" name="Freeform 423">
                    <a:extLst>
                      <a:ext uri="{FF2B5EF4-FFF2-40B4-BE49-F238E27FC236}">
                        <a16:creationId xmlns:a16="http://schemas.microsoft.com/office/drawing/2014/main" id="{F2B5197C-FFEA-8523-5D57-DAB78C30A6E3}"/>
                      </a:ext>
                    </a:extLst>
                  </p:cNvPr>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2" name="Freeform 424">
                    <a:extLst>
                      <a:ext uri="{FF2B5EF4-FFF2-40B4-BE49-F238E27FC236}">
                        <a16:creationId xmlns:a16="http://schemas.microsoft.com/office/drawing/2014/main" id="{958A0253-6CFA-C191-E191-EA71F32587B2}"/>
                      </a:ext>
                    </a:extLst>
                  </p:cNvPr>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3" name="Freeform 425">
                    <a:extLst>
                      <a:ext uri="{FF2B5EF4-FFF2-40B4-BE49-F238E27FC236}">
                        <a16:creationId xmlns:a16="http://schemas.microsoft.com/office/drawing/2014/main" id="{1FECBFCD-D1A0-35A8-363A-A3214A42862C}"/>
                      </a:ext>
                    </a:extLst>
                  </p:cNvPr>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grpSp>
          <p:nvGrpSpPr>
            <p:cNvPr id="15" name="グループ化 14">
              <a:extLst>
                <a:ext uri="{FF2B5EF4-FFF2-40B4-BE49-F238E27FC236}">
                  <a16:creationId xmlns:a16="http://schemas.microsoft.com/office/drawing/2014/main" id="{465AAB22-610D-04D4-B273-4C94F0340825}"/>
                </a:ext>
              </a:extLst>
            </p:cNvPr>
            <p:cNvGrpSpPr/>
            <p:nvPr/>
          </p:nvGrpSpPr>
          <p:grpSpPr>
            <a:xfrm flipH="1">
              <a:off x="4651312" y="1197548"/>
              <a:ext cx="619899" cy="1877859"/>
              <a:chOff x="0" y="0"/>
              <a:chExt cx="574581" cy="1740579"/>
            </a:xfrm>
          </p:grpSpPr>
          <p:grpSp>
            <p:nvGrpSpPr>
              <p:cNvPr id="90" name="Group 1512">
                <a:extLst>
                  <a:ext uri="{FF2B5EF4-FFF2-40B4-BE49-F238E27FC236}">
                    <a16:creationId xmlns:a16="http://schemas.microsoft.com/office/drawing/2014/main" id="{526A4F58-88A9-E6E1-7B61-7BEBDE807E56}"/>
                  </a:ext>
                </a:extLst>
              </p:cNvPr>
              <p:cNvGrpSpPr>
                <a:grpSpLocks/>
              </p:cNvGrpSpPr>
              <p:nvPr/>
            </p:nvGrpSpPr>
            <p:grpSpPr bwMode="auto">
              <a:xfrm flipH="1">
                <a:off x="71562" y="584279"/>
                <a:ext cx="503019" cy="1156300"/>
                <a:chOff x="71113" y="585532"/>
                <a:chExt cx="159" cy="467"/>
              </a:xfrm>
            </p:grpSpPr>
            <p:grpSp>
              <p:nvGrpSpPr>
                <p:cNvPr id="101" name="Group 1513">
                  <a:extLst>
                    <a:ext uri="{FF2B5EF4-FFF2-40B4-BE49-F238E27FC236}">
                      <a16:creationId xmlns:a16="http://schemas.microsoft.com/office/drawing/2014/main" id="{5C7FC8ED-51FF-5080-65FF-64BE461C8FA8}"/>
                    </a:ext>
                  </a:extLst>
                </p:cNvPr>
                <p:cNvGrpSpPr>
                  <a:grpSpLocks/>
                </p:cNvGrpSpPr>
                <p:nvPr/>
              </p:nvGrpSpPr>
              <p:grpSpPr bwMode="auto">
                <a:xfrm>
                  <a:off x="71131" y="585715"/>
                  <a:ext cx="118" cy="284"/>
                  <a:chOff x="71131" y="585715"/>
                  <a:chExt cx="118" cy="284"/>
                </a:xfrm>
              </p:grpSpPr>
              <p:sp>
                <p:nvSpPr>
                  <p:cNvPr id="130" name="Freeform 1514">
                    <a:extLst>
                      <a:ext uri="{FF2B5EF4-FFF2-40B4-BE49-F238E27FC236}">
                        <a16:creationId xmlns:a16="http://schemas.microsoft.com/office/drawing/2014/main" id="{D44D8DE2-6805-24BC-8328-D8B9166E139D}"/>
                      </a:ext>
                    </a:extLst>
                  </p:cNvPr>
                  <p:cNvSpPr>
                    <a:spLocks/>
                  </p:cNvSpPr>
                  <p:nvPr/>
                </p:nvSpPr>
                <p:spPr bwMode="auto">
                  <a:xfrm>
                    <a:off x="71131" y="585935"/>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Freeform 1515">
                    <a:extLst>
                      <a:ext uri="{FF2B5EF4-FFF2-40B4-BE49-F238E27FC236}">
                        <a16:creationId xmlns:a16="http://schemas.microsoft.com/office/drawing/2014/main" id="{13EC97E9-433E-3E59-4035-3D9768C81A24}"/>
                      </a:ext>
                    </a:extLst>
                  </p:cNvPr>
                  <p:cNvSpPr>
                    <a:spLocks/>
                  </p:cNvSpPr>
                  <p:nvPr/>
                </p:nvSpPr>
                <p:spPr bwMode="auto">
                  <a:xfrm>
                    <a:off x="71192" y="585955"/>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516">
                    <a:extLst>
                      <a:ext uri="{FF2B5EF4-FFF2-40B4-BE49-F238E27FC236}">
                        <a16:creationId xmlns:a16="http://schemas.microsoft.com/office/drawing/2014/main" id="{10EC9226-146B-786B-B846-3C7A09383053}"/>
                      </a:ext>
                    </a:extLst>
                  </p:cNvPr>
                  <p:cNvSpPr>
                    <a:spLocks/>
                  </p:cNvSpPr>
                  <p:nvPr/>
                </p:nvSpPr>
                <p:spPr bwMode="auto">
                  <a:xfrm>
                    <a:off x="71144" y="585715"/>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2" name="Freeform 1517">
                  <a:extLst>
                    <a:ext uri="{FF2B5EF4-FFF2-40B4-BE49-F238E27FC236}">
                      <a16:creationId xmlns:a16="http://schemas.microsoft.com/office/drawing/2014/main" id="{C5811973-BB14-173F-B5D1-EF5B750B964E}"/>
                    </a:ext>
                  </a:extLst>
                </p:cNvPr>
                <p:cNvSpPr>
                  <a:spLocks/>
                </p:cNvSpPr>
                <p:nvPr/>
              </p:nvSpPr>
              <p:spPr bwMode="auto">
                <a:xfrm>
                  <a:off x="71175" y="585776"/>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1518">
                  <a:extLst>
                    <a:ext uri="{FF2B5EF4-FFF2-40B4-BE49-F238E27FC236}">
                      <a16:creationId xmlns:a16="http://schemas.microsoft.com/office/drawing/2014/main" id="{5E41C34A-51FB-989B-CB8F-6822C55F08AE}"/>
                    </a:ext>
                  </a:extLst>
                </p:cNvPr>
                <p:cNvSpPr>
                  <a:spLocks/>
                </p:cNvSpPr>
                <p:nvPr/>
              </p:nvSpPr>
              <p:spPr bwMode="auto">
                <a:xfrm>
                  <a:off x="71113" y="585532"/>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1519">
                  <a:extLst>
                    <a:ext uri="{FF2B5EF4-FFF2-40B4-BE49-F238E27FC236}">
                      <a16:creationId xmlns:a16="http://schemas.microsoft.com/office/drawing/2014/main" id="{078201F9-8B8F-E97F-2920-D942FA1C8FAB}"/>
                    </a:ext>
                  </a:extLst>
                </p:cNvPr>
                <p:cNvSpPr>
                  <a:spLocks/>
                </p:cNvSpPr>
                <p:nvPr/>
              </p:nvSpPr>
              <p:spPr bwMode="auto">
                <a:xfrm>
                  <a:off x="71136" y="585566"/>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1520">
                  <a:extLst>
                    <a:ext uri="{FF2B5EF4-FFF2-40B4-BE49-F238E27FC236}">
                      <a16:creationId xmlns:a16="http://schemas.microsoft.com/office/drawing/2014/main" id="{AFD90B1D-CDE2-47A4-26F1-4C08F52475A6}"/>
                    </a:ext>
                  </a:extLst>
                </p:cNvPr>
                <p:cNvSpPr>
                  <a:spLocks/>
                </p:cNvSpPr>
                <p:nvPr/>
              </p:nvSpPr>
              <p:spPr bwMode="auto">
                <a:xfrm>
                  <a:off x="71114" y="585628"/>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1521">
                  <a:extLst>
                    <a:ext uri="{FF2B5EF4-FFF2-40B4-BE49-F238E27FC236}">
                      <a16:creationId xmlns:a16="http://schemas.microsoft.com/office/drawing/2014/main" id="{77E8F5EA-044A-E2F5-41C7-61D6BEF48DD0}"/>
                    </a:ext>
                  </a:extLst>
                </p:cNvPr>
                <p:cNvSpPr>
                  <a:spLocks/>
                </p:cNvSpPr>
                <p:nvPr/>
              </p:nvSpPr>
              <p:spPr bwMode="auto">
                <a:xfrm>
                  <a:off x="71114" y="585636"/>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1522">
                  <a:extLst>
                    <a:ext uri="{FF2B5EF4-FFF2-40B4-BE49-F238E27FC236}">
                      <a16:creationId xmlns:a16="http://schemas.microsoft.com/office/drawing/2014/main" id="{E830B7A6-0A90-FDD7-A383-54CD7492A262}"/>
                    </a:ext>
                  </a:extLst>
                </p:cNvPr>
                <p:cNvSpPr>
                  <a:spLocks/>
                </p:cNvSpPr>
                <p:nvPr/>
              </p:nvSpPr>
              <p:spPr bwMode="auto">
                <a:xfrm>
                  <a:off x="71162" y="585585"/>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1523">
                  <a:extLst>
                    <a:ext uri="{FF2B5EF4-FFF2-40B4-BE49-F238E27FC236}">
                      <a16:creationId xmlns:a16="http://schemas.microsoft.com/office/drawing/2014/main" id="{4AC746D5-242D-A75A-13AF-3DB5DCA73F83}"/>
                    </a:ext>
                  </a:extLst>
                </p:cNvPr>
                <p:cNvSpPr>
                  <a:spLocks/>
                </p:cNvSpPr>
                <p:nvPr/>
              </p:nvSpPr>
              <p:spPr bwMode="auto">
                <a:xfrm>
                  <a:off x="71174" y="585585"/>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524">
                  <a:extLst>
                    <a:ext uri="{FF2B5EF4-FFF2-40B4-BE49-F238E27FC236}">
                      <a16:creationId xmlns:a16="http://schemas.microsoft.com/office/drawing/2014/main" id="{90CC2572-85A0-E8B6-E23B-170493F0C6F5}"/>
                    </a:ext>
                  </a:extLst>
                </p:cNvPr>
                <p:cNvSpPr>
                  <a:spLocks/>
                </p:cNvSpPr>
                <p:nvPr/>
              </p:nvSpPr>
              <p:spPr bwMode="auto">
                <a:xfrm>
                  <a:off x="71161" y="585645"/>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1525">
                  <a:extLst>
                    <a:ext uri="{FF2B5EF4-FFF2-40B4-BE49-F238E27FC236}">
                      <a16:creationId xmlns:a16="http://schemas.microsoft.com/office/drawing/2014/main" id="{41020D17-FB78-0ADB-5F44-E660AF3E41FE}"/>
                    </a:ext>
                  </a:extLst>
                </p:cNvPr>
                <p:cNvSpPr>
                  <a:spLocks/>
                </p:cNvSpPr>
                <p:nvPr/>
              </p:nvSpPr>
              <p:spPr bwMode="auto">
                <a:xfrm>
                  <a:off x="71174" y="585674"/>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Freeform 1526">
                  <a:extLst>
                    <a:ext uri="{FF2B5EF4-FFF2-40B4-BE49-F238E27FC236}">
                      <a16:creationId xmlns:a16="http://schemas.microsoft.com/office/drawing/2014/main" id="{25C73171-2258-4FEB-5FB4-165381DB4B19}"/>
                    </a:ext>
                  </a:extLst>
                </p:cNvPr>
                <p:cNvSpPr>
                  <a:spLocks/>
                </p:cNvSpPr>
                <p:nvPr/>
              </p:nvSpPr>
              <p:spPr bwMode="auto">
                <a:xfrm>
                  <a:off x="71224" y="585679"/>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Line 1527">
                  <a:extLst>
                    <a:ext uri="{FF2B5EF4-FFF2-40B4-BE49-F238E27FC236}">
                      <a16:creationId xmlns:a16="http://schemas.microsoft.com/office/drawing/2014/main" id="{95583CFB-EDD4-4C22-06BE-776E7E4D1EE4}"/>
                    </a:ext>
                  </a:extLst>
                </p:cNvPr>
                <p:cNvSpPr>
                  <a:spLocks noChangeShapeType="1"/>
                </p:cNvSpPr>
                <p:nvPr/>
              </p:nvSpPr>
              <p:spPr bwMode="auto">
                <a:xfrm flipH="1">
                  <a:off x="71143" y="585667"/>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528">
                  <a:extLst>
                    <a:ext uri="{FF2B5EF4-FFF2-40B4-BE49-F238E27FC236}">
                      <a16:creationId xmlns:a16="http://schemas.microsoft.com/office/drawing/2014/main" id="{658C2359-76D8-32C4-F724-CDF14F0035C5}"/>
                    </a:ext>
                  </a:extLst>
                </p:cNvPr>
                <p:cNvSpPr>
                  <a:spLocks/>
                </p:cNvSpPr>
                <p:nvPr/>
              </p:nvSpPr>
              <p:spPr bwMode="auto">
                <a:xfrm>
                  <a:off x="71161" y="585683"/>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529">
                  <a:extLst>
                    <a:ext uri="{FF2B5EF4-FFF2-40B4-BE49-F238E27FC236}">
                      <a16:creationId xmlns:a16="http://schemas.microsoft.com/office/drawing/2014/main" id="{D9821C45-A710-2862-1B77-F20B61BF900D}"/>
                    </a:ext>
                  </a:extLst>
                </p:cNvPr>
                <p:cNvSpPr>
                  <a:spLocks/>
                </p:cNvSpPr>
                <p:nvPr/>
              </p:nvSpPr>
              <p:spPr bwMode="auto">
                <a:xfrm>
                  <a:off x="71143" y="585705"/>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530">
                  <a:extLst>
                    <a:ext uri="{FF2B5EF4-FFF2-40B4-BE49-F238E27FC236}">
                      <a16:creationId xmlns:a16="http://schemas.microsoft.com/office/drawing/2014/main" id="{AB774E81-611B-9A9C-B3D3-F4B91A664346}"/>
                    </a:ext>
                  </a:extLst>
                </p:cNvPr>
                <p:cNvSpPr>
                  <a:spLocks/>
                </p:cNvSpPr>
                <p:nvPr/>
              </p:nvSpPr>
              <p:spPr bwMode="auto">
                <a:xfrm>
                  <a:off x="71193" y="585560"/>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531">
                  <a:extLst>
                    <a:ext uri="{FF2B5EF4-FFF2-40B4-BE49-F238E27FC236}">
                      <a16:creationId xmlns:a16="http://schemas.microsoft.com/office/drawing/2014/main" id="{608FA036-9477-2342-F076-D9E0F6235241}"/>
                    </a:ext>
                  </a:extLst>
                </p:cNvPr>
                <p:cNvSpPr>
                  <a:spLocks/>
                </p:cNvSpPr>
                <p:nvPr/>
              </p:nvSpPr>
              <p:spPr bwMode="auto">
                <a:xfrm>
                  <a:off x="71216" y="585560"/>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532">
                  <a:extLst>
                    <a:ext uri="{FF2B5EF4-FFF2-40B4-BE49-F238E27FC236}">
                      <a16:creationId xmlns:a16="http://schemas.microsoft.com/office/drawing/2014/main" id="{72F8F01A-9CEE-56BF-5A9B-6B240E9F5FEF}"/>
                    </a:ext>
                  </a:extLst>
                </p:cNvPr>
                <p:cNvSpPr>
                  <a:spLocks/>
                </p:cNvSpPr>
                <p:nvPr/>
              </p:nvSpPr>
              <p:spPr bwMode="auto">
                <a:xfrm>
                  <a:off x="71181" y="585599"/>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533">
                  <a:extLst>
                    <a:ext uri="{FF2B5EF4-FFF2-40B4-BE49-F238E27FC236}">
                      <a16:creationId xmlns:a16="http://schemas.microsoft.com/office/drawing/2014/main" id="{8183C971-0434-D211-E137-D2B2BBFD38AF}"/>
                    </a:ext>
                  </a:extLst>
                </p:cNvPr>
                <p:cNvSpPr>
                  <a:spLocks/>
                </p:cNvSpPr>
                <p:nvPr/>
              </p:nvSpPr>
              <p:spPr bwMode="auto">
                <a:xfrm>
                  <a:off x="71191" y="585600"/>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534">
                  <a:extLst>
                    <a:ext uri="{FF2B5EF4-FFF2-40B4-BE49-F238E27FC236}">
                      <a16:creationId xmlns:a16="http://schemas.microsoft.com/office/drawing/2014/main" id="{4F04B707-FEAD-DCFF-DE2E-BA6A93CB4EBC}"/>
                    </a:ext>
                  </a:extLst>
                </p:cNvPr>
                <p:cNvSpPr>
                  <a:spLocks/>
                </p:cNvSpPr>
                <p:nvPr/>
              </p:nvSpPr>
              <p:spPr bwMode="auto">
                <a:xfrm>
                  <a:off x="71167" y="585555"/>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535">
                  <a:extLst>
                    <a:ext uri="{FF2B5EF4-FFF2-40B4-BE49-F238E27FC236}">
                      <a16:creationId xmlns:a16="http://schemas.microsoft.com/office/drawing/2014/main" id="{13F72B91-323B-6BD4-09F6-95DE9A3FABAD}"/>
                    </a:ext>
                  </a:extLst>
                </p:cNvPr>
                <p:cNvSpPr>
                  <a:spLocks/>
                </p:cNvSpPr>
                <p:nvPr/>
              </p:nvSpPr>
              <p:spPr bwMode="auto">
                <a:xfrm>
                  <a:off x="71136" y="585566"/>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536">
                  <a:extLst>
                    <a:ext uri="{FF2B5EF4-FFF2-40B4-BE49-F238E27FC236}">
                      <a16:creationId xmlns:a16="http://schemas.microsoft.com/office/drawing/2014/main" id="{61885C23-EB32-90D9-9D7D-226747D86944}"/>
                    </a:ext>
                  </a:extLst>
                </p:cNvPr>
                <p:cNvSpPr>
                  <a:spLocks/>
                </p:cNvSpPr>
                <p:nvPr/>
              </p:nvSpPr>
              <p:spPr bwMode="auto">
                <a:xfrm>
                  <a:off x="71141" y="585599"/>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1537">
                  <a:extLst>
                    <a:ext uri="{FF2B5EF4-FFF2-40B4-BE49-F238E27FC236}">
                      <a16:creationId xmlns:a16="http://schemas.microsoft.com/office/drawing/2014/main" id="{47F175E2-61A9-8024-51CA-6D477F7CD64E}"/>
                    </a:ext>
                  </a:extLst>
                </p:cNvPr>
                <p:cNvSpPr>
                  <a:spLocks/>
                </p:cNvSpPr>
                <p:nvPr/>
              </p:nvSpPr>
              <p:spPr bwMode="auto">
                <a:xfrm>
                  <a:off x="71133" y="585615"/>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Line 1538">
                  <a:extLst>
                    <a:ext uri="{FF2B5EF4-FFF2-40B4-BE49-F238E27FC236}">
                      <a16:creationId xmlns:a16="http://schemas.microsoft.com/office/drawing/2014/main" id="{8F2852CC-B3B1-55FD-3ECA-42E2C4C09A9E}"/>
                    </a:ext>
                  </a:extLst>
                </p:cNvPr>
                <p:cNvSpPr>
                  <a:spLocks noChangeShapeType="1"/>
                </p:cNvSpPr>
                <p:nvPr/>
              </p:nvSpPr>
              <p:spPr bwMode="auto">
                <a:xfrm flipH="1">
                  <a:off x="71186" y="585608"/>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539">
                  <a:extLst>
                    <a:ext uri="{FF2B5EF4-FFF2-40B4-BE49-F238E27FC236}">
                      <a16:creationId xmlns:a16="http://schemas.microsoft.com/office/drawing/2014/main" id="{965F56AA-3ACE-3CF5-94FB-9F252FD08308}"/>
                    </a:ext>
                  </a:extLst>
                </p:cNvPr>
                <p:cNvSpPr>
                  <a:spLocks/>
                </p:cNvSpPr>
                <p:nvPr/>
              </p:nvSpPr>
              <p:spPr bwMode="auto">
                <a:xfrm>
                  <a:off x="71175" y="585686"/>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1540">
                  <a:extLst>
                    <a:ext uri="{FF2B5EF4-FFF2-40B4-BE49-F238E27FC236}">
                      <a16:creationId xmlns:a16="http://schemas.microsoft.com/office/drawing/2014/main" id="{2C6EDA73-5150-2EFC-294C-488C49389592}"/>
                    </a:ext>
                  </a:extLst>
                </p:cNvPr>
                <p:cNvSpPr>
                  <a:spLocks/>
                </p:cNvSpPr>
                <p:nvPr/>
              </p:nvSpPr>
              <p:spPr bwMode="auto">
                <a:xfrm>
                  <a:off x="71173" y="585627"/>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541">
                  <a:extLst>
                    <a:ext uri="{FF2B5EF4-FFF2-40B4-BE49-F238E27FC236}">
                      <a16:creationId xmlns:a16="http://schemas.microsoft.com/office/drawing/2014/main" id="{5B5E0399-6785-9850-8B55-8A584BAC0E91}"/>
                    </a:ext>
                  </a:extLst>
                </p:cNvPr>
                <p:cNvSpPr>
                  <a:spLocks/>
                </p:cNvSpPr>
                <p:nvPr/>
              </p:nvSpPr>
              <p:spPr bwMode="auto">
                <a:xfrm>
                  <a:off x="71150" y="585662"/>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542">
                  <a:extLst>
                    <a:ext uri="{FF2B5EF4-FFF2-40B4-BE49-F238E27FC236}">
                      <a16:creationId xmlns:a16="http://schemas.microsoft.com/office/drawing/2014/main" id="{FA0CDC61-F49C-2A3A-3306-01185A9BD4CB}"/>
                    </a:ext>
                  </a:extLst>
                </p:cNvPr>
                <p:cNvSpPr>
                  <a:spLocks/>
                </p:cNvSpPr>
                <p:nvPr/>
              </p:nvSpPr>
              <p:spPr bwMode="auto">
                <a:xfrm>
                  <a:off x="71143" y="585603"/>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543">
                  <a:extLst>
                    <a:ext uri="{FF2B5EF4-FFF2-40B4-BE49-F238E27FC236}">
                      <a16:creationId xmlns:a16="http://schemas.microsoft.com/office/drawing/2014/main" id="{E82D41E2-16E5-2BBB-901A-031376180A10}"/>
                    </a:ext>
                  </a:extLst>
                </p:cNvPr>
                <p:cNvSpPr>
                  <a:spLocks/>
                </p:cNvSpPr>
                <p:nvPr/>
              </p:nvSpPr>
              <p:spPr bwMode="auto">
                <a:xfrm>
                  <a:off x="71187" y="585546"/>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544">
                  <a:extLst>
                    <a:ext uri="{FF2B5EF4-FFF2-40B4-BE49-F238E27FC236}">
                      <a16:creationId xmlns:a16="http://schemas.microsoft.com/office/drawing/2014/main" id="{62585E31-3615-AD75-73C0-FA5C886884F1}"/>
                    </a:ext>
                  </a:extLst>
                </p:cNvPr>
                <p:cNvSpPr>
                  <a:spLocks/>
                </p:cNvSpPr>
                <p:nvPr/>
              </p:nvSpPr>
              <p:spPr bwMode="auto">
                <a:xfrm>
                  <a:off x="71175" y="585575"/>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91" name="グループ化 90">
                <a:extLst>
                  <a:ext uri="{FF2B5EF4-FFF2-40B4-BE49-F238E27FC236}">
                    <a16:creationId xmlns:a16="http://schemas.microsoft.com/office/drawing/2014/main" id="{B5CA6DF1-4B4B-41DF-1A85-9477594086E9}"/>
                  </a:ext>
                </a:extLst>
              </p:cNvPr>
              <p:cNvGrpSpPr>
                <a:grpSpLocks/>
              </p:cNvGrpSpPr>
              <p:nvPr/>
            </p:nvGrpSpPr>
            <p:grpSpPr bwMode="auto">
              <a:xfrm>
                <a:off x="0" y="0"/>
                <a:ext cx="566195" cy="686804"/>
                <a:chOff x="0" y="0"/>
                <a:chExt cx="3258656" cy="4113120"/>
              </a:xfrm>
            </p:grpSpPr>
            <p:pic>
              <p:nvPicPr>
                <p:cNvPr id="92" name="図 91">
                  <a:extLst>
                    <a:ext uri="{FF2B5EF4-FFF2-40B4-BE49-F238E27FC236}">
                      <a16:creationId xmlns:a16="http://schemas.microsoft.com/office/drawing/2014/main" id="{7A949818-87A4-484F-827C-1D72847E2F02}"/>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96356" y="1507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 name="グループ化 92">
                  <a:extLst>
                    <a:ext uri="{FF2B5EF4-FFF2-40B4-BE49-F238E27FC236}">
                      <a16:creationId xmlns:a16="http://schemas.microsoft.com/office/drawing/2014/main" id="{C13EF68C-C466-7F4A-C8C7-C7117CB6863E}"/>
                    </a:ext>
                  </a:extLst>
                </p:cNvPr>
                <p:cNvGrpSpPr>
                  <a:grpSpLocks/>
                </p:cNvGrpSpPr>
                <p:nvPr/>
              </p:nvGrpSpPr>
              <p:grpSpPr bwMode="auto">
                <a:xfrm>
                  <a:off x="0" y="0"/>
                  <a:ext cx="3258656" cy="2208120"/>
                  <a:chOff x="0" y="0"/>
                  <a:chExt cx="1481058" cy="835598"/>
                </a:xfrm>
              </p:grpSpPr>
              <p:sp>
                <p:nvSpPr>
                  <p:cNvPr id="94" name="Freeform 667">
                    <a:extLst>
                      <a:ext uri="{FF2B5EF4-FFF2-40B4-BE49-F238E27FC236}">
                        <a16:creationId xmlns:a16="http://schemas.microsoft.com/office/drawing/2014/main" id="{433AD681-BFCA-12D8-74FF-F18E84C26F0B}"/>
                      </a:ext>
                    </a:extLst>
                  </p:cNvPr>
                  <p:cNvSpPr>
                    <a:spLocks/>
                  </p:cNvSpPr>
                  <p:nvPr/>
                </p:nvSpPr>
                <p:spPr bwMode="auto">
                  <a:xfrm>
                    <a:off x="38569"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668">
                    <a:extLst>
                      <a:ext uri="{FF2B5EF4-FFF2-40B4-BE49-F238E27FC236}">
                        <a16:creationId xmlns:a16="http://schemas.microsoft.com/office/drawing/2014/main" id="{ADD64209-BB53-76AE-DFB8-5FA688327F37}"/>
                      </a:ext>
                    </a:extLst>
                  </p:cNvPr>
                  <p:cNvSpPr>
                    <a:spLocks/>
                  </p:cNvSpPr>
                  <p:nvPr/>
                </p:nvSpPr>
                <p:spPr bwMode="auto">
                  <a:xfrm>
                    <a:off x="0"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96" name="Group 670">
                    <a:extLst>
                      <a:ext uri="{FF2B5EF4-FFF2-40B4-BE49-F238E27FC236}">
                        <a16:creationId xmlns:a16="http://schemas.microsoft.com/office/drawing/2014/main" id="{16765044-DCBD-B1A2-30EF-2703D32E8C50}"/>
                      </a:ext>
                    </a:extLst>
                  </p:cNvPr>
                  <p:cNvGrpSpPr>
                    <a:grpSpLocks/>
                  </p:cNvGrpSpPr>
                  <p:nvPr/>
                </p:nvGrpSpPr>
                <p:grpSpPr bwMode="auto">
                  <a:xfrm>
                    <a:off x="570824" y="110233"/>
                    <a:ext cx="316268" cy="168519"/>
                    <a:chOff x="570824" y="110233"/>
                    <a:chExt cx="47" cy="21"/>
                  </a:xfrm>
                </p:grpSpPr>
                <p:sp>
                  <p:nvSpPr>
                    <p:cNvPr id="98" name="Freeform 671">
                      <a:extLst>
                        <a:ext uri="{FF2B5EF4-FFF2-40B4-BE49-F238E27FC236}">
                          <a16:creationId xmlns:a16="http://schemas.microsoft.com/office/drawing/2014/main" id="{F706AF9C-C448-60EA-12DC-9E1DD1379BD6}"/>
                        </a:ext>
                      </a:extLst>
                    </p:cNvPr>
                    <p:cNvSpPr>
                      <a:spLocks/>
                    </p:cNvSpPr>
                    <p:nvPr/>
                  </p:nvSpPr>
                  <p:spPr bwMode="auto">
                    <a:xfrm>
                      <a:off x="570824"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672">
                      <a:extLst>
                        <a:ext uri="{FF2B5EF4-FFF2-40B4-BE49-F238E27FC236}">
                          <a16:creationId xmlns:a16="http://schemas.microsoft.com/office/drawing/2014/main" id="{A9EA8827-1088-377F-FBED-892146CFBA4B}"/>
                        </a:ext>
                      </a:extLst>
                    </p:cNvPr>
                    <p:cNvSpPr>
                      <a:spLocks/>
                    </p:cNvSpPr>
                    <p:nvPr/>
                  </p:nvSpPr>
                  <p:spPr bwMode="auto">
                    <a:xfrm>
                      <a:off x="570846"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673">
                      <a:extLst>
                        <a:ext uri="{FF2B5EF4-FFF2-40B4-BE49-F238E27FC236}">
                          <a16:creationId xmlns:a16="http://schemas.microsoft.com/office/drawing/2014/main" id="{73F14F33-3E46-A16A-443E-534D35917528}"/>
                        </a:ext>
                      </a:extLst>
                    </p:cNvPr>
                    <p:cNvSpPr>
                      <a:spLocks/>
                    </p:cNvSpPr>
                    <p:nvPr/>
                  </p:nvSpPr>
                  <p:spPr bwMode="auto">
                    <a:xfrm>
                      <a:off x="570847"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97" name="WordArt 674">
                    <a:extLst>
                      <a:ext uri="{FF2B5EF4-FFF2-40B4-BE49-F238E27FC236}">
                        <a16:creationId xmlns:a16="http://schemas.microsoft.com/office/drawing/2014/main" id="{8B906879-F2B1-DE60-06D7-27E2C38BCAE3}"/>
                      </a:ext>
                    </a:extLst>
                  </p:cNvPr>
                  <p:cNvSpPr>
                    <a:spLocks noChangeArrowheads="1" noChangeShapeType="1" noTextEdit="1"/>
                  </p:cNvSpPr>
                  <p:nvPr/>
                </p:nvSpPr>
                <p:spPr bwMode="auto">
                  <a:xfrm>
                    <a:off x="424450" y="349937"/>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grpSp>
        <p:grpSp>
          <p:nvGrpSpPr>
            <p:cNvPr id="16" name="グループ化 15">
              <a:extLst>
                <a:ext uri="{FF2B5EF4-FFF2-40B4-BE49-F238E27FC236}">
                  <a16:creationId xmlns:a16="http://schemas.microsoft.com/office/drawing/2014/main" id="{DCA048A5-4DD7-6C01-6C6E-A20F933341C6}"/>
                </a:ext>
              </a:extLst>
            </p:cNvPr>
            <p:cNvGrpSpPr/>
            <p:nvPr/>
          </p:nvGrpSpPr>
          <p:grpSpPr>
            <a:xfrm flipH="1">
              <a:off x="3807736" y="2019883"/>
              <a:ext cx="965712" cy="1321303"/>
              <a:chOff x="0" y="0"/>
              <a:chExt cx="1165411" cy="1583046"/>
            </a:xfrm>
          </p:grpSpPr>
          <p:grpSp>
            <p:nvGrpSpPr>
              <p:cNvPr id="18" name="グループ化 17">
                <a:extLst>
                  <a:ext uri="{FF2B5EF4-FFF2-40B4-BE49-F238E27FC236}">
                    <a16:creationId xmlns:a16="http://schemas.microsoft.com/office/drawing/2014/main" id="{0E21E38E-6465-C712-1669-4B957D95E916}"/>
                  </a:ext>
                </a:extLst>
              </p:cNvPr>
              <p:cNvGrpSpPr/>
              <p:nvPr/>
            </p:nvGrpSpPr>
            <p:grpSpPr>
              <a:xfrm>
                <a:off x="0" y="122339"/>
                <a:ext cx="1165411" cy="1460707"/>
                <a:chOff x="0" y="122339"/>
                <a:chExt cx="3871912" cy="4852987"/>
              </a:xfrm>
            </p:grpSpPr>
            <p:grpSp>
              <p:nvGrpSpPr>
                <p:cNvPr id="54" name="Group 1242">
                  <a:extLst>
                    <a:ext uri="{FF2B5EF4-FFF2-40B4-BE49-F238E27FC236}">
                      <a16:creationId xmlns:a16="http://schemas.microsoft.com/office/drawing/2014/main" id="{F5E285CE-C8B0-55DA-C0F3-7A04E38C5D70}"/>
                    </a:ext>
                  </a:extLst>
                </p:cNvPr>
                <p:cNvGrpSpPr>
                  <a:grpSpLocks/>
                </p:cNvGrpSpPr>
                <p:nvPr/>
              </p:nvGrpSpPr>
              <p:grpSpPr bwMode="auto">
                <a:xfrm rot="4313774">
                  <a:off x="-230982" y="353321"/>
                  <a:ext cx="1304925" cy="842962"/>
                  <a:chOff x="-230982" y="353321"/>
                  <a:chExt cx="352" cy="220"/>
                </a:xfrm>
              </p:grpSpPr>
              <p:sp>
                <p:nvSpPr>
                  <p:cNvPr id="83" name="Freeform 112">
                    <a:extLst>
                      <a:ext uri="{FF2B5EF4-FFF2-40B4-BE49-F238E27FC236}">
                        <a16:creationId xmlns:a16="http://schemas.microsoft.com/office/drawing/2014/main" id="{E37E2289-F8AA-6389-6097-F496E9862400}"/>
                      </a:ext>
                    </a:extLst>
                  </p:cNvPr>
                  <p:cNvSpPr>
                    <a:spLocks/>
                  </p:cNvSpPr>
                  <p:nvPr/>
                </p:nvSpPr>
                <p:spPr bwMode="auto">
                  <a:xfrm>
                    <a:off x="-230982" y="353321"/>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113">
                    <a:extLst>
                      <a:ext uri="{FF2B5EF4-FFF2-40B4-BE49-F238E27FC236}">
                        <a16:creationId xmlns:a16="http://schemas.microsoft.com/office/drawing/2014/main" id="{5463E63E-B4DF-0530-3A8D-93C25CAFA99F}"/>
                      </a:ext>
                    </a:extLst>
                  </p:cNvPr>
                  <p:cNvSpPr>
                    <a:spLocks/>
                  </p:cNvSpPr>
                  <p:nvPr/>
                </p:nvSpPr>
                <p:spPr bwMode="auto">
                  <a:xfrm>
                    <a:off x="-230809" y="353335"/>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114">
                    <a:extLst>
                      <a:ext uri="{FF2B5EF4-FFF2-40B4-BE49-F238E27FC236}">
                        <a16:creationId xmlns:a16="http://schemas.microsoft.com/office/drawing/2014/main" id="{8604549D-F406-FE48-72E3-0942B3C2BEF4}"/>
                      </a:ext>
                    </a:extLst>
                  </p:cNvPr>
                  <p:cNvSpPr>
                    <a:spLocks/>
                  </p:cNvSpPr>
                  <p:nvPr/>
                </p:nvSpPr>
                <p:spPr bwMode="auto">
                  <a:xfrm>
                    <a:off x="-230754" y="353462"/>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Line 115">
                    <a:extLst>
                      <a:ext uri="{FF2B5EF4-FFF2-40B4-BE49-F238E27FC236}">
                        <a16:creationId xmlns:a16="http://schemas.microsoft.com/office/drawing/2014/main" id="{EF7235C5-C8DC-F1A4-A217-8835BE033F0F}"/>
                      </a:ext>
                    </a:extLst>
                  </p:cNvPr>
                  <p:cNvSpPr>
                    <a:spLocks noChangeShapeType="1"/>
                  </p:cNvSpPr>
                  <p:nvPr/>
                </p:nvSpPr>
                <p:spPr bwMode="auto">
                  <a:xfrm flipV="1">
                    <a:off x="-230845" y="353403"/>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116">
                    <a:extLst>
                      <a:ext uri="{FF2B5EF4-FFF2-40B4-BE49-F238E27FC236}">
                        <a16:creationId xmlns:a16="http://schemas.microsoft.com/office/drawing/2014/main" id="{3A3FFFC7-1847-95DE-E7AD-5641F5CE2F6B}"/>
                      </a:ext>
                    </a:extLst>
                  </p:cNvPr>
                  <p:cNvSpPr>
                    <a:spLocks/>
                  </p:cNvSpPr>
                  <p:nvPr/>
                </p:nvSpPr>
                <p:spPr bwMode="auto">
                  <a:xfrm>
                    <a:off x="-230839" y="353482"/>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117">
                    <a:extLst>
                      <a:ext uri="{FF2B5EF4-FFF2-40B4-BE49-F238E27FC236}">
                        <a16:creationId xmlns:a16="http://schemas.microsoft.com/office/drawing/2014/main" id="{0FD1D600-A430-859E-9E06-CCC02CD7AED6}"/>
                      </a:ext>
                    </a:extLst>
                  </p:cNvPr>
                  <p:cNvSpPr>
                    <a:spLocks/>
                  </p:cNvSpPr>
                  <p:nvPr/>
                </p:nvSpPr>
                <p:spPr bwMode="auto">
                  <a:xfrm>
                    <a:off x="-230852" y="353434"/>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Line 118">
                    <a:extLst>
                      <a:ext uri="{FF2B5EF4-FFF2-40B4-BE49-F238E27FC236}">
                        <a16:creationId xmlns:a16="http://schemas.microsoft.com/office/drawing/2014/main" id="{169CC2FC-00C2-E368-9298-97A44B69B677}"/>
                      </a:ext>
                    </a:extLst>
                  </p:cNvPr>
                  <p:cNvSpPr>
                    <a:spLocks noChangeShapeType="1"/>
                  </p:cNvSpPr>
                  <p:nvPr/>
                </p:nvSpPr>
                <p:spPr bwMode="auto">
                  <a:xfrm flipH="1">
                    <a:off x="-230654" y="353407"/>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5" name="Freeform 85">
                  <a:extLst>
                    <a:ext uri="{FF2B5EF4-FFF2-40B4-BE49-F238E27FC236}">
                      <a16:creationId xmlns:a16="http://schemas.microsoft.com/office/drawing/2014/main" id="{479073DE-BD54-F0C2-D920-700130050ACC}"/>
                    </a:ext>
                  </a:extLst>
                </p:cNvPr>
                <p:cNvSpPr>
                  <a:spLocks/>
                </p:cNvSpPr>
                <p:nvPr/>
              </p:nvSpPr>
              <p:spPr bwMode="auto">
                <a:xfrm>
                  <a:off x="2752725" y="4494314"/>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6" name="Freeform 86">
                  <a:extLst>
                    <a:ext uri="{FF2B5EF4-FFF2-40B4-BE49-F238E27FC236}">
                      <a16:creationId xmlns:a16="http://schemas.microsoft.com/office/drawing/2014/main" id="{A472518F-397D-34F9-67BD-E62842E99544}"/>
                    </a:ext>
                  </a:extLst>
                </p:cNvPr>
                <p:cNvSpPr>
                  <a:spLocks/>
                </p:cNvSpPr>
                <p:nvPr/>
              </p:nvSpPr>
              <p:spPr bwMode="auto">
                <a:xfrm>
                  <a:off x="1352550" y="4418114"/>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 name="Freeform 87">
                  <a:extLst>
                    <a:ext uri="{FF2B5EF4-FFF2-40B4-BE49-F238E27FC236}">
                      <a16:creationId xmlns:a16="http://schemas.microsoft.com/office/drawing/2014/main" id="{7D911FF9-1201-355F-60D9-09F29E940838}"/>
                    </a:ext>
                  </a:extLst>
                </p:cNvPr>
                <p:cNvSpPr>
                  <a:spLocks/>
                </p:cNvSpPr>
                <p:nvPr/>
              </p:nvSpPr>
              <p:spPr bwMode="auto">
                <a:xfrm>
                  <a:off x="1304925" y="3465614"/>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 name="Freeform 88">
                  <a:extLst>
                    <a:ext uri="{FF2B5EF4-FFF2-40B4-BE49-F238E27FC236}">
                      <a16:creationId xmlns:a16="http://schemas.microsoft.com/office/drawing/2014/main" id="{3C54B0C9-5436-B3FC-A0C7-C0E35574C03A}"/>
                    </a:ext>
                  </a:extLst>
                </p:cNvPr>
                <p:cNvSpPr>
                  <a:spLocks/>
                </p:cNvSpPr>
                <p:nvPr/>
              </p:nvSpPr>
              <p:spPr bwMode="auto">
                <a:xfrm>
                  <a:off x="352425" y="1198664"/>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 name="Freeform 89">
                  <a:extLst>
                    <a:ext uri="{FF2B5EF4-FFF2-40B4-BE49-F238E27FC236}">
                      <a16:creationId xmlns:a16="http://schemas.microsoft.com/office/drawing/2014/main" id="{9E5EDDB4-639D-A2BE-5562-F8B2C3C6B469}"/>
                    </a:ext>
                  </a:extLst>
                </p:cNvPr>
                <p:cNvSpPr>
                  <a:spLocks/>
                </p:cNvSpPr>
                <p:nvPr/>
              </p:nvSpPr>
              <p:spPr bwMode="auto">
                <a:xfrm>
                  <a:off x="1609725" y="2308326"/>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Freeform 90">
                  <a:extLst>
                    <a:ext uri="{FF2B5EF4-FFF2-40B4-BE49-F238E27FC236}">
                      <a16:creationId xmlns:a16="http://schemas.microsoft.com/office/drawing/2014/main" id="{607BDA2E-8380-1D81-A191-975FFB277188}"/>
                    </a:ext>
                  </a:extLst>
                </p:cNvPr>
                <p:cNvSpPr>
                  <a:spLocks/>
                </p:cNvSpPr>
                <p:nvPr/>
              </p:nvSpPr>
              <p:spPr bwMode="auto">
                <a:xfrm>
                  <a:off x="2781300" y="2298801"/>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Freeform 91">
                  <a:extLst>
                    <a:ext uri="{FF2B5EF4-FFF2-40B4-BE49-F238E27FC236}">
                      <a16:creationId xmlns:a16="http://schemas.microsoft.com/office/drawing/2014/main" id="{608B0758-7B11-A9F6-4937-0E5C3D08911D}"/>
                    </a:ext>
                  </a:extLst>
                </p:cNvPr>
                <p:cNvSpPr>
                  <a:spLocks/>
                </p:cNvSpPr>
                <p:nvPr/>
              </p:nvSpPr>
              <p:spPr bwMode="auto">
                <a:xfrm>
                  <a:off x="400050" y="1603476"/>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2" name="Freeform 92">
                  <a:extLst>
                    <a:ext uri="{FF2B5EF4-FFF2-40B4-BE49-F238E27FC236}">
                      <a16:creationId xmlns:a16="http://schemas.microsoft.com/office/drawing/2014/main" id="{DF8BFE8A-8AEF-A496-3CDB-3F30C3FB3038}"/>
                    </a:ext>
                  </a:extLst>
                </p:cNvPr>
                <p:cNvSpPr>
                  <a:spLocks/>
                </p:cNvSpPr>
                <p:nvPr/>
              </p:nvSpPr>
              <p:spPr bwMode="auto">
                <a:xfrm>
                  <a:off x="1657350" y="2141639"/>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3" name="Freeform 93">
                  <a:extLst>
                    <a:ext uri="{FF2B5EF4-FFF2-40B4-BE49-F238E27FC236}">
                      <a16:creationId xmlns:a16="http://schemas.microsoft.com/office/drawing/2014/main" id="{877CA5CE-3BE5-4785-99D6-DF4C744BB7F4}"/>
                    </a:ext>
                  </a:extLst>
                </p:cNvPr>
                <p:cNvSpPr>
                  <a:spLocks/>
                </p:cNvSpPr>
                <p:nvPr/>
              </p:nvSpPr>
              <p:spPr bwMode="auto">
                <a:xfrm>
                  <a:off x="2052637" y="1855889"/>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4" name="Freeform 94">
                  <a:extLst>
                    <a:ext uri="{FF2B5EF4-FFF2-40B4-BE49-F238E27FC236}">
                      <a16:creationId xmlns:a16="http://schemas.microsoft.com/office/drawing/2014/main" id="{6E464FA9-5043-9B8E-FD69-0B059668F805}"/>
                    </a:ext>
                  </a:extLst>
                </p:cNvPr>
                <p:cNvSpPr>
                  <a:spLocks/>
                </p:cNvSpPr>
                <p:nvPr/>
              </p:nvSpPr>
              <p:spPr bwMode="auto">
                <a:xfrm>
                  <a:off x="2024062" y="2570264"/>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Freeform 95">
                  <a:extLst>
                    <a:ext uri="{FF2B5EF4-FFF2-40B4-BE49-F238E27FC236}">
                      <a16:creationId xmlns:a16="http://schemas.microsoft.com/office/drawing/2014/main" id="{3A3045F6-F712-B1C0-A7A6-8F9DBAF59740}"/>
                    </a:ext>
                  </a:extLst>
                </p:cNvPr>
                <p:cNvSpPr>
                  <a:spLocks/>
                </p:cNvSpPr>
                <p:nvPr/>
              </p:nvSpPr>
              <p:spPr bwMode="auto">
                <a:xfrm>
                  <a:off x="1971675" y="3375126"/>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6" name="Freeform 96">
                  <a:extLst>
                    <a:ext uri="{FF2B5EF4-FFF2-40B4-BE49-F238E27FC236}">
                      <a16:creationId xmlns:a16="http://schemas.microsoft.com/office/drawing/2014/main" id="{E4CF2D4A-B451-0131-98AE-D2729555F9FA}"/>
                    </a:ext>
                  </a:extLst>
                </p:cNvPr>
                <p:cNvSpPr>
                  <a:spLocks/>
                </p:cNvSpPr>
                <p:nvPr/>
              </p:nvSpPr>
              <p:spPr bwMode="auto">
                <a:xfrm>
                  <a:off x="1762125" y="2779814"/>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7" name="Freeform 97">
                  <a:extLst>
                    <a:ext uri="{FF2B5EF4-FFF2-40B4-BE49-F238E27FC236}">
                      <a16:creationId xmlns:a16="http://schemas.microsoft.com/office/drawing/2014/main" id="{00AC674E-709F-527F-7C26-54D0D305EC77}"/>
                    </a:ext>
                  </a:extLst>
                </p:cNvPr>
                <p:cNvSpPr>
                  <a:spLocks/>
                </p:cNvSpPr>
                <p:nvPr/>
              </p:nvSpPr>
              <p:spPr bwMode="auto">
                <a:xfrm>
                  <a:off x="1971675" y="3013176"/>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8" name="Freeform 98">
                  <a:extLst>
                    <a:ext uri="{FF2B5EF4-FFF2-40B4-BE49-F238E27FC236}">
                      <a16:creationId xmlns:a16="http://schemas.microsoft.com/office/drawing/2014/main" id="{3DDDF8E4-79DB-052D-D96D-A80F0440623B}"/>
                    </a:ext>
                  </a:extLst>
                </p:cNvPr>
                <p:cNvSpPr>
                  <a:spLocks/>
                </p:cNvSpPr>
                <p:nvPr/>
              </p:nvSpPr>
              <p:spPr bwMode="auto">
                <a:xfrm>
                  <a:off x="1800225" y="2917926"/>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Freeform 99">
                  <a:extLst>
                    <a:ext uri="{FF2B5EF4-FFF2-40B4-BE49-F238E27FC236}">
                      <a16:creationId xmlns:a16="http://schemas.microsoft.com/office/drawing/2014/main" id="{2078850A-CF51-3406-DE3E-CF8626856557}"/>
                    </a:ext>
                  </a:extLst>
                </p:cNvPr>
                <p:cNvSpPr>
                  <a:spLocks/>
                </p:cNvSpPr>
                <p:nvPr/>
              </p:nvSpPr>
              <p:spPr bwMode="auto">
                <a:xfrm>
                  <a:off x="2914650" y="2160689"/>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Freeform 100">
                  <a:extLst>
                    <a:ext uri="{FF2B5EF4-FFF2-40B4-BE49-F238E27FC236}">
                      <a16:creationId xmlns:a16="http://schemas.microsoft.com/office/drawing/2014/main" id="{A8E04EC6-3261-D0CC-BB0E-8859DF50A1F4}"/>
                    </a:ext>
                  </a:extLst>
                </p:cNvPr>
                <p:cNvSpPr>
                  <a:spLocks/>
                </p:cNvSpPr>
                <p:nvPr/>
              </p:nvSpPr>
              <p:spPr bwMode="auto">
                <a:xfrm>
                  <a:off x="1590675" y="2279751"/>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1" name="Line 101">
                  <a:extLst>
                    <a:ext uri="{FF2B5EF4-FFF2-40B4-BE49-F238E27FC236}">
                      <a16:creationId xmlns:a16="http://schemas.microsoft.com/office/drawing/2014/main" id="{EC2BA4DB-41F6-BBFF-E49B-DBC0F6E091C7}"/>
                    </a:ext>
                  </a:extLst>
                </p:cNvPr>
                <p:cNvSpPr>
                  <a:spLocks noChangeShapeType="1"/>
                </p:cNvSpPr>
                <p:nvPr/>
              </p:nvSpPr>
              <p:spPr bwMode="auto">
                <a:xfrm flipH="1">
                  <a:off x="2433637" y="3679926"/>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Line 102">
                  <a:extLst>
                    <a:ext uri="{FF2B5EF4-FFF2-40B4-BE49-F238E27FC236}">
                      <a16:creationId xmlns:a16="http://schemas.microsoft.com/office/drawing/2014/main" id="{2C5976EF-5664-07F4-0920-97885824BD96}"/>
                    </a:ext>
                  </a:extLst>
                </p:cNvPr>
                <p:cNvSpPr>
                  <a:spLocks noChangeShapeType="1"/>
                </p:cNvSpPr>
                <p:nvPr/>
              </p:nvSpPr>
              <p:spPr bwMode="auto">
                <a:xfrm>
                  <a:off x="2157412" y="3698976"/>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 name="Line 103">
                  <a:extLst>
                    <a:ext uri="{FF2B5EF4-FFF2-40B4-BE49-F238E27FC236}">
                      <a16:creationId xmlns:a16="http://schemas.microsoft.com/office/drawing/2014/main" id="{5AB24A11-F0BC-9121-9471-3AF7FFBABD8A}"/>
                    </a:ext>
                  </a:extLst>
                </p:cNvPr>
                <p:cNvSpPr>
                  <a:spLocks noChangeShapeType="1"/>
                </p:cNvSpPr>
                <p:nvPr/>
              </p:nvSpPr>
              <p:spPr bwMode="auto">
                <a:xfrm>
                  <a:off x="2309812" y="3670401"/>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 name="Freeform 104">
                  <a:extLst>
                    <a:ext uri="{FF2B5EF4-FFF2-40B4-BE49-F238E27FC236}">
                      <a16:creationId xmlns:a16="http://schemas.microsoft.com/office/drawing/2014/main" id="{F13545D3-AF64-9A50-D57E-332A736F1C85}"/>
                    </a:ext>
                  </a:extLst>
                </p:cNvPr>
                <p:cNvSpPr>
                  <a:spLocks/>
                </p:cNvSpPr>
                <p:nvPr/>
              </p:nvSpPr>
              <p:spPr bwMode="auto">
                <a:xfrm>
                  <a:off x="2867025" y="4456214"/>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Freeform 105">
                  <a:extLst>
                    <a:ext uri="{FF2B5EF4-FFF2-40B4-BE49-F238E27FC236}">
                      <a16:creationId xmlns:a16="http://schemas.microsoft.com/office/drawing/2014/main" id="{7BB877C2-A64D-794A-23C4-B04A34E1CA44}"/>
                    </a:ext>
                  </a:extLst>
                </p:cNvPr>
                <p:cNvSpPr>
                  <a:spLocks/>
                </p:cNvSpPr>
                <p:nvPr/>
              </p:nvSpPr>
              <p:spPr bwMode="auto">
                <a:xfrm>
                  <a:off x="1857375" y="4384776"/>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 name="Freeform 106">
                  <a:extLst>
                    <a:ext uri="{FF2B5EF4-FFF2-40B4-BE49-F238E27FC236}">
                      <a16:creationId xmlns:a16="http://schemas.microsoft.com/office/drawing/2014/main" id="{84E8BA5C-F304-6CBD-77F7-79FD3399FBB0}"/>
                    </a:ext>
                  </a:extLst>
                </p:cNvPr>
                <p:cNvSpPr>
                  <a:spLocks/>
                </p:cNvSpPr>
                <p:nvPr/>
              </p:nvSpPr>
              <p:spPr bwMode="auto">
                <a:xfrm>
                  <a:off x="2366962" y="2751239"/>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7" name="Freeform 119">
                  <a:extLst>
                    <a:ext uri="{FF2B5EF4-FFF2-40B4-BE49-F238E27FC236}">
                      <a16:creationId xmlns:a16="http://schemas.microsoft.com/office/drawing/2014/main" id="{4E28F98C-B86F-5DB7-3BA5-25D67435CA1D}"/>
                    </a:ext>
                  </a:extLst>
                </p:cNvPr>
                <p:cNvSpPr>
                  <a:spLocks/>
                </p:cNvSpPr>
                <p:nvPr/>
              </p:nvSpPr>
              <p:spPr bwMode="auto">
                <a:xfrm rot="4099062">
                  <a:off x="442912" y="1051027"/>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8" name="Freeform 107">
                  <a:extLst>
                    <a:ext uri="{FF2B5EF4-FFF2-40B4-BE49-F238E27FC236}">
                      <a16:creationId xmlns:a16="http://schemas.microsoft.com/office/drawing/2014/main" id="{AC20C89D-E26D-A53B-22A2-BA215C45FA65}"/>
                    </a:ext>
                  </a:extLst>
                </p:cNvPr>
                <p:cNvSpPr>
                  <a:spLocks/>
                </p:cNvSpPr>
                <p:nvPr/>
              </p:nvSpPr>
              <p:spPr bwMode="auto">
                <a:xfrm>
                  <a:off x="2857500" y="3032226"/>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9" name="Freeform 109">
                  <a:extLst>
                    <a:ext uri="{FF2B5EF4-FFF2-40B4-BE49-F238E27FC236}">
                      <a16:creationId xmlns:a16="http://schemas.microsoft.com/office/drawing/2014/main" id="{56F4DE60-A1BD-7E7C-351E-6D3F357D3CEA}"/>
                    </a:ext>
                  </a:extLst>
                </p:cNvPr>
                <p:cNvSpPr>
                  <a:spLocks/>
                </p:cNvSpPr>
                <p:nvPr/>
              </p:nvSpPr>
              <p:spPr bwMode="auto">
                <a:xfrm rot="3577719">
                  <a:off x="2990850" y="332273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0" name="Freeform 110">
                  <a:extLst>
                    <a:ext uri="{FF2B5EF4-FFF2-40B4-BE49-F238E27FC236}">
                      <a16:creationId xmlns:a16="http://schemas.microsoft.com/office/drawing/2014/main" id="{C7A47406-DCF1-1C35-7A4C-DC8FCA13D985}"/>
                    </a:ext>
                  </a:extLst>
                </p:cNvPr>
                <p:cNvSpPr>
                  <a:spLocks/>
                </p:cNvSpPr>
                <p:nvPr/>
              </p:nvSpPr>
              <p:spPr bwMode="auto">
                <a:xfrm rot="3577719">
                  <a:off x="3048000" y="341798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111">
                  <a:extLst>
                    <a:ext uri="{FF2B5EF4-FFF2-40B4-BE49-F238E27FC236}">
                      <a16:creationId xmlns:a16="http://schemas.microsoft.com/office/drawing/2014/main" id="{7EC98B83-77C6-83F1-3194-A78506FD1B7A}"/>
                    </a:ext>
                  </a:extLst>
                </p:cNvPr>
                <p:cNvSpPr>
                  <a:spLocks/>
                </p:cNvSpPr>
                <p:nvPr/>
              </p:nvSpPr>
              <p:spPr bwMode="auto">
                <a:xfrm rot="3577719">
                  <a:off x="3128962" y="3494189"/>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108">
                  <a:extLst>
                    <a:ext uri="{FF2B5EF4-FFF2-40B4-BE49-F238E27FC236}">
                      <a16:creationId xmlns:a16="http://schemas.microsoft.com/office/drawing/2014/main" id="{030FE3D4-AC34-08D5-FC36-22391668B899}"/>
                    </a:ext>
                  </a:extLst>
                </p:cNvPr>
                <p:cNvSpPr>
                  <a:spLocks/>
                </p:cNvSpPr>
                <p:nvPr/>
              </p:nvSpPr>
              <p:spPr bwMode="auto">
                <a:xfrm>
                  <a:off x="3238500" y="3041751"/>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9" name="グループ化 18">
                <a:extLst>
                  <a:ext uri="{FF2B5EF4-FFF2-40B4-BE49-F238E27FC236}">
                    <a16:creationId xmlns:a16="http://schemas.microsoft.com/office/drawing/2014/main" id="{84FAC729-E36B-2EB4-24D1-E60EA452EA53}"/>
                  </a:ext>
                </a:extLst>
              </p:cNvPr>
              <p:cNvGrpSpPr/>
              <p:nvPr/>
            </p:nvGrpSpPr>
            <p:grpSpPr>
              <a:xfrm flipH="1">
                <a:off x="260292" y="0"/>
                <a:ext cx="781854" cy="779598"/>
                <a:chOff x="260292" y="0"/>
                <a:chExt cx="885825" cy="1204916"/>
              </a:xfrm>
            </p:grpSpPr>
            <p:sp>
              <p:nvSpPr>
                <p:cNvPr id="20" name="Freeform 927">
                  <a:extLst>
                    <a:ext uri="{FF2B5EF4-FFF2-40B4-BE49-F238E27FC236}">
                      <a16:creationId xmlns:a16="http://schemas.microsoft.com/office/drawing/2014/main" id="{2E222C2A-8360-44A3-E769-56226A397F34}"/>
                    </a:ext>
                  </a:extLst>
                </p:cNvPr>
                <p:cNvSpPr>
                  <a:spLocks/>
                </p:cNvSpPr>
                <p:nvPr/>
              </p:nvSpPr>
              <p:spPr bwMode="auto">
                <a:xfrm>
                  <a:off x="260292"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1" name="Freeform 928">
                  <a:extLst>
                    <a:ext uri="{FF2B5EF4-FFF2-40B4-BE49-F238E27FC236}">
                      <a16:creationId xmlns:a16="http://schemas.microsoft.com/office/drawing/2014/main" id="{A8BEB85E-1F04-86C4-0B56-32B406D95FCC}"/>
                    </a:ext>
                  </a:extLst>
                </p:cNvPr>
                <p:cNvSpPr>
                  <a:spLocks/>
                </p:cNvSpPr>
                <p:nvPr/>
              </p:nvSpPr>
              <p:spPr bwMode="auto">
                <a:xfrm>
                  <a:off x="868874"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2" name="Freeform 929">
                  <a:extLst>
                    <a:ext uri="{FF2B5EF4-FFF2-40B4-BE49-F238E27FC236}">
                      <a16:creationId xmlns:a16="http://schemas.microsoft.com/office/drawing/2014/main" id="{8E3F81BB-3971-FCD7-A8F2-3EE2D342031E}"/>
                    </a:ext>
                  </a:extLst>
                </p:cNvPr>
                <p:cNvSpPr>
                  <a:spLocks/>
                </p:cNvSpPr>
                <p:nvPr/>
              </p:nvSpPr>
              <p:spPr bwMode="auto">
                <a:xfrm>
                  <a:off x="641219"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3" name="Freeform 930">
                  <a:extLst>
                    <a:ext uri="{FF2B5EF4-FFF2-40B4-BE49-F238E27FC236}">
                      <a16:creationId xmlns:a16="http://schemas.microsoft.com/office/drawing/2014/main" id="{3E6A34FB-BC79-9B4B-BCB6-5888471305E2}"/>
                    </a:ext>
                  </a:extLst>
                </p:cNvPr>
                <p:cNvSpPr>
                  <a:spLocks/>
                </p:cNvSpPr>
                <p:nvPr/>
              </p:nvSpPr>
              <p:spPr bwMode="auto">
                <a:xfrm>
                  <a:off x="679537"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4" name="Freeform 931">
                  <a:extLst>
                    <a:ext uri="{FF2B5EF4-FFF2-40B4-BE49-F238E27FC236}">
                      <a16:creationId xmlns:a16="http://schemas.microsoft.com/office/drawing/2014/main" id="{7B0F6096-14AF-7408-A284-B1F2F511DF5F}"/>
                    </a:ext>
                  </a:extLst>
                </p:cNvPr>
                <p:cNvSpPr>
                  <a:spLocks/>
                </p:cNvSpPr>
                <p:nvPr/>
              </p:nvSpPr>
              <p:spPr bwMode="auto">
                <a:xfrm>
                  <a:off x="826048"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5" name="Freeform 932">
                  <a:extLst>
                    <a:ext uri="{FF2B5EF4-FFF2-40B4-BE49-F238E27FC236}">
                      <a16:creationId xmlns:a16="http://schemas.microsoft.com/office/drawing/2014/main" id="{264CA000-452B-AC59-009A-10582DF77F3C}"/>
                    </a:ext>
                  </a:extLst>
                </p:cNvPr>
                <p:cNvSpPr>
                  <a:spLocks/>
                </p:cNvSpPr>
                <p:nvPr/>
              </p:nvSpPr>
              <p:spPr bwMode="auto">
                <a:xfrm>
                  <a:off x="510487"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6" name="Freeform 933">
                  <a:extLst>
                    <a:ext uri="{FF2B5EF4-FFF2-40B4-BE49-F238E27FC236}">
                      <a16:creationId xmlns:a16="http://schemas.microsoft.com/office/drawing/2014/main" id="{60DFC49A-FF78-BC8C-A780-EFC36E8054B6}"/>
                    </a:ext>
                  </a:extLst>
                </p:cNvPr>
                <p:cNvSpPr>
                  <a:spLocks/>
                </p:cNvSpPr>
                <p:nvPr/>
              </p:nvSpPr>
              <p:spPr bwMode="auto">
                <a:xfrm>
                  <a:off x="805762"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7" name="Freeform 934">
                  <a:extLst>
                    <a:ext uri="{FF2B5EF4-FFF2-40B4-BE49-F238E27FC236}">
                      <a16:creationId xmlns:a16="http://schemas.microsoft.com/office/drawing/2014/main" id="{B5F20E06-6C2D-05BA-8F25-466981306891}"/>
                    </a:ext>
                  </a:extLst>
                </p:cNvPr>
                <p:cNvSpPr>
                  <a:spLocks/>
                </p:cNvSpPr>
                <p:nvPr/>
              </p:nvSpPr>
              <p:spPr bwMode="auto">
                <a:xfrm>
                  <a:off x="370738"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8" name="Freeform 935">
                  <a:extLst>
                    <a:ext uri="{FF2B5EF4-FFF2-40B4-BE49-F238E27FC236}">
                      <a16:creationId xmlns:a16="http://schemas.microsoft.com/office/drawing/2014/main" id="{3929A9FC-B8C0-3C6B-5C83-59F28764148E}"/>
                    </a:ext>
                  </a:extLst>
                </p:cNvPr>
                <p:cNvSpPr>
                  <a:spLocks/>
                </p:cNvSpPr>
                <p:nvPr/>
              </p:nvSpPr>
              <p:spPr bwMode="auto">
                <a:xfrm>
                  <a:off x="456391"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9" name="Freeform 936">
                  <a:extLst>
                    <a:ext uri="{FF2B5EF4-FFF2-40B4-BE49-F238E27FC236}">
                      <a16:creationId xmlns:a16="http://schemas.microsoft.com/office/drawing/2014/main" id="{6890E083-A15B-5F98-0D9D-F94ACF257AEB}"/>
                    </a:ext>
                  </a:extLst>
                </p:cNvPr>
                <p:cNvSpPr>
                  <a:spLocks/>
                </p:cNvSpPr>
                <p:nvPr/>
              </p:nvSpPr>
              <p:spPr bwMode="auto">
                <a:xfrm>
                  <a:off x="675029"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0" name="Freeform 937">
                  <a:extLst>
                    <a:ext uri="{FF2B5EF4-FFF2-40B4-BE49-F238E27FC236}">
                      <a16:creationId xmlns:a16="http://schemas.microsoft.com/office/drawing/2014/main" id="{C2FBEA08-B48A-C5E0-94B5-8E4656AE46BB}"/>
                    </a:ext>
                  </a:extLst>
                </p:cNvPr>
                <p:cNvSpPr>
                  <a:spLocks/>
                </p:cNvSpPr>
                <p:nvPr/>
              </p:nvSpPr>
              <p:spPr bwMode="auto">
                <a:xfrm>
                  <a:off x="780968"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1" name="Freeform 938">
                  <a:extLst>
                    <a:ext uri="{FF2B5EF4-FFF2-40B4-BE49-F238E27FC236}">
                      <a16:creationId xmlns:a16="http://schemas.microsoft.com/office/drawing/2014/main" id="{93687E00-AE92-907E-FC37-A4B6D3310357}"/>
                    </a:ext>
                  </a:extLst>
                </p:cNvPr>
                <p:cNvSpPr>
                  <a:spLocks/>
                </p:cNvSpPr>
                <p:nvPr/>
              </p:nvSpPr>
              <p:spPr bwMode="auto">
                <a:xfrm>
                  <a:off x="997352"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2" name="Freeform 939">
                  <a:extLst>
                    <a:ext uri="{FF2B5EF4-FFF2-40B4-BE49-F238E27FC236}">
                      <a16:creationId xmlns:a16="http://schemas.microsoft.com/office/drawing/2014/main" id="{2E119279-F930-E241-06BC-7BB764BDA647}"/>
                    </a:ext>
                  </a:extLst>
                </p:cNvPr>
                <p:cNvSpPr>
                  <a:spLocks/>
                </p:cNvSpPr>
                <p:nvPr/>
              </p:nvSpPr>
              <p:spPr bwMode="auto">
                <a:xfrm>
                  <a:off x="627695"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3" name="Freeform 940">
                  <a:extLst>
                    <a:ext uri="{FF2B5EF4-FFF2-40B4-BE49-F238E27FC236}">
                      <a16:creationId xmlns:a16="http://schemas.microsoft.com/office/drawing/2014/main" id="{6D489AAB-DCE9-7C42-615E-31BBBC8CA1CA}"/>
                    </a:ext>
                  </a:extLst>
                </p:cNvPr>
                <p:cNvSpPr>
                  <a:spLocks/>
                </p:cNvSpPr>
                <p:nvPr/>
              </p:nvSpPr>
              <p:spPr bwMode="auto">
                <a:xfrm>
                  <a:off x="636711"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4" name="Freeform 941">
                  <a:extLst>
                    <a:ext uri="{FF2B5EF4-FFF2-40B4-BE49-F238E27FC236}">
                      <a16:creationId xmlns:a16="http://schemas.microsoft.com/office/drawing/2014/main" id="{B8C2F2DB-6305-B6D8-2107-B5E8CB9FA763}"/>
                    </a:ext>
                  </a:extLst>
                </p:cNvPr>
                <p:cNvSpPr>
                  <a:spLocks/>
                </p:cNvSpPr>
                <p:nvPr/>
              </p:nvSpPr>
              <p:spPr bwMode="auto">
                <a:xfrm>
                  <a:off x="636711"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5" name="Freeform 942">
                  <a:extLst>
                    <a:ext uri="{FF2B5EF4-FFF2-40B4-BE49-F238E27FC236}">
                      <a16:creationId xmlns:a16="http://schemas.microsoft.com/office/drawing/2014/main" id="{E870DAF7-6446-9A28-6362-6E94415E2C55}"/>
                    </a:ext>
                  </a:extLst>
                </p:cNvPr>
                <p:cNvSpPr>
                  <a:spLocks/>
                </p:cNvSpPr>
                <p:nvPr/>
              </p:nvSpPr>
              <p:spPr bwMode="auto">
                <a:xfrm>
                  <a:off x="650235"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6" name="Freeform 943">
                  <a:extLst>
                    <a:ext uri="{FF2B5EF4-FFF2-40B4-BE49-F238E27FC236}">
                      <a16:creationId xmlns:a16="http://schemas.microsoft.com/office/drawing/2014/main" id="{81154098-72E8-144E-BEEA-BACA6D04EA4B}"/>
                    </a:ext>
                  </a:extLst>
                </p:cNvPr>
                <p:cNvSpPr>
                  <a:spLocks/>
                </p:cNvSpPr>
                <p:nvPr/>
              </p:nvSpPr>
              <p:spPr bwMode="auto">
                <a:xfrm>
                  <a:off x="1019893"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7" name="Freeform 944">
                  <a:extLst>
                    <a:ext uri="{FF2B5EF4-FFF2-40B4-BE49-F238E27FC236}">
                      <a16:creationId xmlns:a16="http://schemas.microsoft.com/office/drawing/2014/main" id="{F7D39ED0-5A4F-D5B5-F8B6-5AD9DE25F16F}"/>
                    </a:ext>
                  </a:extLst>
                </p:cNvPr>
                <p:cNvSpPr>
                  <a:spLocks/>
                </p:cNvSpPr>
                <p:nvPr/>
              </p:nvSpPr>
              <p:spPr bwMode="auto">
                <a:xfrm>
                  <a:off x="298610"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8" name="Freeform 945">
                  <a:extLst>
                    <a:ext uri="{FF2B5EF4-FFF2-40B4-BE49-F238E27FC236}">
                      <a16:creationId xmlns:a16="http://schemas.microsoft.com/office/drawing/2014/main" id="{DD2F4FB9-1AEF-1C54-4EA2-2A3A180562EF}"/>
                    </a:ext>
                  </a:extLst>
                </p:cNvPr>
                <p:cNvSpPr>
                  <a:spLocks/>
                </p:cNvSpPr>
                <p:nvPr/>
              </p:nvSpPr>
              <p:spPr bwMode="auto">
                <a:xfrm>
                  <a:off x="332420"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39" name="Freeform 946">
                  <a:extLst>
                    <a:ext uri="{FF2B5EF4-FFF2-40B4-BE49-F238E27FC236}">
                      <a16:creationId xmlns:a16="http://schemas.microsoft.com/office/drawing/2014/main" id="{A3D0FA52-1AD4-2476-8232-E1B83F960663}"/>
                    </a:ext>
                  </a:extLst>
                </p:cNvPr>
                <p:cNvSpPr>
                  <a:spLocks/>
                </p:cNvSpPr>
                <p:nvPr/>
              </p:nvSpPr>
              <p:spPr bwMode="auto">
                <a:xfrm>
                  <a:off x="316642"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0" name="Freeform 947">
                  <a:extLst>
                    <a:ext uri="{FF2B5EF4-FFF2-40B4-BE49-F238E27FC236}">
                      <a16:creationId xmlns:a16="http://schemas.microsoft.com/office/drawing/2014/main" id="{D4CE83F6-302B-48ED-9414-11BE5CDC9BA7}"/>
                    </a:ext>
                  </a:extLst>
                </p:cNvPr>
                <p:cNvSpPr>
                  <a:spLocks/>
                </p:cNvSpPr>
                <p:nvPr/>
              </p:nvSpPr>
              <p:spPr bwMode="auto">
                <a:xfrm>
                  <a:off x="519503"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1" name="Freeform 948">
                  <a:extLst>
                    <a:ext uri="{FF2B5EF4-FFF2-40B4-BE49-F238E27FC236}">
                      <a16:creationId xmlns:a16="http://schemas.microsoft.com/office/drawing/2014/main" id="{0B13D155-A8EE-315A-64EC-10FC51CE3C73}"/>
                    </a:ext>
                  </a:extLst>
                </p:cNvPr>
                <p:cNvSpPr>
                  <a:spLocks/>
                </p:cNvSpPr>
                <p:nvPr/>
              </p:nvSpPr>
              <p:spPr bwMode="auto">
                <a:xfrm>
                  <a:off x="566837"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2" name="Freeform 949">
                  <a:extLst>
                    <a:ext uri="{FF2B5EF4-FFF2-40B4-BE49-F238E27FC236}">
                      <a16:creationId xmlns:a16="http://schemas.microsoft.com/office/drawing/2014/main" id="{54E10F40-515E-2FE6-E800-2F5B1BB6D12C}"/>
                    </a:ext>
                  </a:extLst>
                </p:cNvPr>
                <p:cNvSpPr>
                  <a:spLocks/>
                </p:cNvSpPr>
                <p:nvPr/>
              </p:nvSpPr>
              <p:spPr bwMode="auto">
                <a:xfrm>
                  <a:off x="557821"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3" name="Freeform 950">
                  <a:extLst>
                    <a:ext uri="{FF2B5EF4-FFF2-40B4-BE49-F238E27FC236}">
                      <a16:creationId xmlns:a16="http://schemas.microsoft.com/office/drawing/2014/main" id="{2BB8C264-29B7-08B0-8BD1-14BBE48E834F}"/>
                    </a:ext>
                  </a:extLst>
                </p:cNvPr>
                <p:cNvSpPr>
                  <a:spLocks/>
                </p:cNvSpPr>
                <p:nvPr/>
              </p:nvSpPr>
              <p:spPr bwMode="auto">
                <a:xfrm>
                  <a:off x="814778"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4" name="Freeform 951">
                  <a:extLst>
                    <a:ext uri="{FF2B5EF4-FFF2-40B4-BE49-F238E27FC236}">
                      <a16:creationId xmlns:a16="http://schemas.microsoft.com/office/drawing/2014/main" id="{0E2EC070-6693-A8AC-0CC2-B18FE24AF76B}"/>
                    </a:ext>
                  </a:extLst>
                </p:cNvPr>
                <p:cNvSpPr>
                  <a:spLocks/>
                </p:cNvSpPr>
                <p:nvPr/>
              </p:nvSpPr>
              <p:spPr bwMode="auto">
                <a:xfrm>
                  <a:off x="846334"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5" name="Freeform 952">
                  <a:extLst>
                    <a:ext uri="{FF2B5EF4-FFF2-40B4-BE49-F238E27FC236}">
                      <a16:creationId xmlns:a16="http://schemas.microsoft.com/office/drawing/2014/main" id="{2B47DAC2-8F52-8C5D-7C56-08219179ED98}"/>
                    </a:ext>
                  </a:extLst>
                </p:cNvPr>
                <p:cNvSpPr>
                  <a:spLocks/>
                </p:cNvSpPr>
                <p:nvPr/>
              </p:nvSpPr>
              <p:spPr bwMode="auto">
                <a:xfrm>
                  <a:off x="285086"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6" name="Freeform 953">
                  <a:extLst>
                    <a:ext uri="{FF2B5EF4-FFF2-40B4-BE49-F238E27FC236}">
                      <a16:creationId xmlns:a16="http://schemas.microsoft.com/office/drawing/2014/main" id="{458E64E1-32BC-40E1-A4B7-5BF2007281AD}"/>
                    </a:ext>
                  </a:extLst>
                </p:cNvPr>
                <p:cNvSpPr>
                  <a:spLocks/>
                </p:cNvSpPr>
                <p:nvPr/>
              </p:nvSpPr>
              <p:spPr bwMode="auto">
                <a:xfrm>
                  <a:off x="422581"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7" name="Freeform 954">
                  <a:extLst>
                    <a:ext uri="{FF2B5EF4-FFF2-40B4-BE49-F238E27FC236}">
                      <a16:creationId xmlns:a16="http://schemas.microsoft.com/office/drawing/2014/main" id="{9CB3674D-3F33-8698-715F-5C334D47C777}"/>
                    </a:ext>
                  </a:extLst>
                </p:cNvPr>
                <p:cNvSpPr>
                  <a:spLocks/>
                </p:cNvSpPr>
                <p:nvPr/>
              </p:nvSpPr>
              <p:spPr bwMode="auto">
                <a:xfrm>
                  <a:off x="995098"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48" name="Group 955">
                  <a:extLst>
                    <a:ext uri="{FF2B5EF4-FFF2-40B4-BE49-F238E27FC236}">
                      <a16:creationId xmlns:a16="http://schemas.microsoft.com/office/drawing/2014/main" id="{81066FF6-B28C-8EBD-2BC5-C1ACE37C9593}"/>
                    </a:ext>
                  </a:extLst>
                </p:cNvPr>
                <p:cNvGrpSpPr>
                  <a:grpSpLocks/>
                </p:cNvGrpSpPr>
                <p:nvPr/>
              </p:nvGrpSpPr>
              <p:grpSpPr bwMode="auto">
                <a:xfrm rot="156919">
                  <a:off x="470095" y="77795"/>
                  <a:ext cx="448549" cy="274543"/>
                  <a:chOff x="470095" y="77795"/>
                  <a:chExt cx="92" cy="53"/>
                </a:xfrm>
              </p:grpSpPr>
              <p:sp>
                <p:nvSpPr>
                  <p:cNvPr id="50" name="Freeform 956">
                    <a:extLst>
                      <a:ext uri="{FF2B5EF4-FFF2-40B4-BE49-F238E27FC236}">
                        <a16:creationId xmlns:a16="http://schemas.microsoft.com/office/drawing/2014/main" id="{9ABB70DE-4961-B473-AE88-27567012593E}"/>
                      </a:ext>
                    </a:extLst>
                  </p:cNvPr>
                  <p:cNvSpPr>
                    <a:spLocks/>
                  </p:cNvSpPr>
                  <p:nvPr/>
                </p:nvSpPr>
                <p:spPr bwMode="auto">
                  <a:xfrm rot="20874315">
                    <a:off x="470122"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1" name="Freeform 957">
                    <a:extLst>
                      <a:ext uri="{FF2B5EF4-FFF2-40B4-BE49-F238E27FC236}">
                        <a16:creationId xmlns:a16="http://schemas.microsoft.com/office/drawing/2014/main" id="{49628073-9EF8-8B6F-E6A5-AA71C8B6CD7B}"/>
                      </a:ext>
                    </a:extLst>
                  </p:cNvPr>
                  <p:cNvSpPr>
                    <a:spLocks/>
                  </p:cNvSpPr>
                  <p:nvPr/>
                </p:nvSpPr>
                <p:spPr bwMode="auto">
                  <a:xfrm rot="20874315">
                    <a:off x="470136"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2" name="Freeform 958">
                    <a:extLst>
                      <a:ext uri="{FF2B5EF4-FFF2-40B4-BE49-F238E27FC236}">
                        <a16:creationId xmlns:a16="http://schemas.microsoft.com/office/drawing/2014/main" id="{20FE2899-2429-6FC6-56A2-6E0667C959C4}"/>
                      </a:ext>
                    </a:extLst>
                  </p:cNvPr>
                  <p:cNvSpPr>
                    <a:spLocks/>
                  </p:cNvSpPr>
                  <p:nvPr/>
                </p:nvSpPr>
                <p:spPr bwMode="auto">
                  <a:xfrm rot="20874315">
                    <a:off x="470136"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3" name="WordArt 959">
                    <a:extLst>
                      <a:ext uri="{FF2B5EF4-FFF2-40B4-BE49-F238E27FC236}">
                        <a16:creationId xmlns:a16="http://schemas.microsoft.com/office/drawing/2014/main" id="{3593F0FF-DA9E-77DF-D915-EB34B66EE894}"/>
                      </a:ext>
                    </a:extLst>
                  </p:cNvPr>
                  <p:cNvSpPr>
                    <a:spLocks noChangeArrowheads="1" noChangeShapeType="1" noTextEdit="1"/>
                  </p:cNvSpPr>
                  <p:nvPr/>
                </p:nvSpPr>
                <p:spPr bwMode="auto">
                  <a:xfrm rot="21134871">
                    <a:off x="470095"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49" name="Freeform 960">
                  <a:extLst>
                    <a:ext uri="{FF2B5EF4-FFF2-40B4-BE49-F238E27FC236}">
                      <a16:creationId xmlns:a16="http://schemas.microsoft.com/office/drawing/2014/main" id="{EC7048A4-C20D-012B-1C03-9C93C3AB315A}"/>
                    </a:ext>
                  </a:extLst>
                </p:cNvPr>
                <p:cNvSpPr>
                  <a:spLocks/>
                </p:cNvSpPr>
                <p:nvPr/>
              </p:nvSpPr>
              <p:spPr bwMode="auto">
                <a:xfrm>
                  <a:off x="368484"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pic>
          <p:nvPicPr>
            <p:cNvPr id="17" name="図 16" descr="噴き出す汗イラストのフリー素材｜イラストイメージ">
              <a:extLst>
                <a:ext uri="{FF2B5EF4-FFF2-40B4-BE49-F238E27FC236}">
                  <a16:creationId xmlns:a16="http://schemas.microsoft.com/office/drawing/2014/main" id="{D7E43B81-AC70-ED1D-2D36-D63C852CBACA}"/>
                </a:ext>
              </a:extLst>
            </p:cNvPr>
            <p:cNvPicPr>
              <a:picLocks noChangeAspect="1" noChangeArrowheads="1"/>
            </p:cNvPicPr>
            <p:nvPr/>
          </p:nvPicPr>
          <p:blipFill rotWithShape="1">
            <a:blip r:embed="rId11" cstate="print">
              <a:extLst>
                <a:ext uri="{BEBA8EAE-BF5A-486C-A8C5-ECC9F3942E4B}">
                  <a14:imgProps xmlns:a14="http://schemas.microsoft.com/office/drawing/2010/main">
                    <a14:imgLayer r:embed="rId12">
                      <a14:imgEffect>
                        <a14:backgroundRemoval t="10000" b="90000" l="10000" r="90000">
                          <a14:foregroundMark x1="45417" y1="31875" x2="36771" y2="39479"/>
                        </a14:backgroundRemoval>
                      </a14:imgEffect>
                    </a14:imgLayer>
                  </a14:imgProps>
                </a:ext>
                <a:ext uri="{28A0092B-C50C-407E-A947-70E740481C1C}">
                  <a14:useLocalDpi xmlns:a14="http://schemas.microsoft.com/office/drawing/2010/main" val="0"/>
                </a:ext>
              </a:extLst>
            </a:blip>
            <a:srcRect l="19496" t="18089" r="17066" b="17077"/>
            <a:stretch/>
          </p:blipFill>
          <p:spPr bwMode="auto">
            <a:xfrm rot="2485912">
              <a:off x="3268752" y="1593789"/>
              <a:ext cx="271578" cy="274441"/>
            </a:xfrm>
            <a:prstGeom prst="rect">
              <a:avLst/>
            </a:prstGeom>
            <a:noFill/>
            <a:extLst>
              <a:ext uri="{909E8E84-426E-40DD-AFC4-6F175D3DCCD1}">
                <a14:hiddenFill xmlns:a14="http://schemas.microsoft.com/office/drawing/2010/main">
                  <a:solidFill>
                    <a:srgbClr val="FFFFFF"/>
                  </a:solidFill>
                </a14:hiddenFill>
              </a:ext>
            </a:extLst>
          </p:spPr>
        </p:pic>
      </p:grpSp>
      <p:sp>
        <p:nvSpPr>
          <p:cNvPr id="466" name="正方形/長方形 465">
            <a:extLst>
              <a:ext uri="{FF2B5EF4-FFF2-40B4-BE49-F238E27FC236}">
                <a16:creationId xmlns:a16="http://schemas.microsoft.com/office/drawing/2014/main" id="{BE2FD7EA-2A0D-0308-2089-723427C9CCF7}"/>
              </a:ext>
            </a:extLst>
          </p:cNvPr>
          <p:cNvSpPr/>
          <p:nvPr/>
        </p:nvSpPr>
        <p:spPr>
          <a:xfrm>
            <a:off x="5589673" y="1094462"/>
            <a:ext cx="1716007" cy="828200"/>
          </a:xfrm>
          <a:prstGeom prst="rect">
            <a:avLst/>
          </a:prstGeom>
          <a:solidFill>
            <a:srgbClr val="FFFF00"/>
          </a:solid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意見交換が</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できない</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7" name="吹き出し: 角を丸めた四角形 466">
            <a:extLst>
              <a:ext uri="{FF2B5EF4-FFF2-40B4-BE49-F238E27FC236}">
                <a16:creationId xmlns:a16="http://schemas.microsoft.com/office/drawing/2014/main" id="{CBAE3D82-9D29-DE59-D0E5-A73CB2CA4AE8}"/>
              </a:ext>
            </a:extLst>
          </p:cNvPr>
          <p:cNvSpPr/>
          <p:nvPr/>
        </p:nvSpPr>
        <p:spPr>
          <a:xfrm>
            <a:off x="4558937" y="669284"/>
            <a:ext cx="1446534" cy="335010"/>
          </a:xfrm>
          <a:prstGeom prst="wedgeRoundRectCallout">
            <a:avLst>
              <a:gd name="adj1" fmla="val -24194"/>
              <a:gd name="adj2" fmla="val 133055"/>
              <a:gd name="adj3" fmla="val 16667"/>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あのー・・・</a:t>
            </a:r>
          </a:p>
        </p:txBody>
      </p:sp>
      <p:sp>
        <p:nvSpPr>
          <p:cNvPr id="468" name="吹き出し: 角を丸めた四角形 467">
            <a:extLst>
              <a:ext uri="{FF2B5EF4-FFF2-40B4-BE49-F238E27FC236}">
                <a16:creationId xmlns:a16="http://schemas.microsoft.com/office/drawing/2014/main" id="{9EA31410-21FD-E0C9-DDA7-E30DC7632C2C}"/>
              </a:ext>
            </a:extLst>
          </p:cNvPr>
          <p:cNvSpPr/>
          <p:nvPr/>
        </p:nvSpPr>
        <p:spPr>
          <a:xfrm>
            <a:off x="1312767" y="892118"/>
            <a:ext cx="1808364" cy="335010"/>
          </a:xfrm>
          <a:prstGeom prst="wedgeRoundRectCallout">
            <a:avLst>
              <a:gd name="adj1" fmla="val -38782"/>
              <a:gd name="adj2" fmla="val 10506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なんかないか？</a:t>
            </a:r>
          </a:p>
        </p:txBody>
      </p:sp>
      <p:sp>
        <p:nvSpPr>
          <p:cNvPr id="469" name="吹き出し: 角を丸めた四角形 468">
            <a:extLst>
              <a:ext uri="{FF2B5EF4-FFF2-40B4-BE49-F238E27FC236}">
                <a16:creationId xmlns:a16="http://schemas.microsoft.com/office/drawing/2014/main" id="{4E8C49EA-C16A-6C8F-6DD6-6BE1C35BFB66}"/>
              </a:ext>
            </a:extLst>
          </p:cNvPr>
          <p:cNvSpPr/>
          <p:nvPr/>
        </p:nvSpPr>
        <p:spPr>
          <a:xfrm>
            <a:off x="57513" y="3260019"/>
            <a:ext cx="1808364" cy="335010"/>
          </a:xfrm>
          <a:prstGeom prst="wedgeRoundRectCallout">
            <a:avLst>
              <a:gd name="adj1" fmla="val 2707"/>
              <a:gd name="adj2" fmla="val -104899"/>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こういうのは？</a:t>
            </a:r>
          </a:p>
        </p:txBody>
      </p:sp>
      <p:sp>
        <p:nvSpPr>
          <p:cNvPr id="470" name="吹き出し: 角を丸めた四角形 469">
            <a:extLst>
              <a:ext uri="{FF2B5EF4-FFF2-40B4-BE49-F238E27FC236}">
                <a16:creationId xmlns:a16="http://schemas.microsoft.com/office/drawing/2014/main" id="{CFB1FB19-A853-69AD-3BD0-6C1340B40195}"/>
              </a:ext>
            </a:extLst>
          </p:cNvPr>
          <p:cNvSpPr/>
          <p:nvPr/>
        </p:nvSpPr>
        <p:spPr>
          <a:xfrm>
            <a:off x="210484" y="2003964"/>
            <a:ext cx="1172649" cy="335010"/>
          </a:xfrm>
          <a:prstGeom prst="wedgeRoundRectCallout">
            <a:avLst>
              <a:gd name="adj1" fmla="val -27762"/>
              <a:gd name="adj2" fmla="val -12939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うーん･･･</a:t>
            </a:r>
          </a:p>
        </p:txBody>
      </p:sp>
      <p:sp>
        <p:nvSpPr>
          <p:cNvPr id="471" name="右矢印 3">
            <a:extLst>
              <a:ext uri="{FF2B5EF4-FFF2-40B4-BE49-F238E27FC236}">
                <a16:creationId xmlns:a16="http://schemas.microsoft.com/office/drawing/2014/main" id="{B4FBC8EB-CC4F-D618-9459-ECCF4DA1BBBE}"/>
              </a:ext>
            </a:extLst>
          </p:cNvPr>
          <p:cNvSpPr/>
          <p:nvPr/>
        </p:nvSpPr>
        <p:spPr>
          <a:xfrm>
            <a:off x="8822226" y="4271759"/>
            <a:ext cx="843933" cy="2037485"/>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01" name="グループ化 600">
            <a:extLst>
              <a:ext uri="{FF2B5EF4-FFF2-40B4-BE49-F238E27FC236}">
                <a16:creationId xmlns:a16="http://schemas.microsoft.com/office/drawing/2014/main" id="{61AA13E4-4D2A-F02A-11FC-6CEED6230633}"/>
              </a:ext>
            </a:extLst>
          </p:cNvPr>
          <p:cNvGrpSpPr/>
          <p:nvPr/>
        </p:nvGrpSpPr>
        <p:grpSpPr>
          <a:xfrm>
            <a:off x="7798850" y="928264"/>
            <a:ext cx="4371200" cy="5728780"/>
            <a:chOff x="7798850" y="928264"/>
            <a:chExt cx="4371200" cy="5728780"/>
          </a:xfrm>
        </p:grpSpPr>
        <p:sp>
          <p:nvSpPr>
            <p:cNvPr id="473" name="角丸四角形吹き出し 967">
              <a:extLst>
                <a:ext uri="{FF2B5EF4-FFF2-40B4-BE49-F238E27FC236}">
                  <a16:creationId xmlns:a16="http://schemas.microsoft.com/office/drawing/2014/main" id="{11A99000-9E89-373A-D758-A96ED9B03CF4}"/>
                </a:ext>
              </a:extLst>
            </p:cNvPr>
            <p:cNvSpPr/>
            <p:nvPr/>
          </p:nvSpPr>
          <p:spPr>
            <a:xfrm>
              <a:off x="7798850" y="928264"/>
              <a:ext cx="4277569" cy="1124425"/>
            </a:xfrm>
            <a:prstGeom prst="wedgeRoundRectCallout">
              <a:avLst>
                <a:gd name="adj1" fmla="val 19440"/>
                <a:gd name="adj2" fmla="val 76709"/>
                <a:gd name="adj3" fmla="val 16667"/>
              </a:avLst>
            </a:prstGeom>
            <a:solidFill>
              <a:schemeClr val="bg1"/>
            </a:solidFill>
            <a:ln w="28575">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ゲーム感覚でコミュニケーションを</a:t>
              </a:r>
              <a:endParaRPr kumimoji="1" lang="en-US" altLang="ja-JP" sz="2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深めてみたらどうかな？</a:t>
              </a:r>
              <a:endParaRPr kumimoji="1" lang="en-US" altLang="ja-JP" sz="2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74" name="図 473">
              <a:extLst>
                <a:ext uri="{FF2B5EF4-FFF2-40B4-BE49-F238E27FC236}">
                  <a16:creationId xmlns:a16="http://schemas.microsoft.com/office/drawing/2014/main" id="{2B7D87E0-AE40-8F9C-7A34-48FDC6217BC0}"/>
                </a:ext>
              </a:extLst>
            </p:cNvPr>
            <p:cNvPicPr>
              <a:picLocks noChangeAspect="1"/>
            </p:cNvPicPr>
            <p:nvPr/>
          </p:nvPicPr>
          <p:blipFill>
            <a:blip r:embed="rId13"/>
            <a:stretch>
              <a:fillRect/>
            </a:stretch>
          </p:blipFill>
          <p:spPr>
            <a:xfrm>
              <a:off x="9017130" y="2430178"/>
              <a:ext cx="3152920" cy="4226866"/>
            </a:xfrm>
            <a:prstGeom prst="rect">
              <a:avLst/>
            </a:prstGeom>
          </p:spPr>
        </p:pic>
      </p:grpSp>
      <p:grpSp>
        <p:nvGrpSpPr>
          <p:cNvPr id="600" name="グループ化 599">
            <a:extLst>
              <a:ext uri="{FF2B5EF4-FFF2-40B4-BE49-F238E27FC236}">
                <a16:creationId xmlns:a16="http://schemas.microsoft.com/office/drawing/2014/main" id="{DB201B5C-656E-2B4D-0C04-DBDAF97F41D1}"/>
              </a:ext>
            </a:extLst>
          </p:cNvPr>
          <p:cNvGrpSpPr/>
          <p:nvPr/>
        </p:nvGrpSpPr>
        <p:grpSpPr>
          <a:xfrm>
            <a:off x="6002722" y="3124103"/>
            <a:ext cx="2605915" cy="3508715"/>
            <a:chOff x="5713928" y="2991593"/>
            <a:chExt cx="2605915" cy="3508715"/>
          </a:xfrm>
        </p:grpSpPr>
        <p:grpSp>
          <p:nvGrpSpPr>
            <p:cNvPr id="476" name="グループ化 475">
              <a:extLst>
                <a:ext uri="{FF2B5EF4-FFF2-40B4-BE49-F238E27FC236}">
                  <a16:creationId xmlns:a16="http://schemas.microsoft.com/office/drawing/2014/main" id="{6AE76341-8C5E-C48B-8FC3-86FE56D2B882}"/>
                </a:ext>
              </a:extLst>
            </p:cNvPr>
            <p:cNvGrpSpPr/>
            <p:nvPr/>
          </p:nvGrpSpPr>
          <p:grpSpPr>
            <a:xfrm>
              <a:off x="7387651" y="2991593"/>
              <a:ext cx="932192" cy="3215676"/>
              <a:chOff x="0" y="0"/>
              <a:chExt cx="1801721" cy="5909125"/>
            </a:xfrm>
          </p:grpSpPr>
          <p:grpSp>
            <p:nvGrpSpPr>
              <p:cNvPr id="528" name="Group 1092">
                <a:extLst>
                  <a:ext uri="{FF2B5EF4-FFF2-40B4-BE49-F238E27FC236}">
                    <a16:creationId xmlns:a16="http://schemas.microsoft.com/office/drawing/2014/main" id="{2899FA78-1E61-DFD7-5597-9C7B90635119}"/>
                  </a:ext>
                </a:extLst>
              </p:cNvPr>
              <p:cNvGrpSpPr>
                <a:grpSpLocks/>
              </p:cNvGrpSpPr>
              <p:nvPr/>
            </p:nvGrpSpPr>
            <p:grpSpPr bwMode="auto">
              <a:xfrm>
                <a:off x="111872" y="1764747"/>
                <a:ext cx="1537471" cy="4144378"/>
                <a:chOff x="111872" y="1764747"/>
                <a:chExt cx="159" cy="467"/>
              </a:xfrm>
            </p:grpSpPr>
            <p:grpSp>
              <p:nvGrpSpPr>
                <p:cNvPr id="568" name="Group 1093">
                  <a:extLst>
                    <a:ext uri="{FF2B5EF4-FFF2-40B4-BE49-F238E27FC236}">
                      <a16:creationId xmlns:a16="http://schemas.microsoft.com/office/drawing/2014/main" id="{23A3B14F-7772-A049-90B2-C4BFEF3FD6F4}"/>
                    </a:ext>
                  </a:extLst>
                </p:cNvPr>
                <p:cNvGrpSpPr>
                  <a:grpSpLocks/>
                </p:cNvGrpSpPr>
                <p:nvPr/>
              </p:nvGrpSpPr>
              <p:grpSpPr bwMode="auto">
                <a:xfrm>
                  <a:off x="111890" y="1764930"/>
                  <a:ext cx="118" cy="284"/>
                  <a:chOff x="111890" y="1764930"/>
                  <a:chExt cx="118" cy="284"/>
                </a:xfrm>
              </p:grpSpPr>
              <p:sp>
                <p:nvSpPr>
                  <p:cNvPr id="597" name="Freeform 1094">
                    <a:extLst>
                      <a:ext uri="{FF2B5EF4-FFF2-40B4-BE49-F238E27FC236}">
                        <a16:creationId xmlns:a16="http://schemas.microsoft.com/office/drawing/2014/main" id="{8CDFEFA3-9B09-76B6-D01F-C589FF5E140F}"/>
                      </a:ext>
                    </a:extLst>
                  </p:cNvPr>
                  <p:cNvSpPr>
                    <a:spLocks/>
                  </p:cNvSpPr>
                  <p:nvPr/>
                </p:nvSpPr>
                <p:spPr bwMode="auto">
                  <a:xfrm>
                    <a:off x="111890" y="1765150"/>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8" name="Freeform 1095">
                    <a:extLst>
                      <a:ext uri="{FF2B5EF4-FFF2-40B4-BE49-F238E27FC236}">
                        <a16:creationId xmlns:a16="http://schemas.microsoft.com/office/drawing/2014/main" id="{2BA979A8-66E3-9494-4180-64FBD2F25A83}"/>
                      </a:ext>
                    </a:extLst>
                  </p:cNvPr>
                  <p:cNvSpPr>
                    <a:spLocks/>
                  </p:cNvSpPr>
                  <p:nvPr/>
                </p:nvSpPr>
                <p:spPr bwMode="auto">
                  <a:xfrm>
                    <a:off x="111951" y="1765170"/>
                    <a:ext cx="41" cy="44"/>
                  </a:xfrm>
                  <a:custGeom>
                    <a:avLst/>
                    <a:gdLst>
                      <a:gd name="T0" fmla="*/ 10 w 41"/>
                      <a:gd name="T1" fmla="*/ 0 h 41"/>
                      <a:gd name="T2" fmla="*/ 3 w 41"/>
                      <a:gd name="T3" fmla="*/ 240 h 41"/>
                      <a:gd name="T4" fmla="*/ 0 w 41"/>
                      <a:gd name="T5" fmla="*/ 394 h 41"/>
                      <a:gd name="T6" fmla="*/ 3 w 41"/>
                      <a:gd name="T7" fmla="*/ 502 h 41"/>
                      <a:gd name="T8" fmla="*/ 9 w 41"/>
                      <a:gd name="T9" fmla="*/ 542 h 41"/>
                      <a:gd name="T10" fmla="*/ 21 w 41"/>
                      <a:gd name="T11" fmla="*/ 542 h 41"/>
                      <a:gd name="T12" fmla="*/ 30 w 41"/>
                      <a:gd name="T13" fmla="*/ 487 h 41"/>
                      <a:gd name="T14" fmla="*/ 34 w 41"/>
                      <a:gd name="T15" fmla="*/ 378 h 41"/>
                      <a:gd name="T16" fmla="*/ 41 w 41"/>
                      <a:gd name="T17" fmla="*/ 128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9" name="Freeform 1096">
                    <a:extLst>
                      <a:ext uri="{FF2B5EF4-FFF2-40B4-BE49-F238E27FC236}">
                        <a16:creationId xmlns:a16="http://schemas.microsoft.com/office/drawing/2014/main" id="{F9803290-5A92-8DFF-57AA-D214D48E8940}"/>
                      </a:ext>
                    </a:extLst>
                  </p:cNvPr>
                  <p:cNvSpPr>
                    <a:spLocks/>
                  </p:cNvSpPr>
                  <p:nvPr/>
                </p:nvSpPr>
                <p:spPr bwMode="auto">
                  <a:xfrm>
                    <a:off x="111903" y="1764930"/>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69" name="Freeform 1097">
                  <a:extLst>
                    <a:ext uri="{FF2B5EF4-FFF2-40B4-BE49-F238E27FC236}">
                      <a16:creationId xmlns:a16="http://schemas.microsoft.com/office/drawing/2014/main" id="{3EE7535D-B640-B490-C53E-F54C75B5EB89}"/>
                    </a:ext>
                  </a:extLst>
                </p:cNvPr>
                <p:cNvSpPr>
                  <a:spLocks/>
                </p:cNvSpPr>
                <p:nvPr/>
              </p:nvSpPr>
              <p:spPr bwMode="auto">
                <a:xfrm>
                  <a:off x="111934" y="1764991"/>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0" name="Freeform 1098">
                  <a:extLst>
                    <a:ext uri="{FF2B5EF4-FFF2-40B4-BE49-F238E27FC236}">
                      <a16:creationId xmlns:a16="http://schemas.microsoft.com/office/drawing/2014/main" id="{EDB1AC1B-2ADD-9E8C-E48F-860AAEC71B27}"/>
                    </a:ext>
                  </a:extLst>
                </p:cNvPr>
                <p:cNvSpPr>
                  <a:spLocks/>
                </p:cNvSpPr>
                <p:nvPr/>
              </p:nvSpPr>
              <p:spPr bwMode="auto">
                <a:xfrm>
                  <a:off x="111872" y="1764747"/>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1" name="Freeform 1099">
                  <a:extLst>
                    <a:ext uri="{FF2B5EF4-FFF2-40B4-BE49-F238E27FC236}">
                      <a16:creationId xmlns:a16="http://schemas.microsoft.com/office/drawing/2014/main" id="{61C9F408-10DE-115E-DBD4-BE0E30E64916}"/>
                    </a:ext>
                  </a:extLst>
                </p:cNvPr>
                <p:cNvSpPr>
                  <a:spLocks/>
                </p:cNvSpPr>
                <p:nvPr/>
              </p:nvSpPr>
              <p:spPr bwMode="auto">
                <a:xfrm>
                  <a:off x="111895" y="1764781"/>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2" name="Freeform 1100">
                  <a:extLst>
                    <a:ext uri="{FF2B5EF4-FFF2-40B4-BE49-F238E27FC236}">
                      <a16:creationId xmlns:a16="http://schemas.microsoft.com/office/drawing/2014/main" id="{EF7E50D3-D18E-82D3-8C2D-88B5381A8CC7}"/>
                    </a:ext>
                  </a:extLst>
                </p:cNvPr>
                <p:cNvSpPr>
                  <a:spLocks/>
                </p:cNvSpPr>
                <p:nvPr/>
              </p:nvSpPr>
              <p:spPr bwMode="auto">
                <a:xfrm>
                  <a:off x="111873" y="1764843"/>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3" name="Freeform 1101">
                  <a:extLst>
                    <a:ext uri="{FF2B5EF4-FFF2-40B4-BE49-F238E27FC236}">
                      <a16:creationId xmlns:a16="http://schemas.microsoft.com/office/drawing/2014/main" id="{FCD73396-A90C-07A5-D6A6-6CF7A64CCEF9}"/>
                    </a:ext>
                  </a:extLst>
                </p:cNvPr>
                <p:cNvSpPr>
                  <a:spLocks/>
                </p:cNvSpPr>
                <p:nvPr/>
              </p:nvSpPr>
              <p:spPr bwMode="auto">
                <a:xfrm>
                  <a:off x="111873" y="1764851"/>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4" name="Freeform 1102">
                  <a:extLst>
                    <a:ext uri="{FF2B5EF4-FFF2-40B4-BE49-F238E27FC236}">
                      <a16:creationId xmlns:a16="http://schemas.microsoft.com/office/drawing/2014/main" id="{4848A247-CAEA-4F71-4E3C-1AE81722CE8A}"/>
                    </a:ext>
                  </a:extLst>
                </p:cNvPr>
                <p:cNvSpPr>
                  <a:spLocks/>
                </p:cNvSpPr>
                <p:nvPr/>
              </p:nvSpPr>
              <p:spPr bwMode="auto">
                <a:xfrm>
                  <a:off x="111921" y="1764800"/>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5" name="Freeform 1103">
                  <a:extLst>
                    <a:ext uri="{FF2B5EF4-FFF2-40B4-BE49-F238E27FC236}">
                      <a16:creationId xmlns:a16="http://schemas.microsoft.com/office/drawing/2014/main" id="{9F833366-47AE-1C15-0B4B-B70D48D2484B}"/>
                    </a:ext>
                  </a:extLst>
                </p:cNvPr>
                <p:cNvSpPr>
                  <a:spLocks/>
                </p:cNvSpPr>
                <p:nvPr/>
              </p:nvSpPr>
              <p:spPr bwMode="auto">
                <a:xfrm>
                  <a:off x="111933" y="1764800"/>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6" name="Freeform 1104">
                  <a:extLst>
                    <a:ext uri="{FF2B5EF4-FFF2-40B4-BE49-F238E27FC236}">
                      <a16:creationId xmlns:a16="http://schemas.microsoft.com/office/drawing/2014/main" id="{73FF6DA3-2D8F-B7C8-7FCE-4E66D03CC0DB}"/>
                    </a:ext>
                  </a:extLst>
                </p:cNvPr>
                <p:cNvSpPr>
                  <a:spLocks/>
                </p:cNvSpPr>
                <p:nvPr/>
              </p:nvSpPr>
              <p:spPr bwMode="auto">
                <a:xfrm>
                  <a:off x="111920" y="1764860"/>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7" name="Freeform 1105">
                  <a:extLst>
                    <a:ext uri="{FF2B5EF4-FFF2-40B4-BE49-F238E27FC236}">
                      <a16:creationId xmlns:a16="http://schemas.microsoft.com/office/drawing/2014/main" id="{1B54CAF3-0EDC-534F-80DF-DF7D5A40DC60}"/>
                    </a:ext>
                  </a:extLst>
                </p:cNvPr>
                <p:cNvSpPr>
                  <a:spLocks/>
                </p:cNvSpPr>
                <p:nvPr/>
              </p:nvSpPr>
              <p:spPr bwMode="auto">
                <a:xfrm>
                  <a:off x="111933" y="1764889"/>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8" name="Freeform 1106">
                  <a:extLst>
                    <a:ext uri="{FF2B5EF4-FFF2-40B4-BE49-F238E27FC236}">
                      <a16:creationId xmlns:a16="http://schemas.microsoft.com/office/drawing/2014/main" id="{540F2D9B-04BD-1B47-0300-A8A3E52F4D6D}"/>
                    </a:ext>
                  </a:extLst>
                </p:cNvPr>
                <p:cNvSpPr>
                  <a:spLocks/>
                </p:cNvSpPr>
                <p:nvPr/>
              </p:nvSpPr>
              <p:spPr bwMode="auto">
                <a:xfrm>
                  <a:off x="111983" y="1764894"/>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9" name="Line 1107">
                  <a:extLst>
                    <a:ext uri="{FF2B5EF4-FFF2-40B4-BE49-F238E27FC236}">
                      <a16:creationId xmlns:a16="http://schemas.microsoft.com/office/drawing/2014/main" id="{0B80EE23-3167-B8AB-9C62-23E56543A7B0}"/>
                    </a:ext>
                  </a:extLst>
                </p:cNvPr>
                <p:cNvSpPr>
                  <a:spLocks noChangeShapeType="1"/>
                </p:cNvSpPr>
                <p:nvPr/>
              </p:nvSpPr>
              <p:spPr bwMode="auto">
                <a:xfrm flipH="1">
                  <a:off x="111902" y="1764882"/>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0" name="Freeform 1108">
                  <a:extLst>
                    <a:ext uri="{FF2B5EF4-FFF2-40B4-BE49-F238E27FC236}">
                      <a16:creationId xmlns:a16="http://schemas.microsoft.com/office/drawing/2014/main" id="{E6E5E1C6-ABC9-A0FE-1D9A-1F6879A74786}"/>
                    </a:ext>
                  </a:extLst>
                </p:cNvPr>
                <p:cNvSpPr>
                  <a:spLocks/>
                </p:cNvSpPr>
                <p:nvPr/>
              </p:nvSpPr>
              <p:spPr bwMode="auto">
                <a:xfrm>
                  <a:off x="111920" y="1764898"/>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1" name="Freeform 1109">
                  <a:extLst>
                    <a:ext uri="{FF2B5EF4-FFF2-40B4-BE49-F238E27FC236}">
                      <a16:creationId xmlns:a16="http://schemas.microsoft.com/office/drawing/2014/main" id="{8324A4CB-A074-07E5-898F-4F8B96049459}"/>
                    </a:ext>
                  </a:extLst>
                </p:cNvPr>
                <p:cNvSpPr>
                  <a:spLocks/>
                </p:cNvSpPr>
                <p:nvPr/>
              </p:nvSpPr>
              <p:spPr bwMode="auto">
                <a:xfrm>
                  <a:off x="111902" y="1764920"/>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2" name="Freeform 1110">
                  <a:extLst>
                    <a:ext uri="{FF2B5EF4-FFF2-40B4-BE49-F238E27FC236}">
                      <a16:creationId xmlns:a16="http://schemas.microsoft.com/office/drawing/2014/main" id="{833A679B-FA30-ED5A-27DC-4BCB41433250}"/>
                    </a:ext>
                  </a:extLst>
                </p:cNvPr>
                <p:cNvSpPr>
                  <a:spLocks/>
                </p:cNvSpPr>
                <p:nvPr/>
              </p:nvSpPr>
              <p:spPr bwMode="auto">
                <a:xfrm>
                  <a:off x="111952" y="1764775"/>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3" name="Freeform 1111">
                  <a:extLst>
                    <a:ext uri="{FF2B5EF4-FFF2-40B4-BE49-F238E27FC236}">
                      <a16:creationId xmlns:a16="http://schemas.microsoft.com/office/drawing/2014/main" id="{14077658-3D5D-9EC5-A5EF-9DF2F18CC3AE}"/>
                    </a:ext>
                  </a:extLst>
                </p:cNvPr>
                <p:cNvSpPr>
                  <a:spLocks/>
                </p:cNvSpPr>
                <p:nvPr/>
              </p:nvSpPr>
              <p:spPr bwMode="auto">
                <a:xfrm>
                  <a:off x="111975" y="1764775"/>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4" name="Freeform 1112">
                  <a:extLst>
                    <a:ext uri="{FF2B5EF4-FFF2-40B4-BE49-F238E27FC236}">
                      <a16:creationId xmlns:a16="http://schemas.microsoft.com/office/drawing/2014/main" id="{4F271A36-EBD4-96DE-15A3-E74E3E1AD76B}"/>
                    </a:ext>
                  </a:extLst>
                </p:cNvPr>
                <p:cNvSpPr>
                  <a:spLocks/>
                </p:cNvSpPr>
                <p:nvPr/>
              </p:nvSpPr>
              <p:spPr bwMode="auto">
                <a:xfrm>
                  <a:off x="111940" y="1764814"/>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5" name="Freeform 1113">
                  <a:extLst>
                    <a:ext uri="{FF2B5EF4-FFF2-40B4-BE49-F238E27FC236}">
                      <a16:creationId xmlns:a16="http://schemas.microsoft.com/office/drawing/2014/main" id="{FCEEEE08-65D6-A250-29C8-F9EB57647D40}"/>
                    </a:ext>
                  </a:extLst>
                </p:cNvPr>
                <p:cNvSpPr>
                  <a:spLocks/>
                </p:cNvSpPr>
                <p:nvPr/>
              </p:nvSpPr>
              <p:spPr bwMode="auto">
                <a:xfrm>
                  <a:off x="111950" y="1764815"/>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6" name="Freeform 1114">
                  <a:extLst>
                    <a:ext uri="{FF2B5EF4-FFF2-40B4-BE49-F238E27FC236}">
                      <a16:creationId xmlns:a16="http://schemas.microsoft.com/office/drawing/2014/main" id="{BD345468-2D20-D70E-A203-FAB4BE6C03DA}"/>
                    </a:ext>
                  </a:extLst>
                </p:cNvPr>
                <p:cNvSpPr>
                  <a:spLocks/>
                </p:cNvSpPr>
                <p:nvPr/>
              </p:nvSpPr>
              <p:spPr bwMode="auto">
                <a:xfrm>
                  <a:off x="111926" y="1764770"/>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7" name="Freeform 1115">
                  <a:extLst>
                    <a:ext uri="{FF2B5EF4-FFF2-40B4-BE49-F238E27FC236}">
                      <a16:creationId xmlns:a16="http://schemas.microsoft.com/office/drawing/2014/main" id="{160AC137-6E21-35FD-6109-3762D53E682D}"/>
                    </a:ext>
                  </a:extLst>
                </p:cNvPr>
                <p:cNvSpPr>
                  <a:spLocks/>
                </p:cNvSpPr>
                <p:nvPr/>
              </p:nvSpPr>
              <p:spPr bwMode="auto">
                <a:xfrm>
                  <a:off x="111895" y="1764781"/>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8" name="Freeform 1116">
                  <a:extLst>
                    <a:ext uri="{FF2B5EF4-FFF2-40B4-BE49-F238E27FC236}">
                      <a16:creationId xmlns:a16="http://schemas.microsoft.com/office/drawing/2014/main" id="{B0A0B712-A9D6-B3EC-D36E-6F85E2D3BB21}"/>
                    </a:ext>
                  </a:extLst>
                </p:cNvPr>
                <p:cNvSpPr>
                  <a:spLocks/>
                </p:cNvSpPr>
                <p:nvPr/>
              </p:nvSpPr>
              <p:spPr bwMode="auto">
                <a:xfrm>
                  <a:off x="111900" y="1764814"/>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9" name="Freeform 1117">
                  <a:extLst>
                    <a:ext uri="{FF2B5EF4-FFF2-40B4-BE49-F238E27FC236}">
                      <a16:creationId xmlns:a16="http://schemas.microsoft.com/office/drawing/2014/main" id="{C445AF57-96F9-89A0-B251-76E1AE77BF9B}"/>
                    </a:ext>
                  </a:extLst>
                </p:cNvPr>
                <p:cNvSpPr>
                  <a:spLocks/>
                </p:cNvSpPr>
                <p:nvPr/>
              </p:nvSpPr>
              <p:spPr bwMode="auto">
                <a:xfrm>
                  <a:off x="111892" y="1764830"/>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0" name="Line 1118">
                  <a:extLst>
                    <a:ext uri="{FF2B5EF4-FFF2-40B4-BE49-F238E27FC236}">
                      <a16:creationId xmlns:a16="http://schemas.microsoft.com/office/drawing/2014/main" id="{FB49B671-C7E9-A936-8188-6606C99B3E7A}"/>
                    </a:ext>
                  </a:extLst>
                </p:cNvPr>
                <p:cNvSpPr>
                  <a:spLocks noChangeShapeType="1"/>
                </p:cNvSpPr>
                <p:nvPr/>
              </p:nvSpPr>
              <p:spPr bwMode="auto">
                <a:xfrm flipH="1">
                  <a:off x="111945" y="1764823"/>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1" name="Freeform 1119">
                  <a:extLst>
                    <a:ext uri="{FF2B5EF4-FFF2-40B4-BE49-F238E27FC236}">
                      <a16:creationId xmlns:a16="http://schemas.microsoft.com/office/drawing/2014/main" id="{1279C90E-75BF-805D-DECF-755F807C345A}"/>
                    </a:ext>
                  </a:extLst>
                </p:cNvPr>
                <p:cNvSpPr>
                  <a:spLocks/>
                </p:cNvSpPr>
                <p:nvPr/>
              </p:nvSpPr>
              <p:spPr bwMode="auto">
                <a:xfrm>
                  <a:off x="111934" y="1764901"/>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2" name="Freeform 1120">
                  <a:extLst>
                    <a:ext uri="{FF2B5EF4-FFF2-40B4-BE49-F238E27FC236}">
                      <a16:creationId xmlns:a16="http://schemas.microsoft.com/office/drawing/2014/main" id="{A1A7F5BC-0C28-008D-F99D-21C3CF9F7F05}"/>
                    </a:ext>
                  </a:extLst>
                </p:cNvPr>
                <p:cNvSpPr>
                  <a:spLocks/>
                </p:cNvSpPr>
                <p:nvPr/>
              </p:nvSpPr>
              <p:spPr bwMode="auto">
                <a:xfrm>
                  <a:off x="111932" y="1764842"/>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3" name="Freeform 1121">
                  <a:extLst>
                    <a:ext uri="{FF2B5EF4-FFF2-40B4-BE49-F238E27FC236}">
                      <a16:creationId xmlns:a16="http://schemas.microsoft.com/office/drawing/2014/main" id="{AF7FAAD0-B6E0-A61A-13BD-786424945AA3}"/>
                    </a:ext>
                  </a:extLst>
                </p:cNvPr>
                <p:cNvSpPr>
                  <a:spLocks/>
                </p:cNvSpPr>
                <p:nvPr/>
              </p:nvSpPr>
              <p:spPr bwMode="auto">
                <a:xfrm>
                  <a:off x="111909" y="1764877"/>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4" name="Freeform 1122">
                  <a:extLst>
                    <a:ext uri="{FF2B5EF4-FFF2-40B4-BE49-F238E27FC236}">
                      <a16:creationId xmlns:a16="http://schemas.microsoft.com/office/drawing/2014/main" id="{E61CB064-9326-9FBB-B7A9-299F63B23CA7}"/>
                    </a:ext>
                  </a:extLst>
                </p:cNvPr>
                <p:cNvSpPr>
                  <a:spLocks/>
                </p:cNvSpPr>
                <p:nvPr/>
              </p:nvSpPr>
              <p:spPr bwMode="auto">
                <a:xfrm>
                  <a:off x="111902" y="1764818"/>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5" name="Freeform 1123">
                  <a:extLst>
                    <a:ext uri="{FF2B5EF4-FFF2-40B4-BE49-F238E27FC236}">
                      <a16:creationId xmlns:a16="http://schemas.microsoft.com/office/drawing/2014/main" id="{8036EE74-90A3-4105-6080-F0D50B367766}"/>
                    </a:ext>
                  </a:extLst>
                </p:cNvPr>
                <p:cNvSpPr>
                  <a:spLocks/>
                </p:cNvSpPr>
                <p:nvPr/>
              </p:nvSpPr>
              <p:spPr bwMode="auto">
                <a:xfrm>
                  <a:off x="111946" y="1764761"/>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6" name="Freeform 1124">
                  <a:extLst>
                    <a:ext uri="{FF2B5EF4-FFF2-40B4-BE49-F238E27FC236}">
                      <a16:creationId xmlns:a16="http://schemas.microsoft.com/office/drawing/2014/main" id="{3E83C878-E547-7D06-4F2E-EDE2DDDF4A1B}"/>
                    </a:ext>
                  </a:extLst>
                </p:cNvPr>
                <p:cNvSpPr>
                  <a:spLocks/>
                </p:cNvSpPr>
                <p:nvPr/>
              </p:nvSpPr>
              <p:spPr bwMode="auto">
                <a:xfrm>
                  <a:off x="111934" y="1764790"/>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529" name="グループ化 528">
                <a:extLst>
                  <a:ext uri="{FF2B5EF4-FFF2-40B4-BE49-F238E27FC236}">
                    <a16:creationId xmlns:a16="http://schemas.microsoft.com/office/drawing/2014/main" id="{28FBC537-232E-7173-0286-303843C6B1F8}"/>
                  </a:ext>
                </a:extLst>
              </p:cNvPr>
              <p:cNvGrpSpPr/>
              <p:nvPr/>
            </p:nvGrpSpPr>
            <p:grpSpPr>
              <a:xfrm>
                <a:off x="0" y="0"/>
                <a:ext cx="1801721" cy="2115191"/>
                <a:chOff x="0" y="0"/>
                <a:chExt cx="11752345" cy="13797062"/>
              </a:xfrm>
            </p:grpSpPr>
            <p:grpSp>
              <p:nvGrpSpPr>
                <p:cNvPr id="530" name="グループ化 529">
                  <a:extLst>
                    <a:ext uri="{FF2B5EF4-FFF2-40B4-BE49-F238E27FC236}">
                      <a16:creationId xmlns:a16="http://schemas.microsoft.com/office/drawing/2014/main" id="{6A7F0DEF-AD7A-6030-B7AB-A4BA67838613}"/>
                    </a:ext>
                  </a:extLst>
                </p:cNvPr>
                <p:cNvGrpSpPr/>
                <p:nvPr/>
              </p:nvGrpSpPr>
              <p:grpSpPr>
                <a:xfrm>
                  <a:off x="59184" y="4098670"/>
                  <a:ext cx="11693161" cy="9698392"/>
                  <a:chOff x="59184" y="4098671"/>
                  <a:chExt cx="3451413" cy="2857500"/>
                </a:xfrm>
              </p:grpSpPr>
              <p:sp>
                <p:nvSpPr>
                  <p:cNvPr id="565" name="フリーフォーム 928">
                    <a:extLst>
                      <a:ext uri="{FF2B5EF4-FFF2-40B4-BE49-F238E27FC236}">
                        <a16:creationId xmlns:a16="http://schemas.microsoft.com/office/drawing/2014/main" id="{53027663-FBEC-5490-53E4-97218FC9ABBB}"/>
                      </a:ext>
                    </a:extLst>
                  </p:cNvPr>
                  <p:cNvSpPr/>
                  <p:nvPr/>
                </p:nvSpPr>
                <p:spPr>
                  <a:xfrm>
                    <a:off x="59184" y="5107201"/>
                    <a:ext cx="818030" cy="1030941"/>
                  </a:xfrm>
                  <a:custGeom>
                    <a:avLst/>
                    <a:gdLst>
                      <a:gd name="connsiteX0" fmla="*/ 437030 w 818030"/>
                      <a:gd name="connsiteY0" fmla="*/ 22411 h 1030941"/>
                      <a:gd name="connsiteX1" fmla="*/ 123265 w 818030"/>
                      <a:gd name="connsiteY1" fmla="*/ 0 h 1030941"/>
                      <a:gd name="connsiteX2" fmla="*/ 33618 w 818030"/>
                      <a:gd name="connsiteY2" fmla="*/ 67235 h 1030941"/>
                      <a:gd name="connsiteX3" fmla="*/ 0 w 818030"/>
                      <a:gd name="connsiteY3" fmla="*/ 291353 h 1030941"/>
                      <a:gd name="connsiteX4" fmla="*/ 145677 w 818030"/>
                      <a:gd name="connsiteY4" fmla="*/ 627529 h 1030941"/>
                      <a:gd name="connsiteX5" fmla="*/ 369794 w 818030"/>
                      <a:gd name="connsiteY5" fmla="*/ 930088 h 1030941"/>
                      <a:gd name="connsiteX6" fmla="*/ 818030 w 818030"/>
                      <a:gd name="connsiteY6" fmla="*/ 1030941 h 1030941"/>
                      <a:gd name="connsiteX7" fmla="*/ 437030 w 818030"/>
                      <a:gd name="connsiteY7" fmla="*/ 22411 h 103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8030" h="1030941">
                        <a:moveTo>
                          <a:pt x="437030" y="22411"/>
                        </a:moveTo>
                        <a:lnTo>
                          <a:pt x="123265" y="0"/>
                        </a:lnTo>
                        <a:lnTo>
                          <a:pt x="33618" y="67235"/>
                        </a:lnTo>
                        <a:lnTo>
                          <a:pt x="0" y="291353"/>
                        </a:lnTo>
                        <a:lnTo>
                          <a:pt x="145677" y="627529"/>
                        </a:lnTo>
                        <a:lnTo>
                          <a:pt x="369794" y="930088"/>
                        </a:lnTo>
                        <a:lnTo>
                          <a:pt x="818030" y="1030941"/>
                        </a:lnTo>
                        <a:lnTo>
                          <a:pt x="437030" y="22411"/>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6" name="フリーフォーム 929">
                    <a:extLst>
                      <a:ext uri="{FF2B5EF4-FFF2-40B4-BE49-F238E27FC236}">
                        <a16:creationId xmlns:a16="http://schemas.microsoft.com/office/drawing/2014/main" id="{FDC6C595-EAD7-0983-952F-00EE75821FFB}"/>
                      </a:ext>
                    </a:extLst>
                  </p:cNvPr>
                  <p:cNvSpPr/>
                  <p:nvPr/>
                </p:nvSpPr>
                <p:spPr>
                  <a:xfrm>
                    <a:off x="2737391" y="4625349"/>
                    <a:ext cx="773206" cy="1243852"/>
                  </a:xfrm>
                  <a:custGeom>
                    <a:avLst/>
                    <a:gdLst>
                      <a:gd name="connsiteX0" fmla="*/ 0 w 773206"/>
                      <a:gd name="connsiteY0" fmla="*/ 0 h 1243852"/>
                      <a:gd name="connsiteX1" fmla="*/ 661147 w 773206"/>
                      <a:gd name="connsiteY1" fmla="*/ 224117 h 1243852"/>
                      <a:gd name="connsiteX2" fmla="*/ 773206 w 773206"/>
                      <a:gd name="connsiteY2" fmla="*/ 392205 h 1243852"/>
                      <a:gd name="connsiteX3" fmla="*/ 762000 w 773206"/>
                      <a:gd name="connsiteY3" fmla="*/ 851647 h 1243852"/>
                      <a:gd name="connsiteX4" fmla="*/ 593912 w 773206"/>
                      <a:gd name="connsiteY4" fmla="*/ 1143000 h 1243852"/>
                      <a:gd name="connsiteX5" fmla="*/ 448235 w 773206"/>
                      <a:gd name="connsiteY5" fmla="*/ 1243852 h 1243852"/>
                      <a:gd name="connsiteX6" fmla="*/ 190500 w 773206"/>
                      <a:gd name="connsiteY6" fmla="*/ 1165411 h 1243852"/>
                      <a:gd name="connsiteX7" fmla="*/ 369794 w 773206"/>
                      <a:gd name="connsiteY7" fmla="*/ 437029 h 1243852"/>
                      <a:gd name="connsiteX8" fmla="*/ 291353 w 773206"/>
                      <a:gd name="connsiteY8" fmla="*/ 493058 h 1243852"/>
                      <a:gd name="connsiteX9" fmla="*/ 246529 w 773206"/>
                      <a:gd name="connsiteY9" fmla="*/ 560294 h 1243852"/>
                      <a:gd name="connsiteX10" fmla="*/ 0 w 773206"/>
                      <a:gd name="connsiteY10" fmla="*/ 0 h 12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3206" h="1243852">
                        <a:moveTo>
                          <a:pt x="0" y="0"/>
                        </a:moveTo>
                        <a:lnTo>
                          <a:pt x="661147" y="224117"/>
                        </a:lnTo>
                        <a:lnTo>
                          <a:pt x="773206" y="392205"/>
                        </a:lnTo>
                        <a:lnTo>
                          <a:pt x="762000" y="851647"/>
                        </a:lnTo>
                        <a:lnTo>
                          <a:pt x="593912" y="1143000"/>
                        </a:lnTo>
                        <a:lnTo>
                          <a:pt x="448235" y="1243852"/>
                        </a:lnTo>
                        <a:lnTo>
                          <a:pt x="190500" y="1165411"/>
                        </a:lnTo>
                        <a:lnTo>
                          <a:pt x="369794" y="437029"/>
                        </a:lnTo>
                        <a:cubicBezTo>
                          <a:pt x="343647" y="455705"/>
                          <a:pt x="314074" y="470337"/>
                          <a:pt x="291353" y="493058"/>
                        </a:cubicBezTo>
                        <a:cubicBezTo>
                          <a:pt x="272306" y="512105"/>
                          <a:pt x="246529" y="560294"/>
                          <a:pt x="246529" y="560294"/>
                        </a:cubicBezTo>
                        <a:lnTo>
                          <a:pt x="0" y="0"/>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7" name="フリーフォーム 930">
                    <a:extLst>
                      <a:ext uri="{FF2B5EF4-FFF2-40B4-BE49-F238E27FC236}">
                        <a16:creationId xmlns:a16="http://schemas.microsoft.com/office/drawing/2014/main" id="{83DF40C3-252C-0B14-F229-61D5E689F6EF}"/>
                      </a:ext>
                    </a:extLst>
                  </p:cNvPr>
                  <p:cNvSpPr/>
                  <p:nvPr/>
                </p:nvSpPr>
                <p:spPr>
                  <a:xfrm>
                    <a:off x="193655" y="4098671"/>
                    <a:ext cx="3160059" cy="2857500"/>
                  </a:xfrm>
                  <a:custGeom>
                    <a:avLst/>
                    <a:gdLst>
                      <a:gd name="connsiteX0" fmla="*/ 0 w 3160059"/>
                      <a:gd name="connsiteY0" fmla="*/ 739588 h 2857500"/>
                      <a:gd name="connsiteX1" fmla="*/ 605117 w 3160059"/>
                      <a:gd name="connsiteY1" fmla="*/ 2364441 h 2857500"/>
                      <a:gd name="connsiteX2" fmla="*/ 862853 w 3160059"/>
                      <a:gd name="connsiteY2" fmla="*/ 2655794 h 2857500"/>
                      <a:gd name="connsiteX3" fmla="*/ 1243853 w 3160059"/>
                      <a:gd name="connsiteY3" fmla="*/ 2835088 h 2857500"/>
                      <a:gd name="connsiteX4" fmla="*/ 1961029 w 3160059"/>
                      <a:gd name="connsiteY4" fmla="*/ 2857500 h 2857500"/>
                      <a:gd name="connsiteX5" fmla="*/ 2353235 w 3160059"/>
                      <a:gd name="connsiteY5" fmla="*/ 2633382 h 2857500"/>
                      <a:gd name="connsiteX6" fmla="*/ 2599764 w 3160059"/>
                      <a:gd name="connsiteY6" fmla="*/ 2342029 h 2857500"/>
                      <a:gd name="connsiteX7" fmla="*/ 2913529 w 3160059"/>
                      <a:gd name="connsiteY7" fmla="*/ 1781735 h 2857500"/>
                      <a:gd name="connsiteX8" fmla="*/ 3160059 w 3160059"/>
                      <a:gd name="connsiteY8" fmla="*/ 425824 h 2857500"/>
                      <a:gd name="connsiteX9" fmla="*/ 1546411 w 3160059"/>
                      <a:gd name="connsiteY9" fmla="*/ 0 h 2857500"/>
                      <a:gd name="connsiteX10" fmla="*/ 0 w 3160059"/>
                      <a:gd name="connsiteY10" fmla="*/ 739588 h 285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0059" h="2857500">
                        <a:moveTo>
                          <a:pt x="0" y="739588"/>
                        </a:moveTo>
                        <a:lnTo>
                          <a:pt x="605117" y="2364441"/>
                        </a:lnTo>
                        <a:lnTo>
                          <a:pt x="862853" y="2655794"/>
                        </a:lnTo>
                        <a:lnTo>
                          <a:pt x="1243853" y="2835088"/>
                        </a:lnTo>
                        <a:lnTo>
                          <a:pt x="1961029" y="2857500"/>
                        </a:lnTo>
                        <a:lnTo>
                          <a:pt x="2353235" y="2633382"/>
                        </a:lnTo>
                        <a:lnTo>
                          <a:pt x="2599764" y="2342029"/>
                        </a:lnTo>
                        <a:lnTo>
                          <a:pt x="2913529" y="1781735"/>
                        </a:lnTo>
                        <a:lnTo>
                          <a:pt x="3160059" y="425824"/>
                        </a:lnTo>
                        <a:lnTo>
                          <a:pt x="1546411" y="0"/>
                        </a:lnTo>
                        <a:lnTo>
                          <a:pt x="0" y="739588"/>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31" name="フリーフォーム 893">
                  <a:extLst>
                    <a:ext uri="{FF2B5EF4-FFF2-40B4-BE49-F238E27FC236}">
                      <a16:creationId xmlns:a16="http://schemas.microsoft.com/office/drawing/2014/main" id="{AF0B5F4A-04F2-5E26-1827-BFA650AA336A}"/>
                    </a:ext>
                  </a:extLst>
                </p:cNvPr>
                <p:cNvSpPr/>
                <p:nvPr/>
              </p:nvSpPr>
              <p:spPr>
                <a:xfrm>
                  <a:off x="11000407" y="7100340"/>
                  <a:ext cx="560675" cy="669831"/>
                </a:xfrm>
                <a:custGeom>
                  <a:avLst/>
                  <a:gdLst>
                    <a:gd name="connsiteX0" fmla="*/ 0 w 167926"/>
                    <a:gd name="connsiteY0" fmla="*/ 72446 h 195711"/>
                    <a:gd name="connsiteX1" fmla="*/ 100853 w 167926"/>
                    <a:gd name="connsiteY1" fmla="*/ 5211 h 195711"/>
                    <a:gd name="connsiteX2" fmla="*/ 156882 w 167926"/>
                    <a:gd name="connsiteY2" fmla="*/ 195711 h 195711"/>
                  </a:gdLst>
                  <a:ahLst/>
                  <a:cxnLst>
                    <a:cxn ang="0">
                      <a:pos x="connsiteX0" y="connsiteY0"/>
                    </a:cxn>
                    <a:cxn ang="0">
                      <a:pos x="connsiteX1" y="connsiteY1"/>
                    </a:cxn>
                    <a:cxn ang="0">
                      <a:pos x="connsiteX2" y="connsiteY2"/>
                    </a:cxn>
                  </a:cxnLst>
                  <a:rect l="l" t="t" r="r" b="b"/>
                  <a:pathLst>
                    <a:path w="167926" h="195711">
                      <a:moveTo>
                        <a:pt x="0" y="72446"/>
                      </a:moveTo>
                      <a:cubicBezTo>
                        <a:pt x="37353" y="28556"/>
                        <a:pt x="74706" y="-15333"/>
                        <a:pt x="100853" y="5211"/>
                      </a:cubicBezTo>
                      <a:cubicBezTo>
                        <a:pt x="127000" y="25755"/>
                        <a:pt x="194235" y="16417"/>
                        <a:pt x="156882" y="195711"/>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2" name="フリーフォーム 894">
                  <a:extLst>
                    <a:ext uri="{FF2B5EF4-FFF2-40B4-BE49-F238E27FC236}">
                      <a16:creationId xmlns:a16="http://schemas.microsoft.com/office/drawing/2014/main" id="{50BABB7C-1680-E1A2-04DC-5CDA654553DF}"/>
                    </a:ext>
                  </a:extLst>
                </p:cNvPr>
                <p:cNvSpPr/>
                <p:nvPr/>
              </p:nvSpPr>
              <p:spPr>
                <a:xfrm>
                  <a:off x="10924123" y="7770167"/>
                  <a:ext cx="451480" cy="1013187"/>
                </a:xfrm>
                <a:custGeom>
                  <a:avLst/>
                  <a:gdLst>
                    <a:gd name="connsiteX0" fmla="*/ 0 w 135845"/>
                    <a:gd name="connsiteY0" fmla="*/ 0 h 291353"/>
                    <a:gd name="connsiteX1" fmla="*/ 134471 w 135845"/>
                    <a:gd name="connsiteY1" fmla="*/ 212912 h 291353"/>
                    <a:gd name="connsiteX2" fmla="*/ 33618 w 135845"/>
                    <a:gd name="connsiteY2" fmla="*/ 291353 h 291353"/>
                  </a:gdLst>
                  <a:ahLst/>
                  <a:cxnLst>
                    <a:cxn ang="0">
                      <a:pos x="connsiteX0" y="connsiteY0"/>
                    </a:cxn>
                    <a:cxn ang="0">
                      <a:pos x="connsiteX1" y="connsiteY1"/>
                    </a:cxn>
                    <a:cxn ang="0">
                      <a:pos x="connsiteX2" y="connsiteY2"/>
                    </a:cxn>
                  </a:cxnLst>
                  <a:rect l="l" t="t" r="r" b="b"/>
                  <a:pathLst>
                    <a:path w="135845" h="291353">
                      <a:moveTo>
                        <a:pt x="0" y="0"/>
                      </a:moveTo>
                      <a:cubicBezTo>
                        <a:pt x="64434" y="82176"/>
                        <a:pt x="128868" y="164353"/>
                        <a:pt x="134471" y="212912"/>
                      </a:cubicBezTo>
                      <a:cubicBezTo>
                        <a:pt x="140074" y="261471"/>
                        <a:pt x="132603" y="82177"/>
                        <a:pt x="33618" y="291353"/>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3" name="フリーフォーム 895">
                  <a:extLst>
                    <a:ext uri="{FF2B5EF4-FFF2-40B4-BE49-F238E27FC236}">
                      <a16:creationId xmlns:a16="http://schemas.microsoft.com/office/drawing/2014/main" id="{393DF27F-ECEE-8C03-BF94-16E88BD8DA93}"/>
                    </a:ext>
                  </a:extLst>
                </p:cNvPr>
                <p:cNvSpPr/>
                <p:nvPr/>
              </p:nvSpPr>
              <p:spPr>
                <a:xfrm>
                  <a:off x="536610" y="5829154"/>
                  <a:ext cx="1667337" cy="3581995"/>
                </a:xfrm>
                <a:custGeom>
                  <a:avLst/>
                  <a:gdLst>
                    <a:gd name="connsiteX0" fmla="*/ 335017 w 492672"/>
                    <a:gd name="connsiteY0" fmla="*/ 1064173 h 1064173"/>
                    <a:gd name="connsiteX1" fmla="*/ 302172 w 492672"/>
                    <a:gd name="connsiteY1" fmla="*/ 512379 h 1064173"/>
                    <a:gd name="connsiteX2" fmla="*/ 492672 w 492672"/>
                    <a:gd name="connsiteY2" fmla="*/ 0 h 1064173"/>
                    <a:gd name="connsiteX3" fmla="*/ 13138 w 492672"/>
                    <a:gd name="connsiteY3" fmla="*/ 144517 h 1064173"/>
                    <a:gd name="connsiteX4" fmla="*/ 0 w 492672"/>
                    <a:gd name="connsiteY4" fmla="*/ 348155 h 1064173"/>
                    <a:gd name="connsiteX5" fmla="*/ 197069 w 492672"/>
                    <a:gd name="connsiteY5" fmla="*/ 860535 h 1064173"/>
                    <a:gd name="connsiteX6" fmla="*/ 335017 w 492672"/>
                    <a:gd name="connsiteY6" fmla="*/ 1064173 h 106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2672" h="1064173">
                      <a:moveTo>
                        <a:pt x="335017" y="1064173"/>
                      </a:moveTo>
                      <a:lnTo>
                        <a:pt x="302172" y="512379"/>
                      </a:lnTo>
                      <a:lnTo>
                        <a:pt x="492672" y="0"/>
                      </a:lnTo>
                      <a:lnTo>
                        <a:pt x="13138" y="144517"/>
                      </a:lnTo>
                      <a:lnTo>
                        <a:pt x="0" y="348155"/>
                      </a:lnTo>
                      <a:lnTo>
                        <a:pt x="197069" y="860535"/>
                      </a:lnTo>
                      <a:lnTo>
                        <a:pt x="335017" y="1064173"/>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4" name="フリーフォーム 896">
                  <a:extLst>
                    <a:ext uri="{FF2B5EF4-FFF2-40B4-BE49-F238E27FC236}">
                      <a16:creationId xmlns:a16="http://schemas.microsoft.com/office/drawing/2014/main" id="{6A19290E-9663-DFBD-F320-6877423CD196}"/>
                    </a:ext>
                  </a:extLst>
                </p:cNvPr>
                <p:cNvSpPr/>
                <p:nvPr/>
              </p:nvSpPr>
              <p:spPr>
                <a:xfrm rot="224355">
                  <a:off x="9755053" y="5781079"/>
                  <a:ext cx="1577172" cy="3046224"/>
                </a:xfrm>
                <a:custGeom>
                  <a:avLst/>
                  <a:gdLst>
                    <a:gd name="connsiteX0" fmla="*/ 0 w 512380"/>
                    <a:gd name="connsiteY0" fmla="*/ 0 h 906517"/>
                    <a:gd name="connsiteX1" fmla="*/ 124811 w 512380"/>
                    <a:gd name="connsiteY1" fmla="*/ 400707 h 906517"/>
                    <a:gd name="connsiteX2" fmla="*/ 151087 w 512380"/>
                    <a:gd name="connsiteY2" fmla="*/ 899948 h 906517"/>
                    <a:gd name="connsiteX3" fmla="*/ 269328 w 512380"/>
                    <a:gd name="connsiteY3" fmla="*/ 906517 h 906517"/>
                    <a:gd name="connsiteX4" fmla="*/ 289035 w 512380"/>
                    <a:gd name="connsiteY4" fmla="*/ 499241 h 906517"/>
                    <a:gd name="connsiteX5" fmla="*/ 512380 w 512380"/>
                    <a:gd name="connsiteY5" fmla="*/ 210207 h 906517"/>
                    <a:gd name="connsiteX6" fmla="*/ 512380 w 512380"/>
                    <a:gd name="connsiteY6" fmla="*/ 65690 h 906517"/>
                    <a:gd name="connsiteX7" fmla="*/ 0 w 512380"/>
                    <a:gd name="connsiteY7" fmla="*/ 0 h 906517"/>
                    <a:gd name="connsiteX0" fmla="*/ 0 w 512380"/>
                    <a:gd name="connsiteY0" fmla="*/ 0 h 906517"/>
                    <a:gd name="connsiteX1" fmla="*/ 124811 w 512380"/>
                    <a:gd name="connsiteY1" fmla="*/ 400707 h 906517"/>
                    <a:gd name="connsiteX2" fmla="*/ 151087 w 512380"/>
                    <a:gd name="connsiteY2" fmla="*/ 899948 h 906517"/>
                    <a:gd name="connsiteX3" fmla="*/ 269328 w 512380"/>
                    <a:gd name="connsiteY3" fmla="*/ 906517 h 906517"/>
                    <a:gd name="connsiteX4" fmla="*/ 354725 w 512380"/>
                    <a:gd name="connsiteY4" fmla="*/ 400707 h 906517"/>
                    <a:gd name="connsiteX5" fmla="*/ 512380 w 512380"/>
                    <a:gd name="connsiteY5" fmla="*/ 210207 h 906517"/>
                    <a:gd name="connsiteX6" fmla="*/ 512380 w 512380"/>
                    <a:gd name="connsiteY6" fmla="*/ 65690 h 906517"/>
                    <a:gd name="connsiteX7" fmla="*/ 0 w 512380"/>
                    <a:gd name="connsiteY7" fmla="*/ 0 h 906517"/>
                    <a:gd name="connsiteX0" fmla="*/ 0 w 512380"/>
                    <a:gd name="connsiteY0" fmla="*/ 0 h 899948"/>
                    <a:gd name="connsiteX1" fmla="*/ 124811 w 512380"/>
                    <a:gd name="connsiteY1" fmla="*/ 400707 h 899948"/>
                    <a:gd name="connsiteX2" fmla="*/ 151087 w 512380"/>
                    <a:gd name="connsiteY2" fmla="*/ 899948 h 899948"/>
                    <a:gd name="connsiteX3" fmla="*/ 315311 w 512380"/>
                    <a:gd name="connsiteY3" fmla="*/ 755431 h 899948"/>
                    <a:gd name="connsiteX4" fmla="*/ 354725 w 512380"/>
                    <a:gd name="connsiteY4" fmla="*/ 400707 h 899948"/>
                    <a:gd name="connsiteX5" fmla="*/ 512380 w 512380"/>
                    <a:gd name="connsiteY5" fmla="*/ 210207 h 899948"/>
                    <a:gd name="connsiteX6" fmla="*/ 512380 w 512380"/>
                    <a:gd name="connsiteY6" fmla="*/ 65690 h 899948"/>
                    <a:gd name="connsiteX7" fmla="*/ 0 w 512380"/>
                    <a:gd name="connsiteY7" fmla="*/ 0 h 899948"/>
                    <a:gd name="connsiteX0" fmla="*/ 0 w 512380"/>
                    <a:gd name="connsiteY0" fmla="*/ 0 h 899948"/>
                    <a:gd name="connsiteX1" fmla="*/ 124811 w 512380"/>
                    <a:gd name="connsiteY1" fmla="*/ 400707 h 899948"/>
                    <a:gd name="connsiteX2" fmla="*/ 151087 w 512380"/>
                    <a:gd name="connsiteY2" fmla="*/ 899948 h 899948"/>
                    <a:gd name="connsiteX3" fmla="*/ 315311 w 512380"/>
                    <a:gd name="connsiteY3" fmla="*/ 755431 h 899948"/>
                    <a:gd name="connsiteX4" fmla="*/ 354725 w 512380"/>
                    <a:gd name="connsiteY4" fmla="*/ 400707 h 899948"/>
                    <a:gd name="connsiteX5" fmla="*/ 512380 w 512380"/>
                    <a:gd name="connsiteY5" fmla="*/ 210207 h 899948"/>
                    <a:gd name="connsiteX6" fmla="*/ 370312 w 512380"/>
                    <a:gd name="connsiteY6" fmla="*/ 107890 h 899948"/>
                    <a:gd name="connsiteX7" fmla="*/ 0 w 512380"/>
                    <a:gd name="connsiteY7" fmla="*/ 0 h 899948"/>
                    <a:gd name="connsiteX0" fmla="*/ 0 w 463367"/>
                    <a:gd name="connsiteY0" fmla="*/ 0 h 899948"/>
                    <a:gd name="connsiteX1" fmla="*/ 124811 w 463367"/>
                    <a:gd name="connsiteY1" fmla="*/ 400707 h 899948"/>
                    <a:gd name="connsiteX2" fmla="*/ 151087 w 463367"/>
                    <a:gd name="connsiteY2" fmla="*/ 899948 h 899948"/>
                    <a:gd name="connsiteX3" fmla="*/ 315311 w 463367"/>
                    <a:gd name="connsiteY3" fmla="*/ 755431 h 899948"/>
                    <a:gd name="connsiteX4" fmla="*/ 354725 w 463367"/>
                    <a:gd name="connsiteY4" fmla="*/ 400707 h 899948"/>
                    <a:gd name="connsiteX5" fmla="*/ 463367 w 463367"/>
                    <a:gd name="connsiteY5" fmla="*/ 266075 h 899948"/>
                    <a:gd name="connsiteX6" fmla="*/ 370312 w 463367"/>
                    <a:gd name="connsiteY6" fmla="*/ 107890 h 899948"/>
                    <a:gd name="connsiteX7" fmla="*/ 0 w 463367"/>
                    <a:gd name="connsiteY7" fmla="*/ 0 h 89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367" h="899948">
                      <a:moveTo>
                        <a:pt x="0" y="0"/>
                      </a:moveTo>
                      <a:lnTo>
                        <a:pt x="124811" y="400707"/>
                      </a:lnTo>
                      <a:lnTo>
                        <a:pt x="151087" y="899948"/>
                      </a:lnTo>
                      <a:lnTo>
                        <a:pt x="315311" y="755431"/>
                      </a:lnTo>
                      <a:lnTo>
                        <a:pt x="354725" y="400707"/>
                      </a:lnTo>
                      <a:lnTo>
                        <a:pt x="463367" y="266075"/>
                      </a:lnTo>
                      <a:lnTo>
                        <a:pt x="370312" y="107890"/>
                      </a:lnTo>
                      <a:lnTo>
                        <a:pt x="0" y="0"/>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35" name="グループ化 534">
                  <a:extLst>
                    <a:ext uri="{FF2B5EF4-FFF2-40B4-BE49-F238E27FC236}">
                      <a16:creationId xmlns:a16="http://schemas.microsoft.com/office/drawing/2014/main" id="{BD7077A4-6060-1FF3-E7EA-90249C00B099}"/>
                    </a:ext>
                  </a:extLst>
                </p:cNvPr>
                <p:cNvGrpSpPr/>
                <p:nvPr/>
              </p:nvGrpSpPr>
              <p:grpSpPr>
                <a:xfrm>
                  <a:off x="970637" y="6828451"/>
                  <a:ext cx="9930538" cy="2362129"/>
                  <a:chOff x="970636" y="6828460"/>
                  <a:chExt cx="2928813" cy="698705"/>
                </a:xfrm>
              </p:grpSpPr>
              <p:sp>
                <p:nvSpPr>
                  <p:cNvPr id="560" name="フリーフォーム 922">
                    <a:extLst>
                      <a:ext uri="{FF2B5EF4-FFF2-40B4-BE49-F238E27FC236}">
                        <a16:creationId xmlns:a16="http://schemas.microsoft.com/office/drawing/2014/main" id="{6223939B-2E14-6FE8-85A2-67A97A6364DB}"/>
                      </a:ext>
                    </a:extLst>
                  </p:cNvPr>
                  <p:cNvSpPr/>
                  <p:nvPr/>
                </p:nvSpPr>
                <p:spPr>
                  <a:xfrm>
                    <a:off x="970636" y="6966082"/>
                    <a:ext cx="289034" cy="400707"/>
                  </a:xfrm>
                  <a:custGeom>
                    <a:avLst/>
                    <a:gdLst>
                      <a:gd name="connsiteX0" fmla="*/ 236483 w 289034"/>
                      <a:gd name="connsiteY0" fmla="*/ 0 h 400707"/>
                      <a:gd name="connsiteX1" fmla="*/ 0 w 289034"/>
                      <a:gd name="connsiteY1" fmla="*/ 85397 h 400707"/>
                      <a:gd name="connsiteX2" fmla="*/ 13138 w 289034"/>
                      <a:gd name="connsiteY2" fmla="*/ 216776 h 400707"/>
                      <a:gd name="connsiteX3" fmla="*/ 289034 w 289034"/>
                      <a:gd name="connsiteY3" fmla="*/ 400707 h 400707"/>
                      <a:gd name="connsiteX4" fmla="*/ 236483 w 289034"/>
                      <a:gd name="connsiteY4" fmla="*/ 0 h 400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034" h="400707">
                        <a:moveTo>
                          <a:pt x="236483" y="0"/>
                        </a:moveTo>
                        <a:lnTo>
                          <a:pt x="0" y="85397"/>
                        </a:lnTo>
                        <a:lnTo>
                          <a:pt x="13138" y="216776"/>
                        </a:lnTo>
                        <a:lnTo>
                          <a:pt x="289034" y="400707"/>
                        </a:lnTo>
                        <a:lnTo>
                          <a:pt x="236483" y="0"/>
                        </a:lnTo>
                        <a:close/>
                      </a:path>
                    </a:pathLst>
                  </a:cu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1" name="二等辺三角形 560">
                    <a:extLst>
                      <a:ext uri="{FF2B5EF4-FFF2-40B4-BE49-F238E27FC236}">
                        <a16:creationId xmlns:a16="http://schemas.microsoft.com/office/drawing/2014/main" id="{FA96621F-F5ED-4819-EA99-B88480B00141}"/>
                      </a:ext>
                    </a:extLst>
                  </p:cNvPr>
                  <p:cNvSpPr/>
                  <p:nvPr/>
                </p:nvSpPr>
                <p:spPr>
                  <a:xfrm rot="5079999">
                    <a:off x="3491349" y="6865617"/>
                    <a:ext cx="359017" cy="457183"/>
                  </a:xfrm>
                  <a:prstGeom prst="triangle">
                    <a:avLst>
                      <a:gd name="adj" fmla="val 0"/>
                    </a:avLst>
                  </a:pr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2" name="正方形/長方形 102">
                    <a:extLst>
                      <a:ext uri="{FF2B5EF4-FFF2-40B4-BE49-F238E27FC236}">
                        <a16:creationId xmlns:a16="http://schemas.microsoft.com/office/drawing/2014/main" id="{35A920C3-FFB9-A247-086D-339FE2FBECBE}"/>
                      </a:ext>
                    </a:extLst>
                  </p:cNvPr>
                  <p:cNvSpPr/>
                  <p:nvPr/>
                </p:nvSpPr>
                <p:spPr>
                  <a:xfrm>
                    <a:off x="1189343" y="6828460"/>
                    <a:ext cx="2265953" cy="698705"/>
                  </a:xfrm>
                  <a:custGeom>
                    <a:avLst/>
                    <a:gdLst>
                      <a:gd name="connsiteX0" fmla="*/ 0 w 2297205"/>
                      <a:gd name="connsiteY0" fmla="*/ 0 h 526676"/>
                      <a:gd name="connsiteX1" fmla="*/ 2297205 w 2297205"/>
                      <a:gd name="connsiteY1" fmla="*/ 0 h 526676"/>
                      <a:gd name="connsiteX2" fmla="*/ 2297205 w 2297205"/>
                      <a:gd name="connsiteY2" fmla="*/ 526676 h 526676"/>
                      <a:gd name="connsiteX3" fmla="*/ 0 w 2297205"/>
                      <a:gd name="connsiteY3" fmla="*/ 526676 h 526676"/>
                      <a:gd name="connsiteX4" fmla="*/ 0 w 2297205"/>
                      <a:gd name="connsiteY4" fmla="*/ 0 h 526676"/>
                      <a:gd name="connsiteX0" fmla="*/ 0 w 2297205"/>
                      <a:gd name="connsiteY0" fmla="*/ 123265 h 649941"/>
                      <a:gd name="connsiteX1" fmla="*/ 1882589 w 2297205"/>
                      <a:gd name="connsiteY1" fmla="*/ 0 h 649941"/>
                      <a:gd name="connsiteX2" fmla="*/ 2297205 w 2297205"/>
                      <a:gd name="connsiteY2" fmla="*/ 123265 h 649941"/>
                      <a:gd name="connsiteX3" fmla="*/ 2297205 w 2297205"/>
                      <a:gd name="connsiteY3" fmla="*/ 649941 h 649941"/>
                      <a:gd name="connsiteX4" fmla="*/ 0 w 2297205"/>
                      <a:gd name="connsiteY4" fmla="*/ 649941 h 649941"/>
                      <a:gd name="connsiteX5" fmla="*/ 0 w 2297205"/>
                      <a:gd name="connsiteY5" fmla="*/ 123265 h 649941"/>
                      <a:gd name="connsiteX0" fmla="*/ 0 w 2297205"/>
                      <a:gd name="connsiteY0" fmla="*/ 125078 h 651754"/>
                      <a:gd name="connsiteX1" fmla="*/ 1221442 w 2297205"/>
                      <a:gd name="connsiteY1" fmla="*/ 192314 h 651754"/>
                      <a:gd name="connsiteX2" fmla="*/ 1882589 w 2297205"/>
                      <a:gd name="connsiteY2" fmla="*/ 1813 h 651754"/>
                      <a:gd name="connsiteX3" fmla="*/ 2297205 w 2297205"/>
                      <a:gd name="connsiteY3" fmla="*/ 125078 h 651754"/>
                      <a:gd name="connsiteX4" fmla="*/ 2297205 w 2297205"/>
                      <a:gd name="connsiteY4" fmla="*/ 651754 h 651754"/>
                      <a:gd name="connsiteX5" fmla="*/ 0 w 2297205"/>
                      <a:gd name="connsiteY5" fmla="*/ 651754 h 651754"/>
                      <a:gd name="connsiteX6" fmla="*/ 0 w 2297205"/>
                      <a:gd name="connsiteY6" fmla="*/ 125078 h 651754"/>
                      <a:gd name="connsiteX0" fmla="*/ 0 w 2297205"/>
                      <a:gd name="connsiteY0" fmla="*/ 125296 h 651972"/>
                      <a:gd name="connsiteX1" fmla="*/ 1154206 w 2297205"/>
                      <a:gd name="connsiteY1" fmla="*/ 170120 h 651972"/>
                      <a:gd name="connsiteX2" fmla="*/ 1882589 w 2297205"/>
                      <a:gd name="connsiteY2" fmla="*/ 2031 h 651972"/>
                      <a:gd name="connsiteX3" fmla="*/ 2297205 w 2297205"/>
                      <a:gd name="connsiteY3" fmla="*/ 125296 h 651972"/>
                      <a:gd name="connsiteX4" fmla="*/ 2297205 w 2297205"/>
                      <a:gd name="connsiteY4" fmla="*/ 651972 h 651972"/>
                      <a:gd name="connsiteX5" fmla="*/ 0 w 2297205"/>
                      <a:gd name="connsiteY5" fmla="*/ 651972 h 651972"/>
                      <a:gd name="connsiteX6" fmla="*/ 0 w 2297205"/>
                      <a:gd name="connsiteY6" fmla="*/ 125296 h 651972"/>
                      <a:gd name="connsiteX0" fmla="*/ 0 w 2297205"/>
                      <a:gd name="connsiteY0" fmla="*/ 125296 h 651972"/>
                      <a:gd name="connsiteX1" fmla="*/ 560295 w 2297205"/>
                      <a:gd name="connsiteY1" fmla="*/ 58061 h 651972"/>
                      <a:gd name="connsiteX2" fmla="*/ 1154206 w 2297205"/>
                      <a:gd name="connsiteY2" fmla="*/ 170120 h 651972"/>
                      <a:gd name="connsiteX3" fmla="*/ 1882589 w 2297205"/>
                      <a:gd name="connsiteY3" fmla="*/ 2031 h 651972"/>
                      <a:gd name="connsiteX4" fmla="*/ 2297205 w 2297205"/>
                      <a:gd name="connsiteY4" fmla="*/ 125296 h 651972"/>
                      <a:gd name="connsiteX5" fmla="*/ 2297205 w 2297205"/>
                      <a:gd name="connsiteY5" fmla="*/ 651972 h 651972"/>
                      <a:gd name="connsiteX6" fmla="*/ 0 w 2297205"/>
                      <a:gd name="connsiteY6" fmla="*/ 651972 h 651972"/>
                      <a:gd name="connsiteX7" fmla="*/ 0 w 2297205"/>
                      <a:gd name="connsiteY7" fmla="*/ 125296 h 651972"/>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493059 w 2297205"/>
                      <a:gd name="connsiteY6" fmla="*/ 696797 h 696797"/>
                      <a:gd name="connsiteX7" fmla="*/ 0 w 2297205"/>
                      <a:gd name="connsiteY7" fmla="*/ 651972 h 696797"/>
                      <a:gd name="connsiteX8" fmla="*/ 0 w 2297205"/>
                      <a:gd name="connsiteY8" fmla="*/ 125296 h 696797"/>
                      <a:gd name="connsiteX0" fmla="*/ 0 w 2297205"/>
                      <a:gd name="connsiteY0" fmla="*/ 125296 h 696841"/>
                      <a:gd name="connsiteX1" fmla="*/ 560295 w 2297205"/>
                      <a:gd name="connsiteY1" fmla="*/ 58061 h 696841"/>
                      <a:gd name="connsiteX2" fmla="*/ 1154206 w 2297205"/>
                      <a:gd name="connsiteY2" fmla="*/ 170120 h 696841"/>
                      <a:gd name="connsiteX3" fmla="*/ 1882589 w 2297205"/>
                      <a:gd name="connsiteY3" fmla="*/ 2031 h 696841"/>
                      <a:gd name="connsiteX4" fmla="*/ 2297205 w 2297205"/>
                      <a:gd name="connsiteY4" fmla="*/ 125296 h 696841"/>
                      <a:gd name="connsiteX5" fmla="*/ 2297205 w 2297205"/>
                      <a:gd name="connsiteY5" fmla="*/ 651972 h 696841"/>
                      <a:gd name="connsiteX6" fmla="*/ 1165412 w 2297205"/>
                      <a:gd name="connsiteY6" fmla="*/ 461473 h 696841"/>
                      <a:gd name="connsiteX7" fmla="*/ 493059 w 2297205"/>
                      <a:gd name="connsiteY7" fmla="*/ 696797 h 696841"/>
                      <a:gd name="connsiteX8" fmla="*/ 0 w 2297205"/>
                      <a:gd name="connsiteY8" fmla="*/ 651972 h 696841"/>
                      <a:gd name="connsiteX9" fmla="*/ 0 w 2297205"/>
                      <a:gd name="connsiteY9" fmla="*/ 125296 h 696841"/>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1165412 w 2297205"/>
                      <a:gd name="connsiteY6" fmla="*/ 461473 h 696797"/>
                      <a:gd name="connsiteX7" fmla="*/ 851647 w 2297205"/>
                      <a:gd name="connsiteY7" fmla="*/ 640767 h 696797"/>
                      <a:gd name="connsiteX8" fmla="*/ 493059 w 2297205"/>
                      <a:gd name="connsiteY8" fmla="*/ 696797 h 696797"/>
                      <a:gd name="connsiteX9" fmla="*/ 0 w 2297205"/>
                      <a:gd name="connsiteY9" fmla="*/ 651972 h 696797"/>
                      <a:gd name="connsiteX10" fmla="*/ 0 w 2297205"/>
                      <a:gd name="connsiteY10" fmla="*/ 125296 h 696797"/>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1299883 w 2297205"/>
                      <a:gd name="connsiteY6" fmla="*/ 562326 h 696797"/>
                      <a:gd name="connsiteX7" fmla="*/ 1165412 w 2297205"/>
                      <a:gd name="connsiteY7" fmla="*/ 461473 h 696797"/>
                      <a:gd name="connsiteX8" fmla="*/ 851647 w 2297205"/>
                      <a:gd name="connsiteY8" fmla="*/ 640767 h 696797"/>
                      <a:gd name="connsiteX9" fmla="*/ 493059 w 2297205"/>
                      <a:gd name="connsiteY9" fmla="*/ 696797 h 696797"/>
                      <a:gd name="connsiteX10" fmla="*/ 0 w 2297205"/>
                      <a:gd name="connsiteY10" fmla="*/ 651972 h 696797"/>
                      <a:gd name="connsiteX11" fmla="*/ 0 w 2297205"/>
                      <a:gd name="connsiteY11" fmla="*/ 125296 h 696797"/>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196352 w 2297205"/>
                      <a:gd name="connsiteY5" fmla="*/ 495090 h 696797"/>
                      <a:gd name="connsiteX6" fmla="*/ 1299883 w 2297205"/>
                      <a:gd name="connsiteY6" fmla="*/ 562326 h 696797"/>
                      <a:gd name="connsiteX7" fmla="*/ 1165412 w 2297205"/>
                      <a:gd name="connsiteY7" fmla="*/ 461473 h 696797"/>
                      <a:gd name="connsiteX8" fmla="*/ 851647 w 2297205"/>
                      <a:gd name="connsiteY8" fmla="*/ 640767 h 696797"/>
                      <a:gd name="connsiteX9" fmla="*/ 493059 w 2297205"/>
                      <a:gd name="connsiteY9" fmla="*/ 696797 h 696797"/>
                      <a:gd name="connsiteX10" fmla="*/ 0 w 2297205"/>
                      <a:gd name="connsiteY10" fmla="*/ 651972 h 696797"/>
                      <a:gd name="connsiteX11" fmla="*/ 0 w 2297205"/>
                      <a:gd name="connsiteY11"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299883 w 2319617"/>
                      <a:gd name="connsiteY6" fmla="*/ 562326 h 696797"/>
                      <a:gd name="connsiteX7" fmla="*/ 1165412 w 2319617"/>
                      <a:gd name="connsiteY7" fmla="*/ 461473 h 696797"/>
                      <a:gd name="connsiteX8" fmla="*/ 851647 w 2319617"/>
                      <a:gd name="connsiteY8" fmla="*/ 640767 h 696797"/>
                      <a:gd name="connsiteX9" fmla="*/ 493059 w 2319617"/>
                      <a:gd name="connsiteY9" fmla="*/ 696797 h 696797"/>
                      <a:gd name="connsiteX10" fmla="*/ 0 w 2319617"/>
                      <a:gd name="connsiteY10" fmla="*/ 651972 h 696797"/>
                      <a:gd name="connsiteX11" fmla="*/ 0 w 2319617"/>
                      <a:gd name="connsiteY11"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927412 w 2319617"/>
                      <a:gd name="connsiteY6" fmla="*/ 607150 h 696797"/>
                      <a:gd name="connsiteX7" fmla="*/ 1299883 w 2319617"/>
                      <a:gd name="connsiteY7" fmla="*/ 562326 h 696797"/>
                      <a:gd name="connsiteX8" fmla="*/ 1165412 w 2319617"/>
                      <a:gd name="connsiteY8" fmla="*/ 461473 h 696797"/>
                      <a:gd name="connsiteX9" fmla="*/ 851647 w 2319617"/>
                      <a:gd name="connsiteY9" fmla="*/ 640767 h 696797"/>
                      <a:gd name="connsiteX10" fmla="*/ 493059 w 2319617"/>
                      <a:gd name="connsiteY10" fmla="*/ 696797 h 696797"/>
                      <a:gd name="connsiteX11" fmla="*/ 0 w 2319617"/>
                      <a:gd name="connsiteY11" fmla="*/ 651972 h 696797"/>
                      <a:gd name="connsiteX12" fmla="*/ 0 w 2319617"/>
                      <a:gd name="connsiteY12"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927412 w 2319617"/>
                      <a:gd name="connsiteY6" fmla="*/ 607150 h 696797"/>
                      <a:gd name="connsiteX7" fmla="*/ 1299883 w 2319617"/>
                      <a:gd name="connsiteY7" fmla="*/ 562326 h 696797"/>
                      <a:gd name="connsiteX8" fmla="*/ 1086971 w 2319617"/>
                      <a:gd name="connsiteY8" fmla="*/ 461473 h 696797"/>
                      <a:gd name="connsiteX9" fmla="*/ 851647 w 2319617"/>
                      <a:gd name="connsiteY9" fmla="*/ 640767 h 696797"/>
                      <a:gd name="connsiteX10" fmla="*/ 493059 w 2319617"/>
                      <a:gd name="connsiteY10" fmla="*/ 696797 h 696797"/>
                      <a:gd name="connsiteX11" fmla="*/ 0 w 2319617"/>
                      <a:gd name="connsiteY11" fmla="*/ 651972 h 696797"/>
                      <a:gd name="connsiteX12" fmla="*/ 0 w 2319617"/>
                      <a:gd name="connsiteY12" fmla="*/ 125296 h 696797"/>
                      <a:gd name="connsiteX0" fmla="*/ 6572 w 2326189"/>
                      <a:gd name="connsiteY0" fmla="*/ 125296 h 696797"/>
                      <a:gd name="connsiteX1" fmla="*/ 566867 w 2326189"/>
                      <a:gd name="connsiteY1" fmla="*/ 58061 h 696797"/>
                      <a:gd name="connsiteX2" fmla="*/ 1160778 w 2326189"/>
                      <a:gd name="connsiteY2" fmla="*/ 170120 h 696797"/>
                      <a:gd name="connsiteX3" fmla="*/ 1889161 w 2326189"/>
                      <a:gd name="connsiteY3" fmla="*/ 2031 h 696797"/>
                      <a:gd name="connsiteX4" fmla="*/ 2303777 w 2326189"/>
                      <a:gd name="connsiteY4" fmla="*/ 125296 h 696797"/>
                      <a:gd name="connsiteX5" fmla="*/ 2326189 w 2326189"/>
                      <a:gd name="connsiteY5" fmla="*/ 472678 h 696797"/>
                      <a:gd name="connsiteX6" fmla="*/ 1933984 w 2326189"/>
                      <a:gd name="connsiteY6" fmla="*/ 607150 h 696797"/>
                      <a:gd name="connsiteX7" fmla="*/ 1306455 w 2326189"/>
                      <a:gd name="connsiteY7" fmla="*/ 562326 h 696797"/>
                      <a:gd name="connsiteX8" fmla="*/ 1093543 w 2326189"/>
                      <a:gd name="connsiteY8" fmla="*/ 461473 h 696797"/>
                      <a:gd name="connsiteX9" fmla="*/ 858219 w 2326189"/>
                      <a:gd name="connsiteY9" fmla="*/ 640767 h 696797"/>
                      <a:gd name="connsiteX10" fmla="*/ 499631 w 2326189"/>
                      <a:gd name="connsiteY10" fmla="*/ 696797 h 696797"/>
                      <a:gd name="connsiteX11" fmla="*/ 0 w 2326189"/>
                      <a:gd name="connsiteY11" fmla="*/ 586608 h 696797"/>
                      <a:gd name="connsiteX12" fmla="*/ 6572 w 2326189"/>
                      <a:gd name="connsiteY12" fmla="*/ 125296 h 696797"/>
                      <a:gd name="connsiteX0" fmla="*/ 6572 w 2326189"/>
                      <a:gd name="connsiteY0" fmla="*/ 125296 h 696830"/>
                      <a:gd name="connsiteX1" fmla="*/ 566867 w 2326189"/>
                      <a:gd name="connsiteY1" fmla="*/ 58061 h 696830"/>
                      <a:gd name="connsiteX2" fmla="*/ 1160778 w 2326189"/>
                      <a:gd name="connsiteY2" fmla="*/ 170120 h 696830"/>
                      <a:gd name="connsiteX3" fmla="*/ 1889161 w 2326189"/>
                      <a:gd name="connsiteY3" fmla="*/ 2031 h 696830"/>
                      <a:gd name="connsiteX4" fmla="*/ 2303777 w 2326189"/>
                      <a:gd name="connsiteY4" fmla="*/ 125296 h 696830"/>
                      <a:gd name="connsiteX5" fmla="*/ 2326189 w 2326189"/>
                      <a:gd name="connsiteY5" fmla="*/ 472678 h 696830"/>
                      <a:gd name="connsiteX6" fmla="*/ 1933984 w 2326189"/>
                      <a:gd name="connsiteY6" fmla="*/ 607150 h 696830"/>
                      <a:gd name="connsiteX7" fmla="*/ 1306455 w 2326189"/>
                      <a:gd name="connsiteY7" fmla="*/ 562326 h 696830"/>
                      <a:gd name="connsiteX8" fmla="*/ 1093543 w 2326189"/>
                      <a:gd name="connsiteY8" fmla="*/ 461473 h 696830"/>
                      <a:gd name="connsiteX9" fmla="*/ 858219 w 2326189"/>
                      <a:gd name="connsiteY9" fmla="*/ 640767 h 696830"/>
                      <a:gd name="connsiteX10" fmla="*/ 499631 w 2326189"/>
                      <a:gd name="connsiteY10" fmla="*/ 696797 h 696830"/>
                      <a:gd name="connsiteX11" fmla="*/ 182090 w 2326189"/>
                      <a:gd name="connsiteY11" fmla="*/ 654888 h 696830"/>
                      <a:gd name="connsiteX12" fmla="*/ 0 w 2326189"/>
                      <a:gd name="connsiteY12" fmla="*/ 586608 h 696830"/>
                      <a:gd name="connsiteX13" fmla="*/ 6572 w 2326189"/>
                      <a:gd name="connsiteY13" fmla="*/ 125296 h 696830"/>
                      <a:gd name="connsiteX0" fmla="*/ 6572 w 2326189"/>
                      <a:gd name="connsiteY0" fmla="*/ 125296 h 696813"/>
                      <a:gd name="connsiteX1" fmla="*/ 566867 w 2326189"/>
                      <a:gd name="connsiteY1" fmla="*/ 58061 h 696813"/>
                      <a:gd name="connsiteX2" fmla="*/ 1160778 w 2326189"/>
                      <a:gd name="connsiteY2" fmla="*/ 170120 h 696813"/>
                      <a:gd name="connsiteX3" fmla="*/ 1889161 w 2326189"/>
                      <a:gd name="connsiteY3" fmla="*/ 2031 h 696813"/>
                      <a:gd name="connsiteX4" fmla="*/ 2303777 w 2326189"/>
                      <a:gd name="connsiteY4" fmla="*/ 125296 h 696813"/>
                      <a:gd name="connsiteX5" fmla="*/ 2326189 w 2326189"/>
                      <a:gd name="connsiteY5" fmla="*/ 472678 h 696813"/>
                      <a:gd name="connsiteX6" fmla="*/ 1933984 w 2326189"/>
                      <a:gd name="connsiteY6" fmla="*/ 607150 h 696813"/>
                      <a:gd name="connsiteX7" fmla="*/ 1306455 w 2326189"/>
                      <a:gd name="connsiteY7" fmla="*/ 562326 h 696813"/>
                      <a:gd name="connsiteX8" fmla="*/ 1093543 w 2326189"/>
                      <a:gd name="connsiteY8" fmla="*/ 461473 h 696813"/>
                      <a:gd name="connsiteX9" fmla="*/ 851647 w 2326189"/>
                      <a:gd name="connsiteY9" fmla="*/ 621158 h 696813"/>
                      <a:gd name="connsiteX10" fmla="*/ 499631 w 2326189"/>
                      <a:gd name="connsiteY10" fmla="*/ 696797 h 696813"/>
                      <a:gd name="connsiteX11" fmla="*/ 182090 w 2326189"/>
                      <a:gd name="connsiteY11" fmla="*/ 654888 h 696813"/>
                      <a:gd name="connsiteX12" fmla="*/ 0 w 2326189"/>
                      <a:gd name="connsiteY12" fmla="*/ 586608 h 696813"/>
                      <a:gd name="connsiteX13" fmla="*/ 6572 w 2326189"/>
                      <a:gd name="connsiteY13" fmla="*/ 125296 h 696813"/>
                      <a:gd name="connsiteX0" fmla="*/ 6572 w 2303777"/>
                      <a:gd name="connsiteY0" fmla="*/ 125296 h 696813"/>
                      <a:gd name="connsiteX1" fmla="*/ 566867 w 2303777"/>
                      <a:gd name="connsiteY1" fmla="*/ 58061 h 696813"/>
                      <a:gd name="connsiteX2" fmla="*/ 1160778 w 2303777"/>
                      <a:gd name="connsiteY2" fmla="*/ 170120 h 696813"/>
                      <a:gd name="connsiteX3" fmla="*/ 1889161 w 2303777"/>
                      <a:gd name="connsiteY3" fmla="*/ 2031 h 696813"/>
                      <a:gd name="connsiteX4" fmla="*/ 2303777 w 2303777"/>
                      <a:gd name="connsiteY4" fmla="*/ 125296 h 696813"/>
                      <a:gd name="connsiteX5" fmla="*/ 2299900 w 2303777"/>
                      <a:gd name="connsiteY5" fmla="*/ 472678 h 696813"/>
                      <a:gd name="connsiteX6" fmla="*/ 1933984 w 2303777"/>
                      <a:gd name="connsiteY6" fmla="*/ 607150 h 696813"/>
                      <a:gd name="connsiteX7" fmla="*/ 1306455 w 2303777"/>
                      <a:gd name="connsiteY7" fmla="*/ 562326 h 696813"/>
                      <a:gd name="connsiteX8" fmla="*/ 1093543 w 2303777"/>
                      <a:gd name="connsiteY8" fmla="*/ 461473 h 696813"/>
                      <a:gd name="connsiteX9" fmla="*/ 851647 w 2303777"/>
                      <a:gd name="connsiteY9" fmla="*/ 621158 h 696813"/>
                      <a:gd name="connsiteX10" fmla="*/ 499631 w 2303777"/>
                      <a:gd name="connsiteY10" fmla="*/ 696797 h 696813"/>
                      <a:gd name="connsiteX11" fmla="*/ 182090 w 2303777"/>
                      <a:gd name="connsiteY11" fmla="*/ 654888 h 696813"/>
                      <a:gd name="connsiteX12" fmla="*/ 0 w 2303777"/>
                      <a:gd name="connsiteY12" fmla="*/ 586608 h 696813"/>
                      <a:gd name="connsiteX13" fmla="*/ 6572 w 2303777"/>
                      <a:gd name="connsiteY13" fmla="*/ 125296 h 696813"/>
                      <a:gd name="connsiteX0" fmla="*/ 6572 w 2299917"/>
                      <a:gd name="connsiteY0" fmla="*/ 125296 h 696813"/>
                      <a:gd name="connsiteX1" fmla="*/ 566867 w 2299917"/>
                      <a:gd name="connsiteY1" fmla="*/ 58061 h 696813"/>
                      <a:gd name="connsiteX2" fmla="*/ 1160778 w 2299917"/>
                      <a:gd name="connsiteY2" fmla="*/ 170120 h 696813"/>
                      <a:gd name="connsiteX3" fmla="*/ 1889161 w 2299917"/>
                      <a:gd name="connsiteY3" fmla="*/ 2031 h 696813"/>
                      <a:gd name="connsiteX4" fmla="*/ 2231482 w 2299917"/>
                      <a:gd name="connsiteY4" fmla="*/ 131832 h 696813"/>
                      <a:gd name="connsiteX5" fmla="*/ 2299900 w 2299917"/>
                      <a:gd name="connsiteY5" fmla="*/ 472678 h 696813"/>
                      <a:gd name="connsiteX6" fmla="*/ 1933984 w 2299917"/>
                      <a:gd name="connsiteY6" fmla="*/ 607150 h 696813"/>
                      <a:gd name="connsiteX7" fmla="*/ 1306455 w 2299917"/>
                      <a:gd name="connsiteY7" fmla="*/ 562326 h 696813"/>
                      <a:gd name="connsiteX8" fmla="*/ 1093543 w 2299917"/>
                      <a:gd name="connsiteY8" fmla="*/ 461473 h 696813"/>
                      <a:gd name="connsiteX9" fmla="*/ 851647 w 2299917"/>
                      <a:gd name="connsiteY9" fmla="*/ 621158 h 696813"/>
                      <a:gd name="connsiteX10" fmla="*/ 499631 w 2299917"/>
                      <a:gd name="connsiteY10" fmla="*/ 696797 h 696813"/>
                      <a:gd name="connsiteX11" fmla="*/ 182090 w 2299917"/>
                      <a:gd name="connsiteY11" fmla="*/ 654888 h 696813"/>
                      <a:gd name="connsiteX12" fmla="*/ 0 w 2299917"/>
                      <a:gd name="connsiteY12" fmla="*/ 586608 h 696813"/>
                      <a:gd name="connsiteX13" fmla="*/ 6572 w 2299917"/>
                      <a:gd name="connsiteY13" fmla="*/ 125296 h 696813"/>
                      <a:gd name="connsiteX0" fmla="*/ 6572 w 2253942"/>
                      <a:gd name="connsiteY0" fmla="*/ 125296 h 696813"/>
                      <a:gd name="connsiteX1" fmla="*/ 566867 w 2253942"/>
                      <a:gd name="connsiteY1" fmla="*/ 58061 h 696813"/>
                      <a:gd name="connsiteX2" fmla="*/ 1160778 w 2253942"/>
                      <a:gd name="connsiteY2" fmla="*/ 170120 h 696813"/>
                      <a:gd name="connsiteX3" fmla="*/ 1889161 w 2253942"/>
                      <a:gd name="connsiteY3" fmla="*/ 2031 h 696813"/>
                      <a:gd name="connsiteX4" fmla="*/ 2231482 w 2253942"/>
                      <a:gd name="connsiteY4" fmla="*/ 131832 h 696813"/>
                      <a:gd name="connsiteX5" fmla="*/ 2253894 w 2253942"/>
                      <a:gd name="connsiteY5" fmla="*/ 479214 h 696813"/>
                      <a:gd name="connsiteX6" fmla="*/ 1933984 w 2253942"/>
                      <a:gd name="connsiteY6" fmla="*/ 607150 h 696813"/>
                      <a:gd name="connsiteX7" fmla="*/ 1306455 w 2253942"/>
                      <a:gd name="connsiteY7" fmla="*/ 562326 h 696813"/>
                      <a:gd name="connsiteX8" fmla="*/ 1093543 w 2253942"/>
                      <a:gd name="connsiteY8" fmla="*/ 461473 h 696813"/>
                      <a:gd name="connsiteX9" fmla="*/ 851647 w 2253942"/>
                      <a:gd name="connsiteY9" fmla="*/ 621158 h 696813"/>
                      <a:gd name="connsiteX10" fmla="*/ 499631 w 2253942"/>
                      <a:gd name="connsiteY10" fmla="*/ 696797 h 696813"/>
                      <a:gd name="connsiteX11" fmla="*/ 182090 w 2253942"/>
                      <a:gd name="connsiteY11" fmla="*/ 654888 h 696813"/>
                      <a:gd name="connsiteX12" fmla="*/ 0 w 2253942"/>
                      <a:gd name="connsiteY12" fmla="*/ 586608 h 696813"/>
                      <a:gd name="connsiteX13" fmla="*/ 6572 w 2253942"/>
                      <a:gd name="connsiteY13" fmla="*/ 125296 h 696813"/>
                      <a:gd name="connsiteX0" fmla="*/ 6572 w 2253942"/>
                      <a:gd name="connsiteY0" fmla="*/ 124428 h 695945"/>
                      <a:gd name="connsiteX1" fmla="*/ 566867 w 2253942"/>
                      <a:gd name="connsiteY1" fmla="*/ 57193 h 695945"/>
                      <a:gd name="connsiteX2" fmla="*/ 1160778 w 2253942"/>
                      <a:gd name="connsiteY2" fmla="*/ 169252 h 695945"/>
                      <a:gd name="connsiteX3" fmla="*/ 1483397 w 2253942"/>
                      <a:gd name="connsiteY3" fmla="*/ 52677 h 695945"/>
                      <a:gd name="connsiteX4" fmla="*/ 1889161 w 2253942"/>
                      <a:gd name="connsiteY4" fmla="*/ 1163 h 695945"/>
                      <a:gd name="connsiteX5" fmla="*/ 2231482 w 2253942"/>
                      <a:gd name="connsiteY5" fmla="*/ 130964 h 695945"/>
                      <a:gd name="connsiteX6" fmla="*/ 2253894 w 2253942"/>
                      <a:gd name="connsiteY6" fmla="*/ 478346 h 695945"/>
                      <a:gd name="connsiteX7" fmla="*/ 1933984 w 2253942"/>
                      <a:gd name="connsiteY7" fmla="*/ 606282 h 695945"/>
                      <a:gd name="connsiteX8" fmla="*/ 1306455 w 2253942"/>
                      <a:gd name="connsiteY8" fmla="*/ 561458 h 695945"/>
                      <a:gd name="connsiteX9" fmla="*/ 1093543 w 2253942"/>
                      <a:gd name="connsiteY9" fmla="*/ 460605 h 695945"/>
                      <a:gd name="connsiteX10" fmla="*/ 851647 w 2253942"/>
                      <a:gd name="connsiteY10" fmla="*/ 620290 h 695945"/>
                      <a:gd name="connsiteX11" fmla="*/ 499631 w 2253942"/>
                      <a:gd name="connsiteY11" fmla="*/ 695929 h 695945"/>
                      <a:gd name="connsiteX12" fmla="*/ 182090 w 2253942"/>
                      <a:gd name="connsiteY12" fmla="*/ 654020 h 695945"/>
                      <a:gd name="connsiteX13" fmla="*/ 0 w 2253942"/>
                      <a:gd name="connsiteY13" fmla="*/ 585740 h 695945"/>
                      <a:gd name="connsiteX14" fmla="*/ 6572 w 2253942"/>
                      <a:gd name="connsiteY14" fmla="*/ 124428 h 695945"/>
                      <a:gd name="connsiteX0" fmla="*/ 6572 w 2253942"/>
                      <a:gd name="connsiteY0" fmla="*/ 123718 h 695235"/>
                      <a:gd name="connsiteX1" fmla="*/ 566867 w 2253942"/>
                      <a:gd name="connsiteY1" fmla="*/ 56483 h 695235"/>
                      <a:gd name="connsiteX2" fmla="*/ 1160778 w 2253942"/>
                      <a:gd name="connsiteY2" fmla="*/ 168542 h 695235"/>
                      <a:gd name="connsiteX3" fmla="*/ 1483397 w 2253942"/>
                      <a:gd name="connsiteY3" fmla="*/ 51967 h 695235"/>
                      <a:gd name="connsiteX4" fmla="*/ 1889161 w 2253942"/>
                      <a:gd name="connsiteY4" fmla="*/ 453 h 695235"/>
                      <a:gd name="connsiteX5" fmla="*/ 2101189 w 2253942"/>
                      <a:gd name="connsiteY5" fmla="*/ 45431 h 695235"/>
                      <a:gd name="connsiteX6" fmla="*/ 2231482 w 2253942"/>
                      <a:gd name="connsiteY6" fmla="*/ 130254 h 695235"/>
                      <a:gd name="connsiteX7" fmla="*/ 2253894 w 2253942"/>
                      <a:gd name="connsiteY7" fmla="*/ 477636 h 695235"/>
                      <a:gd name="connsiteX8" fmla="*/ 1933984 w 2253942"/>
                      <a:gd name="connsiteY8" fmla="*/ 605572 h 695235"/>
                      <a:gd name="connsiteX9" fmla="*/ 1306455 w 2253942"/>
                      <a:gd name="connsiteY9" fmla="*/ 560748 h 695235"/>
                      <a:gd name="connsiteX10" fmla="*/ 1093543 w 2253942"/>
                      <a:gd name="connsiteY10" fmla="*/ 459895 h 695235"/>
                      <a:gd name="connsiteX11" fmla="*/ 851647 w 2253942"/>
                      <a:gd name="connsiteY11" fmla="*/ 619580 h 695235"/>
                      <a:gd name="connsiteX12" fmla="*/ 499631 w 2253942"/>
                      <a:gd name="connsiteY12" fmla="*/ 695219 h 695235"/>
                      <a:gd name="connsiteX13" fmla="*/ 182090 w 2253942"/>
                      <a:gd name="connsiteY13" fmla="*/ 653310 h 695235"/>
                      <a:gd name="connsiteX14" fmla="*/ 0 w 2253942"/>
                      <a:gd name="connsiteY14" fmla="*/ 585030 h 695235"/>
                      <a:gd name="connsiteX15" fmla="*/ 6572 w 2253942"/>
                      <a:gd name="connsiteY15" fmla="*/ 123718 h 695235"/>
                      <a:gd name="connsiteX0" fmla="*/ 19717 w 2267087"/>
                      <a:gd name="connsiteY0" fmla="*/ 123718 h 695235"/>
                      <a:gd name="connsiteX1" fmla="*/ 580012 w 2267087"/>
                      <a:gd name="connsiteY1" fmla="*/ 56483 h 695235"/>
                      <a:gd name="connsiteX2" fmla="*/ 1173923 w 2267087"/>
                      <a:gd name="connsiteY2" fmla="*/ 168542 h 695235"/>
                      <a:gd name="connsiteX3" fmla="*/ 1496542 w 2267087"/>
                      <a:gd name="connsiteY3" fmla="*/ 51967 h 695235"/>
                      <a:gd name="connsiteX4" fmla="*/ 1902306 w 2267087"/>
                      <a:gd name="connsiteY4" fmla="*/ 453 h 695235"/>
                      <a:gd name="connsiteX5" fmla="*/ 2114334 w 2267087"/>
                      <a:gd name="connsiteY5" fmla="*/ 45431 h 695235"/>
                      <a:gd name="connsiteX6" fmla="*/ 2244627 w 2267087"/>
                      <a:gd name="connsiteY6" fmla="*/ 130254 h 695235"/>
                      <a:gd name="connsiteX7" fmla="*/ 2267039 w 2267087"/>
                      <a:gd name="connsiteY7" fmla="*/ 477636 h 695235"/>
                      <a:gd name="connsiteX8" fmla="*/ 1947129 w 2267087"/>
                      <a:gd name="connsiteY8" fmla="*/ 605572 h 695235"/>
                      <a:gd name="connsiteX9" fmla="*/ 1319600 w 2267087"/>
                      <a:gd name="connsiteY9" fmla="*/ 560748 h 695235"/>
                      <a:gd name="connsiteX10" fmla="*/ 1106688 w 2267087"/>
                      <a:gd name="connsiteY10" fmla="*/ 459895 h 695235"/>
                      <a:gd name="connsiteX11" fmla="*/ 864792 w 2267087"/>
                      <a:gd name="connsiteY11" fmla="*/ 619580 h 695235"/>
                      <a:gd name="connsiteX12" fmla="*/ 512776 w 2267087"/>
                      <a:gd name="connsiteY12" fmla="*/ 695219 h 695235"/>
                      <a:gd name="connsiteX13" fmla="*/ 195235 w 2267087"/>
                      <a:gd name="connsiteY13" fmla="*/ 653310 h 695235"/>
                      <a:gd name="connsiteX14" fmla="*/ 0 w 2267087"/>
                      <a:gd name="connsiteY14" fmla="*/ 526203 h 695235"/>
                      <a:gd name="connsiteX15" fmla="*/ 19717 w 2267087"/>
                      <a:gd name="connsiteY15" fmla="*/ 123718 h 69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7087" h="695235">
                        <a:moveTo>
                          <a:pt x="19717" y="123718"/>
                        </a:moveTo>
                        <a:cubicBezTo>
                          <a:pt x="113100" y="35939"/>
                          <a:pt x="387644" y="49012"/>
                          <a:pt x="580012" y="56483"/>
                        </a:cubicBezTo>
                        <a:cubicBezTo>
                          <a:pt x="772380" y="63954"/>
                          <a:pt x="1017882" y="163848"/>
                          <a:pt x="1173923" y="168542"/>
                        </a:cubicBezTo>
                        <a:cubicBezTo>
                          <a:pt x="1329964" y="173236"/>
                          <a:pt x="1375145" y="79982"/>
                          <a:pt x="1496542" y="51967"/>
                        </a:cubicBezTo>
                        <a:cubicBezTo>
                          <a:pt x="1617939" y="23952"/>
                          <a:pt x="1803722" y="-3905"/>
                          <a:pt x="1902306" y="453"/>
                        </a:cubicBezTo>
                        <a:cubicBezTo>
                          <a:pt x="1964219" y="26340"/>
                          <a:pt x="2052421" y="19544"/>
                          <a:pt x="2114334" y="45431"/>
                        </a:cubicBezTo>
                        <a:lnTo>
                          <a:pt x="2244627" y="130254"/>
                        </a:lnTo>
                        <a:cubicBezTo>
                          <a:pt x="2243335" y="246048"/>
                          <a:pt x="2268331" y="361842"/>
                          <a:pt x="2267039" y="477636"/>
                        </a:cubicBezTo>
                        <a:cubicBezTo>
                          <a:pt x="2205407" y="544871"/>
                          <a:pt x="2117085" y="590631"/>
                          <a:pt x="1947129" y="605572"/>
                        </a:cubicBezTo>
                        <a:cubicBezTo>
                          <a:pt x="1777173" y="620513"/>
                          <a:pt x="1446600" y="571954"/>
                          <a:pt x="1319600" y="560748"/>
                        </a:cubicBezTo>
                        <a:cubicBezTo>
                          <a:pt x="1192600" y="549542"/>
                          <a:pt x="1205673" y="437483"/>
                          <a:pt x="1106688" y="459895"/>
                        </a:cubicBezTo>
                        <a:cubicBezTo>
                          <a:pt x="860159" y="448689"/>
                          <a:pt x="976851" y="580359"/>
                          <a:pt x="864792" y="619580"/>
                        </a:cubicBezTo>
                        <a:cubicBezTo>
                          <a:pt x="752733" y="658801"/>
                          <a:pt x="619987" y="696134"/>
                          <a:pt x="512776" y="695219"/>
                        </a:cubicBezTo>
                        <a:cubicBezTo>
                          <a:pt x="417883" y="674713"/>
                          <a:pt x="290128" y="673816"/>
                          <a:pt x="195235" y="653310"/>
                        </a:cubicBezTo>
                        <a:lnTo>
                          <a:pt x="0" y="526203"/>
                        </a:lnTo>
                        <a:cubicBezTo>
                          <a:pt x="2191" y="372432"/>
                          <a:pt x="17526" y="277489"/>
                          <a:pt x="19717" y="123718"/>
                        </a:cubicBezTo>
                        <a:close/>
                      </a:path>
                    </a:pathLst>
                  </a:cu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3" name="フリーフォーム 925">
                    <a:extLst>
                      <a:ext uri="{FF2B5EF4-FFF2-40B4-BE49-F238E27FC236}">
                        <a16:creationId xmlns:a16="http://schemas.microsoft.com/office/drawing/2014/main" id="{83759477-C206-F289-871F-6C1C11B2496C}"/>
                      </a:ext>
                    </a:extLst>
                  </p:cNvPr>
                  <p:cNvSpPr/>
                  <p:nvPr/>
                </p:nvSpPr>
                <p:spPr>
                  <a:xfrm>
                    <a:off x="1266238" y="6992358"/>
                    <a:ext cx="821121" cy="407276"/>
                  </a:xfrm>
                  <a:custGeom>
                    <a:avLst/>
                    <a:gdLst>
                      <a:gd name="connsiteX0" fmla="*/ 0 w 821121"/>
                      <a:gd name="connsiteY0" fmla="*/ 91966 h 407276"/>
                      <a:gd name="connsiteX1" fmla="*/ 203638 w 821121"/>
                      <a:gd name="connsiteY1" fmla="*/ 6569 h 407276"/>
                      <a:gd name="connsiteX2" fmla="*/ 538655 w 821121"/>
                      <a:gd name="connsiteY2" fmla="*/ 0 h 407276"/>
                      <a:gd name="connsiteX3" fmla="*/ 821121 w 821121"/>
                      <a:gd name="connsiteY3" fmla="*/ 98535 h 407276"/>
                      <a:gd name="connsiteX4" fmla="*/ 801414 w 821121"/>
                      <a:gd name="connsiteY4" fmla="*/ 249621 h 407276"/>
                      <a:gd name="connsiteX5" fmla="*/ 729155 w 821121"/>
                      <a:gd name="connsiteY5" fmla="*/ 341587 h 407276"/>
                      <a:gd name="connsiteX6" fmla="*/ 512380 w 821121"/>
                      <a:gd name="connsiteY6" fmla="*/ 394138 h 407276"/>
                      <a:gd name="connsiteX7" fmla="*/ 315311 w 821121"/>
                      <a:gd name="connsiteY7" fmla="*/ 407276 h 407276"/>
                      <a:gd name="connsiteX8" fmla="*/ 65690 w 821121"/>
                      <a:gd name="connsiteY8" fmla="*/ 348156 h 407276"/>
                      <a:gd name="connsiteX9" fmla="*/ 0 w 821121"/>
                      <a:gd name="connsiteY9" fmla="*/ 91966 h 407276"/>
                      <a:gd name="connsiteX0" fmla="*/ 0 w 821121"/>
                      <a:gd name="connsiteY0" fmla="*/ 91966 h 407276"/>
                      <a:gd name="connsiteX1" fmla="*/ 203638 w 821121"/>
                      <a:gd name="connsiteY1" fmla="*/ 6569 h 407276"/>
                      <a:gd name="connsiteX2" fmla="*/ 538655 w 821121"/>
                      <a:gd name="connsiteY2" fmla="*/ 0 h 407276"/>
                      <a:gd name="connsiteX3" fmla="*/ 716018 w 821121"/>
                      <a:gd name="connsiteY3" fmla="*/ 26276 h 407276"/>
                      <a:gd name="connsiteX4" fmla="*/ 821121 w 821121"/>
                      <a:gd name="connsiteY4" fmla="*/ 98535 h 407276"/>
                      <a:gd name="connsiteX5" fmla="*/ 801414 w 821121"/>
                      <a:gd name="connsiteY5" fmla="*/ 249621 h 407276"/>
                      <a:gd name="connsiteX6" fmla="*/ 729155 w 821121"/>
                      <a:gd name="connsiteY6" fmla="*/ 341587 h 407276"/>
                      <a:gd name="connsiteX7" fmla="*/ 512380 w 821121"/>
                      <a:gd name="connsiteY7" fmla="*/ 394138 h 407276"/>
                      <a:gd name="connsiteX8" fmla="*/ 315311 w 821121"/>
                      <a:gd name="connsiteY8" fmla="*/ 407276 h 407276"/>
                      <a:gd name="connsiteX9" fmla="*/ 65690 w 821121"/>
                      <a:gd name="connsiteY9" fmla="*/ 348156 h 407276"/>
                      <a:gd name="connsiteX10" fmla="*/ 0 w 821121"/>
                      <a:gd name="connsiteY10" fmla="*/ 91966 h 407276"/>
                      <a:gd name="connsiteX0" fmla="*/ 0 w 821121"/>
                      <a:gd name="connsiteY0" fmla="*/ 91966 h 407276"/>
                      <a:gd name="connsiteX1" fmla="*/ 203638 w 821121"/>
                      <a:gd name="connsiteY1" fmla="*/ 6569 h 407276"/>
                      <a:gd name="connsiteX2" fmla="*/ 538655 w 821121"/>
                      <a:gd name="connsiteY2" fmla="*/ 0 h 407276"/>
                      <a:gd name="connsiteX3" fmla="*/ 716018 w 821121"/>
                      <a:gd name="connsiteY3" fmla="*/ 26276 h 407276"/>
                      <a:gd name="connsiteX4" fmla="*/ 821121 w 821121"/>
                      <a:gd name="connsiteY4" fmla="*/ 98535 h 407276"/>
                      <a:gd name="connsiteX5" fmla="*/ 801414 w 821121"/>
                      <a:gd name="connsiteY5" fmla="*/ 249621 h 407276"/>
                      <a:gd name="connsiteX6" fmla="*/ 729155 w 821121"/>
                      <a:gd name="connsiteY6" fmla="*/ 341587 h 407276"/>
                      <a:gd name="connsiteX7" fmla="*/ 512380 w 821121"/>
                      <a:gd name="connsiteY7" fmla="*/ 394138 h 407276"/>
                      <a:gd name="connsiteX8" fmla="*/ 315311 w 821121"/>
                      <a:gd name="connsiteY8" fmla="*/ 407276 h 407276"/>
                      <a:gd name="connsiteX9" fmla="*/ 65690 w 821121"/>
                      <a:gd name="connsiteY9" fmla="*/ 348156 h 407276"/>
                      <a:gd name="connsiteX10" fmla="*/ 6569 w 821121"/>
                      <a:gd name="connsiteY10" fmla="*/ 262759 h 407276"/>
                      <a:gd name="connsiteX11" fmla="*/ 0 w 821121"/>
                      <a:gd name="connsiteY11" fmla="*/ 91966 h 4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121" h="407276">
                        <a:moveTo>
                          <a:pt x="0" y="91966"/>
                        </a:moveTo>
                        <a:lnTo>
                          <a:pt x="203638" y="6569"/>
                        </a:lnTo>
                        <a:lnTo>
                          <a:pt x="538655" y="0"/>
                        </a:lnTo>
                        <a:cubicBezTo>
                          <a:pt x="591207" y="17517"/>
                          <a:pt x="663466" y="8759"/>
                          <a:pt x="716018" y="26276"/>
                        </a:cubicBezTo>
                        <a:lnTo>
                          <a:pt x="821121" y="98535"/>
                        </a:lnTo>
                        <a:lnTo>
                          <a:pt x="801414" y="249621"/>
                        </a:lnTo>
                        <a:lnTo>
                          <a:pt x="729155" y="341587"/>
                        </a:lnTo>
                        <a:lnTo>
                          <a:pt x="512380" y="394138"/>
                        </a:lnTo>
                        <a:lnTo>
                          <a:pt x="315311" y="407276"/>
                        </a:lnTo>
                        <a:lnTo>
                          <a:pt x="65690" y="348156"/>
                        </a:lnTo>
                        <a:cubicBezTo>
                          <a:pt x="54742" y="310932"/>
                          <a:pt x="17517" y="299983"/>
                          <a:pt x="6569" y="262759"/>
                        </a:cubicBezTo>
                        <a:lnTo>
                          <a:pt x="0" y="91966"/>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4" name="フリーフォーム 927">
                    <a:extLst>
                      <a:ext uri="{FF2B5EF4-FFF2-40B4-BE49-F238E27FC236}">
                        <a16:creationId xmlns:a16="http://schemas.microsoft.com/office/drawing/2014/main" id="{609C558F-B174-E267-13A0-ECC6130B2B00}"/>
                      </a:ext>
                    </a:extLst>
                  </p:cNvPr>
                  <p:cNvSpPr/>
                  <p:nvPr/>
                </p:nvSpPr>
                <p:spPr>
                  <a:xfrm>
                    <a:off x="2455221" y="6920100"/>
                    <a:ext cx="926225" cy="427723"/>
                  </a:xfrm>
                  <a:custGeom>
                    <a:avLst/>
                    <a:gdLst>
                      <a:gd name="connsiteX0" fmla="*/ 0 w 880241"/>
                      <a:gd name="connsiteY0" fmla="*/ 183931 h 354724"/>
                      <a:gd name="connsiteX1" fmla="*/ 111673 w 880241"/>
                      <a:gd name="connsiteY1" fmla="*/ 354724 h 354724"/>
                      <a:gd name="connsiteX2" fmla="*/ 670035 w 880241"/>
                      <a:gd name="connsiteY2" fmla="*/ 354724 h 354724"/>
                      <a:gd name="connsiteX3" fmla="*/ 860535 w 880241"/>
                      <a:gd name="connsiteY3" fmla="*/ 269327 h 354724"/>
                      <a:gd name="connsiteX4" fmla="*/ 880241 w 880241"/>
                      <a:gd name="connsiteY4" fmla="*/ 78827 h 354724"/>
                      <a:gd name="connsiteX5" fmla="*/ 656897 w 880241"/>
                      <a:gd name="connsiteY5" fmla="*/ 13138 h 354724"/>
                      <a:gd name="connsiteX6" fmla="*/ 420414 w 880241"/>
                      <a:gd name="connsiteY6" fmla="*/ 0 h 354724"/>
                      <a:gd name="connsiteX7" fmla="*/ 216776 w 880241"/>
                      <a:gd name="connsiteY7" fmla="*/ 52551 h 354724"/>
                      <a:gd name="connsiteX8" fmla="*/ 0 w 880241"/>
                      <a:gd name="connsiteY8" fmla="*/ 183931 h 354724"/>
                      <a:gd name="connsiteX0" fmla="*/ 0 w 880241"/>
                      <a:gd name="connsiteY0" fmla="*/ 183931 h 400707"/>
                      <a:gd name="connsiteX1" fmla="*/ 65691 w 880241"/>
                      <a:gd name="connsiteY1" fmla="*/ 400707 h 400707"/>
                      <a:gd name="connsiteX2" fmla="*/ 670035 w 880241"/>
                      <a:gd name="connsiteY2" fmla="*/ 354724 h 400707"/>
                      <a:gd name="connsiteX3" fmla="*/ 860535 w 880241"/>
                      <a:gd name="connsiteY3" fmla="*/ 269327 h 400707"/>
                      <a:gd name="connsiteX4" fmla="*/ 880241 w 880241"/>
                      <a:gd name="connsiteY4" fmla="*/ 78827 h 400707"/>
                      <a:gd name="connsiteX5" fmla="*/ 656897 w 880241"/>
                      <a:gd name="connsiteY5" fmla="*/ 13138 h 400707"/>
                      <a:gd name="connsiteX6" fmla="*/ 420414 w 880241"/>
                      <a:gd name="connsiteY6" fmla="*/ 0 h 400707"/>
                      <a:gd name="connsiteX7" fmla="*/ 216776 w 880241"/>
                      <a:gd name="connsiteY7" fmla="*/ 52551 h 400707"/>
                      <a:gd name="connsiteX8" fmla="*/ 0 w 880241"/>
                      <a:gd name="connsiteY8" fmla="*/ 183931 h 400707"/>
                      <a:gd name="connsiteX0" fmla="*/ 0 w 880241"/>
                      <a:gd name="connsiteY0" fmla="*/ 183931 h 427723"/>
                      <a:gd name="connsiteX1" fmla="*/ 65691 w 880241"/>
                      <a:gd name="connsiteY1" fmla="*/ 400707 h 427723"/>
                      <a:gd name="connsiteX2" fmla="*/ 387570 w 880241"/>
                      <a:gd name="connsiteY2" fmla="*/ 426982 h 427723"/>
                      <a:gd name="connsiteX3" fmla="*/ 670035 w 880241"/>
                      <a:gd name="connsiteY3" fmla="*/ 354724 h 427723"/>
                      <a:gd name="connsiteX4" fmla="*/ 860535 w 880241"/>
                      <a:gd name="connsiteY4" fmla="*/ 269327 h 427723"/>
                      <a:gd name="connsiteX5" fmla="*/ 880241 w 880241"/>
                      <a:gd name="connsiteY5" fmla="*/ 78827 h 427723"/>
                      <a:gd name="connsiteX6" fmla="*/ 656897 w 880241"/>
                      <a:gd name="connsiteY6" fmla="*/ 13138 h 427723"/>
                      <a:gd name="connsiteX7" fmla="*/ 420414 w 880241"/>
                      <a:gd name="connsiteY7" fmla="*/ 0 h 427723"/>
                      <a:gd name="connsiteX8" fmla="*/ 216776 w 880241"/>
                      <a:gd name="connsiteY8" fmla="*/ 52551 h 427723"/>
                      <a:gd name="connsiteX9" fmla="*/ 0 w 880241"/>
                      <a:gd name="connsiteY9" fmla="*/ 183931 h 427723"/>
                      <a:gd name="connsiteX0" fmla="*/ 0 w 880241"/>
                      <a:gd name="connsiteY0" fmla="*/ 183931 h 446689"/>
                      <a:gd name="connsiteX1" fmla="*/ 65691 w 880241"/>
                      <a:gd name="connsiteY1" fmla="*/ 400707 h 446689"/>
                      <a:gd name="connsiteX2" fmla="*/ 387570 w 880241"/>
                      <a:gd name="connsiteY2" fmla="*/ 426982 h 446689"/>
                      <a:gd name="connsiteX3" fmla="*/ 735724 w 880241"/>
                      <a:gd name="connsiteY3" fmla="*/ 446689 h 446689"/>
                      <a:gd name="connsiteX4" fmla="*/ 860535 w 880241"/>
                      <a:gd name="connsiteY4" fmla="*/ 269327 h 446689"/>
                      <a:gd name="connsiteX5" fmla="*/ 880241 w 880241"/>
                      <a:gd name="connsiteY5" fmla="*/ 78827 h 446689"/>
                      <a:gd name="connsiteX6" fmla="*/ 656897 w 880241"/>
                      <a:gd name="connsiteY6" fmla="*/ 13138 h 446689"/>
                      <a:gd name="connsiteX7" fmla="*/ 420414 w 880241"/>
                      <a:gd name="connsiteY7" fmla="*/ 0 h 446689"/>
                      <a:gd name="connsiteX8" fmla="*/ 216776 w 880241"/>
                      <a:gd name="connsiteY8" fmla="*/ 52551 h 446689"/>
                      <a:gd name="connsiteX9" fmla="*/ 0 w 880241"/>
                      <a:gd name="connsiteY9" fmla="*/ 183931 h 446689"/>
                      <a:gd name="connsiteX0" fmla="*/ 0 w 926225"/>
                      <a:gd name="connsiteY0" fmla="*/ 183931 h 446689"/>
                      <a:gd name="connsiteX1" fmla="*/ 65691 w 926225"/>
                      <a:gd name="connsiteY1" fmla="*/ 400707 h 446689"/>
                      <a:gd name="connsiteX2" fmla="*/ 387570 w 926225"/>
                      <a:gd name="connsiteY2" fmla="*/ 426982 h 446689"/>
                      <a:gd name="connsiteX3" fmla="*/ 735724 w 926225"/>
                      <a:gd name="connsiteY3" fmla="*/ 446689 h 446689"/>
                      <a:gd name="connsiteX4" fmla="*/ 926225 w 926225"/>
                      <a:gd name="connsiteY4" fmla="*/ 262758 h 446689"/>
                      <a:gd name="connsiteX5" fmla="*/ 880241 w 926225"/>
                      <a:gd name="connsiteY5" fmla="*/ 78827 h 446689"/>
                      <a:gd name="connsiteX6" fmla="*/ 656897 w 926225"/>
                      <a:gd name="connsiteY6" fmla="*/ 13138 h 446689"/>
                      <a:gd name="connsiteX7" fmla="*/ 420414 w 926225"/>
                      <a:gd name="connsiteY7" fmla="*/ 0 h 446689"/>
                      <a:gd name="connsiteX8" fmla="*/ 216776 w 926225"/>
                      <a:gd name="connsiteY8" fmla="*/ 52551 h 446689"/>
                      <a:gd name="connsiteX9" fmla="*/ 0 w 926225"/>
                      <a:gd name="connsiteY9" fmla="*/ 183931 h 446689"/>
                      <a:gd name="connsiteX0" fmla="*/ 0 w 926225"/>
                      <a:gd name="connsiteY0" fmla="*/ 183931 h 446689"/>
                      <a:gd name="connsiteX1" fmla="*/ 65691 w 926225"/>
                      <a:gd name="connsiteY1" fmla="*/ 400707 h 446689"/>
                      <a:gd name="connsiteX2" fmla="*/ 387570 w 926225"/>
                      <a:gd name="connsiteY2" fmla="*/ 426982 h 446689"/>
                      <a:gd name="connsiteX3" fmla="*/ 735724 w 926225"/>
                      <a:gd name="connsiteY3" fmla="*/ 446689 h 446689"/>
                      <a:gd name="connsiteX4" fmla="*/ 926225 w 926225"/>
                      <a:gd name="connsiteY4" fmla="*/ 262758 h 446689"/>
                      <a:gd name="connsiteX5" fmla="*/ 880241 w 926225"/>
                      <a:gd name="connsiteY5" fmla="*/ 78827 h 446689"/>
                      <a:gd name="connsiteX6" fmla="*/ 656897 w 926225"/>
                      <a:gd name="connsiteY6" fmla="*/ 13138 h 446689"/>
                      <a:gd name="connsiteX7" fmla="*/ 420414 w 926225"/>
                      <a:gd name="connsiteY7" fmla="*/ 0 h 446689"/>
                      <a:gd name="connsiteX8" fmla="*/ 216776 w 926225"/>
                      <a:gd name="connsiteY8" fmla="*/ 52551 h 446689"/>
                      <a:gd name="connsiteX9" fmla="*/ 0 w 926225"/>
                      <a:gd name="connsiteY9" fmla="*/ 183931 h 446689"/>
                      <a:gd name="connsiteX0" fmla="*/ 0 w 926225"/>
                      <a:gd name="connsiteY0" fmla="*/ 183931 h 427723"/>
                      <a:gd name="connsiteX1" fmla="*/ 65691 w 926225"/>
                      <a:gd name="connsiteY1" fmla="*/ 400707 h 427723"/>
                      <a:gd name="connsiteX2" fmla="*/ 387570 w 926225"/>
                      <a:gd name="connsiteY2" fmla="*/ 426982 h 427723"/>
                      <a:gd name="connsiteX3" fmla="*/ 735724 w 926225"/>
                      <a:gd name="connsiteY3" fmla="*/ 420413 h 427723"/>
                      <a:gd name="connsiteX4" fmla="*/ 926225 w 926225"/>
                      <a:gd name="connsiteY4" fmla="*/ 262758 h 427723"/>
                      <a:gd name="connsiteX5" fmla="*/ 880241 w 926225"/>
                      <a:gd name="connsiteY5" fmla="*/ 78827 h 427723"/>
                      <a:gd name="connsiteX6" fmla="*/ 656897 w 926225"/>
                      <a:gd name="connsiteY6" fmla="*/ 13138 h 427723"/>
                      <a:gd name="connsiteX7" fmla="*/ 420414 w 926225"/>
                      <a:gd name="connsiteY7" fmla="*/ 0 h 427723"/>
                      <a:gd name="connsiteX8" fmla="*/ 216776 w 926225"/>
                      <a:gd name="connsiteY8" fmla="*/ 52551 h 427723"/>
                      <a:gd name="connsiteX9" fmla="*/ 0 w 926225"/>
                      <a:gd name="connsiteY9" fmla="*/ 183931 h 427723"/>
                      <a:gd name="connsiteX0" fmla="*/ 0 w 926225"/>
                      <a:gd name="connsiteY0" fmla="*/ 183931 h 427723"/>
                      <a:gd name="connsiteX1" fmla="*/ 65691 w 926225"/>
                      <a:gd name="connsiteY1" fmla="*/ 400707 h 427723"/>
                      <a:gd name="connsiteX2" fmla="*/ 387570 w 926225"/>
                      <a:gd name="connsiteY2" fmla="*/ 426982 h 427723"/>
                      <a:gd name="connsiteX3" fmla="*/ 735724 w 926225"/>
                      <a:gd name="connsiteY3" fmla="*/ 420413 h 427723"/>
                      <a:gd name="connsiteX4" fmla="*/ 926225 w 926225"/>
                      <a:gd name="connsiteY4" fmla="*/ 262758 h 427723"/>
                      <a:gd name="connsiteX5" fmla="*/ 880241 w 926225"/>
                      <a:gd name="connsiteY5" fmla="*/ 78827 h 427723"/>
                      <a:gd name="connsiteX6" fmla="*/ 656897 w 926225"/>
                      <a:gd name="connsiteY6" fmla="*/ 13138 h 427723"/>
                      <a:gd name="connsiteX7" fmla="*/ 420414 w 926225"/>
                      <a:gd name="connsiteY7" fmla="*/ 0 h 427723"/>
                      <a:gd name="connsiteX8" fmla="*/ 216776 w 926225"/>
                      <a:gd name="connsiteY8" fmla="*/ 52551 h 427723"/>
                      <a:gd name="connsiteX9" fmla="*/ 0 w 926225"/>
                      <a:gd name="connsiteY9" fmla="*/ 183931 h 42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225" h="427723">
                        <a:moveTo>
                          <a:pt x="0" y="183931"/>
                        </a:moveTo>
                        <a:lnTo>
                          <a:pt x="65691" y="400707"/>
                        </a:lnTo>
                        <a:cubicBezTo>
                          <a:pt x="159846" y="394138"/>
                          <a:pt x="293415" y="433551"/>
                          <a:pt x="387570" y="426982"/>
                        </a:cubicBezTo>
                        <a:lnTo>
                          <a:pt x="735724" y="420413"/>
                        </a:lnTo>
                        <a:cubicBezTo>
                          <a:pt x="799224" y="359103"/>
                          <a:pt x="849586" y="383188"/>
                          <a:pt x="926225" y="262758"/>
                        </a:cubicBezTo>
                        <a:lnTo>
                          <a:pt x="880241" y="78827"/>
                        </a:lnTo>
                        <a:lnTo>
                          <a:pt x="656897" y="13138"/>
                        </a:lnTo>
                        <a:lnTo>
                          <a:pt x="420414" y="0"/>
                        </a:lnTo>
                        <a:lnTo>
                          <a:pt x="216776" y="52551"/>
                        </a:lnTo>
                        <a:lnTo>
                          <a:pt x="0" y="183931"/>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536" name="グループ化 535">
                  <a:extLst>
                    <a:ext uri="{FF2B5EF4-FFF2-40B4-BE49-F238E27FC236}">
                      <a16:creationId xmlns:a16="http://schemas.microsoft.com/office/drawing/2014/main" id="{129DDBFD-17C8-08A0-7447-39CB677DBCA5}"/>
                    </a:ext>
                  </a:extLst>
                </p:cNvPr>
                <p:cNvGrpSpPr/>
                <p:nvPr/>
              </p:nvGrpSpPr>
              <p:grpSpPr>
                <a:xfrm>
                  <a:off x="0" y="0"/>
                  <a:ext cx="11422220" cy="6735373"/>
                  <a:chOff x="0" y="0"/>
                  <a:chExt cx="3369879" cy="1996966"/>
                </a:xfrm>
              </p:grpSpPr>
              <p:grpSp>
                <p:nvGrpSpPr>
                  <p:cNvPr id="553" name="グループ化 552">
                    <a:extLst>
                      <a:ext uri="{FF2B5EF4-FFF2-40B4-BE49-F238E27FC236}">
                        <a16:creationId xmlns:a16="http://schemas.microsoft.com/office/drawing/2014/main" id="{896BA9D8-1176-533E-8B55-62B063EA0C36}"/>
                      </a:ext>
                    </a:extLst>
                  </p:cNvPr>
                  <p:cNvGrpSpPr/>
                  <p:nvPr/>
                </p:nvGrpSpPr>
                <p:grpSpPr>
                  <a:xfrm>
                    <a:off x="0" y="0"/>
                    <a:ext cx="3369879" cy="1996966"/>
                    <a:chOff x="0" y="0"/>
                    <a:chExt cx="3369879" cy="1996966"/>
                  </a:xfrm>
                </p:grpSpPr>
                <p:sp>
                  <p:nvSpPr>
                    <p:cNvPr id="558" name="フリーフォーム 920">
                      <a:extLst>
                        <a:ext uri="{FF2B5EF4-FFF2-40B4-BE49-F238E27FC236}">
                          <a16:creationId xmlns:a16="http://schemas.microsoft.com/office/drawing/2014/main" id="{1F8D02B5-9A9A-5D27-67C0-37706510D778}"/>
                        </a:ext>
                      </a:extLst>
                    </p:cNvPr>
                    <p:cNvSpPr/>
                    <p:nvPr/>
                  </p:nvSpPr>
                  <p:spPr>
                    <a:xfrm>
                      <a:off x="52534" y="0"/>
                      <a:ext cx="3304207" cy="1878724"/>
                    </a:xfrm>
                    <a:custGeom>
                      <a:avLst/>
                      <a:gdLst>
                        <a:gd name="connsiteX0" fmla="*/ 19725 w 3304207"/>
                        <a:gd name="connsiteY0" fmla="*/ 1878724 h 1878724"/>
                        <a:gd name="connsiteX1" fmla="*/ 19725 w 3304207"/>
                        <a:gd name="connsiteY1" fmla="*/ 1878724 h 1878724"/>
                        <a:gd name="connsiteX2" fmla="*/ 18 w 3304207"/>
                        <a:gd name="connsiteY2" fmla="*/ 1806466 h 1878724"/>
                        <a:gd name="connsiteX3" fmla="*/ 78845 w 3304207"/>
                        <a:gd name="connsiteY3" fmla="*/ 1320362 h 1878724"/>
                        <a:gd name="connsiteX4" fmla="*/ 98552 w 3304207"/>
                        <a:gd name="connsiteY4" fmla="*/ 939362 h 1878724"/>
                        <a:gd name="connsiteX5" fmla="*/ 269345 w 3304207"/>
                        <a:gd name="connsiteY5" fmla="*/ 505810 h 1878724"/>
                        <a:gd name="connsiteX6" fmla="*/ 578087 w 3304207"/>
                        <a:gd name="connsiteY6" fmla="*/ 197069 h 1878724"/>
                        <a:gd name="connsiteX7" fmla="*/ 1051052 w 3304207"/>
                        <a:gd name="connsiteY7" fmla="*/ 72259 h 1878724"/>
                        <a:gd name="connsiteX8" fmla="*/ 1550294 w 3304207"/>
                        <a:gd name="connsiteY8" fmla="*/ 0 h 1878724"/>
                        <a:gd name="connsiteX9" fmla="*/ 1964138 w 3304207"/>
                        <a:gd name="connsiteY9" fmla="*/ 0 h 1878724"/>
                        <a:gd name="connsiteX10" fmla="*/ 2351707 w 3304207"/>
                        <a:gd name="connsiteY10" fmla="*/ 65690 h 1878724"/>
                        <a:gd name="connsiteX11" fmla="*/ 2660449 w 3304207"/>
                        <a:gd name="connsiteY11" fmla="*/ 236483 h 1878724"/>
                        <a:gd name="connsiteX12" fmla="*/ 2949483 w 3304207"/>
                        <a:gd name="connsiteY12" fmla="*/ 492672 h 1878724"/>
                        <a:gd name="connsiteX13" fmla="*/ 3146552 w 3304207"/>
                        <a:gd name="connsiteY13" fmla="*/ 775138 h 1878724"/>
                        <a:gd name="connsiteX14" fmla="*/ 3238518 w 3304207"/>
                        <a:gd name="connsiteY14" fmla="*/ 1110155 h 1878724"/>
                        <a:gd name="connsiteX15" fmla="*/ 3231949 w 3304207"/>
                        <a:gd name="connsiteY15" fmla="*/ 1524000 h 1878724"/>
                        <a:gd name="connsiteX16" fmla="*/ 3277932 w 3304207"/>
                        <a:gd name="connsiteY16" fmla="*/ 1747345 h 1878724"/>
                        <a:gd name="connsiteX17" fmla="*/ 3304207 w 3304207"/>
                        <a:gd name="connsiteY17" fmla="*/ 1872155 h 1878724"/>
                        <a:gd name="connsiteX18" fmla="*/ 1951001 w 3304207"/>
                        <a:gd name="connsiteY18" fmla="*/ 1517431 h 1878724"/>
                        <a:gd name="connsiteX19" fmla="*/ 19725 w 3304207"/>
                        <a:gd name="connsiteY19" fmla="*/ 1878724 h 187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4207" h="1878724">
                          <a:moveTo>
                            <a:pt x="19725" y="1878724"/>
                          </a:moveTo>
                          <a:lnTo>
                            <a:pt x="19725" y="1878724"/>
                          </a:lnTo>
                          <a:cubicBezTo>
                            <a:pt x="-1367" y="1815449"/>
                            <a:pt x="18" y="1840376"/>
                            <a:pt x="18" y="1806466"/>
                          </a:cubicBezTo>
                          <a:lnTo>
                            <a:pt x="78845" y="1320362"/>
                          </a:lnTo>
                          <a:lnTo>
                            <a:pt x="98552" y="939362"/>
                          </a:lnTo>
                          <a:lnTo>
                            <a:pt x="269345" y="505810"/>
                          </a:lnTo>
                          <a:lnTo>
                            <a:pt x="578087" y="197069"/>
                          </a:lnTo>
                          <a:lnTo>
                            <a:pt x="1051052" y="72259"/>
                          </a:lnTo>
                          <a:lnTo>
                            <a:pt x="1550294" y="0"/>
                          </a:lnTo>
                          <a:lnTo>
                            <a:pt x="1964138" y="0"/>
                          </a:lnTo>
                          <a:lnTo>
                            <a:pt x="2351707" y="65690"/>
                          </a:lnTo>
                          <a:lnTo>
                            <a:pt x="2660449" y="236483"/>
                          </a:lnTo>
                          <a:lnTo>
                            <a:pt x="2949483" y="492672"/>
                          </a:lnTo>
                          <a:lnTo>
                            <a:pt x="3146552" y="775138"/>
                          </a:lnTo>
                          <a:lnTo>
                            <a:pt x="3238518" y="1110155"/>
                          </a:lnTo>
                          <a:lnTo>
                            <a:pt x="3231949" y="1524000"/>
                          </a:lnTo>
                          <a:lnTo>
                            <a:pt x="3277932" y="1747345"/>
                          </a:lnTo>
                          <a:lnTo>
                            <a:pt x="3304207" y="1872155"/>
                          </a:lnTo>
                          <a:lnTo>
                            <a:pt x="1951001" y="1517431"/>
                          </a:lnTo>
                          <a:lnTo>
                            <a:pt x="19725" y="1878724"/>
                          </a:lnTo>
                          <a:close/>
                        </a:path>
                      </a:pathLst>
                    </a:custGeom>
                    <a:solidFill>
                      <a:schemeClr val="bg1">
                        <a:lumMod val="9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9" name="フリーフォーム 921">
                      <a:extLst>
                        <a:ext uri="{FF2B5EF4-FFF2-40B4-BE49-F238E27FC236}">
                          <a16:creationId xmlns:a16="http://schemas.microsoft.com/office/drawing/2014/main" id="{DF0F414A-595D-C091-C626-B1E03220FF8A}"/>
                        </a:ext>
                      </a:extLst>
                    </p:cNvPr>
                    <p:cNvSpPr/>
                    <p:nvPr/>
                  </p:nvSpPr>
                  <p:spPr>
                    <a:xfrm>
                      <a:off x="0" y="1267810"/>
                      <a:ext cx="3369879" cy="729156"/>
                    </a:xfrm>
                    <a:custGeom>
                      <a:avLst/>
                      <a:gdLst>
                        <a:gd name="connsiteX0" fmla="*/ 0 w 3369879"/>
                        <a:gd name="connsiteY0" fmla="*/ 729156 h 729156"/>
                        <a:gd name="connsiteX1" fmla="*/ 505810 w 3369879"/>
                        <a:gd name="connsiteY1" fmla="*/ 558362 h 729156"/>
                        <a:gd name="connsiteX2" fmla="*/ 1195552 w 3369879"/>
                        <a:gd name="connsiteY2" fmla="*/ 433552 h 729156"/>
                        <a:gd name="connsiteX3" fmla="*/ 1970690 w 3369879"/>
                        <a:gd name="connsiteY3" fmla="*/ 420414 h 729156"/>
                        <a:gd name="connsiteX4" fmla="*/ 2627586 w 3369879"/>
                        <a:gd name="connsiteY4" fmla="*/ 558362 h 729156"/>
                        <a:gd name="connsiteX5" fmla="*/ 2942897 w 3369879"/>
                        <a:gd name="connsiteY5" fmla="*/ 617483 h 729156"/>
                        <a:gd name="connsiteX6" fmla="*/ 3343603 w 3369879"/>
                        <a:gd name="connsiteY6" fmla="*/ 643759 h 729156"/>
                        <a:gd name="connsiteX7" fmla="*/ 3369879 w 3369879"/>
                        <a:gd name="connsiteY7" fmla="*/ 564931 h 729156"/>
                        <a:gd name="connsiteX8" fmla="*/ 2837793 w 3369879"/>
                        <a:gd name="connsiteY8" fmla="*/ 256190 h 729156"/>
                        <a:gd name="connsiteX9" fmla="*/ 2430517 w 3369879"/>
                        <a:gd name="connsiteY9" fmla="*/ 111673 h 729156"/>
                        <a:gd name="connsiteX10" fmla="*/ 1911569 w 3369879"/>
                        <a:gd name="connsiteY10" fmla="*/ 13138 h 729156"/>
                        <a:gd name="connsiteX11" fmla="*/ 1445172 w 3369879"/>
                        <a:gd name="connsiteY11" fmla="*/ 0 h 729156"/>
                        <a:gd name="connsiteX12" fmla="*/ 1024759 w 3369879"/>
                        <a:gd name="connsiteY12" fmla="*/ 45983 h 729156"/>
                        <a:gd name="connsiteX13" fmla="*/ 630621 w 3369879"/>
                        <a:gd name="connsiteY13" fmla="*/ 177362 h 729156"/>
                        <a:gd name="connsiteX14" fmla="*/ 203638 w 3369879"/>
                        <a:gd name="connsiteY14" fmla="*/ 394138 h 729156"/>
                        <a:gd name="connsiteX15" fmla="*/ 26276 w 3369879"/>
                        <a:gd name="connsiteY15" fmla="*/ 532087 h 729156"/>
                        <a:gd name="connsiteX16" fmla="*/ 0 w 3369879"/>
                        <a:gd name="connsiteY16" fmla="*/ 729156 h 7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9879" h="729156">
                          <a:moveTo>
                            <a:pt x="0" y="729156"/>
                          </a:moveTo>
                          <a:lnTo>
                            <a:pt x="505810" y="558362"/>
                          </a:lnTo>
                          <a:lnTo>
                            <a:pt x="1195552" y="433552"/>
                          </a:lnTo>
                          <a:lnTo>
                            <a:pt x="1970690" y="420414"/>
                          </a:lnTo>
                          <a:lnTo>
                            <a:pt x="2627586" y="558362"/>
                          </a:lnTo>
                          <a:lnTo>
                            <a:pt x="2942897" y="617483"/>
                          </a:lnTo>
                          <a:lnTo>
                            <a:pt x="3343603" y="643759"/>
                          </a:lnTo>
                          <a:lnTo>
                            <a:pt x="3369879" y="564931"/>
                          </a:lnTo>
                          <a:lnTo>
                            <a:pt x="2837793" y="256190"/>
                          </a:lnTo>
                          <a:lnTo>
                            <a:pt x="2430517" y="111673"/>
                          </a:lnTo>
                          <a:lnTo>
                            <a:pt x="1911569" y="13138"/>
                          </a:lnTo>
                          <a:lnTo>
                            <a:pt x="1445172" y="0"/>
                          </a:lnTo>
                          <a:lnTo>
                            <a:pt x="1024759" y="45983"/>
                          </a:lnTo>
                          <a:lnTo>
                            <a:pt x="630621" y="177362"/>
                          </a:lnTo>
                          <a:lnTo>
                            <a:pt x="203638" y="394138"/>
                          </a:lnTo>
                          <a:lnTo>
                            <a:pt x="26276" y="532087"/>
                          </a:lnTo>
                          <a:lnTo>
                            <a:pt x="0" y="729156"/>
                          </a:lnTo>
                          <a:close/>
                        </a:path>
                      </a:pathLst>
                    </a:custGeom>
                    <a:solidFill>
                      <a:srgbClr val="0000FF"/>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54" name="WordArt 421">
                    <a:extLst>
                      <a:ext uri="{FF2B5EF4-FFF2-40B4-BE49-F238E27FC236}">
                        <a16:creationId xmlns:a16="http://schemas.microsoft.com/office/drawing/2014/main" id="{2F44E445-BB8C-0325-373D-278117871D4B}"/>
                      </a:ext>
                    </a:extLst>
                  </p:cNvPr>
                  <p:cNvSpPr>
                    <a:spLocks noChangeArrowheads="1" noChangeShapeType="1" noTextEdit="1"/>
                  </p:cNvSpPr>
                  <p:nvPr/>
                </p:nvSpPr>
                <p:spPr bwMode="auto">
                  <a:xfrm>
                    <a:off x="827688" y="1037330"/>
                    <a:ext cx="1581841" cy="309559"/>
                  </a:xfrm>
                  <a:prstGeom prst="rect">
                    <a:avLst/>
                  </a:prstGeom>
                  <a:ln>
                    <a:noFill/>
                  </a:ln>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sp>
                <p:nvSpPr>
                  <p:cNvPr id="555" name="Freeform 423">
                    <a:extLst>
                      <a:ext uri="{FF2B5EF4-FFF2-40B4-BE49-F238E27FC236}">
                        <a16:creationId xmlns:a16="http://schemas.microsoft.com/office/drawing/2014/main" id="{F4FBFB69-4178-1ECD-1E82-1C0B42A929C5}"/>
                      </a:ext>
                    </a:extLst>
                  </p:cNvPr>
                  <p:cNvSpPr>
                    <a:spLocks/>
                  </p:cNvSpPr>
                  <p:nvPr/>
                </p:nvSpPr>
                <p:spPr bwMode="auto">
                  <a:xfrm>
                    <a:off x="1241571" y="440122"/>
                    <a:ext cx="715979" cy="402134"/>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6" name="Freeform 424">
                    <a:extLst>
                      <a:ext uri="{FF2B5EF4-FFF2-40B4-BE49-F238E27FC236}">
                        <a16:creationId xmlns:a16="http://schemas.microsoft.com/office/drawing/2014/main" id="{1A0AD22D-70C5-F0D1-2881-6198C067417E}"/>
                      </a:ext>
                    </a:extLst>
                  </p:cNvPr>
                  <p:cNvSpPr>
                    <a:spLocks/>
                  </p:cNvSpPr>
                  <p:nvPr/>
                </p:nvSpPr>
                <p:spPr bwMode="auto">
                  <a:xfrm>
                    <a:off x="1563414" y="634060"/>
                    <a:ext cx="161726" cy="154217"/>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chemeClr val="bg1">
                      <a:lumMod val="95000"/>
                    </a:schemeClr>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7" name="Freeform 425">
                    <a:extLst>
                      <a:ext uri="{FF2B5EF4-FFF2-40B4-BE49-F238E27FC236}">
                        <a16:creationId xmlns:a16="http://schemas.microsoft.com/office/drawing/2014/main" id="{4FA679BD-799C-BF62-9E8A-2C15F2D35384}"/>
                      </a:ext>
                    </a:extLst>
                  </p:cNvPr>
                  <p:cNvSpPr>
                    <a:spLocks/>
                  </p:cNvSpPr>
                  <p:nvPr/>
                </p:nvSpPr>
                <p:spPr bwMode="auto">
                  <a:xfrm>
                    <a:off x="1522656" y="479537"/>
                    <a:ext cx="224690" cy="9853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chemeClr val="bg1">
                      <a:lumMod val="95000"/>
                    </a:schemeClr>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537" name="グループ化 536">
                  <a:extLst>
                    <a:ext uri="{FF2B5EF4-FFF2-40B4-BE49-F238E27FC236}">
                      <a16:creationId xmlns:a16="http://schemas.microsoft.com/office/drawing/2014/main" id="{7E49D161-A38A-FB2A-A17A-A04A9E34B2FF}"/>
                    </a:ext>
                  </a:extLst>
                </p:cNvPr>
                <p:cNvGrpSpPr/>
                <p:nvPr/>
              </p:nvGrpSpPr>
              <p:grpSpPr>
                <a:xfrm>
                  <a:off x="4083656" y="8711880"/>
                  <a:ext cx="2889835" cy="2109171"/>
                  <a:chOff x="4083656" y="8711894"/>
                  <a:chExt cx="863625" cy="622610"/>
                </a:xfrm>
              </p:grpSpPr>
              <p:sp>
                <p:nvSpPr>
                  <p:cNvPr id="549" name="フリーフォーム 911">
                    <a:extLst>
                      <a:ext uri="{FF2B5EF4-FFF2-40B4-BE49-F238E27FC236}">
                        <a16:creationId xmlns:a16="http://schemas.microsoft.com/office/drawing/2014/main" id="{BE7DAD98-1B64-5F7D-9277-973DEEDACFDD}"/>
                      </a:ext>
                    </a:extLst>
                  </p:cNvPr>
                  <p:cNvSpPr/>
                  <p:nvPr/>
                </p:nvSpPr>
                <p:spPr>
                  <a:xfrm>
                    <a:off x="4083656" y="8995321"/>
                    <a:ext cx="863625" cy="339183"/>
                  </a:xfrm>
                  <a:custGeom>
                    <a:avLst/>
                    <a:gdLst>
                      <a:gd name="connsiteX0" fmla="*/ 127700 w 863625"/>
                      <a:gd name="connsiteY0" fmla="*/ 0 h 339183"/>
                      <a:gd name="connsiteX1" fmla="*/ 11542 w 863625"/>
                      <a:gd name="connsiteY1" fmla="*/ 157975 h 339183"/>
                      <a:gd name="connsiteX2" fmla="*/ 11542 w 863625"/>
                      <a:gd name="connsiteY2" fmla="*/ 278780 h 339183"/>
                      <a:gd name="connsiteX3" fmla="*/ 76591 w 863625"/>
                      <a:gd name="connsiteY3" fmla="*/ 325244 h 339183"/>
                      <a:gd name="connsiteX4" fmla="*/ 109115 w 863625"/>
                      <a:gd name="connsiteY4" fmla="*/ 329890 h 339183"/>
                      <a:gd name="connsiteX5" fmla="*/ 708493 w 863625"/>
                      <a:gd name="connsiteY5" fmla="*/ 339183 h 339183"/>
                      <a:gd name="connsiteX6" fmla="*/ 759603 w 863625"/>
                      <a:gd name="connsiteY6" fmla="*/ 311305 h 339183"/>
                      <a:gd name="connsiteX7" fmla="*/ 843237 w 863625"/>
                      <a:gd name="connsiteY7" fmla="*/ 232317 h 339183"/>
                      <a:gd name="connsiteX8" fmla="*/ 861822 w 863625"/>
                      <a:gd name="connsiteY8" fmla="*/ 83634 h 339183"/>
                      <a:gd name="connsiteX9" fmla="*/ 810713 w 863625"/>
                      <a:gd name="connsiteY9" fmla="*/ 9293 h 3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3625" h="339183">
                        <a:moveTo>
                          <a:pt x="127700" y="0"/>
                        </a:moveTo>
                        <a:cubicBezTo>
                          <a:pt x="79301" y="55756"/>
                          <a:pt x="30902" y="111512"/>
                          <a:pt x="11542" y="157975"/>
                        </a:cubicBezTo>
                        <a:cubicBezTo>
                          <a:pt x="-7818" y="204438"/>
                          <a:pt x="700" y="250902"/>
                          <a:pt x="11542" y="278780"/>
                        </a:cubicBezTo>
                        <a:cubicBezTo>
                          <a:pt x="22383" y="306658"/>
                          <a:pt x="60329" y="316726"/>
                          <a:pt x="76591" y="325244"/>
                        </a:cubicBezTo>
                        <a:cubicBezTo>
                          <a:pt x="92853" y="333762"/>
                          <a:pt x="109115" y="329890"/>
                          <a:pt x="109115" y="329890"/>
                        </a:cubicBezTo>
                        <a:lnTo>
                          <a:pt x="708493" y="339183"/>
                        </a:lnTo>
                        <a:cubicBezTo>
                          <a:pt x="816908" y="336086"/>
                          <a:pt x="737146" y="329116"/>
                          <a:pt x="759603" y="311305"/>
                        </a:cubicBezTo>
                        <a:cubicBezTo>
                          <a:pt x="782060" y="293494"/>
                          <a:pt x="826201" y="270262"/>
                          <a:pt x="843237" y="232317"/>
                        </a:cubicBezTo>
                        <a:cubicBezTo>
                          <a:pt x="860273" y="194372"/>
                          <a:pt x="867243" y="120805"/>
                          <a:pt x="861822" y="83634"/>
                        </a:cubicBezTo>
                        <a:cubicBezTo>
                          <a:pt x="856401" y="46463"/>
                          <a:pt x="834719" y="39494"/>
                          <a:pt x="810713" y="9293"/>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0" name="フリーフォーム 912">
                    <a:extLst>
                      <a:ext uri="{FF2B5EF4-FFF2-40B4-BE49-F238E27FC236}">
                        <a16:creationId xmlns:a16="http://schemas.microsoft.com/office/drawing/2014/main" id="{3835F697-9BFC-9BE6-BDAB-518776258539}"/>
                      </a:ext>
                    </a:extLst>
                  </p:cNvPr>
                  <p:cNvSpPr/>
                  <p:nvPr/>
                </p:nvSpPr>
                <p:spPr>
                  <a:xfrm>
                    <a:off x="4336808" y="8711894"/>
                    <a:ext cx="48714" cy="357768"/>
                  </a:xfrm>
                  <a:custGeom>
                    <a:avLst/>
                    <a:gdLst>
                      <a:gd name="connsiteX0" fmla="*/ 37170 w 48714"/>
                      <a:gd name="connsiteY0" fmla="*/ 0 h 357768"/>
                      <a:gd name="connsiteX1" fmla="*/ 46463 w 48714"/>
                      <a:gd name="connsiteY1" fmla="*/ 171915 h 357768"/>
                      <a:gd name="connsiteX2" fmla="*/ 0 w 48714"/>
                      <a:gd name="connsiteY2" fmla="*/ 357768 h 357768"/>
                    </a:gdLst>
                    <a:ahLst/>
                    <a:cxnLst>
                      <a:cxn ang="0">
                        <a:pos x="connsiteX0" y="connsiteY0"/>
                      </a:cxn>
                      <a:cxn ang="0">
                        <a:pos x="connsiteX1" y="connsiteY1"/>
                      </a:cxn>
                      <a:cxn ang="0">
                        <a:pos x="connsiteX2" y="connsiteY2"/>
                      </a:cxn>
                    </a:cxnLst>
                    <a:rect l="l" t="t" r="r" b="b"/>
                    <a:pathLst>
                      <a:path w="48714" h="357768">
                        <a:moveTo>
                          <a:pt x="37170" y="0"/>
                        </a:moveTo>
                        <a:cubicBezTo>
                          <a:pt x="44914" y="56143"/>
                          <a:pt x="52658" y="112287"/>
                          <a:pt x="46463" y="171915"/>
                        </a:cubicBezTo>
                        <a:cubicBezTo>
                          <a:pt x="40268" y="231543"/>
                          <a:pt x="29427" y="321372"/>
                          <a:pt x="0" y="357768"/>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1" name="フリーフォーム 913">
                    <a:extLst>
                      <a:ext uri="{FF2B5EF4-FFF2-40B4-BE49-F238E27FC236}">
                        <a16:creationId xmlns:a16="http://schemas.microsoft.com/office/drawing/2014/main" id="{F9329926-1C88-5722-780C-6256466A7A5C}"/>
                      </a:ext>
                    </a:extLst>
                  </p:cNvPr>
                  <p:cNvSpPr/>
                  <p:nvPr/>
                </p:nvSpPr>
                <p:spPr>
                  <a:xfrm>
                    <a:off x="4226541" y="9204300"/>
                    <a:ext cx="187730" cy="116265"/>
                  </a:xfrm>
                  <a:custGeom>
                    <a:avLst/>
                    <a:gdLst>
                      <a:gd name="connsiteX0" fmla="*/ 8047 w 187730"/>
                      <a:gd name="connsiteY0" fmla="*/ 111618 h 116265"/>
                      <a:gd name="connsiteX1" fmla="*/ 8047 w 187730"/>
                      <a:gd name="connsiteY1" fmla="*/ 32631 h 116265"/>
                      <a:gd name="connsiteX2" fmla="*/ 91681 w 187730"/>
                      <a:gd name="connsiteY2" fmla="*/ 106 h 116265"/>
                      <a:gd name="connsiteX3" fmla="*/ 170669 w 187730"/>
                      <a:gd name="connsiteY3" fmla="*/ 41923 h 116265"/>
                      <a:gd name="connsiteX4" fmla="*/ 179962 w 187730"/>
                      <a:gd name="connsiteY4" fmla="*/ 116265 h 11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730" h="116265">
                        <a:moveTo>
                          <a:pt x="8047" y="111618"/>
                        </a:moveTo>
                        <a:cubicBezTo>
                          <a:pt x="1077" y="81417"/>
                          <a:pt x="-5892" y="51216"/>
                          <a:pt x="8047" y="32631"/>
                        </a:cubicBezTo>
                        <a:cubicBezTo>
                          <a:pt x="21986" y="14046"/>
                          <a:pt x="64577" y="-1443"/>
                          <a:pt x="91681" y="106"/>
                        </a:cubicBezTo>
                        <a:cubicBezTo>
                          <a:pt x="118785" y="1655"/>
                          <a:pt x="155956" y="22563"/>
                          <a:pt x="170669" y="41923"/>
                        </a:cubicBezTo>
                        <a:cubicBezTo>
                          <a:pt x="185382" y="61283"/>
                          <a:pt x="195450" y="84515"/>
                          <a:pt x="179962" y="116265"/>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2" name="フリーフォーム 914">
                    <a:extLst>
                      <a:ext uri="{FF2B5EF4-FFF2-40B4-BE49-F238E27FC236}">
                        <a16:creationId xmlns:a16="http://schemas.microsoft.com/office/drawing/2014/main" id="{D848F434-ECDF-3DD0-933A-01101455F9B4}"/>
                      </a:ext>
                    </a:extLst>
                  </p:cNvPr>
                  <p:cNvSpPr/>
                  <p:nvPr/>
                </p:nvSpPr>
                <p:spPr>
                  <a:xfrm>
                    <a:off x="4597003" y="9204406"/>
                    <a:ext cx="187730" cy="116265"/>
                  </a:xfrm>
                  <a:custGeom>
                    <a:avLst/>
                    <a:gdLst>
                      <a:gd name="connsiteX0" fmla="*/ 8047 w 187730"/>
                      <a:gd name="connsiteY0" fmla="*/ 111618 h 116265"/>
                      <a:gd name="connsiteX1" fmla="*/ 8047 w 187730"/>
                      <a:gd name="connsiteY1" fmla="*/ 32631 h 116265"/>
                      <a:gd name="connsiteX2" fmla="*/ 91681 w 187730"/>
                      <a:gd name="connsiteY2" fmla="*/ 106 h 116265"/>
                      <a:gd name="connsiteX3" fmla="*/ 170669 w 187730"/>
                      <a:gd name="connsiteY3" fmla="*/ 41923 h 116265"/>
                      <a:gd name="connsiteX4" fmla="*/ 179962 w 187730"/>
                      <a:gd name="connsiteY4" fmla="*/ 116265 h 11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730" h="116265">
                        <a:moveTo>
                          <a:pt x="8047" y="111618"/>
                        </a:moveTo>
                        <a:cubicBezTo>
                          <a:pt x="1077" y="81417"/>
                          <a:pt x="-5892" y="51216"/>
                          <a:pt x="8047" y="32631"/>
                        </a:cubicBezTo>
                        <a:cubicBezTo>
                          <a:pt x="21986" y="14046"/>
                          <a:pt x="64577" y="-1443"/>
                          <a:pt x="91681" y="106"/>
                        </a:cubicBezTo>
                        <a:cubicBezTo>
                          <a:pt x="118785" y="1655"/>
                          <a:pt x="155956" y="22563"/>
                          <a:pt x="170669" y="41923"/>
                        </a:cubicBezTo>
                        <a:cubicBezTo>
                          <a:pt x="185382" y="61283"/>
                          <a:pt x="195450" y="84515"/>
                          <a:pt x="179962" y="116265"/>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538" name="グループ化 537">
                  <a:extLst>
                    <a:ext uri="{FF2B5EF4-FFF2-40B4-BE49-F238E27FC236}">
                      <a16:creationId xmlns:a16="http://schemas.microsoft.com/office/drawing/2014/main" id="{2941CCFD-815B-0607-FE22-6C040E55F604}"/>
                    </a:ext>
                  </a:extLst>
                </p:cNvPr>
                <p:cNvGrpSpPr/>
                <p:nvPr/>
              </p:nvGrpSpPr>
              <p:grpSpPr>
                <a:xfrm rot="265739">
                  <a:off x="4348997" y="11480134"/>
                  <a:ext cx="2907674" cy="1011276"/>
                  <a:chOff x="4348997" y="11480134"/>
                  <a:chExt cx="868866" cy="302012"/>
                </a:xfrm>
                <a:solidFill>
                  <a:srgbClr val="FF9999"/>
                </a:solidFill>
              </p:grpSpPr>
              <p:sp>
                <p:nvSpPr>
                  <p:cNvPr id="547" name="フリーフォーム 909">
                    <a:extLst>
                      <a:ext uri="{FF2B5EF4-FFF2-40B4-BE49-F238E27FC236}">
                        <a16:creationId xmlns:a16="http://schemas.microsoft.com/office/drawing/2014/main" id="{0E3BC8CA-DC66-297C-D11F-A51D28AFE665}"/>
                      </a:ext>
                    </a:extLst>
                  </p:cNvPr>
                  <p:cNvSpPr/>
                  <p:nvPr/>
                </p:nvSpPr>
                <p:spPr>
                  <a:xfrm>
                    <a:off x="4348997" y="11480134"/>
                    <a:ext cx="868866" cy="302012"/>
                  </a:xfrm>
                  <a:custGeom>
                    <a:avLst/>
                    <a:gdLst>
                      <a:gd name="connsiteX0" fmla="*/ 0 w 868866"/>
                      <a:gd name="connsiteY0" fmla="*/ 199792 h 302012"/>
                      <a:gd name="connsiteX1" fmla="*/ 218378 w 868866"/>
                      <a:gd name="connsiteY1" fmla="*/ 51109 h 302012"/>
                      <a:gd name="connsiteX2" fmla="*/ 385646 w 868866"/>
                      <a:gd name="connsiteY2" fmla="*/ 78987 h 302012"/>
                      <a:gd name="connsiteX3" fmla="*/ 534329 w 868866"/>
                      <a:gd name="connsiteY3" fmla="*/ 0 h 302012"/>
                      <a:gd name="connsiteX4" fmla="*/ 868866 w 868866"/>
                      <a:gd name="connsiteY4" fmla="*/ 134743 h 302012"/>
                      <a:gd name="connsiteX5" fmla="*/ 650487 w 868866"/>
                      <a:gd name="connsiteY5" fmla="*/ 264841 h 302012"/>
                      <a:gd name="connsiteX6" fmla="*/ 367061 w 868866"/>
                      <a:gd name="connsiteY6" fmla="*/ 302012 h 302012"/>
                      <a:gd name="connsiteX7" fmla="*/ 199792 w 868866"/>
                      <a:gd name="connsiteY7" fmla="*/ 302012 h 302012"/>
                      <a:gd name="connsiteX8" fmla="*/ 60402 w 868866"/>
                      <a:gd name="connsiteY8" fmla="*/ 264841 h 302012"/>
                      <a:gd name="connsiteX9" fmla="*/ 0 w 868866"/>
                      <a:gd name="connsiteY9" fmla="*/ 199792 h 3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866" h="302012">
                        <a:moveTo>
                          <a:pt x="0" y="199792"/>
                        </a:moveTo>
                        <a:lnTo>
                          <a:pt x="218378" y="51109"/>
                        </a:lnTo>
                        <a:lnTo>
                          <a:pt x="385646" y="78987"/>
                        </a:lnTo>
                        <a:lnTo>
                          <a:pt x="534329" y="0"/>
                        </a:lnTo>
                        <a:lnTo>
                          <a:pt x="868866" y="134743"/>
                        </a:lnTo>
                        <a:lnTo>
                          <a:pt x="650487" y="264841"/>
                        </a:lnTo>
                        <a:lnTo>
                          <a:pt x="367061" y="302012"/>
                        </a:lnTo>
                        <a:lnTo>
                          <a:pt x="199792" y="302012"/>
                        </a:lnTo>
                        <a:lnTo>
                          <a:pt x="60402" y="264841"/>
                        </a:lnTo>
                        <a:lnTo>
                          <a:pt x="0" y="199792"/>
                        </a:lnTo>
                        <a:close/>
                      </a:path>
                    </a:pathLst>
                  </a:custGeom>
                  <a:grp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8" name="フリーフォーム 910">
                    <a:extLst>
                      <a:ext uri="{FF2B5EF4-FFF2-40B4-BE49-F238E27FC236}">
                        <a16:creationId xmlns:a16="http://schemas.microsoft.com/office/drawing/2014/main" id="{D64718A9-190B-2FB1-D52A-257128BD0F37}"/>
                      </a:ext>
                    </a:extLst>
                  </p:cNvPr>
                  <p:cNvSpPr/>
                  <p:nvPr/>
                </p:nvSpPr>
                <p:spPr>
                  <a:xfrm>
                    <a:off x="4372228" y="11610231"/>
                    <a:ext cx="845635" cy="83145"/>
                  </a:xfrm>
                  <a:custGeom>
                    <a:avLst/>
                    <a:gdLst>
                      <a:gd name="connsiteX0" fmla="*/ 0 w 845635"/>
                      <a:gd name="connsiteY0" fmla="*/ 65049 h 83145"/>
                      <a:gd name="connsiteX1" fmla="*/ 311305 w 845635"/>
                      <a:gd name="connsiteY1" fmla="*/ 78988 h 83145"/>
                      <a:gd name="connsiteX2" fmla="*/ 845635 w 845635"/>
                      <a:gd name="connsiteY2" fmla="*/ 0 h 83145"/>
                    </a:gdLst>
                    <a:ahLst/>
                    <a:cxnLst>
                      <a:cxn ang="0">
                        <a:pos x="connsiteX0" y="connsiteY0"/>
                      </a:cxn>
                      <a:cxn ang="0">
                        <a:pos x="connsiteX1" y="connsiteY1"/>
                      </a:cxn>
                      <a:cxn ang="0">
                        <a:pos x="connsiteX2" y="connsiteY2"/>
                      </a:cxn>
                    </a:cxnLst>
                    <a:rect l="l" t="t" r="r" b="b"/>
                    <a:pathLst>
                      <a:path w="845635" h="83145">
                        <a:moveTo>
                          <a:pt x="0" y="65049"/>
                        </a:moveTo>
                        <a:cubicBezTo>
                          <a:pt x="85183" y="77439"/>
                          <a:pt x="170366" y="89829"/>
                          <a:pt x="311305" y="78988"/>
                        </a:cubicBezTo>
                        <a:cubicBezTo>
                          <a:pt x="452244" y="68147"/>
                          <a:pt x="710891" y="30976"/>
                          <a:pt x="845635" y="0"/>
                        </a:cubicBezTo>
                      </a:path>
                    </a:pathLst>
                  </a:custGeom>
                  <a:grp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39" name="フリーフォーム 901">
                  <a:extLst>
                    <a:ext uri="{FF2B5EF4-FFF2-40B4-BE49-F238E27FC236}">
                      <a16:creationId xmlns:a16="http://schemas.microsoft.com/office/drawing/2014/main" id="{1E72127E-242B-7CA7-1A51-8DB667CF7B39}"/>
                    </a:ext>
                  </a:extLst>
                </p:cNvPr>
                <p:cNvSpPr/>
                <p:nvPr/>
              </p:nvSpPr>
              <p:spPr>
                <a:xfrm>
                  <a:off x="2117244" y="6141733"/>
                  <a:ext cx="2758560" cy="874848"/>
                </a:xfrm>
                <a:custGeom>
                  <a:avLst/>
                  <a:gdLst>
                    <a:gd name="connsiteX0" fmla="*/ 817756 w 817756"/>
                    <a:gd name="connsiteY0" fmla="*/ 162622 h 260195"/>
                    <a:gd name="connsiteX1" fmla="*/ 817756 w 817756"/>
                    <a:gd name="connsiteY1" fmla="*/ 246256 h 260195"/>
                    <a:gd name="connsiteX2" fmla="*/ 771292 w 817756"/>
                    <a:gd name="connsiteY2" fmla="*/ 260195 h 260195"/>
                    <a:gd name="connsiteX3" fmla="*/ 599378 w 817756"/>
                    <a:gd name="connsiteY3" fmla="*/ 218378 h 260195"/>
                    <a:gd name="connsiteX4" fmla="*/ 413524 w 817756"/>
                    <a:gd name="connsiteY4" fmla="*/ 139390 h 260195"/>
                    <a:gd name="connsiteX5" fmla="*/ 302012 w 817756"/>
                    <a:gd name="connsiteY5" fmla="*/ 111512 h 260195"/>
                    <a:gd name="connsiteX6" fmla="*/ 167268 w 817756"/>
                    <a:gd name="connsiteY6" fmla="*/ 139390 h 260195"/>
                    <a:gd name="connsiteX7" fmla="*/ 0 w 817756"/>
                    <a:gd name="connsiteY7" fmla="*/ 185853 h 260195"/>
                    <a:gd name="connsiteX8" fmla="*/ 74341 w 817756"/>
                    <a:gd name="connsiteY8" fmla="*/ 74341 h 260195"/>
                    <a:gd name="connsiteX9" fmla="*/ 171914 w 817756"/>
                    <a:gd name="connsiteY9" fmla="*/ 27878 h 260195"/>
                    <a:gd name="connsiteX10" fmla="*/ 311304 w 817756"/>
                    <a:gd name="connsiteY10" fmla="*/ 0 h 260195"/>
                    <a:gd name="connsiteX11" fmla="*/ 441402 w 817756"/>
                    <a:gd name="connsiteY11" fmla="*/ 27878 h 260195"/>
                    <a:gd name="connsiteX12" fmla="*/ 817756 w 817756"/>
                    <a:gd name="connsiteY12" fmla="*/ 162622 h 26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7756" h="260195">
                      <a:moveTo>
                        <a:pt x="817756" y="162622"/>
                      </a:moveTo>
                      <a:lnTo>
                        <a:pt x="817756" y="246256"/>
                      </a:lnTo>
                      <a:lnTo>
                        <a:pt x="771292" y="260195"/>
                      </a:lnTo>
                      <a:lnTo>
                        <a:pt x="599378" y="218378"/>
                      </a:lnTo>
                      <a:lnTo>
                        <a:pt x="413524" y="139390"/>
                      </a:lnTo>
                      <a:lnTo>
                        <a:pt x="302012" y="111512"/>
                      </a:lnTo>
                      <a:lnTo>
                        <a:pt x="167268" y="139390"/>
                      </a:lnTo>
                      <a:lnTo>
                        <a:pt x="0" y="185853"/>
                      </a:lnTo>
                      <a:lnTo>
                        <a:pt x="74341" y="74341"/>
                      </a:lnTo>
                      <a:lnTo>
                        <a:pt x="171914" y="27878"/>
                      </a:lnTo>
                      <a:lnTo>
                        <a:pt x="311304" y="0"/>
                      </a:lnTo>
                      <a:lnTo>
                        <a:pt x="441402" y="27878"/>
                      </a:lnTo>
                      <a:lnTo>
                        <a:pt x="817756" y="162622"/>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0" name="フリーフォーム 902">
                  <a:extLst>
                    <a:ext uri="{FF2B5EF4-FFF2-40B4-BE49-F238E27FC236}">
                      <a16:creationId xmlns:a16="http://schemas.microsoft.com/office/drawing/2014/main" id="{CA8F3AAA-CC0A-976E-2C9D-78C4E653B9A8}"/>
                    </a:ext>
                  </a:extLst>
                </p:cNvPr>
                <p:cNvSpPr/>
                <p:nvPr/>
              </p:nvSpPr>
              <p:spPr>
                <a:xfrm rot="257619">
                  <a:off x="6330773" y="5944676"/>
                  <a:ext cx="2458083" cy="1204003"/>
                </a:xfrm>
                <a:custGeom>
                  <a:avLst/>
                  <a:gdLst>
                    <a:gd name="connsiteX0" fmla="*/ 0 w 729476"/>
                    <a:gd name="connsiteY0" fmla="*/ 260195 h 353122"/>
                    <a:gd name="connsiteX1" fmla="*/ 4647 w 729476"/>
                    <a:gd name="connsiteY1" fmla="*/ 353122 h 353122"/>
                    <a:gd name="connsiteX2" fmla="*/ 65049 w 729476"/>
                    <a:gd name="connsiteY2" fmla="*/ 353122 h 353122"/>
                    <a:gd name="connsiteX3" fmla="*/ 362415 w 729476"/>
                    <a:gd name="connsiteY3" fmla="*/ 213731 h 353122"/>
                    <a:gd name="connsiteX4" fmla="*/ 529683 w 729476"/>
                    <a:gd name="connsiteY4" fmla="*/ 176561 h 353122"/>
                    <a:gd name="connsiteX5" fmla="*/ 636549 w 729476"/>
                    <a:gd name="connsiteY5" fmla="*/ 162622 h 353122"/>
                    <a:gd name="connsiteX6" fmla="*/ 729476 w 729476"/>
                    <a:gd name="connsiteY6" fmla="*/ 41817 h 353122"/>
                    <a:gd name="connsiteX7" fmla="*/ 613317 w 729476"/>
                    <a:gd name="connsiteY7" fmla="*/ 0 h 353122"/>
                    <a:gd name="connsiteX8" fmla="*/ 525037 w 729476"/>
                    <a:gd name="connsiteY8" fmla="*/ 41817 h 353122"/>
                    <a:gd name="connsiteX9" fmla="*/ 269488 w 729476"/>
                    <a:gd name="connsiteY9" fmla="*/ 134744 h 353122"/>
                    <a:gd name="connsiteX10" fmla="*/ 0 w 729476"/>
                    <a:gd name="connsiteY10" fmla="*/ 260195 h 35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9476" h="353122">
                      <a:moveTo>
                        <a:pt x="0" y="260195"/>
                      </a:moveTo>
                      <a:lnTo>
                        <a:pt x="4647" y="353122"/>
                      </a:lnTo>
                      <a:lnTo>
                        <a:pt x="65049" y="353122"/>
                      </a:lnTo>
                      <a:lnTo>
                        <a:pt x="362415" y="213731"/>
                      </a:lnTo>
                      <a:lnTo>
                        <a:pt x="529683" y="176561"/>
                      </a:lnTo>
                      <a:lnTo>
                        <a:pt x="636549" y="162622"/>
                      </a:lnTo>
                      <a:lnTo>
                        <a:pt x="729476" y="41817"/>
                      </a:lnTo>
                      <a:lnTo>
                        <a:pt x="613317" y="0"/>
                      </a:lnTo>
                      <a:lnTo>
                        <a:pt x="525037" y="41817"/>
                      </a:lnTo>
                      <a:lnTo>
                        <a:pt x="269488" y="134744"/>
                      </a:lnTo>
                      <a:lnTo>
                        <a:pt x="0" y="260195"/>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41" name="グループ化 540">
                  <a:extLst>
                    <a:ext uri="{FF2B5EF4-FFF2-40B4-BE49-F238E27FC236}">
                      <a16:creationId xmlns:a16="http://schemas.microsoft.com/office/drawing/2014/main" id="{B34C4746-2114-4FB9-47B0-DBD2049BA6EA}"/>
                    </a:ext>
                  </a:extLst>
                </p:cNvPr>
                <p:cNvGrpSpPr/>
                <p:nvPr/>
              </p:nvGrpSpPr>
              <p:grpSpPr>
                <a:xfrm>
                  <a:off x="6596062" y="7171433"/>
                  <a:ext cx="1881188" cy="619126"/>
                  <a:chOff x="6596062" y="7171433"/>
                  <a:chExt cx="1881188" cy="619126"/>
                </a:xfrm>
              </p:grpSpPr>
              <p:sp>
                <p:nvSpPr>
                  <p:cNvPr id="545" name="フリーフォーム 907">
                    <a:extLst>
                      <a:ext uri="{FF2B5EF4-FFF2-40B4-BE49-F238E27FC236}">
                        <a16:creationId xmlns:a16="http://schemas.microsoft.com/office/drawing/2014/main" id="{B4E8C310-2A2C-1C63-FEB1-3E8CCFA099D9}"/>
                      </a:ext>
                    </a:extLst>
                  </p:cNvPr>
                  <p:cNvSpPr/>
                  <p:nvPr/>
                </p:nvSpPr>
                <p:spPr>
                  <a:xfrm>
                    <a:off x="6596062" y="7171433"/>
                    <a:ext cx="1881188" cy="619125"/>
                  </a:xfrm>
                  <a:custGeom>
                    <a:avLst/>
                    <a:gdLst>
                      <a:gd name="connsiteX0" fmla="*/ 47625 w 1881188"/>
                      <a:gd name="connsiteY0" fmla="*/ 547688 h 619125"/>
                      <a:gd name="connsiteX1" fmla="*/ 857250 w 1881188"/>
                      <a:gd name="connsiteY1" fmla="*/ 619125 h 619125"/>
                      <a:gd name="connsiteX2" fmla="*/ 1881188 w 1881188"/>
                      <a:gd name="connsiteY2" fmla="*/ 404813 h 619125"/>
                      <a:gd name="connsiteX3" fmla="*/ 1881188 w 1881188"/>
                      <a:gd name="connsiteY3" fmla="*/ 285750 h 619125"/>
                      <a:gd name="connsiteX4" fmla="*/ 1285875 w 1881188"/>
                      <a:gd name="connsiteY4" fmla="*/ 0 h 619125"/>
                      <a:gd name="connsiteX5" fmla="*/ 619125 w 1881188"/>
                      <a:gd name="connsiteY5" fmla="*/ 0 h 619125"/>
                      <a:gd name="connsiteX6" fmla="*/ 142875 w 1881188"/>
                      <a:gd name="connsiteY6" fmla="*/ 190500 h 619125"/>
                      <a:gd name="connsiteX7" fmla="*/ 0 w 1881188"/>
                      <a:gd name="connsiteY7" fmla="*/ 452438 h 619125"/>
                      <a:gd name="connsiteX8" fmla="*/ 47625 w 1881188"/>
                      <a:gd name="connsiteY8" fmla="*/ 5476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1188" h="619125">
                        <a:moveTo>
                          <a:pt x="47625" y="547688"/>
                        </a:moveTo>
                        <a:lnTo>
                          <a:pt x="857250" y="619125"/>
                        </a:lnTo>
                        <a:lnTo>
                          <a:pt x="1881188" y="404813"/>
                        </a:lnTo>
                        <a:lnTo>
                          <a:pt x="1881188" y="285750"/>
                        </a:lnTo>
                        <a:lnTo>
                          <a:pt x="1285875" y="0"/>
                        </a:lnTo>
                        <a:lnTo>
                          <a:pt x="619125" y="0"/>
                        </a:lnTo>
                        <a:lnTo>
                          <a:pt x="142875" y="190500"/>
                        </a:lnTo>
                        <a:lnTo>
                          <a:pt x="0" y="452438"/>
                        </a:lnTo>
                        <a:lnTo>
                          <a:pt x="47625" y="547688"/>
                        </a:ln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6" name="楕円 545">
                    <a:extLst>
                      <a:ext uri="{FF2B5EF4-FFF2-40B4-BE49-F238E27FC236}">
                        <a16:creationId xmlns:a16="http://schemas.microsoft.com/office/drawing/2014/main" id="{A811E796-B95E-9C5C-6EF1-61C895548C03}"/>
                      </a:ext>
                    </a:extLst>
                  </p:cNvPr>
                  <p:cNvSpPr/>
                  <p:nvPr/>
                </p:nvSpPr>
                <p:spPr>
                  <a:xfrm>
                    <a:off x="6953250" y="7171433"/>
                    <a:ext cx="833437" cy="619126"/>
                  </a:xfrm>
                  <a:prstGeom prst="ellipse">
                    <a:avLst/>
                  </a:pr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542" name="グループ化 541">
                  <a:extLst>
                    <a:ext uri="{FF2B5EF4-FFF2-40B4-BE49-F238E27FC236}">
                      <a16:creationId xmlns:a16="http://schemas.microsoft.com/office/drawing/2014/main" id="{DEC1FCA0-2A25-807F-C87D-E9E80DC41350}"/>
                    </a:ext>
                  </a:extLst>
                </p:cNvPr>
                <p:cNvGrpSpPr/>
                <p:nvPr/>
              </p:nvGrpSpPr>
              <p:grpSpPr>
                <a:xfrm>
                  <a:off x="2690813" y="7361934"/>
                  <a:ext cx="1452562" cy="547688"/>
                  <a:chOff x="2690813" y="7361934"/>
                  <a:chExt cx="1452562" cy="547688"/>
                </a:xfrm>
              </p:grpSpPr>
              <p:sp>
                <p:nvSpPr>
                  <p:cNvPr id="543" name="フリーフォーム 905">
                    <a:extLst>
                      <a:ext uri="{FF2B5EF4-FFF2-40B4-BE49-F238E27FC236}">
                        <a16:creationId xmlns:a16="http://schemas.microsoft.com/office/drawing/2014/main" id="{8A1B9ACF-7440-B5FA-A310-5CF4E32F32E2}"/>
                      </a:ext>
                    </a:extLst>
                  </p:cNvPr>
                  <p:cNvSpPr/>
                  <p:nvPr/>
                </p:nvSpPr>
                <p:spPr>
                  <a:xfrm>
                    <a:off x="2690813" y="7409559"/>
                    <a:ext cx="1452562" cy="476250"/>
                  </a:xfrm>
                  <a:custGeom>
                    <a:avLst/>
                    <a:gdLst>
                      <a:gd name="connsiteX0" fmla="*/ 1357312 w 1452562"/>
                      <a:gd name="connsiteY0" fmla="*/ 452437 h 476250"/>
                      <a:gd name="connsiteX1" fmla="*/ 309562 w 1452562"/>
                      <a:gd name="connsiteY1" fmla="*/ 476250 h 476250"/>
                      <a:gd name="connsiteX2" fmla="*/ 0 w 1452562"/>
                      <a:gd name="connsiteY2" fmla="*/ 428625 h 476250"/>
                      <a:gd name="connsiteX3" fmla="*/ 23812 w 1452562"/>
                      <a:gd name="connsiteY3" fmla="*/ 71437 h 476250"/>
                      <a:gd name="connsiteX4" fmla="*/ 500062 w 1452562"/>
                      <a:gd name="connsiteY4" fmla="*/ 0 h 476250"/>
                      <a:gd name="connsiteX5" fmla="*/ 1047750 w 1452562"/>
                      <a:gd name="connsiteY5" fmla="*/ 0 h 476250"/>
                      <a:gd name="connsiteX6" fmla="*/ 1404937 w 1452562"/>
                      <a:gd name="connsiteY6" fmla="*/ 190500 h 476250"/>
                      <a:gd name="connsiteX7" fmla="*/ 1452562 w 1452562"/>
                      <a:gd name="connsiteY7" fmla="*/ 404812 h 476250"/>
                      <a:gd name="connsiteX8" fmla="*/ 1357312 w 1452562"/>
                      <a:gd name="connsiteY8" fmla="*/ 45243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2562" h="476250">
                        <a:moveTo>
                          <a:pt x="1357312" y="452437"/>
                        </a:moveTo>
                        <a:lnTo>
                          <a:pt x="309562" y="476250"/>
                        </a:lnTo>
                        <a:lnTo>
                          <a:pt x="0" y="428625"/>
                        </a:lnTo>
                        <a:lnTo>
                          <a:pt x="23812" y="71437"/>
                        </a:lnTo>
                        <a:lnTo>
                          <a:pt x="500062" y="0"/>
                        </a:lnTo>
                        <a:lnTo>
                          <a:pt x="1047750" y="0"/>
                        </a:lnTo>
                        <a:lnTo>
                          <a:pt x="1404937" y="190500"/>
                        </a:lnTo>
                        <a:lnTo>
                          <a:pt x="1452562" y="404812"/>
                        </a:lnTo>
                        <a:lnTo>
                          <a:pt x="1357312" y="452437"/>
                        </a:ln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4" name="楕円 543">
                    <a:extLst>
                      <a:ext uri="{FF2B5EF4-FFF2-40B4-BE49-F238E27FC236}">
                        <a16:creationId xmlns:a16="http://schemas.microsoft.com/office/drawing/2014/main" id="{4D76EE1C-16E1-B8F7-9D7D-23EA2E30132E}"/>
                      </a:ext>
                    </a:extLst>
                  </p:cNvPr>
                  <p:cNvSpPr/>
                  <p:nvPr/>
                </p:nvSpPr>
                <p:spPr>
                  <a:xfrm>
                    <a:off x="3071813" y="7361934"/>
                    <a:ext cx="833437" cy="547688"/>
                  </a:xfrm>
                  <a:prstGeom prst="ellipse">
                    <a:avLst/>
                  </a:pr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grpSp>
          <p:nvGrpSpPr>
            <p:cNvPr id="477" name="グループ化 476">
              <a:extLst>
                <a:ext uri="{FF2B5EF4-FFF2-40B4-BE49-F238E27FC236}">
                  <a16:creationId xmlns:a16="http://schemas.microsoft.com/office/drawing/2014/main" id="{0415B912-D020-2B7C-9EE8-07F707B4F777}"/>
                </a:ext>
              </a:extLst>
            </p:cNvPr>
            <p:cNvGrpSpPr/>
            <p:nvPr/>
          </p:nvGrpSpPr>
          <p:grpSpPr>
            <a:xfrm>
              <a:off x="5713928" y="3210078"/>
              <a:ext cx="1444775" cy="3186993"/>
              <a:chOff x="4666041" y="3676079"/>
              <a:chExt cx="1313498" cy="2897412"/>
            </a:xfrm>
          </p:grpSpPr>
          <p:grpSp>
            <p:nvGrpSpPr>
              <p:cNvPr id="479" name="Group 1483">
                <a:extLst>
                  <a:ext uri="{FF2B5EF4-FFF2-40B4-BE49-F238E27FC236}">
                    <a16:creationId xmlns:a16="http://schemas.microsoft.com/office/drawing/2014/main" id="{E7914B52-FD78-F576-CC29-146B9B44FE07}"/>
                  </a:ext>
                </a:extLst>
              </p:cNvPr>
              <p:cNvGrpSpPr>
                <a:grpSpLocks/>
              </p:cNvGrpSpPr>
              <p:nvPr/>
            </p:nvGrpSpPr>
            <p:grpSpPr bwMode="auto">
              <a:xfrm>
                <a:off x="4774436" y="4516459"/>
                <a:ext cx="1205103" cy="2057032"/>
                <a:chOff x="0" y="0"/>
                <a:chExt cx="222" cy="379"/>
              </a:xfrm>
            </p:grpSpPr>
            <p:sp>
              <p:nvSpPr>
                <p:cNvPr id="500" name="Freeform 1484">
                  <a:extLst>
                    <a:ext uri="{FF2B5EF4-FFF2-40B4-BE49-F238E27FC236}">
                      <a16:creationId xmlns:a16="http://schemas.microsoft.com/office/drawing/2014/main" id="{34E6C1F3-81D6-1AAB-55BD-3B0ABB7396CB}"/>
                    </a:ext>
                  </a:extLst>
                </p:cNvPr>
                <p:cNvSpPr>
                  <a:spLocks/>
                </p:cNvSpPr>
                <p:nvPr/>
              </p:nvSpPr>
              <p:spPr bwMode="auto">
                <a:xfrm>
                  <a:off x="192" y="64"/>
                  <a:ext cx="30" cy="24"/>
                </a:xfrm>
                <a:custGeom>
                  <a:avLst/>
                  <a:gdLst>
                    <a:gd name="T0" fmla="*/ 0 w 30"/>
                    <a:gd name="T1" fmla="*/ 11 h 24"/>
                    <a:gd name="T2" fmla="*/ 7 w 30"/>
                    <a:gd name="T3" fmla="*/ 4 h 24"/>
                    <a:gd name="T4" fmla="*/ 9 w 30"/>
                    <a:gd name="T5" fmla="*/ 0 h 24"/>
                    <a:gd name="T6" fmla="*/ 13 w 30"/>
                    <a:gd name="T7" fmla="*/ 2 h 24"/>
                    <a:gd name="T8" fmla="*/ 10 w 30"/>
                    <a:gd name="T9" fmla="*/ 6 h 24"/>
                    <a:gd name="T10" fmla="*/ 23 w 30"/>
                    <a:gd name="T11" fmla="*/ 3 h 24"/>
                    <a:gd name="T12" fmla="*/ 30 w 30"/>
                    <a:gd name="T13" fmla="*/ 7 h 24"/>
                    <a:gd name="T14" fmla="*/ 30 w 30"/>
                    <a:gd name="T15" fmla="*/ 13 h 24"/>
                    <a:gd name="T16" fmla="*/ 26 w 30"/>
                    <a:gd name="T17" fmla="*/ 19 h 24"/>
                    <a:gd name="T18" fmla="*/ 18 w 30"/>
                    <a:gd name="T19" fmla="*/ 22 h 24"/>
                    <a:gd name="T20" fmla="*/ 9 w 30"/>
                    <a:gd name="T21" fmla="*/ 24 h 24"/>
                    <a:gd name="T22" fmla="*/ 1 w 30"/>
                    <a:gd name="T23" fmla="*/ 2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24">
                      <a:moveTo>
                        <a:pt x="0" y="11"/>
                      </a:moveTo>
                      <a:lnTo>
                        <a:pt x="7" y="4"/>
                      </a:lnTo>
                      <a:lnTo>
                        <a:pt x="9" y="0"/>
                      </a:lnTo>
                      <a:cubicBezTo>
                        <a:pt x="10" y="0"/>
                        <a:pt x="13" y="1"/>
                        <a:pt x="13" y="2"/>
                      </a:cubicBezTo>
                      <a:lnTo>
                        <a:pt x="10" y="6"/>
                      </a:lnTo>
                      <a:lnTo>
                        <a:pt x="23" y="3"/>
                      </a:lnTo>
                      <a:lnTo>
                        <a:pt x="30" y="7"/>
                      </a:lnTo>
                      <a:lnTo>
                        <a:pt x="30" y="13"/>
                      </a:lnTo>
                      <a:lnTo>
                        <a:pt x="26" y="19"/>
                      </a:lnTo>
                      <a:lnTo>
                        <a:pt x="18" y="22"/>
                      </a:lnTo>
                      <a:lnTo>
                        <a:pt x="9" y="24"/>
                      </a:lnTo>
                      <a:lnTo>
                        <a:pt x="1" y="24"/>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501" name="Group 1485">
                  <a:extLst>
                    <a:ext uri="{FF2B5EF4-FFF2-40B4-BE49-F238E27FC236}">
                      <a16:creationId xmlns:a16="http://schemas.microsoft.com/office/drawing/2014/main" id="{6200498F-C264-4B15-A824-211CF71B31ED}"/>
                    </a:ext>
                  </a:extLst>
                </p:cNvPr>
                <p:cNvGrpSpPr>
                  <a:grpSpLocks/>
                </p:cNvGrpSpPr>
                <p:nvPr/>
              </p:nvGrpSpPr>
              <p:grpSpPr bwMode="auto">
                <a:xfrm flipH="1">
                  <a:off x="23" y="148"/>
                  <a:ext cx="118" cy="231"/>
                  <a:chOff x="23" y="149"/>
                  <a:chExt cx="118" cy="284"/>
                </a:xfrm>
              </p:grpSpPr>
              <p:sp>
                <p:nvSpPr>
                  <p:cNvPr id="525" name="Freeform 1486">
                    <a:extLst>
                      <a:ext uri="{FF2B5EF4-FFF2-40B4-BE49-F238E27FC236}">
                        <a16:creationId xmlns:a16="http://schemas.microsoft.com/office/drawing/2014/main" id="{D62C8E43-57FE-E2A9-74A9-B90A92D8690A}"/>
                      </a:ext>
                    </a:extLst>
                  </p:cNvPr>
                  <p:cNvSpPr>
                    <a:spLocks/>
                  </p:cNvSpPr>
                  <p:nvPr/>
                </p:nvSpPr>
                <p:spPr bwMode="auto">
                  <a:xfrm>
                    <a:off x="23" y="369"/>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6" name="Freeform 1487">
                    <a:extLst>
                      <a:ext uri="{FF2B5EF4-FFF2-40B4-BE49-F238E27FC236}">
                        <a16:creationId xmlns:a16="http://schemas.microsoft.com/office/drawing/2014/main" id="{3B990B27-9559-3705-81FD-4173B65BE6E3}"/>
                      </a:ext>
                    </a:extLst>
                  </p:cNvPr>
                  <p:cNvSpPr>
                    <a:spLocks/>
                  </p:cNvSpPr>
                  <p:nvPr/>
                </p:nvSpPr>
                <p:spPr bwMode="auto">
                  <a:xfrm>
                    <a:off x="84" y="389"/>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7" name="Freeform 1488">
                    <a:extLst>
                      <a:ext uri="{FF2B5EF4-FFF2-40B4-BE49-F238E27FC236}">
                        <a16:creationId xmlns:a16="http://schemas.microsoft.com/office/drawing/2014/main" id="{FE07B865-14CD-5CCE-B5EC-FFA3C7FBF874}"/>
                      </a:ext>
                    </a:extLst>
                  </p:cNvPr>
                  <p:cNvSpPr>
                    <a:spLocks/>
                  </p:cNvSpPr>
                  <p:nvPr/>
                </p:nvSpPr>
                <p:spPr bwMode="auto">
                  <a:xfrm>
                    <a:off x="36" y="149"/>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02" name="Freeform 1489">
                  <a:extLst>
                    <a:ext uri="{FF2B5EF4-FFF2-40B4-BE49-F238E27FC236}">
                      <a16:creationId xmlns:a16="http://schemas.microsoft.com/office/drawing/2014/main" id="{6ECA1536-6A63-A4C8-EFF1-3CBE24215197}"/>
                    </a:ext>
                  </a:extLst>
                </p:cNvPr>
                <p:cNvSpPr>
                  <a:spLocks/>
                </p:cNvSpPr>
                <p:nvPr/>
              </p:nvSpPr>
              <p:spPr bwMode="auto">
                <a:xfrm flipH="1">
                  <a:off x="70" y="199"/>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3" name="Freeform 1490">
                  <a:extLst>
                    <a:ext uri="{FF2B5EF4-FFF2-40B4-BE49-F238E27FC236}">
                      <a16:creationId xmlns:a16="http://schemas.microsoft.com/office/drawing/2014/main" id="{6558F406-9E57-C1BD-2D2A-990F004C78EF}"/>
                    </a:ext>
                  </a:extLst>
                </p:cNvPr>
                <p:cNvSpPr>
                  <a:spLocks/>
                </p:cNvSpPr>
                <p:nvPr/>
              </p:nvSpPr>
              <p:spPr bwMode="auto">
                <a:xfrm>
                  <a:off x="1" y="0"/>
                  <a:ext cx="196" cy="174"/>
                </a:xfrm>
                <a:custGeom>
                  <a:avLst/>
                  <a:gdLst>
                    <a:gd name="T0" fmla="*/ 51 w 196"/>
                    <a:gd name="T1" fmla="*/ 0 h 174"/>
                    <a:gd name="T2" fmla="*/ 45 w 196"/>
                    <a:gd name="T3" fmla="*/ 4 h 174"/>
                    <a:gd name="T4" fmla="*/ 43 w 196"/>
                    <a:gd name="T5" fmla="*/ 12 h 174"/>
                    <a:gd name="T6" fmla="*/ 11 w 196"/>
                    <a:gd name="T7" fmla="*/ 27 h 174"/>
                    <a:gd name="T8" fmla="*/ 2 w 196"/>
                    <a:gd name="T9" fmla="*/ 34 h 174"/>
                    <a:gd name="T10" fmla="*/ 0 w 196"/>
                    <a:gd name="T11" fmla="*/ 44 h 174"/>
                    <a:gd name="T12" fmla="*/ 0 w 196"/>
                    <a:gd name="T13" fmla="*/ 58 h 174"/>
                    <a:gd name="T14" fmla="*/ 5 w 196"/>
                    <a:gd name="T15" fmla="*/ 84 h 174"/>
                    <a:gd name="T16" fmla="*/ 15 w 196"/>
                    <a:gd name="T17" fmla="*/ 113 h 174"/>
                    <a:gd name="T18" fmla="*/ 15 w 196"/>
                    <a:gd name="T19" fmla="*/ 118 h 174"/>
                    <a:gd name="T20" fmla="*/ 15 w 196"/>
                    <a:gd name="T21" fmla="*/ 141 h 174"/>
                    <a:gd name="T22" fmla="*/ 20 w 196"/>
                    <a:gd name="T23" fmla="*/ 151 h 174"/>
                    <a:gd name="T24" fmla="*/ 26 w 196"/>
                    <a:gd name="T25" fmla="*/ 160 h 174"/>
                    <a:gd name="T26" fmla="*/ 27 w 196"/>
                    <a:gd name="T27" fmla="*/ 167 h 174"/>
                    <a:gd name="T28" fmla="*/ 35 w 196"/>
                    <a:gd name="T29" fmla="*/ 172 h 174"/>
                    <a:gd name="T30" fmla="*/ 65 w 196"/>
                    <a:gd name="T31" fmla="*/ 174 h 174"/>
                    <a:gd name="T32" fmla="*/ 99 w 196"/>
                    <a:gd name="T33" fmla="*/ 171 h 174"/>
                    <a:gd name="T34" fmla="*/ 112 w 196"/>
                    <a:gd name="T35" fmla="*/ 165 h 174"/>
                    <a:gd name="T36" fmla="*/ 122 w 196"/>
                    <a:gd name="T37" fmla="*/ 155 h 174"/>
                    <a:gd name="T38" fmla="*/ 127 w 196"/>
                    <a:gd name="T39" fmla="*/ 147 h 174"/>
                    <a:gd name="T40" fmla="*/ 130 w 196"/>
                    <a:gd name="T41" fmla="*/ 136 h 174"/>
                    <a:gd name="T42" fmla="*/ 130 w 196"/>
                    <a:gd name="T43" fmla="*/ 123 h 174"/>
                    <a:gd name="T44" fmla="*/ 129 w 196"/>
                    <a:gd name="T45" fmla="*/ 104 h 174"/>
                    <a:gd name="T46" fmla="*/ 142 w 196"/>
                    <a:gd name="T47" fmla="*/ 109 h 174"/>
                    <a:gd name="T48" fmla="*/ 157 w 196"/>
                    <a:gd name="T49" fmla="*/ 106 h 174"/>
                    <a:gd name="T50" fmla="*/ 169 w 196"/>
                    <a:gd name="T51" fmla="*/ 103 h 174"/>
                    <a:gd name="T52" fmla="*/ 185 w 196"/>
                    <a:gd name="T53" fmla="*/ 96 h 174"/>
                    <a:gd name="T54" fmla="*/ 196 w 196"/>
                    <a:gd name="T55" fmla="*/ 89 h 174"/>
                    <a:gd name="T56" fmla="*/ 190 w 196"/>
                    <a:gd name="T57" fmla="*/ 74 h 174"/>
                    <a:gd name="T58" fmla="*/ 181 w 196"/>
                    <a:gd name="T59" fmla="*/ 76 h 174"/>
                    <a:gd name="T60" fmla="*/ 159 w 196"/>
                    <a:gd name="T61" fmla="*/ 77 h 174"/>
                    <a:gd name="T62" fmla="*/ 154 w 196"/>
                    <a:gd name="T63" fmla="*/ 77 h 174"/>
                    <a:gd name="T64" fmla="*/ 150 w 196"/>
                    <a:gd name="T65" fmla="*/ 58 h 174"/>
                    <a:gd name="T66" fmla="*/ 128 w 196"/>
                    <a:gd name="T67" fmla="*/ 34 h 174"/>
                    <a:gd name="T68" fmla="*/ 123 w 196"/>
                    <a:gd name="T69" fmla="*/ 25 h 174"/>
                    <a:gd name="T70" fmla="*/ 113 w 196"/>
                    <a:gd name="T71" fmla="*/ 21 h 174"/>
                    <a:gd name="T72" fmla="*/ 95 w 196"/>
                    <a:gd name="T73" fmla="*/ 19 h 174"/>
                    <a:gd name="T74" fmla="*/ 86 w 196"/>
                    <a:gd name="T75" fmla="*/ 12 h 174"/>
                    <a:gd name="T76" fmla="*/ 87 w 196"/>
                    <a:gd name="T77" fmla="*/ 18 h 174"/>
                    <a:gd name="T78" fmla="*/ 84 w 196"/>
                    <a:gd name="T79" fmla="*/ 25 h 174"/>
                    <a:gd name="T80" fmla="*/ 82 w 196"/>
                    <a:gd name="T81" fmla="*/ 27 h 174"/>
                    <a:gd name="T82" fmla="*/ 76 w 196"/>
                    <a:gd name="T83" fmla="*/ 26 h 174"/>
                    <a:gd name="T84" fmla="*/ 62 w 196"/>
                    <a:gd name="T85" fmla="*/ 18 h 174"/>
                    <a:gd name="T86" fmla="*/ 54 w 196"/>
                    <a:gd name="T87" fmla="*/ 10 h 174"/>
                    <a:gd name="T88" fmla="*/ 50 w 196"/>
                    <a:gd name="T89" fmla="*/ 6 h 174"/>
                    <a:gd name="T90" fmla="*/ 51 w 196"/>
                    <a:gd name="T91" fmla="*/ 0 h 1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6" h="174">
                      <a:moveTo>
                        <a:pt x="51" y="0"/>
                      </a:move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0" y="123"/>
                      </a:lnTo>
                      <a:lnTo>
                        <a:pt x="129" y="104"/>
                      </a:lnTo>
                      <a:lnTo>
                        <a:pt x="142" y="109"/>
                      </a:lnTo>
                      <a:lnTo>
                        <a:pt x="157" y="106"/>
                      </a:lnTo>
                      <a:lnTo>
                        <a:pt x="169" y="103"/>
                      </a:lnTo>
                      <a:lnTo>
                        <a:pt x="185" y="96"/>
                      </a:lnTo>
                      <a:lnTo>
                        <a:pt x="196" y="89"/>
                      </a:lnTo>
                      <a:lnTo>
                        <a:pt x="190" y="74"/>
                      </a:lnTo>
                      <a:lnTo>
                        <a:pt x="181" y="76"/>
                      </a:lnTo>
                      <a:lnTo>
                        <a:pt x="159" y="77"/>
                      </a:lnTo>
                      <a:lnTo>
                        <a:pt x="154" y="77"/>
                      </a:lnTo>
                      <a:lnTo>
                        <a:pt x="150" y="58"/>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4" name="Freeform 1491">
                  <a:extLst>
                    <a:ext uri="{FF2B5EF4-FFF2-40B4-BE49-F238E27FC236}">
                      <a16:creationId xmlns:a16="http://schemas.microsoft.com/office/drawing/2014/main" id="{9B62C641-4150-F70A-4785-0AB8490A821E}"/>
                    </a:ext>
                  </a:extLst>
                </p:cNvPr>
                <p:cNvSpPr>
                  <a:spLocks/>
                </p:cNvSpPr>
                <p:nvPr/>
              </p:nvSpPr>
              <p:spPr bwMode="auto">
                <a:xfrm>
                  <a:off x="82" y="28"/>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5" name="Freeform 1492">
                  <a:extLst>
                    <a:ext uri="{FF2B5EF4-FFF2-40B4-BE49-F238E27FC236}">
                      <a16:creationId xmlns:a16="http://schemas.microsoft.com/office/drawing/2014/main" id="{68E25168-DE4C-D169-3883-0BA411A13CE8}"/>
                    </a:ext>
                  </a:extLst>
                </p:cNvPr>
                <p:cNvSpPr>
                  <a:spLocks/>
                </p:cNvSpPr>
                <p:nvPr/>
              </p:nvSpPr>
              <p:spPr bwMode="auto">
                <a:xfrm>
                  <a:off x="0" y="43"/>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6" name="Freeform 1493">
                  <a:extLst>
                    <a:ext uri="{FF2B5EF4-FFF2-40B4-BE49-F238E27FC236}">
                      <a16:creationId xmlns:a16="http://schemas.microsoft.com/office/drawing/2014/main" id="{32524763-136E-5206-2B01-ECE1058719BA}"/>
                    </a:ext>
                  </a:extLst>
                </p:cNvPr>
                <p:cNvSpPr>
                  <a:spLocks/>
                </p:cNvSpPr>
                <p:nvPr/>
              </p:nvSpPr>
              <p:spPr bwMode="auto">
                <a:xfrm>
                  <a:off x="36" y="128"/>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7" name="Line 1494">
                  <a:extLst>
                    <a:ext uri="{FF2B5EF4-FFF2-40B4-BE49-F238E27FC236}">
                      <a16:creationId xmlns:a16="http://schemas.microsoft.com/office/drawing/2014/main" id="{35B0F9FC-0EAE-3121-C5CA-9DA70AE1513D}"/>
                    </a:ext>
                  </a:extLst>
                </p:cNvPr>
                <p:cNvSpPr>
                  <a:spLocks noChangeShapeType="1"/>
                </p:cNvSpPr>
                <p:nvPr/>
              </p:nvSpPr>
              <p:spPr bwMode="auto">
                <a:xfrm>
                  <a:off x="120" y="110"/>
                  <a:ext cx="9" cy="12"/>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8" name="Freeform 1495">
                  <a:extLst>
                    <a:ext uri="{FF2B5EF4-FFF2-40B4-BE49-F238E27FC236}">
                      <a16:creationId xmlns:a16="http://schemas.microsoft.com/office/drawing/2014/main" id="{E45C931D-F3A2-5604-118E-7A5D6B7ACC42}"/>
                    </a:ext>
                  </a:extLst>
                </p:cNvPr>
                <p:cNvSpPr>
                  <a:spLocks/>
                </p:cNvSpPr>
                <p:nvPr/>
              </p:nvSpPr>
              <p:spPr bwMode="auto">
                <a:xfrm>
                  <a:off x="91" y="52"/>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9" name="Freeform 1496">
                  <a:extLst>
                    <a:ext uri="{FF2B5EF4-FFF2-40B4-BE49-F238E27FC236}">
                      <a16:creationId xmlns:a16="http://schemas.microsoft.com/office/drawing/2014/main" id="{D92ED71B-C44B-CCF4-FC95-9E32CADCE8F1}"/>
                    </a:ext>
                  </a:extLst>
                </p:cNvPr>
                <p:cNvSpPr>
                  <a:spLocks/>
                </p:cNvSpPr>
                <p:nvPr/>
              </p:nvSpPr>
              <p:spPr bwMode="auto">
                <a:xfrm flipH="1">
                  <a:off x="27" y="141"/>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0" name="Freeform 1497">
                  <a:extLst>
                    <a:ext uri="{FF2B5EF4-FFF2-40B4-BE49-F238E27FC236}">
                      <a16:creationId xmlns:a16="http://schemas.microsoft.com/office/drawing/2014/main" id="{50718414-A555-3B58-7F29-B036E77CDC61}"/>
                    </a:ext>
                  </a:extLst>
                </p:cNvPr>
                <p:cNvSpPr>
                  <a:spLocks/>
                </p:cNvSpPr>
                <p:nvPr/>
              </p:nvSpPr>
              <p:spPr bwMode="auto">
                <a:xfrm flipH="1">
                  <a:off x="28" y="23"/>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1" name="Freeform 1498">
                  <a:extLst>
                    <a:ext uri="{FF2B5EF4-FFF2-40B4-BE49-F238E27FC236}">
                      <a16:creationId xmlns:a16="http://schemas.microsoft.com/office/drawing/2014/main" id="{A3922CDF-4903-F316-EE40-72234B9952EE}"/>
                    </a:ext>
                  </a:extLst>
                </p:cNvPr>
                <p:cNvSpPr>
                  <a:spLocks/>
                </p:cNvSpPr>
                <p:nvPr/>
              </p:nvSpPr>
              <p:spPr bwMode="auto">
                <a:xfrm flipH="1">
                  <a:off x="27" y="23"/>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2" name="Freeform 1499">
                  <a:extLst>
                    <a:ext uri="{FF2B5EF4-FFF2-40B4-BE49-F238E27FC236}">
                      <a16:creationId xmlns:a16="http://schemas.microsoft.com/office/drawing/2014/main" id="{4B0FCC2E-523E-3B52-D3D6-AFD8F489BA0A}"/>
                    </a:ext>
                  </a:extLst>
                </p:cNvPr>
                <p:cNvSpPr>
                  <a:spLocks/>
                </p:cNvSpPr>
                <p:nvPr/>
              </p:nvSpPr>
              <p:spPr bwMode="auto">
                <a:xfrm>
                  <a:off x="38" y="65"/>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3" name="Freeform 1500">
                  <a:extLst>
                    <a:ext uri="{FF2B5EF4-FFF2-40B4-BE49-F238E27FC236}">
                      <a16:creationId xmlns:a16="http://schemas.microsoft.com/office/drawing/2014/main" id="{4CF98A81-A30E-66C1-5A23-D08C5D4B3B92}"/>
                    </a:ext>
                  </a:extLst>
                </p:cNvPr>
                <p:cNvSpPr>
                  <a:spLocks/>
                </p:cNvSpPr>
                <p:nvPr/>
              </p:nvSpPr>
              <p:spPr bwMode="auto">
                <a:xfrm flipH="1">
                  <a:off x="44" y="55"/>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4" name="Freeform 1501">
                  <a:extLst>
                    <a:ext uri="{FF2B5EF4-FFF2-40B4-BE49-F238E27FC236}">
                      <a16:creationId xmlns:a16="http://schemas.microsoft.com/office/drawing/2014/main" id="{7D075366-0977-144F-DFDF-DB12CE326ABF}"/>
                    </a:ext>
                  </a:extLst>
                </p:cNvPr>
                <p:cNvSpPr>
                  <a:spLocks/>
                </p:cNvSpPr>
                <p:nvPr/>
              </p:nvSpPr>
              <p:spPr bwMode="auto">
                <a:xfrm flipH="1">
                  <a:off x="85" y="19"/>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5" name="Freeform 1502">
                  <a:extLst>
                    <a:ext uri="{FF2B5EF4-FFF2-40B4-BE49-F238E27FC236}">
                      <a16:creationId xmlns:a16="http://schemas.microsoft.com/office/drawing/2014/main" id="{2E2E9487-45D1-CDE3-70D2-E5844E03D32F}"/>
                    </a:ext>
                  </a:extLst>
                </p:cNvPr>
                <p:cNvSpPr>
                  <a:spLocks/>
                </p:cNvSpPr>
                <p:nvPr/>
              </p:nvSpPr>
              <p:spPr bwMode="auto">
                <a:xfrm>
                  <a:off x="100" y="28"/>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6" name="Freeform 1503">
                  <a:extLst>
                    <a:ext uri="{FF2B5EF4-FFF2-40B4-BE49-F238E27FC236}">
                      <a16:creationId xmlns:a16="http://schemas.microsoft.com/office/drawing/2014/main" id="{BE942152-D9FF-AF3F-1E12-827578B085E6}"/>
                    </a:ext>
                  </a:extLst>
                </p:cNvPr>
                <p:cNvSpPr>
                  <a:spLocks/>
                </p:cNvSpPr>
                <p:nvPr/>
              </p:nvSpPr>
              <p:spPr bwMode="auto">
                <a:xfrm>
                  <a:off x="130" y="55"/>
                  <a:ext cx="2" cy="55"/>
                </a:xfrm>
                <a:custGeom>
                  <a:avLst/>
                  <a:gdLst>
                    <a:gd name="T0" fmla="*/ 2 w 2"/>
                    <a:gd name="T1" fmla="*/ 0 h 55"/>
                    <a:gd name="T2" fmla="*/ 1 w 2"/>
                    <a:gd name="T3" fmla="*/ 20 h 55"/>
                    <a:gd name="T4" fmla="*/ 0 w 2"/>
                    <a:gd name="T5" fmla="*/ 55 h 55"/>
                    <a:gd name="T6" fmla="*/ 0 60000 65536"/>
                    <a:gd name="T7" fmla="*/ 0 60000 65536"/>
                    <a:gd name="T8" fmla="*/ 0 60000 65536"/>
                  </a:gdLst>
                  <a:ahLst/>
                  <a:cxnLst>
                    <a:cxn ang="T6">
                      <a:pos x="T0" y="T1"/>
                    </a:cxn>
                    <a:cxn ang="T7">
                      <a:pos x="T2" y="T3"/>
                    </a:cxn>
                    <a:cxn ang="T8">
                      <a:pos x="T4" y="T5"/>
                    </a:cxn>
                  </a:cxnLst>
                  <a:rect l="0" t="0" r="r" b="b"/>
                  <a:pathLst>
                    <a:path w="2" h="55">
                      <a:moveTo>
                        <a:pt x="2" y="0"/>
                      </a:moveTo>
                      <a:lnTo>
                        <a:pt x="1" y="20"/>
                      </a:lnTo>
                      <a:lnTo>
                        <a:pt x="0"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7" name="Freeform 1504">
                  <a:extLst>
                    <a:ext uri="{FF2B5EF4-FFF2-40B4-BE49-F238E27FC236}">
                      <a16:creationId xmlns:a16="http://schemas.microsoft.com/office/drawing/2014/main" id="{22100172-13FE-FC8E-0219-4B7E34CC905D}"/>
                    </a:ext>
                  </a:extLst>
                </p:cNvPr>
                <p:cNvSpPr>
                  <a:spLocks/>
                </p:cNvSpPr>
                <p:nvPr/>
              </p:nvSpPr>
              <p:spPr bwMode="auto">
                <a:xfrm>
                  <a:off x="81" y="62"/>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8" name="Freeform 1505">
                  <a:extLst>
                    <a:ext uri="{FF2B5EF4-FFF2-40B4-BE49-F238E27FC236}">
                      <a16:creationId xmlns:a16="http://schemas.microsoft.com/office/drawing/2014/main" id="{1F64124E-2697-64AC-F6C2-3F551FAF0EB3}"/>
                    </a:ext>
                  </a:extLst>
                </p:cNvPr>
                <p:cNvSpPr>
                  <a:spLocks/>
                </p:cNvSpPr>
                <p:nvPr/>
              </p:nvSpPr>
              <p:spPr bwMode="auto">
                <a:xfrm flipH="1">
                  <a:off x="95" y="58"/>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19" name="Freeform 1506">
                  <a:extLst>
                    <a:ext uri="{FF2B5EF4-FFF2-40B4-BE49-F238E27FC236}">
                      <a16:creationId xmlns:a16="http://schemas.microsoft.com/office/drawing/2014/main" id="{5E6D7F84-DBE0-B27A-D1F6-4F93E04078CC}"/>
                    </a:ext>
                  </a:extLst>
                </p:cNvPr>
                <p:cNvSpPr>
                  <a:spLocks/>
                </p:cNvSpPr>
                <p:nvPr/>
              </p:nvSpPr>
              <p:spPr bwMode="auto">
                <a:xfrm flipH="1">
                  <a:off x="43" y="11"/>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0" name="Freeform 1507">
                  <a:extLst>
                    <a:ext uri="{FF2B5EF4-FFF2-40B4-BE49-F238E27FC236}">
                      <a16:creationId xmlns:a16="http://schemas.microsoft.com/office/drawing/2014/main" id="{24F56485-391D-6BB3-51C9-D255F6C147D0}"/>
                    </a:ext>
                  </a:extLst>
                </p:cNvPr>
                <p:cNvSpPr>
                  <a:spLocks/>
                </p:cNvSpPr>
                <p:nvPr/>
              </p:nvSpPr>
              <p:spPr bwMode="auto">
                <a:xfrm>
                  <a:off x="89" y="121"/>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1" name="Freeform 1508">
                  <a:extLst>
                    <a:ext uri="{FF2B5EF4-FFF2-40B4-BE49-F238E27FC236}">
                      <a16:creationId xmlns:a16="http://schemas.microsoft.com/office/drawing/2014/main" id="{F28058F0-1A3F-CDB7-B7FE-B07675051253}"/>
                    </a:ext>
                  </a:extLst>
                </p:cNvPr>
                <p:cNvSpPr>
                  <a:spLocks/>
                </p:cNvSpPr>
                <p:nvPr/>
              </p:nvSpPr>
              <p:spPr bwMode="auto">
                <a:xfrm>
                  <a:off x="0" y="43"/>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2" name="Freeform 1509">
                  <a:extLst>
                    <a:ext uri="{FF2B5EF4-FFF2-40B4-BE49-F238E27FC236}">
                      <a16:creationId xmlns:a16="http://schemas.microsoft.com/office/drawing/2014/main" id="{424C9852-B380-A3AA-9CD5-5EE87D666D54}"/>
                    </a:ext>
                  </a:extLst>
                </p:cNvPr>
                <p:cNvSpPr>
                  <a:spLocks/>
                </p:cNvSpPr>
                <p:nvPr/>
              </p:nvSpPr>
              <p:spPr bwMode="auto">
                <a:xfrm>
                  <a:off x="80" y="122"/>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3" name="Freeform 1510">
                  <a:extLst>
                    <a:ext uri="{FF2B5EF4-FFF2-40B4-BE49-F238E27FC236}">
                      <a16:creationId xmlns:a16="http://schemas.microsoft.com/office/drawing/2014/main" id="{96EC16AA-A0A4-A30F-84AE-D11888346E85}"/>
                    </a:ext>
                  </a:extLst>
                </p:cNvPr>
                <p:cNvSpPr>
                  <a:spLocks/>
                </p:cNvSpPr>
                <p:nvPr/>
              </p:nvSpPr>
              <p:spPr bwMode="auto">
                <a:xfrm>
                  <a:off x="130" y="72"/>
                  <a:ext cx="67" cy="37"/>
                </a:xfrm>
                <a:custGeom>
                  <a:avLst/>
                  <a:gdLst>
                    <a:gd name="T0" fmla="*/ 1 w 67"/>
                    <a:gd name="T1" fmla="*/ 0 h 37"/>
                    <a:gd name="T2" fmla="*/ 9 w 67"/>
                    <a:gd name="T3" fmla="*/ 10 h 37"/>
                    <a:gd name="T4" fmla="*/ 16 w 67"/>
                    <a:gd name="T5" fmla="*/ 15 h 37"/>
                    <a:gd name="T6" fmla="*/ 25 w 67"/>
                    <a:gd name="T7" fmla="*/ 16 h 37"/>
                    <a:gd name="T8" fmla="*/ 36 w 67"/>
                    <a:gd name="T9" fmla="*/ 17 h 37"/>
                    <a:gd name="T10" fmla="*/ 52 w 67"/>
                    <a:gd name="T11" fmla="*/ 13 h 37"/>
                    <a:gd name="T12" fmla="*/ 51 w 67"/>
                    <a:gd name="T13" fmla="*/ 5 h 37"/>
                    <a:gd name="T14" fmla="*/ 56 w 67"/>
                    <a:gd name="T15" fmla="*/ 3 h 37"/>
                    <a:gd name="T16" fmla="*/ 61 w 67"/>
                    <a:gd name="T17" fmla="*/ 3 h 37"/>
                    <a:gd name="T18" fmla="*/ 67 w 67"/>
                    <a:gd name="T19" fmla="*/ 18 h 37"/>
                    <a:gd name="T20" fmla="*/ 60 w 67"/>
                    <a:gd name="T21" fmla="*/ 22 h 37"/>
                    <a:gd name="T22" fmla="*/ 47 w 67"/>
                    <a:gd name="T23" fmla="*/ 30 h 37"/>
                    <a:gd name="T24" fmla="*/ 31 w 67"/>
                    <a:gd name="T25" fmla="*/ 34 h 37"/>
                    <a:gd name="T26" fmla="*/ 21 w 67"/>
                    <a:gd name="T27" fmla="*/ 36 h 37"/>
                    <a:gd name="T28" fmla="*/ 11 w 67"/>
                    <a:gd name="T29" fmla="*/ 37 h 37"/>
                    <a:gd name="T30" fmla="*/ 4 w 67"/>
                    <a:gd name="T31" fmla="*/ 34 h 37"/>
                    <a:gd name="T32" fmla="*/ 0 w 67"/>
                    <a:gd name="T33" fmla="*/ 32 h 37"/>
                    <a:gd name="T34" fmla="*/ 1 w 67"/>
                    <a:gd name="T35" fmla="*/ 0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7" h="37">
                      <a:moveTo>
                        <a:pt x="1" y="0"/>
                      </a:moveTo>
                      <a:lnTo>
                        <a:pt x="9" y="10"/>
                      </a:lnTo>
                      <a:lnTo>
                        <a:pt x="16" y="15"/>
                      </a:lnTo>
                      <a:lnTo>
                        <a:pt x="25" y="16"/>
                      </a:lnTo>
                      <a:lnTo>
                        <a:pt x="36" y="17"/>
                      </a:lnTo>
                      <a:lnTo>
                        <a:pt x="52" y="13"/>
                      </a:lnTo>
                      <a:lnTo>
                        <a:pt x="51" y="5"/>
                      </a:lnTo>
                      <a:lnTo>
                        <a:pt x="56" y="3"/>
                      </a:lnTo>
                      <a:lnTo>
                        <a:pt x="61" y="3"/>
                      </a:lnTo>
                      <a:lnTo>
                        <a:pt x="67" y="18"/>
                      </a:lnTo>
                      <a:lnTo>
                        <a:pt x="60" y="22"/>
                      </a:lnTo>
                      <a:lnTo>
                        <a:pt x="47" y="30"/>
                      </a:lnTo>
                      <a:lnTo>
                        <a:pt x="31" y="34"/>
                      </a:lnTo>
                      <a:lnTo>
                        <a:pt x="21" y="36"/>
                      </a:lnTo>
                      <a:lnTo>
                        <a:pt x="11" y="37"/>
                      </a:lnTo>
                      <a:lnTo>
                        <a:pt x="4" y="34"/>
                      </a:lnTo>
                      <a:lnTo>
                        <a:pt x="0" y="32"/>
                      </a:lnTo>
                      <a:lnTo>
                        <a:pt x="1" y="0"/>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24" name="Freeform 1511">
                  <a:extLst>
                    <a:ext uri="{FF2B5EF4-FFF2-40B4-BE49-F238E27FC236}">
                      <a16:creationId xmlns:a16="http://schemas.microsoft.com/office/drawing/2014/main" id="{4BB08610-AB31-49B1-9935-424946C7B234}"/>
                    </a:ext>
                  </a:extLst>
                </p:cNvPr>
                <p:cNvSpPr>
                  <a:spLocks/>
                </p:cNvSpPr>
                <p:nvPr/>
              </p:nvSpPr>
              <p:spPr bwMode="auto">
                <a:xfrm>
                  <a:off x="182" y="85"/>
                  <a:ext cx="3" cy="8"/>
                </a:xfrm>
                <a:custGeom>
                  <a:avLst/>
                  <a:gdLst>
                    <a:gd name="T0" fmla="*/ 0 w 3"/>
                    <a:gd name="T1" fmla="*/ 0 h 8"/>
                    <a:gd name="T2" fmla="*/ 1 w 3"/>
                    <a:gd name="T3" fmla="*/ 4 h 8"/>
                    <a:gd name="T4" fmla="*/ 3 w 3"/>
                    <a:gd name="T5" fmla="*/ 8 h 8"/>
                    <a:gd name="T6" fmla="*/ 0 60000 65536"/>
                    <a:gd name="T7" fmla="*/ 0 60000 65536"/>
                    <a:gd name="T8" fmla="*/ 0 60000 65536"/>
                  </a:gdLst>
                  <a:ahLst/>
                  <a:cxnLst>
                    <a:cxn ang="T6">
                      <a:pos x="T0" y="T1"/>
                    </a:cxn>
                    <a:cxn ang="T7">
                      <a:pos x="T2" y="T3"/>
                    </a:cxn>
                    <a:cxn ang="T8">
                      <a:pos x="T4" y="T5"/>
                    </a:cxn>
                  </a:cxnLst>
                  <a:rect l="0" t="0" r="r" b="b"/>
                  <a:pathLst>
                    <a:path w="3" h="8">
                      <a:moveTo>
                        <a:pt x="0" y="0"/>
                      </a:moveTo>
                      <a:lnTo>
                        <a:pt x="1" y="4"/>
                      </a:lnTo>
                      <a:lnTo>
                        <a:pt x="3" y="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480" name="Group 406">
                <a:extLst>
                  <a:ext uri="{FF2B5EF4-FFF2-40B4-BE49-F238E27FC236}">
                    <a16:creationId xmlns:a16="http://schemas.microsoft.com/office/drawing/2014/main" id="{96193EC3-8A31-6FBF-F84B-38DB88540F3B}"/>
                  </a:ext>
                </a:extLst>
              </p:cNvPr>
              <p:cNvGrpSpPr>
                <a:grpSpLocks/>
              </p:cNvGrpSpPr>
              <p:nvPr/>
            </p:nvGrpSpPr>
            <p:grpSpPr bwMode="auto">
              <a:xfrm rot="21343720">
                <a:off x="4666041" y="3676079"/>
                <a:ext cx="951560" cy="1064229"/>
                <a:chOff x="0" y="0"/>
                <a:chExt cx="263" cy="302"/>
              </a:xfrm>
            </p:grpSpPr>
            <p:sp>
              <p:nvSpPr>
                <p:cNvPr id="481" name="Freeform 407">
                  <a:extLst>
                    <a:ext uri="{FF2B5EF4-FFF2-40B4-BE49-F238E27FC236}">
                      <a16:creationId xmlns:a16="http://schemas.microsoft.com/office/drawing/2014/main" id="{A58F401A-94E9-546E-3C83-705D5807D377}"/>
                    </a:ext>
                  </a:extLst>
                </p:cNvPr>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2" name="Freeform 408">
                  <a:extLst>
                    <a:ext uri="{FF2B5EF4-FFF2-40B4-BE49-F238E27FC236}">
                      <a16:creationId xmlns:a16="http://schemas.microsoft.com/office/drawing/2014/main" id="{2BBE5393-6727-1707-46C6-F315328314AF}"/>
                    </a:ext>
                  </a:extLst>
                </p:cNvPr>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3" name="Freeform 409">
                  <a:extLst>
                    <a:ext uri="{FF2B5EF4-FFF2-40B4-BE49-F238E27FC236}">
                      <a16:creationId xmlns:a16="http://schemas.microsoft.com/office/drawing/2014/main" id="{E735E225-61E6-A6C1-93D8-6A52A20F454C}"/>
                    </a:ext>
                  </a:extLst>
                </p:cNvPr>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4" name="Freeform 410">
                  <a:extLst>
                    <a:ext uri="{FF2B5EF4-FFF2-40B4-BE49-F238E27FC236}">
                      <a16:creationId xmlns:a16="http://schemas.microsoft.com/office/drawing/2014/main" id="{7072FC0A-A4BB-8F4E-4335-0C5B552F4B09}"/>
                    </a:ext>
                  </a:extLst>
                </p:cNvPr>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5" name="Freeform 411">
                  <a:extLst>
                    <a:ext uri="{FF2B5EF4-FFF2-40B4-BE49-F238E27FC236}">
                      <a16:creationId xmlns:a16="http://schemas.microsoft.com/office/drawing/2014/main" id="{BABDD9F7-1688-42CC-B43F-3A37CCC787AE}"/>
                    </a:ext>
                  </a:extLst>
                </p:cNvPr>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6" name="Freeform 412">
                  <a:extLst>
                    <a:ext uri="{FF2B5EF4-FFF2-40B4-BE49-F238E27FC236}">
                      <a16:creationId xmlns:a16="http://schemas.microsoft.com/office/drawing/2014/main" id="{2DBC7770-F191-CD45-AAAD-16E7C5BAEE5C}"/>
                    </a:ext>
                  </a:extLst>
                </p:cNvPr>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7" name="Freeform 413">
                  <a:extLst>
                    <a:ext uri="{FF2B5EF4-FFF2-40B4-BE49-F238E27FC236}">
                      <a16:creationId xmlns:a16="http://schemas.microsoft.com/office/drawing/2014/main" id="{E8C717E0-8744-3FF0-4698-6A35494910CB}"/>
                    </a:ext>
                  </a:extLst>
                </p:cNvPr>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8" name="Freeform 414">
                  <a:extLst>
                    <a:ext uri="{FF2B5EF4-FFF2-40B4-BE49-F238E27FC236}">
                      <a16:creationId xmlns:a16="http://schemas.microsoft.com/office/drawing/2014/main" id="{4020225A-E395-F4DA-4B0C-E8757D57EFB1}"/>
                    </a:ext>
                  </a:extLst>
                </p:cNvPr>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89" name="Freeform 415">
                  <a:extLst>
                    <a:ext uri="{FF2B5EF4-FFF2-40B4-BE49-F238E27FC236}">
                      <a16:creationId xmlns:a16="http://schemas.microsoft.com/office/drawing/2014/main" id="{D93FCB76-5BBB-B223-A2C8-FC0C4A439AEF}"/>
                    </a:ext>
                  </a:extLst>
                </p:cNvPr>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0" name="Freeform 416">
                  <a:extLst>
                    <a:ext uri="{FF2B5EF4-FFF2-40B4-BE49-F238E27FC236}">
                      <a16:creationId xmlns:a16="http://schemas.microsoft.com/office/drawing/2014/main" id="{ACF20774-56E9-82FC-99DE-A42B7B70373A}"/>
                    </a:ext>
                  </a:extLst>
                </p:cNvPr>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1" name="Freeform 417">
                  <a:extLst>
                    <a:ext uri="{FF2B5EF4-FFF2-40B4-BE49-F238E27FC236}">
                      <a16:creationId xmlns:a16="http://schemas.microsoft.com/office/drawing/2014/main" id="{ACF43A88-3F20-119E-9236-637B2FEBDD91}"/>
                    </a:ext>
                  </a:extLst>
                </p:cNvPr>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2" name="Freeform 418">
                  <a:extLst>
                    <a:ext uri="{FF2B5EF4-FFF2-40B4-BE49-F238E27FC236}">
                      <a16:creationId xmlns:a16="http://schemas.microsoft.com/office/drawing/2014/main" id="{8A71381C-0E48-E4E5-405A-476DD26A0A0C}"/>
                    </a:ext>
                  </a:extLst>
                </p:cNvPr>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3" name="Freeform 419">
                  <a:extLst>
                    <a:ext uri="{FF2B5EF4-FFF2-40B4-BE49-F238E27FC236}">
                      <a16:creationId xmlns:a16="http://schemas.microsoft.com/office/drawing/2014/main" id="{6901D031-73BA-5C21-1E0C-1905A2FB9919}"/>
                    </a:ext>
                  </a:extLst>
                </p:cNvPr>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4" name="Freeform 420">
                  <a:extLst>
                    <a:ext uri="{FF2B5EF4-FFF2-40B4-BE49-F238E27FC236}">
                      <a16:creationId xmlns:a16="http://schemas.microsoft.com/office/drawing/2014/main" id="{66C6651A-A12E-0084-E0AE-975539687E9E}"/>
                    </a:ext>
                  </a:extLst>
                </p:cNvPr>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5" name="WordArt 421">
                  <a:extLst>
                    <a:ext uri="{FF2B5EF4-FFF2-40B4-BE49-F238E27FC236}">
                      <a16:creationId xmlns:a16="http://schemas.microsoft.com/office/drawing/2014/main" id="{0E349894-B6DC-A345-FEB1-677016C3763A}"/>
                    </a:ext>
                  </a:extLst>
                </p:cNvPr>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496" name="Group 422">
                  <a:extLst>
                    <a:ext uri="{FF2B5EF4-FFF2-40B4-BE49-F238E27FC236}">
                      <a16:creationId xmlns:a16="http://schemas.microsoft.com/office/drawing/2014/main" id="{A7E0B8A3-27FF-B987-CC1A-98D7134ABB03}"/>
                    </a:ext>
                  </a:extLst>
                </p:cNvPr>
                <p:cNvGrpSpPr>
                  <a:grpSpLocks/>
                </p:cNvGrpSpPr>
                <p:nvPr/>
              </p:nvGrpSpPr>
              <p:grpSpPr bwMode="auto">
                <a:xfrm>
                  <a:off x="131" y="22"/>
                  <a:ext cx="39" cy="24"/>
                  <a:chOff x="131" y="22"/>
                  <a:chExt cx="47" cy="21"/>
                </a:xfrm>
              </p:grpSpPr>
              <p:sp>
                <p:nvSpPr>
                  <p:cNvPr id="497" name="Freeform 423">
                    <a:extLst>
                      <a:ext uri="{FF2B5EF4-FFF2-40B4-BE49-F238E27FC236}">
                        <a16:creationId xmlns:a16="http://schemas.microsoft.com/office/drawing/2014/main" id="{E4982FDE-6D38-1FD3-AAB8-44E067C04C14}"/>
                      </a:ext>
                    </a:extLst>
                  </p:cNvPr>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8" name="Freeform 424">
                    <a:extLst>
                      <a:ext uri="{FF2B5EF4-FFF2-40B4-BE49-F238E27FC236}">
                        <a16:creationId xmlns:a16="http://schemas.microsoft.com/office/drawing/2014/main" id="{DB23FE5E-2593-BDB8-50FC-69D82ED15841}"/>
                      </a:ext>
                    </a:extLst>
                  </p:cNvPr>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499" name="Freeform 425">
                    <a:extLst>
                      <a:ext uri="{FF2B5EF4-FFF2-40B4-BE49-F238E27FC236}">
                        <a16:creationId xmlns:a16="http://schemas.microsoft.com/office/drawing/2014/main" id="{360880AF-E6BD-6F09-7DBA-CDB528C5D2FC}"/>
                      </a:ext>
                    </a:extLst>
                  </p:cNvPr>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sp>
          <p:nvSpPr>
            <p:cNvPr id="478" name="正方形/長方形 477">
              <a:extLst>
                <a:ext uri="{FF2B5EF4-FFF2-40B4-BE49-F238E27FC236}">
                  <a16:creationId xmlns:a16="http://schemas.microsoft.com/office/drawing/2014/main" id="{AFA00C34-F7A6-7F58-671D-6C75AA4AD5ED}"/>
                </a:ext>
              </a:extLst>
            </p:cNvPr>
            <p:cNvSpPr/>
            <p:nvPr/>
          </p:nvSpPr>
          <p:spPr>
            <a:xfrm>
              <a:off x="5770121" y="5839547"/>
              <a:ext cx="2528762" cy="66076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アドバイザー</a:t>
              </a:r>
              <a:endParaRPr kumimoji="1"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出来</a:t>
              </a:r>
              <a:r>
                <a:rPr kumimoji="1"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GL</a:t>
              </a: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に相談</a:t>
              </a:r>
            </a:p>
          </p:txBody>
        </p:sp>
      </p:grpSp>
      <p:pic>
        <p:nvPicPr>
          <p:cNvPr id="648" name="図 647">
            <a:extLst>
              <a:ext uri="{FF2B5EF4-FFF2-40B4-BE49-F238E27FC236}">
                <a16:creationId xmlns:a16="http://schemas.microsoft.com/office/drawing/2014/main" id="{0940AD24-B53F-DE63-E7F6-B5D8405E4817}"/>
              </a:ext>
            </a:extLst>
          </p:cNvPr>
          <p:cNvPicPr>
            <a:picLocks noChangeAspect="1"/>
          </p:cNvPicPr>
          <p:nvPr/>
        </p:nvPicPr>
        <p:blipFill rotWithShape="1">
          <a:blip r:embed="rId14"/>
          <a:srcRect b="57660"/>
          <a:stretch/>
        </p:blipFill>
        <p:spPr>
          <a:xfrm flipH="1">
            <a:off x="2725152" y="3659703"/>
            <a:ext cx="1644053" cy="1361421"/>
          </a:xfrm>
          <a:prstGeom prst="rect">
            <a:avLst/>
          </a:prstGeom>
        </p:spPr>
      </p:pic>
      <p:grpSp>
        <p:nvGrpSpPr>
          <p:cNvPr id="658" name="グループ化 657">
            <a:extLst>
              <a:ext uri="{FF2B5EF4-FFF2-40B4-BE49-F238E27FC236}">
                <a16:creationId xmlns:a16="http://schemas.microsoft.com/office/drawing/2014/main" id="{815AF2B8-0B30-7115-027F-F9F8615958B8}"/>
              </a:ext>
            </a:extLst>
          </p:cNvPr>
          <p:cNvGrpSpPr/>
          <p:nvPr/>
        </p:nvGrpSpPr>
        <p:grpSpPr>
          <a:xfrm>
            <a:off x="3340673" y="4251130"/>
            <a:ext cx="2679612" cy="2643298"/>
            <a:chOff x="3340673" y="4251130"/>
            <a:chExt cx="2679612" cy="2643298"/>
          </a:xfrm>
        </p:grpSpPr>
        <p:grpSp>
          <p:nvGrpSpPr>
            <p:cNvPr id="654" name="グループ化 653">
              <a:extLst>
                <a:ext uri="{FF2B5EF4-FFF2-40B4-BE49-F238E27FC236}">
                  <a16:creationId xmlns:a16="http://schemas.microsoft.com/office/drawing/2014/main" id="{1923FF24-B0E0-EBA2-90ED-29879A663F18}"/>
                </a:ext>
              </a:extLst>
            </p:cNvPr>
            <p:cNvGrpSpPr/>
            <p:nvPr/>
          </p:nvGrpSpPr>
          <p:grpSpPr>
            <a:xfrm>
              <a:off x="4018009" y="4251130"/>
              <a:ext cx="2002276" cy="2643298"/>
              <a:chOff x="4018009" y="4251130"/>
              <a:chExt cx="2002276" cy="2643298"/>
            </a:xfrm>
          </p:grpSpPr>
          <p:sp>
            <p:nvSpPr>
              <p:cNvPr id="608" name="テキスト ボックス 607">
                <a:extLst>
                  <a:ext uri="{FF2B5EF4-FFF2-40B4-BE49-F238E27FC236}">
                    <a16:creationId xmlns:a16="http://schemas.microsoft.com/office/drawing/2014/main" id="{453A20C1-4EFF-4DFB-745B-EFFED85A20A1}"/>
                  </a:ext>
                </a:extLst>
              </p:cNvPr>
              <p:cNvSpPr txBox="1"/>
              <p:nvPr/>
            </p:nvSpPr>
            <p:spPr>
              <a:xfrm>
                <a:off x="5096831" y="6371208"/>
                <a:ext cx="90601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00B050"/>
                    </a:solidFill>
                    <a:effectLst/>
                    <a:uLnTx/>
                    <a:uFillTx/>
                    <a:latin typeface="Calibri"/>
                    <a:ea typeface="ＭＳ Ｐゴシック" panose="020B0600070205080204" pitchFamily="50" charset="-128"/>
                    <a:cs typeface="+mn-cs"/>
                  </a:rPr>
                  <a:t>若手</a:t>
                </a:r>
              </a:p>
            </p:txBody>
          </p:sp>
          <p:pic>
            <p:nvPicPr>
              <p:cNvPr id="651" name="図 650">
                <a:extLst>
                  <a:ext uri="{FF2B5EF4-FFF2-40B4-BE49-F238E27FC236}">
                    <a16:creationId xmlns:a16="http://schemas.microsoft.com/office/drawing/2014/main" id="{1C3D1579-E082-0FDA-A182-ADBBFD47CAF1}"/>
                  </a:ext>
                </a:extLst>
              </p:cNvPr>
              <p:cNvPicPr>
                <a:picLocks noChangeAspect="1"/>
              </p:cNvPicPr>
              <p:nvPr/>
            </p:nvPicPr>
            <p:blipFill rotWithShape="1">
              <a:blip r:embed="rId15"/>
              <a:srcRect t="-1" b="56501"/>
              <a:stretch/>
            </p:blipFill>
            <p:spPr>
              <a:xfrm flipH="1">
                <a:off x="4309265" y="4251130"/>
                <a:ext cx="917692" cy="1379423"/>
              </a:xfrm>
              <a:prstGeom prst="rect">
                <a:avLst/>
              </a:prstGeom>
            </p:spPr>
          </p:pic>
          <p:pic>
            <p:nvPicPr>
              <p:cNvPr id="652" name="図 651">
                <a:extLst>
                  <a:ext uri="{FF2B5EF4-FFF2-40B4-BE49-F238E27FC236}">
                    <a16:creationId xmlns:a16="http://schemas.microsoft.com/office/drawing/2014/main" id="{F87C352F-95BB-7411-3BC4-F1A43B493645}"/>
                  </a:ext>
                </a:extLst>
              </p:cNvPr>
              <p:cNvPicPr>
                <a:picLocks noChangeAspect="1"/>
              </p:cNvPicPr>
              <p:nvPr/>
            </p:nvPicPr>
            <p:blipFill rotWithShape="1">
              <a:blip r:embed="rId16"/>
              <a:srcRect b="55051"/>
              <a:stretch/>
            </p:blipFill>
            <p:spPr>
              <a:xfrm flipH="1">
                <a:off x="4613500" y="4996848"/>
                <a:ext cx="1406785" cy="1379422"/>
              </a:xfrm>
              <a:prstGeom prst="rect">
                <a:avLst/>
              </a:prstGeom>
            </p:spPr>
          </p:pic>
          <p:pic>
            <p:nvPicPr>
              <p:cNvPr id="650" name="図 649">
                <a:extLst>
                  <a:ext uri="{FF2B5EF4-FFF2-40B4-BE49-F238E27FC236}">
                    <a16:creationId xmlns:a16="http://schemas.microsoft.com/office/drawing/2014/main" id="{AD34CFF8-A257-CEAE-1D8E-A77F7CC1CFE9}"/>
                  </a:ext>
                </a:extLst>
              </p:cNvPr>
              <p:cNvPicPr>
                <a:picLocks noChangeAspect="1"/>
              </p:cNvPicPr>
              <p:nvPr/>
            </p:nvPicPr>
            <p:blipFill rotWithShape="1">
              <a:blip r:embed="rId17"/>
              <a:srcRect b="54893"/>
              <a:stretch/>
            </p:blipFill>
            <p:spPr>
              <a:xfrm flipH="1">
                <a:off x="4018009" y="5550096"/>
                <a:ext cx="825827" cy="1268580"/>
              </a:xfrm>
              <a:prstGeom prst="rect">
                <a:avLst/>
              </a:prstGeom>
            </p:spPr>
          </p:pic>
        </p:grpSp>
        <p:sp>
          <p:nvSpPr>
            <p:cNvPr id="656" name="吹き出し: 角を丸めた四角形 655">
              <a:extLst>
                <a:ext uri="{FF2B5EF4-FFF2-40B4-BE49-F238E27FC236}">
                  <a16:creationId xmlns:a16="http://schemas.microsoft.com/office/drawing/2014/main" id="{1D34C21E-775E-B7E8-CAAC-BD11E92F32B0}"/>
                </a:ext>
              </a:extLst>
            </p:cNvPr>
            <p:cNvSpPr/>
            <p:nvPr/>
          </p:nvSpPr>
          <p:spPr>
            <a:xfrm>
              <a:off x="3340673" y="5113116"/>
              <a:ext cx="605354" cy="1648275"/>
            </a:xfrm>
            <a:prstGeom prst="wedgeRoundRectCallout">
              <a:avLst>
                <a:gd name="adj1" fmla="val 92722"/>
                <a:gd name="adj2" fmla="val -3468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r>
                <a:rPr kumimoji="1" lang="ja-JP" altLang="en-US" sz="1600" dirty="0">
                  <a:solidFill>
                    <a:schemeClr val="tx1"/>
                  </a:solidFill>
                </a:rPr>
                <a:t>意見を</a:t>
              </a:r>
              <a:endParaRPr kumimoji="1" lang="en-US" altLang="ja-JP" sz="1600" dirty="0">
                <a:solidFill>
                  <a:schemeClr val="tx1"/>
                </a:solidFill>
              </a:endParaRPr>
            </a:p>
            <a:p>
              <a:r>
                <a:rPr kumimoji="1" lang="ja-JP" altLang="en-US" sz="1600" dirty="0">
                  <a:solidFill>
                    <a:schemeClr val="tx1"/>
                  </a:solidFill>
                </a:rPr>
                <a:t>　　聞いてほしい</a:t>
              </a:r>
              <a:endParaRPr kumimoji="1" lang="en-US" altLang="ja-JP" sz="1600" dirty="0">
                <a:solidFill>
                  <a:schemeClr val="tx1"/>
                </a:solidFill>
              </a:endParaRPr>
            </a:p>
          </p:txBody>
        </p:sp>
      </p:grpSp>
      <p:pic>
        <p:nvPicPr>
          <p:cNvPr id="649" name="図 648">
            <a:extLst>
              <a:ext uri="{FF2B5EF4-FFF2-40B4-BE49-F238E27FC236}">
                <a16:creationId xmlns:a16="http://schemas.microsoft.com/office/drawing/2014/main" id="{F761CA5F-1956-2BFC-F56E-0380B67E09E6}"/>
              </a:ext>
            </a:extLst>
          </p:cNvPr>
          <p:cNvPicPr>
            <a:picLocks noChangeAspect="1"/>
          </p:cNvPicPr>
          <p:nvPr/>
        </p:nvPicPr>
        <p:blipFill rotWithShape="1">
          <a:blip r:embed="rId14"/>
          <a:srcRect b="57660"/>
          <a:stretch/>
        </p:blipFill>
        <p:spPr>
          <a:xfrm>
            <a:off x="1707593" y="5302590"/>
            <a:ext cx="1792379" cy="1484248"/>
          </a:xfrm>
          <a:prstGeom prst="rect">
            <a:avLst/>
          </a:prstGeom>
        </p:spPr>
      </p:pic>
    </p:spTree>
    <p:extLst>
      <p:ext uri="{BB962C8B-B14F-4D97-AF65-F5344CB8AC3E}">
        <p14:creationId xmlns:p14="http://schemas.microsoft.com/office/powerpoint/2010/main" val="837833317"/>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468"/>
                                        </p:tgtEl>
                                        <p:attrNameLst>
                                          <p:attrName>style.visibility</p:attrName>
                                        </p:attrNameLst>
                                      </p:cBhvr>
                                      <p:to>
                                        <p:strVal val="visible"/>
                                      </p:to>
                                    </p:set>
                                    <p:anim calcmode="lin" valueType="num">
                                      <p:cBhvr>
                                        <p:cTn id="12" dur="250" fill="hold"/>
                                        <p:tgtEl>
                                          <p:spTgt spid="468"/>
                                        </p:tgtEl>
                                        <p:attrNameLst>
                                          <p:attrName>ppt_w</p:attrName>
                                        </p:attrNameLst>
                                      </p:cBhvr>
                                      <p:tavLst>
                                        <p:tav tm="0">
                                          <p:val>
                                            <p:fltVal val="0"/>
                                          </p:val>
                                        </p:tav>
                                        <p:tav tm="100000">
                                          <p:val>
                                            <p:strVal val="#ppt_w"/>
                                          </p:val>
                                        </p:tav>
                                      </p:tavLst>
                                    </p:anim>
                                    <p:anim calcmode="lin" valueType="num">
                                      <p:cBhvr>
                                        <p:cTn id="13" dur="250" fill="hold"/>
                                        <p:tgtEl>
                                          <p:spTgt spid="468"/>
                                        </p:tgtEl>
                                        <p:attrNameLst>
                                          <p:attrName>ppt_h</p:attrName>
                                        </p:attrNameLst>
                                      </p:cBhvr>
                                      <p:tavLst>
                                        <p:tav tm="0">
                                          <p:val>
                                            <p:fltVal val="0"/>
                                          </p:val>
                                        </p:tav>
                                        <p:tav tm="100000">
                                          <p:val>
                                            <p:strVal val="#ppt_h"/>
                                          </p:val>
                                        </p:tav>
                                      </p:tavLst>
                                    </p:anim>
                                    <p:animEffect transition="in" filter="fade">
                                      <p:cBhvr>
                                        <p:cTn id="14" dur="250"/>
                                        <p:tgtEl>
                                          <p:spTgt spid="468"/>
                                        </p:tgtEl>
                                      </p:cBhvr>
                                    </p:animEffect>
                                  </p:childTnLst>
                                </p:cTn>
                              </p:par>
                            </p:childTnLst>
                          </p:cTn>
                        </p:par>
                        <p:par>
                          <p:cTn id="15" fill="hold">
                            <p:stCondLst>
                              <p:cond delay="250"/>
                            </p:stCondLst>
                            <p:childTnLst>
                              <p:par>
                                <p:cTn id="16" presetID="53" presetClass="entr" presetSubtype="16" fill="hold" grpId="0" nodeType="afterEffect">
                                  <p:stCondLst>
                                    <p:cond delay="0"/>
                                  </p:stCondLst>
                                  <p:childTnLst>
                                    <p:set>
                                      <p:cBhvr>
                                        <p:cTn id="17" dur="1" fill="hold">
                                          <p:stCondLst>
                                            <p:cond delay="0"/>
                                          </p:stCondLst>
                                        </p:cTn>
                                        <p:tgtEl>
                                          <p:spTgt spid="470"/>
                                        </p:tgtEl>
                                        <p:attrNameLst>
                                          <p:attrName>style.visibility</p:attrName>
                                        </p:attrNameLst>
                                      </p:cBhvr>
                                      <p:to>
                                        <p:strVal val="visible"/>
                                      </p:to>
                                    </p:set>
                                    <p:anim calcmode="lin" valueType="num">
                                      <p:cBhvr>
                                        <p:cTn id="18" dur="250" fill="hold"/>
                                        <p:tgtEl>
                                          <p:spTgt spid="470"/>
                                        </p:tgtEl>
                                        <p:attrNameLst>
                                          <p:attrName>ppt_w</p:attrName>
                                        </p:attrNameLst>
                                      </p:cBhvr>
                                      <p:tavLst>
                                        <p:tav tm="0">
                                          <p:val>
                                            <p:fltVal val="0"/>
                                          </p:val>
                                        </p:tav>
                                        <p:tav tm="100000">
                                          <p:val>
                                            <p:strVal val="#ppt_w"/>
                                          </p:val>
                                        </p:tav>
                                      </p:tavLst>
                                    </p:anim>
                                    <p:anim calcmode="lin" valueType="num">
                                      <p:cBhvr>
                                        <p:cTn id="19" dur="250" fill="hold"/>
                                        <p:tgtEl>
                                          <p:spTgt spid="470"/>
                                        </p:tgtEl>
                                        <p:attrNameLst>
                                          <p:attrName>ppt_h</p:attrName>
                                        </p:attrNameLst>
                                      </p:cBhvr>
                                      <p:tavLst>
                                        <p:tav tm="0">
                                          <p:val>
                                            <p:fltVal val="0"/>
                                          </p:val>
                                        </p:tav>
                                        <p:tav tm="100000">
                                          <p:val>
                                            <p:strVal val="#ppt_h"/>
                                          </p:val>
                                        </p:tav>
                                      </p:tavLst>
                                    </p:anim>
                                    <p:animEffect transition="in" filter="fade">
                                      <p:cBhvr>
                                        <p:cTn id="20" dur="250"/>
                                        <p:tgtEl>
                                          <p:spTgt spid="470"/>
                                        </p:tgtEl>
                                      </p:cBhvr>
                                    </p:animEffect>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69"/>
                                        </p:tgtEl>
                                        <p:attrNameLst>
                                          <p:attrName>style.visibility</p:attrName>
                                        </p:attrNameLst>
                                      </p:cBhvr>
                                      <p:to>
                                        <p:strVal val="visible"/>
                                      </p:to>
                                    </p:set>
                                    <p:anim calcmode="lin" valueType="num">
                                      <p:cBhvr>
                                        <p:cTn id="24" dur="250" fill="hold"/>
                                        <p:tgtEl>
                                          <p:spTgt spid="469"/>
                                        </p:tgtEl>
                                        <p:attrNameLst>
                                          <p:attrName>ppt_w</p:attrName>
                                        </p:attrNameLst>
                                      </p:cBhvr>
                                      <p:tavLst>
                                        <p:tav tm="0">
                                          <p:val>
                                            <p:fltVal val="0"/>
                                          </p:val>
                                        </p:tav>
                                        <p:tav tm="100000">
                                          <p:val>
                                            <p:strVal val="#ppt_w"/>
                                          </p:val>
                                        </p:tav>
                                      </p:tavLst>
                                    </p:anim>
                                    <p:anim calcmode="lin" valueType="num">
                                      <p:cBhvr>
                                        <p:cTn id="25" dur="250" fill="hold"/>
                                        <p:tgtEl>
                                          <p:spTgt spid="469"/>
                                        </p:tgtEl>
                                        <p:attrNameLst>
                                          <p:attrName>ppt_h</p:attrName>
                                        </p:attrNameLst>
                                      </p:cBhvr>
                                      <p:tavLst>
                                        <p:tav tm="0">
                                          <p:val>
                                            <p:fltVal val="0"/>
                                          </p:val>
                                        </p:tav>
                                        <p:tav tm="100000">
                                          <p:val>
                                            <p:strVal val="#ppt_h"/>
                                          </p:val>
                                        </p:tav>
                                      </p:tavLst>
                                    </p:anim>
                                    <p:animEffect transition="in" filter="fade">
                                      <p:cBhvr>
                                        <p:cTn id="26" dur="250"/>
                                        <p:tgtEl>
                                          <p:spTgt spid="46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467"/>
                                        </p:tgtEl>
                                        <p:attrNameLst>
                                          <p:attrName>style.visibility</p:attrName>
                                        </p:attrNameLst>
                                      </p:cBhvr>
                                      <p:to>
                                        <p:strVal val="visible"/>
                                      </p:to>
                                    </p:set>
                                    <p:animEffect transition="in" filter="wipe(down)">
                                      <p:cBhvr>
                                        <p:cTn id="31" dur="500"/>
                                        <p:tgtEl>
                                          <p:spTgt spid="467"/>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466"/>
                                        </p:tgtEl>
                                        <p:attrNameLst>
                                          <p:attrName>style.visibility</p:attrName>
                                        </p:attrNameLst>
                                      </p:cBhvr>
                                      <p:to>
                                        <p:strVal val="visible"/>
                                      </p:to>
                                    </p:set>
                                    <p:animEffect transition="in" filter="fade">
                                      <p:cBhvr>
                                        <p:cTn id="35" dur="500"/>
                                        <p:tgtEl>
                                          <p:spTgt spid="46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657"/>
                                        </p:tgtEl>
                                        <p:attrNameLst>
                                          <p:attrName>style.visibility</p:attrName>
                                        </p:attrNameLst>
                                      </p:cBhvr>
                                      <p:to>
                                        <p:strVal val="visible"/>
                                      </p:to>
                                    </p:set>
                                    <p:animEffect transition="in" filter="fade">
                                      <p:cBhvr>
                                        <p:cTn id="40" dur="500"/>
                                        <p:tgtEl>
                                          <p:spTgt spid="657"/>
                                        </p:tgtEl>
                                      </p:cBhvr>
                                    </p:animEffect>
                                  </p:childTnLst>
                                </p:cTn>
                              </p:par>
                              <p:par>
                                <p:cTn id="41" presetID="10" presetClass="entr" presetSubtype="0" fill="hold" nodeType="withEffect">
                                  <p:stCondLst>
                                    <p:cond delay="0"/>
                                  </p:stCondLst>
                                  <p:childTnLst>
                                    <p:set>
                                      <p:cBhvr>
                                        <p:cTn id="42" dur="1" fill="hold">
                                          <p:stCondLst>
                                            <p:cond delay="0"/>
                                          </p:stCondLst>
                                        </p:cTn>
                                        <p:tgtEl>
                                          <p:spTgt spid="648"/>
                                        </p:tgtEl>
                                        <p:attrNameLst>
                                          <p:attrName>style.visibility</p:attrName>
                                        </p:attrNameLst>
                                      </p:cBhvr>
                                      <p:to>
                                        <p:strVal val="visible"/>
                                      </p:to>
                                    </p:set>
                                    <p:animEffect transition="in" filter="fade">
                                      <p:cBhvr>
                                        <p:cTn id="43" dur="500"/>
                                        <p:tgtEl>
                                          <p:spTgt spid="648"/>
                                        </p:tgtEl>
                                      </p:cBhvr>
                                    </p:animEffect>
                                  </p:childTnLst>
                                </p:cTn>
                              </p:par>
                            </p:childTnLst>
                          </p:cTn>
                        </p:par>
                        <p:par>
                          <p:cTn id="44" fill="hold">
                            <p:stCondLst>
                              <p:cond delay="500"/>
                            </p:stCondLst>
                            <p:childTnLst>
                              <p:par>
                                <p:cTn id="45" presetID="55" presetClass="exit" presetSubtype="0" fill="hold" nodeType="afterEffect">
                                  <p:stCondLst>
                                    <p:cond delay="0"/>
                                  </p:stCondLst>
                                  <p:childTnLst>
                                    <p:anim calcmode="lin" valueType="num">
                                      <p:cBhvr>
                                        <p:cTn id="46" dur="250"/>
                                        <p:tgtEl>
                                          <p:spTgt spid="648"/>
                                        </p:tgtEl>
                                        <p:attrNameLst>
                                          <p:attrName>ppt_w</p:attrName>
                                        </p:attrNameLst>
                                      </p:cBhvr>
                                      <p:tavLst>
                                        <p:tav tm="0">
                                          <p:val>
                                            <p:strVal val="ppt_w"/>
                                          </p:val>
                                        </p:tav>
                                        <p:tav tm="100000">
                                          <p:val>
                                            <p:strVal val="ppt_w*0.70"/>
                                          </p:val>
                                        </p:tav>
                                      </p:tavLst>
                                    </p:anim>
                                    <p:anim calcmode="lin" valueType="num">
                                      <p:cBhvr>
                                        <p:cTn id="47" dur="250"/>
                                        <p:tgtEl>
                                          <p:spTgt spid="648"/>
                                        </p:tgtEl>
                                        <p:attrNameLst>
                                          <p:attrName>ppt_h</p:attrName>
                                        </p:attrNameLst>
                                      </p:cBhvr>
                                      <p:tavLst>
                                        <p:tav tm="0">
                                          <p:val>
                                            <p:strVal val="ppt_h"/>
                                          </p:val>
                                        </p:tav>
                                        <p:tav tm="100000">
                                          <p:val>
                                            <p:strVal val="ppt_h"/>
                                          </p:val>
                                        </p:tav>
                                      </p:tavLst>
                                    </p:anim>
                                    <p:animEffect transition="out" filter="fade">
                                      <p:cBhvr>
                                        <p:cTn id="48" dur="250"/>
                                        <p:tgtEl>
                                          <p:spTgt spid="648"/>
                                        </p:tgtEl>
                                      </p:cBhvr>
                                    </p:animEffect>
                                    <p:set>
                                      <p:cBhvr>
                                        <p:cTn id="49" dur="1" fill="hold">
                                          <p:stCondLst>
                                            <p:cond delay="249"/>
                                          </p:stCondLst>
                                        </p:cTn>
                                        <p:tgtEl>
                                          <p:spTgt spid="648"/>
                                        </p:tgtEl>
                                        <p:attrNameLst>
                                          <p:attrName>style.visibility</p:attrName>
                                        </p:attrNameLst>
                                      </p:cBhvr>
                                      <p:to>
                                        <p:strVal val="hidden"/>
                                      </p:to>
                                    </p:set>
                                  </p:childTnLst>
                                </p:cTn>
                              </p:par>
                            </p:childTnLst>
                          </p:cTn>
                        </p:par>
                        <p:par>
                          <p:cTn id="50" fill="hold">
                            <p:stCondLst>
                              <p:cond delay="750"/>
                            </p:stCondLst>
                            <p:childTnLst>
                              <p:par>
                                <p:cTn id="51" presetID="55" presetClass="entr" presetSubtype="0" fill="hold" nodeType="afterEffect">
                                  <p:stCondLst>
                                    <p:cond delay="0"/>
                                  </p:stCondLst>
                                  <p:childTnLst>
                                    <p:set>
                                      <p:cBhvr>
                                        <p:cTn id="52" dur="1" fill="hold">
                                          <p:stCondLst>
                                            <p:cond delay="0"/>
                                          </p:stCondLst>
                                        </p:cTn>
                                        <p:tgtEl>
                                          <p:spTgt spid="649"/>
                                        </p:tgtEl>
                                        <p:attrNameLst>
                                          <p:attrName>style.visibility</p:attrName>
                                        </p:attrNameLst>
                                      </p:cBhvr>
                                      <p:to>
                                        <p:strVal val="visible"/>
                                      </p:to>
                                    </p:set>
                                    <p:anim calcmode="lin" valueType="num">
                                      <p:cBhvr>
                                        <p:cTn id="53" dur="250" fill="hold"/>
                                        <p:tgtEl>
                                          <p:spTgt spid="649"/>
                                        </p:tgtEl>
                                        <p:attrNameLst>
                                          <p:attrName>ppt_w</p:attrName>
                                        </p:attrNameLst>
                                      </p:cBhvr>
                                      <p:tavLst>
                                        <p:tav tm="0">
                                          <p:val>
                                            <p:strVal val="#ppt_w*0.70"/>
                                          </p:val>
                                        </p:tav>
                                        <p:tav tm="100000">
                                          <p:val>
                                            <p:strVal val="#ppt_w"/>
                                          </p:val>
                                        </p:tav>
                                      </p:tavLst>
                                    </p:anim>
                                    <p:anim calcmode="lin" valueType="num">
                                      <p:cBhvr>
                                        <p:cTn id="54" dur="250" fill="hold"/>
                                        <p:tgtEl>
                                          <p:spTgt spid="649"/>
                                        </p:tgtEl>
                                        <p:attrNameLst>
                                          <p:attrName>ppt_h</p:attrName>
                                        </p:attrNameLst>
                                      </p:cBhvr>
                                      <p:tavLst>
                                        <p:tav tm="0">
                                          <p:val>
                                            <p:strVal val="#ppt_h"/>
                                          </p:val>
                                        </p:tav>
                                        <p:tav tm="100000">
                                          <p:val>
                                            <p:strVal val="#ppt_h"/>
                                          </p:val>
                                        </p:tav>
                                      </p:tavLst>
                                    </p:anim>
                                    <p:animEffect transition="in" filter="fade">
                                      <p:cBhvr>
                                        <p:cTn id="55" dur="250"/>
                                        <p:tgtEl>
                                          <p:spTgt spid="649"/>
                                        </p:tgtEl>
                                      </p:cBhvr>
                                    </p:animEffect>
                                  </p:childTnLst>
                                </p:cTn>
                              </p:par>
                            </p:childTnLst>
                          </p:cTn>
                        </p:par>
                        <p:par>
                          <p:cTn id="56" fill="hold">
                            <p:stCondLst>
                              <p:cond delay="1000"/>
                            </p:stCondLst>
                            <p:childTnLst>
                              <p:par>
                                <p:cTn id="57" presetID="10" presetClass="entr" presetSubtype="0" fill="hold" nodeType="afterEffect">
                                  <p:stCondLst>
                                    <p:cond delay="0"/>
                                  </p:stCondLst>
                                  <p:childTnLst>
                                    <p:set>
                                      <p:cBhvr>
                                        <p:cTn id="58" dur="1" fill="hold">
                                          <p:stCondLst>
                                            <p:cond delay="0"/>
                                          </p:stCondLst>
                                        </p:cTn>
                                        <p:tgtEl>
                                          <p:spTgt spid="658"/>
                                        </p:tgtEl>
                                        <p:attrNameLst>
                                          <p:attrName>style.visibility</p:attrName>
                                        </p:attrNameLst>
                                      </p:cBhvr>
                                      <p:to>
                                        <p:strVal val="visible"/>
                                      </p:to>
                                    </p:set>
                                    <p:animEffect transition="in" filter="fade">
                                      <p:cBhvr>
                                        <p:cTn id="59" dur="500"/>
                                        <p:tgtEl>
                                          <p:spTgt spid="658"/>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600"/>
                                        </p:tgtEl>
                                        <p:attrNameLst>
                                          <p:attrName>style.visibility</p:attrName>
                                        </p:attrNameLst>
                                      </p:cBhvr>
                                      <p:to>
                                        <p:strVal val="visible"/>
                                      </p:to>
                                    </p:set>
                                    <p:animEffect transition="in" filter="fade">
                                      <p:cBhvr>
                                        <p:cTn id="64" dur="500"/>
                                        <p:tgtEl>
                                          <p:spTgt spid="60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471"/>
                                        </p:tgtEl>
                                        <p:attrNameLst>
                                          <p:attrName>style.visibility</p:attrName>
                                        </p:attrNameLst>
                                      </p:cBhvr>
                                      <p:to>
                                        <p:strVal val="visible"/>
                                      </p:to>
                                    </p:set>
                                    <p:animEffect transition="in" filter="wipe(left)">
                                      <p:cBhvr>
                                        <p:cTn id="69" dur="500"/>
                                        <p:tgtEl>
                                          <p:spTgt spid="471"/>
                                        </p:tgtEl>
                                      </p:cBhvr>
                                    </p:animEffect>
                                  </p:childTnLst>
                                </p:cTn>
                              </p:par>
                            </p:childTnLst>
                          </p:cTn>
                        </p:par>
                        <p:par>
                          <p:cTn id="70" fill="hold">
                            <p:stCondLst>
                              <p:cond delay="500"/>
                            </p:stCondLst>
                            <p:childTnLst>
                              <p:par>
                                <p:cTn id="71" presetID="10" presetClass="entr" presetSubtype="0" fill="hold" nodeType="afterEffect">
                                  <p:stCondLst>
                                    <p:cond delay="0"/>
                                  </p:stCondLst>
                                  <p:childTnLst>
                                    <p:set>
                                      <p:cBhvr>
                                        <p:cTn id="72" dur="1" fill="hold">
                                          <p:stCondLst>
                                            <p:cond delay="0"/>
                                          </p:stCondLst>
                                        </p:cTn>
                                        <p:tgtEl>
                                          <p:spTgt spid="601"/>
                                        </p:tgtEl>
                                        <p:attrNameLst>
                                          <p:attrName>style.visibility</p:attrName>
                                        </p:attrNameLst>
                                      </p:cBhvr>
                                      <p:to>
                                        <p:strVal val="visible"/>
                                      </p:to>
                                    </p:set>
                                    <p:animEffect transition="in" filter="fade">
                                      <p:cBhvr>
                                        <p:cTn id="73" dur="500"/>
                                        <p:tgtEl>
                                          <p:spTgt spid="6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animBg="1"/>
      <p:bldP spid="467" grpId="0" animBg="1"/>
      <p:bldP spid="468" grpId="0" animBg="1"/>
      <p:bldP spid="469" grpId="0" animBg="1"/>
      <p:bldP spid="470" grpId="0" animBg="1"/>
      <p:bldP spid="47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673113" y="689188"/>
            <a:ext cx="5488110" cy="6094009"/>
          </a:xfrm>
          <a:prstGeom prst="rect">
            <a:avLst/>
          </a:prstGeom>
          <a:solidFill>
            <a:srgbClr val="EBFFE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ホームベース 5"/>
          <p:cNvSpPr/>
          <p:nvPr/>
        </p:nvSpPr>
        <p:spPr>
          <a:xfrm>
            <a:off x="0" y="-13326"/>
            <a:ext cx="2897914"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対策案・検討①</a:t>
            </a:r>
            <a:r>
              <a:rPr kumimoji="1" lang="en-US" altLang="ja-JP"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-2</a:t>
            </a: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5" name="グループ化 14"/>
          <p:cNvGrpSpPr/>
          <p:nvPr/>
        </p:nvGrpSpPr>
        <p:grpSpPr>
          <a:xfrm>
            <a:off x="6981865" y="1040374"/>
            <a:ext cx="5058223" cy="1862692"/>
            <a:chOff x="6981865" y="1040374"/>
            <a:chExt cx="5058223" cy="1862692"/>
          </a:xfrm>
        </p:grpSpPr>
        <p:grpSp>
          <p:nvGrpSpPr>
            <p:cNvPr id="22" name="グループ化 21"/>
            <p:cNvGrpSpPr/>
            <p:nvPr/>
          </p:nvGrpSpPr>
          <p:grpSpPr>
            <a:xfrm>
              <a:off x="9612864" y="1040374"/>
              <a:ext cx="2427224" cy="1862692"/>
              <a:chOff x="0" y="0"/>
              <a:chExt cx="4034465" cy="3096118"/>
            </a:xfrm>
          </p:grpSpPr>
          <p:grpSp>
            <p:nvGrpSpPr>
              <p:cNvPr id="23" name="グループ化 22"/>
              <p:cNvGrpSpPr>
                <a:grpSpLocks/>
              </p:cNvGrpSpPr>
              <p:nvPr/>
            </p:nvGrpSpPr>
            <p:grpSpPr bwMode="auto">
              <a:xfrm>
                <a:off x="0" y="944674"/>
                <a:ext cx="4034465" cy="2151444"/>
                <a:chOff x="0" y="944674"/>
                <a:chExt cx="7613035" cy="3467929"/>
              </a:xfrm>
            </p:grpSpPr>
            <p:sp>
              <p:nvSpPr>
                <p:cNvPr id="134" name="フリーフォーム 133"/>
                <p:cNvSpPr/>
                <p:nvPr/>
              </p:nvSpPr>
              <p:spPr>
                <a:xfrm>
                  <a:off x="2766481" y="1422931"/>
                  <a:ext cx="939690" cy="286681"/>
                </a:xfrm>
                <a:custGeom>
                  <a:avLst/>
                  <a:gdLst>
                    <a:gd name="connsiteX0" fmla="*/ 0 w 1375145"/>
                    <a:gd name="connsiteY0" fmla="*/ 92149 h 361507"/>
                    <a:gd name="connsiteX1" fmla="*/ 772633 w 1375145"/>
                    <a:gd name="connsiteY1" fmla="*/ 56707 h 361507"/>
                    <a:gd name="connsiteX2" fmla="*/ 1375145 w 1375145"/>
                    <a:gd name="connsiteY2" fmla="*/ 0 h 361507"/>
                    <a:gd name="connsiteX3" fmla="*/ 1346791 w 1375145"/>
                    <a:gd name="connsiteY3" fmla="*/ 361507 h 361507"/>
                    <a:gd name="connsiteX4" fmla="*/ 517452 w 1375145"/>
                    <a:gd name="connsiteY4" fmla="*/ 304800 h 361507"/>
                    <a:gd name="connsiteX5" fmla="*/ 106326 w 1375145"/>
                    <a:gd name="connsiteY5" fmla="*/ 198475 h 361507"/>
                    <a:gd name="connsiteX6" fmla="*/ 0 w 1375145"/>
                    <a:gd name="connsiteY6" fmla="*/ 92149 h 361507"/>
                    <a:gd name="connsiteX0" fmla="*/ 0 w 1346791"/>
                    <a:gd name="connsiteY0" fmla="*/ 35442 h 304800"/>
                    <a:gd name="connsiteX1" fmla="*/ 772633 w 1346791"/>
                    <a:gd name="connsiteY1" fmla="*/ 0 h 304800"/>
                    <a:gd name="connsiteX2" fmla="*/ 1346791 w 1346791"/>
                    <a:gd name="connsiteY2" fmla="*/ 304800 h 304800"/>
                    <a:gd name="connsiteX3" fmla="*/ 517452 w 1346791"/>
                    <a:gd name="connsiteY3" fmla="*/ 248093 h 304800"/>
                    <a:gd name="connsiteX4" fmla="*/ 106326 w 1346791"/>
                    <a:gd name="connsiteY4" fmla="*/ 141768 h 304800"/>
                    <a:gd name="connsiteX5" fmla="*/ 0 w 1346791"/>
                    <a:gd name="connsiteY5" fmla="*/ 35442 h 304800"/>
                    <a:gd name="connsiteX0" fmla="*/ 0 w 772633"/>
                    <a:gd name="connsiteY0" fmla="*/ 35442 h 248093"/>
                    <a:gd name="connsiteX1" fmla="*/ 772633 w 772633"/>
                    <a:gd name="connsiteY1" fmla="*/ 0 h 248093"/>
                    <a:gd name="connsiteX2" fmla="*/ 517452 w 772633"/>
                    <a:gd name="connsiteY2" fmla="*/ 248093 h 248093"/>
                    <a:gd name="connsiteX3" fmla="*/ 106326 w 772633"/>
                    <a:gd name="connsiteY3" fmla="*/ 141768 h 248093"/>
                    <a:gd name="connsiteX4" fmla="*/ 0 w 772633"/>
                    <a:gd name="connsiteY4" fmla="*/ 35442 h 248093"/>
                    <a:gd name="connsiteX0" fmla="*/ 0 w 893031"/>
                    <a:gd name="connsiteY0" fmla="*/ 35442 h 283535"/>
                    <a:gd name="connsiteX1" fmla="*/ 772633 w 893031"/>
                    <a:gd name="connsiteY1" fmla="*/ 0 h 283535"/>
                    <a:gd name="connsiteX2" fmla="*/ 893031 w 893031"/>
                    <a:gd name="connsiteY2" fmla="*/ 283535 h 283535"/>
                    <a:gd name="connsiteX3" fmla="*/ 106326 w 893031"/>
                    <a:gd name="connsiteY3" fmla="*/ 141768 h 283535"/>
                    <a:gd name="connsiteX4" fmla="*/ 0 w 893031"/>
                    <a:gd name="connsiteY4" fmla="*/ 35442 h 28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031" h="283535">
                      <a:moveTo>
                        <a:pt x="0" y="35442"/>
                      </a:moveTo>
                      <a:lnTo>
                        <a:pt x="772633" y="0"/>
                      </a:lnTo>
                      <a:lnTo>
                        <a:pt x="893031" y="283535"/>
                      </a:lnTo>
                      <a:lnTo>
                        <a:pt x="106326" y="141768"/>
                      </a:lnTo>
                      <a:lnTo>
                        <a:pt x="0" y="35442"/>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フリーフォーム 134"/>
                <p:cNvSpPr/>
                <p:nvPr/>
              </p:nvSpPr>
              <p:spPr>
                <a:xfrm>
                  <a:off x="5728548" y="4187354"/>
                  <a:ext cx="551557" cy="163818"/>
                </a:xfrm>
                <a:custGeom>
                  <a:avLst/>
                  <a:gdLst>
                    <a:gd name="connsiteX0" fmla="*/ 21265 w 552893"/>
                    <a:gd name="connsiteY0" fmla="*/ 35441 h 163032"/>
                    <a:gd name="connsiteX1" fmla="*/ 0 w 552893"/>
                    <a:gd name="connsiteY1" fmla="*/ 127590 h 163032"/>
                    <a:gd name="connsiteX2" fmla="*/ 106325 w 552893"/>
                    <a:gd name="connsiteY2" fmla="*/ 148855 h 163032"/>
                    <a:gd name="connsiteX3" fmla="*/ 290623 w 552893"/>
                    <a:gd name="connsiteY3" fmla="*/ 148855 h 163032"/>
                    <a:gd name="connsiteX4" fmla="*/ 446567 w 552893"/>
                    <a:gd name="connsiteY4" fmla="*/ 163032 h 163032"/>
                    <a:gd name="connsiteX5" fmla="*/ 545804 w 552893"/>
                    <a:gd name="connsiteY5" fmla="*/ 134679 h 163032"/>
                    <a:gd name="connsiteX6" fmla="*/ 552893 w 552893"/>
                    <a:gd name="connsiteY6" fmla="*/ 92148 h 163032"/>
                    <a:gd name="connsiteX7" fmla="*/ 510363 w 552893"/>
                    <a:gd name="connsiteY7" fmla="*/ 56707 h 163032"/>
                    <a:gd name="connsiteX8" fmla="*/ 396949 w 552893"/>
                    <a:gd name="connsiteY8" fmla="*/ 42530 h 163032"/>
                    <a:gd name="connsiteX9" fmla="*/ 326065 w 552893"/>
                    <a:gd name="connsiteY9" fmla="*/ 7088 h 163032"/>
                    <a:gd name="connsiteX10" fmla="*/ 212651 w 552893"/>
                    <a:gd name="connsiteY10" fmla="*/ 7088 h 163032"/>
                    <a:gd name="connsiteX11" fmla="*/ 106325 w 552893"/>
                    <a:gd name="connsiteY11" fmla="*/ 0 h 163032"/>
                    <a:gd name="connsiteX12" fmla="*/ 21265 w 552893"/>
                    <a:gd name="connsiteY12" fmla="*/ 35441 h 16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2893" h="163032">
                      <a:moveTo>
                        <a:pt x="21265" y="35441"/>
                      </a:moveTo>
                      <a:lnTo>
                        <a:pt x="0" y="127590"/>
                      </a:lnTo>
                      <a:lnTo>
                        <a:pt x="106325" y="148855"/>
                      </a:lnTo>
                      <a:lnTo>
                        <a:pt x="290623" y="148855"/>
                      </a:lnTo>
                      <a:lnTo>
                        <a:pt x="446567" y="163032"/>
                      </a:lnTo>
                      <a:lnTo>
                        <a:pt x="545804" y="134679"/>
                      </a:lnTo>
                      <a:lnTo>
                        <a:pt x="552893" y="92148"/>
                      </a:lnTo>
                      <a:lnTo>
                        <a:pt x="510363" y="56707"/>
                      </a:lnTo>
                      <a:lnTo>
                        <a:pt x="396949" y="42530"/>
                      </a:lnTo>
                      <a:lnTo>
                        <a:pt x="326065" y="7088"/>
                      </a:lnTo>
                      <a:lnTo>
                        <a:pt x="212651" y="7088"/>
                      </a:lnTo>
                      <a:lnTo>
                        <a:pt x="106325" y="0"/>
                      </a:lnTo>
                      <a:lnTo>
                        <a:pt x="21265" y="35441"/>
                      </a:lnTo>
                      <a:close/>
                    </a:path>
                  </a:pathLst>
                </a:custGeom>
                <a:solidFill>
                  <a:sysClr val="windowText" lastClr="000000">
                    <a:lumMod val="65000"/>
                    <a:lumOff val="3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フリーフォーム 135"/>
                <p:cNvSpPr/>
                <p:nvPr/>
              </p:nvSpPr>
              <p:spPr>
                <a:xfrm>
                  <a:off x="5105492" y="4218070"/>
                  <a:ext cx="602627" cy="168937"/>
                </a:xfrm>
                <a:custGeom>
                  <a:avLst/>
                  <a:gdLst>
                    <a:gd name="connsiteX0" fmla="*/ 63795 w 602512"/>
                    <a:gd name="connsiteY0" fmla="*/ 28354 h 170121"/>
                    <a:gd name="connsiteX1" fmla="*/ 0 w 602512"/>
                    <a:gd name="connsiteY1" fmla="*/ 99237 h 170121"/>
                    <a:gd name="connsiteX2" fmla="*/ 14177 w 602512"/>
                    <a:gd name="connsiteY2" fmla="*/ 141767 h 170121"/>
                    <a:gd name="connsiteX3" fmla="*/ 155944 w 602512"/>
                    <a:gd name="connsiteY3" fmla="*/ 163033 h 170121"/>
                    <a:gd name="connsiteX4" fmla="*/ 361507 w 602512"/>
                    <a:gd name="connsiteY4" fmla="*/ 170121 h 170121"/>
                    <a:gd name="connsiteX5" fmla="*/ 517451 w 602512"/>
                    <a:gd name="connsiteY5" fmla="*/ 170121 h 170121"/>
                    <a:gd name="connsiteX6" fmla="*/ 517451 w 602512"/>
                    <a:gd name="connsiteY6" fmla="*/ 170121 h 170121"/>
                    <a:gd name="connsiteX7" fmla="*/ 602512 w 602512"/>
                    <a:gd name="connsiteY7" fmla="*/ 92149 h 170121"/>
                    <a:gd name="connsiteX8" fmla="*/ 588335 w 602512"/>
                    <a:gd name="connsiteY8" fmla="*/ 49619 h 170121"/>
                    <a:gd name="connsiteX9" fmla="*/ 432391 w 602512"/>
                    <a:gd name="connsiteY9" fmla="*/ 21265 h 170121"/>
                    <a:gd name="connsiteX10" fmla="*/ 198474 w 602512"/>
                    <a:gd name="connsiteY10" fmla="*/ 0 h 170121"/>
                    <a:gd name="connsiteX11" fmla="*/ 14177 w 602512"/>
                    <a:gd name="connsiteY11" fmla="*/ 42530 h 170121"/>
                    <a:gd name="connsiteX12" fmla="*/ 63795 w 602512"/>
                    <a:gd name="connsiteY12" fmla="*/ 28354 h 17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2512" h="170121">
                      <a:moveTo>
                        <a:pt x="63795" y="28354"/>
                      </a:moveTo>
                      <a:lnTo>
                        <a:pt x="0" y="99237"/>
                      </a:lnTo>
                      <a:lnTo>
                        <a:pt x="14177" y="141767"/>
                      </a:lnTo>
                      <a:lnTo>
                        <a:pt x="155944" y="163033"/>
                      </a:lnTo>
                      <a:lnTo>
                        <a:pt x="361507" y="170121"/>
                      </a:lnTo>
                      <a:lnTo>
                        <a:pt x="517451" y="170121"/>
                      </a:lnTo>
                      <a:lnTo>
                        <a:pt x="517451" y="170121"/>
                      </a:lnTo>
                      <a:lnTo>
                        <a:pt x="602512" y="92149"/>
                      </a:lnTo>
                      <a:lnTo>
                        <a:pt x="588335" y="49619"/>
                      </a:lnTo>
                      <a:lnTo>
                        <a:pt x="432391" y="21265"/>
                      </a:lnTo>
                      <a:lnTo>
                        <a:pt x="198474" y="0"/>
                      </a:lnTo>
                      <a:lnTo>
                        <a:pt x="14177" y="42530"/>
                      </a:lnTo>
                      <a:lnTo>
                        <a:pt x="63795" y="28354"/>
                      </a:lnTo>
                      <a:close/>
                    </a:path>
                  </a:pathLst>
                </a:custGeom>
                <a:solidFill>
                  <a:sysClr val="windowText" lastClr="000000">
                    <a:lumMod val="65000"/>
                    <a:lumOff val="3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フリーフォーム 136"/>
                <p:cNvSpPr/>
                <p:nvPr/>
              </p:nvSpPr>
              <p:spPr>
                <a:xfrm>
                  <a:off x="5371057" y="1417812"/>
                  <a:ext cx="474952" cy="327635"/>
                </a:xfrm>
                <a:custGeom>
                  <a:avLst/>
                  <a:gdLst>
                    <a:gd name="connsiteX0" fmla="*/ 0 w 474921"/>
                    <a:gd name="connsiteY0" fmla="*/ 0 h 326065"/>
                    <a:gd name="connsiteX1" fmla="*/ 184298 w 474921"/>
                    <a:gd name="connsiteY1" fmla="*/ 326065 h 326065"/>
                    <a:gd name="connsiteX2" fmla="*/ 453656 w 474921"/>
                    <a:gd name="connsiteY2" fmla="*/ 283535 h 326065"/>
                    <a:gd name="connsiteX3" fmla="*/ 474921 w 474921"/>
                    <a:gd name="connsiteY3" fmla="*/ 14177 h 326065"/>
                    <a:gd name="connsiteX4" fmla="*/ 0 w 474921"/>
                    <a:gd name="connsiteY4" fmla="*/ 0 h 326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921" h="326065">
                      <a:moveTo>
                        <a:pt x="0" y="0"/>
                      </a:moveTo>
                      <a:lnTo>
                        <a:pt x="184298" y="326065"/>
                      </a:lnTo>
                      <a:lnTo>
                        <a:pt x="453656" y="283535"/>
                      </a:lnTo>
                      <a:lnTo>
                        <a:pt x="474921" y="14177"/>
                      </a:lnTo>
                      <a:lnTo>
                        <a:pt x="0" y="0"/>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フリーフォーム 137"/>
                <p:cNvSpPr/>
                <p:nvPr/>
              </p:nvSpPr>
              <p:spPr>
                <a:xfrm>
                  <a:off x="1254805" y="1566272"/>
                  <a:ext cx="653698" cy="296919"/>
                </a:xfrm>
                <a:custGeom>
                  <a:avLst/>
                  <a:gdLst>
                    <a:gd name="connsiteX0" fmla="*/ 163033 w 652130"/>
                    <a:gd name="connsiteY0" fmla="*/ 290623 h 297711"/>
                    <a:gd name="connsiteX1" fmla="*/ 0 w 652130"/>
                    <a:gd name="connsiteY1" fmla="*/ 56707 h 297711"/>
                    <a:gd name="connsiteX2" fmla="*/ 198474 w 652130"/>
                    <a:gd name="connsiteY2" fmla="*/ 70884 h 297711"/>
                    <a:gd name="connsiteX3" fmla="*/ 368595 w 652130"/>
                    <a:gd name="connsiteY3" fmla="*/ 49618 h 297711"/>
                    <a:gd name="connsiteX4" fmla="*/ 652130 w 652130"/>
                    <a:gd name="connsiteY4" fmla="*/ 0 h 297711"/>
                    <a:gd name="connsiteX5" fmla="*/ 637954 w 652130"/>
                    <a:gd name="connsiteY5" fmla="*/ 255181 h 297711"/>
                    <a:gd name="connsiteX6" fmla="*/ 425302 w 652130"/>
                    <a:gd name="connsiteY6" fmla="*/ 297711 h 297711"/>
                    <a:gd name="connsiteX7" fmla="*/ 163033 w 652130"/>
                    <a:gd name="connsiteY7" fmla="*/ 290623 h 2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2130" h="297711">
                      <a:moveTo>
                        <a:pt x="163033" y="290623"/>
                      </a:moveTo>
                      <a:lnTo>
                        <a:pt x="0" y="56707"/>
                      </a:lnTo>
                      <a:lnTo>
                        <a:pt x="198474" y="70884"/>
                      </a:lnTo>
                      <a:lnTo>
                        <a:pt x="368595" y="49618"/>
                      </a:lnTo>
                      <a:lnTo>
                        <a:pt x="652130" y="0"/>
                      </a:lnTo>
                      <a:lnTo>
                        <a:pt x="637954" y="255181"/>
                      </a:lnTo>
                      <a:lnTo>
                        <a:pt x="425302" y="297711"/>
                      </a:lnTo>
                      <a:lnTo>
                        <a:pt x="163033" y="290623"/>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フリーフォーム 138"/>
                <p:cNvSpPr/>
                <p:nvPr/>
              </p:nvSpPr>
              <p:spPr>
                <a:xfrm>
                  <a:off x="4237300" y="4146399"/>
                  <a:ext cx="669019" cy="225249"/>
                </a:xfrm>
                <a:custGeom>
                  <a:avLst/>
                  <a:gdLst>
                    <a:gd name="connsiteX0" fmla="*/ 49618 w 666307"/>
                    <a:gd name="connsiteY0" fmla="*/ 42531 h 226828"/>
                    <a:gd name="connsiteX1" fmla="*/ 14176 w 666307"/>
                    <a:gd name="connsiteY1" fmla="*/ 120503 h 226828"/>
                    <a:gd name="connsiteX2" fmla="*/ 35442 w 666307"/>
                    <a:gd name="connsiteY2" fmla="*/ 205563 h 226828"/>
                    <a:gd name="connsiteX3" fmla="*/ 134679 w 666307"/>
                    <a:gd name="connsiteY3" fmla="*/ 219740 h 226828"/>
                    <a:gd name="connsiteX4" fmla="*/ 290623 w 666307"/>
                    <a:gd name="connsiteY4" fmla="*/ 226828 h 226828"/>
                    <a:gd name="connsiteX5" fmla="*/ 453655 w 666307"/>
                    <a:gd name="connsiteY5" fmla="*/ 219740 h 226828"/>
                    <a:gd name="connsiteX6" fmla="*/ 595423 w 666307"/>
                    <a:gd name="connsiteY6" fmla="*/ 219740 h 226828"/>
                    <a:gd name="connsiteX7" fmla="*/ 666307 w 666307"/>
                    <a:gd name="connsiteY7" fmla="*/ 177210 h 226828"/>
                    <a:gd name="connsiteX8" fmla="*/ 652130 w 666307"/>
                    <a:gd name="connsiteY8" fmla="*/ 127591 h 226828"/>
                    <a:gd name="connsiteX9" fmla="*/ 574158 w 666307"/>
                    <a:gd name="connsiteY9" fmla="*/ 85061 h 226828"/>
                    <a:gd name="connsiteX10" fmla="*/ 489097 w 666307"/>
                    <a:gd name="connsiteY10" fmla="*/ 49619 h 226828"/>
                    <a:gd name="connsiteX11" fmla="*/ 333153 w 666307"/>
                    <a:gd name="connsiteY11" fmla="*/ 0 h 226828"/>
                    <a:gd name="connsiteX12" fmla="*/ 106325 w 666307"/>
                    <a:gd name="connsiteY12" fmla="*/ 14177 h 226828"/>
                    <a:gd name="connsiteX13" fmla="*/ 0 w 666307"/>
                    <a:gd name="connsiteY13" fmla="*/ 35442 h 226828"/>
                    <a:gd name="connsiteX14" fmla="*/ 49618 w 666307"/>
                    <a:gd name="connsiteY14" fmla="*/ 42531 h 2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6307" h="226828">
                      <a:moveTo>
                        <a:pt x="49618" y="42531"/>
                      </a:moveTo>
                      <a:lnTo>
                        <a:pt x="14176" y="120503"/>
                      </a:lnTo>
                      <a:lnTo>
                        <a:pt x="35442" y="205563"/>
                      </a:lnTo>
                      <a:lnTo>
                        <a:pt x="134679" y="219740"/>
                      </a:lnTo>
                      <a:lnTo>
                        <a:pt x="290623" y="226828"/>
                      </a:lnTo>
                      <a:lnTo>
                        <a:pt x="453655" y="219740"/>
                      </a:lnTo>
                      <a:lnTo>
                        <a:pt x="595423" y="219740"/>
                      </a:lnTo>
                      <a:lnTo>
                        <a:pt x="666307" y="177210"/>
                      </a:lnTo>
                      <a:lnTo>
                        <a:pt x="652130" y="127591"/>
                      </a:lnTo>
                      <a:lnTo>
                        <a:pt x="574158" y="85061"/>
                      </a:lnTo>
                      <a:lnTo>
                        <a:pt x="489097" y="49619"/>
                      </a:lnTo>
                      <a:lnTo>
                        <a:pt x="333153" y="0"/>
                      </a:lnTo>
                      <a:lnTo>
                        <a:pt x="106325" y="14177"/>
                      </a:lnTo>
                      <a:lnTo>
                        <a:pt x="0" y="35442"/>
                      </a:lnTo>
                      <a:lnTo>
                        <a:pt x="49618" y="42531"/>
                      </a:lnTo>
                      <a:close/>
                    </a:path>
                  </a:pathLst>
                </a:custGeom>
                <a:solidFill>
                  <a:sysClr val="windowText" lastClr="000000">
                    <a:lumMod val="85000"/>
                    <a:lumOff val="1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フリーフォーム 139"/>
                <p:cNvSpPr/>
                <p:nvPr/>
              </p:nvSpPr>
              <p:spPr>
                <a:xfrm>
                  <a:off x="3435499" y="4212950"/>
                  <a:ext cx="812015" cy="199653"/>
                </a:xfrm>
                <a:custGeom>
                  <a:avLst/>
                  <a:gdLst>
                    <a:gd name="connsiteX0" fmla="*/ 28353 w 808074"/>
                    <a:gd name="connsiteY0" fmla="*/ 49618 h 198474"/>
                    <a:gd name="connsiteX1" fmla="*/ 0 w 808074"/>
                    <a:gd name="connsiteY1" fmla="*/ 155944 h 198474"/>
                    <a:gd name="connsiteX2" fmla="*/ 28353 w 808074"/>
                    <a:gd name="connsiteY2" fmla="*/ 148855 h 198474"/>
                    <a:gd name="connsiteX3" fmla="*/ 85060 w 808074"/>
                    <a:gd name="connsiteY3" fmla="*/ 177209 h 198474"/>
                    <a:gd name="connsiteX4" fmla="*/ 255181 w 808074"/>
                    <a:gd name="connsiteY4" fmla="*/ 184297 h 198474"/>
                    <a:gd name="connsiteX5" fmla="*/ 510362 w 808074"/>
                    <a:gd name="connsiteY5" fmla="*/ 198474 h 198474"/>
                    <a:gd name="connsiteX6" fmla="*/ 673395 w 808074"/>
                    <a:gd name="connsiteY6" fmla="*/ 198474 h 198474"/>
                    <a:gd name="connsiteX7" fmla="*/ 808074 w 808074"/>
                    <a:gd name="connsiteY7" fmla="*/ 148855 h 198474"/>
                    <a:gd name="connsiteX8" fmla="*/ 772632 w 808074"/>
                    <a:gd name="connsiteY8" fmla="*/ 99237 h 198474"/>
                    <a:gd name="connsiteX9" fmla="*/ 602511 w 808074"/>
                    <a:gd name="connsiteY9" fmla="*/ 14176 h 198474"/>
                    <a:gd name="connsiteX10" fmla="*/ 418214 w 808074"/>
                    <a:gd name="connsiteY10" fmla="*/ 0 h 198474"/>
                    <a:gd name="connsiteX11" fmla="*/ 148855 w 808074"/>
                    <a:gd name="connsiteY11" fmla="*/ 0 h 198474"/>
                    <a:gd name="connsiteX12" fmla="*/ 28353 w 808074"/>
                    <a:gd name="connsiteY12" fmla="*/ 49618 h 198474"/>
                    <a:gd name="connsiteX0" fmla="*/ 28353 w 808074"/>
                    <a:gd name="connsiteY0" fmla="*/ 49618 h 198474"/>
                    <a:gd name="connsiteX1" fmla="*/ 0 w 808074"/>
                    <a:gd name="connsiteY1" fmla="*/ 155944 h 198474"/>
                    <a:gd name="connsiteX2" fmla="*/ 85060 w 808074"/>
                    <a:gd name="connsiteY2" fmla="*/ 177209 h 198474"/>
                    <a:gd name="connsiteX3" fmla="*/ 255181 w 808074"/>
                    <a:gd name="connsiteY3" fmla="*/ 184297 h 198474"/>
                    <a:gd name="connsiteX4" fmla="*/ 510362 w 808074"/>
                    <a:gd name="connsiteY4" fmla="*/ 198474 h 198474"/>
                    <a:gd name="connsiteX5" fmla="*/ 673395 w 808074"/>
                    <a:gd name="connsiteY5" fmla="*/ 198474 h 198474"/>
                    <a:gd name="connsiteX6" fmla="*/ 808074 w 808074"/>
                    <a:gd name="connsiteY6" fmla="*/ 148855 h 198474"/>
                    <a:gd name="connsiteX7" fmla="*/ 772632 w 808074"/>
                    <a:gd name="connsiteY7" fmla="*/ 99237 h 198474"/>
                    <a:gd name="connsiteX8" fmla="*/ 602511 w 808074"/>
                    <a:gd name="connsiteY8" fmla="*/ 14176 h 198474"/>
                    <a:gd name="connsiteX9" fmla="*/ 418214 w 808074"/>
                    <a:gd name="connsiteY9" fmla="*/ 0 h 198474"/>
                    <a:gd name="connsiteX10" fmla="*/ 148855 w 808074"/>
                    <a:gd name="connsiteY10" fmla="*/ 0 h 198474"/>
                    <a:gd name="connsiteX11" fmla="*/ 28353 w 808074"/>
                    <a:gd name="connsiteY11" fmla="*/ 49618 h 19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8074" h="198474">
                      <a:moveTo>
                        <a:pt x="28353" y="49618"/>
                      </a:moveTo>
                      <a:lnTo>
                        <a:pt x="0" y="155944"/>
                      </a:lnTo>
                      <a:lnTo>
                        <a:pt x="85060" y="177209"/>
                      </a:lnTo>
                      <a:lnTo>
                        <a:pt x="255181" y="184297"/>
                      </a:lnTo>
                      <a:lnTo>
                        <a:pt x="510362" y="198474"/>
                      </a:lnTo>
                      <a:lnTo>
                        <a:pt x="673395" y="198474"/>
                      </a:lnTo>
                      <a:lnTo>
                        <a:pt x="808074" y="148855"/>
                      </a:lnTo>
                      <a:lnTo>
                        <a:pt x="772632" y="99237"/>
                      </a:lnTo>
                      <a:lnTo>
                        <a:pt x="602511" y="14176"/>
                      </a:lnTo>
                      <a:lnTo>
                        <a:pt x="418214" y="0"/>
                      </a:lnTo>
                      <a:lnTo>
                        <a:pt x="148855" y="0"/>
                      </a:lnTo>
                      <a:lnTo>
                        <a:pt x="28353" y="49618"/>
                      </a:lnTo>
                      <a:close/>
                    </a:path>
                  </a:pathLst>
                </a:custGeom>
                <a:solidFill>
                  <a:sysClr val="windowText" lastClr="000000">
                    <a:lumMod val="85000"/>
                    <a:lumOff val="1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フリーフォーム 140"/>
                <p:cNvSpPr/>
                <p:nvPr/>
              </p:nvSpPr>
              <p:spPr>
                <a:xfrm>
                  <a:off x="815602" y="4136161"/>
                  <a:ext cx="1000974" cy="250846"/>
                </a:xfrm>
                <a:custGeom>
                  <a:avLst/>
                  <a:gdLst>
                    <a:gd name="connsiteX0" fmla="*/ 127591 w 999460"/>
                    <a:gd name="connsiteY0" fmla="*/ 70884 h 248093"/>
                    <a:gd name="connsiteX1" fmla="*/ 0 w 999460"/>
                    <a:gd name="connsiteY1" fmla="*/ 127591 h 248093"/>
                    <a:gd name="connsiteX2" fmla="*/ 21265 w 999460"/>
                    <a:gd name="connsiteY2" fmla="*/ 205563 h 248093"/>
                    <a:gd name="connsiteX3" fmla="*/ 262270 w 999460"/>
                    <a:gd name="connsiteY3" fmla="*/ 248093 h 248093"/>
                    <a:gd name="connsiteX4" fmla="*/ 652130 w 999460"/>
                    <a:gd name="connsiteY4" fmla="*/ 241005 h 248093"/>
                    <a:gd name="connsiteX5" fmla="*/ 864781 w 999460"/>
                    <a:gd name="connsiteY5" fmla="*/ 241005 h 248093"/>
                    <a:gd name="connsiteX6" fmla="*/ 999460 w 999460"/>
                    <a:gd name="connsiteY6" fmla="*/ 226828 h 248093"/>
                    <a:gd name="connsiteX7" fmla="*/ 956930 w 999460"/>
                    <a:gd name="connsiteY7" fmla="*/ 148856 h 248093"/>
                    <a:gd name="connsiteX8" fmla="*/ 772633 w 999460"/>
                    <a:gd name="connsiteY8" fmla="*/ 28353 h 248093"/>
                    <a:gd name="connsiteX9" fmla="*/ 595423 w 999460"/>
                    <a:gd name="connsiteY9" fmla="*/ 0 h 248093"/>
                    <a:gd name="connsiteX10" fmla="*/ 255181 w 999460"/>
                    <a:gd name="connsiteY10" fmla="*/ 35442 h 248093"/>
                    <a:gd name="connsiteX11" fmla="*/ 127591 w 999460"/>
                    <a:gd name="connsiteY11" fmla="*/ 70884 h 24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9460" h="248093">
                      <a:moveTo>
                        <a:pt x="127591" y="70884"/>
                      </a:moveTo>
                      <a:lnTo>
                        <a:pt x="0" y="127591"/>
                      </a:lnTo>
                      <a:lnTo>
                        <a:pt x="21265" y="205563"/>
                      </a:lnTo>
                      <a:lnTo>
                        <a:pt x="262270" y="248093"/>
                      </a:lnTo>
                      <a:lnTo>
                        <a:pt x="652130" y="241005"/>
                      </a:lnTo>
                      <a:lnTo>
                        <a:pt x="864781" y="241005"/>
                      </a:lnTo>
                      <a:lnTo>
                        <a:pt x="999460" y="226828"/>
                      </a:lnTo>
                      <a:lnTo>
                        <a:pt x="956930" y="148856"/>
                      </a:lnTo>
                      <a:lnTo>
                        <a:pt x="772633" y="28353"/>
                      </a:lnTo>
                      <a:lnTo>
                        <a:pt x="595423" y="0"/>
                      </a:lnTo>
                      <a:lnTo>
                        <a:pt x="255181" y="35442"/>
                      </a:lnTo>
                      <a:lnTo>
                        <a:pt x="127591" y="70884"/>
                      </a:lnTo>
                      <a:close/>
                    </a:path>
                  </a:pathLst>
                </a:custGeom>
                <a:solidFill>
                  <a:sysClr val="windowText" lastClr="000000">
                    <a:lumMod val="65000"/>
                    <a:lumOff val="3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フリーフォーム 141"/>
                <p:cNvSpPr/>
                <p:nvPr/>
              </p:nvSpPr>
              <p:spPr>
                <a:xfrm>
                  <a:off x="1765506" y="4161757"/>
                  <a:ext cx="888620" cy="215011"/>
                </a:xfrm>
                <a:custGeom>
                  <a:avLst/>
                  <a:gdLst>
                    <a:gd name="connsiteX0" fmla="*/ 0 w 829340"/>
                    <a:gd name="connsiteY0" fmla="*/ 49619 h 198475"/>
                    <a:gd name="connsiteX1" fmla="*/ 49619 w 829340"/>
                    <a:gd name="connsiteY1" fmla="*/ 141768 h 198475"/>
                    <a:gd name="connsiteX2" fmla="*/ 205563 w 829340"/>
                    <a:gd name="connsiteY2" fmla="*/ 198475 h 198475"/>
                    <a:gd name="connsiteX3" fmla="*/ 361507 w 829340"/>
                    <a:gd name="connsiteY3" fmla="*/ 198475 h 198475"/>
                    <a:gd name="connsiteX4" fmla="*/ 616689 w 829340"/>
                    <a:gd name="connsiteY4" fmla="*/ 198475 h 198475"/>
                    <a:gd name="connsiteX5" fmla="*/ 772633 w 829340"/>
                    <a:gd name="connsiteY5" fmla="*/ 191386 h 198475"/>
                    <a:gd name="connsiteX6" fmla="*/ 829340 w 829340"/>
                    <a:gd name="connsiteY6" fmla="*/ 134679 h 198475"/>
                    <a:gd name="connsiteX7" fmla="*/ 715926 w 829340"/>
                    <a:gd name="connsiteY7" fmla="*/ 35442 h 198475"/>
                    <a:gd name="connsiteX8" fmla="*/ 531628 w 829340"/>
                    <a:gd name="connsiteY8" fmla="*/ 0 h 198475"/>
                    <a:gd name="connsiteX9" fmla="*/ 255182 w 829340"/>
                    <a:gd name="connsiteY9" fmla="*/ 0 h 198475"/>
                    <a:gd name="connsiteX10" fmla="*/ 134679 w 829340"/>
                    <a:gd name="connsiteY10" fmla="*/ 28354 h 198475"/>
                    <a:gd name="connsiteX11" fmla="*/ 0 w 829340"/>
                    <a:gd name="connsiteY11" fmla="*/ 49619 h 1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9340" h="198475">
                      <a:moveTo>
                        <a:pt x="0" y="49619"/>
                      </a:moveTo>
                      <a:lnTo>
                        <a:pt x="49619" y="141768"/>
                      </a:lnTo>
                      <a:lnTo>
                        <a:pt x="205563" y="198475"/>
                      </a:lnTo>
                      <a:lnTo>
                        <a:pt x="361507" y="198475"/>
                      </a:lnTo>
                      <a:lnTo>
                        <a:pt x="616689" y="198475"/>
                      </a:lnTo>
                      <a:lnTo>
                        <a:pt x="772633" y="191386"/>
                      </a:lnTo>
                      <a:lnTo>
                        <a:pt x="829340" y="134679"/>
                      </a:lnTo>
                      <a:lnTo>
                        <a:pt x="715926" y="35442"/>
                      </a:lnTo>
                      <a:lnTo>
                        <a:pt x="531628" y="0"/>
                      </a:lnTo>
                      <a:lnTo>
                        <a:pt x="255182" y="0"/>
                      </a:lnTo>
                      <a:lnTo>
                        <a:pt x="134679" y="28354"/>
                      </a:lnTo>
                      <a:lnTo>
                        <a:pt x="0" y="49619"/>
                      </a:lnTo>
                      <a:close/>
                    </a:path>
                  </a:pathLst>
                </a:custGeom>
                <a:solidFill>
                  <a:sysClr val="windowText" lastClr="000000">
                    <a:lumMod val="65000"/>
                    <a:lumOff val="3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フリーフォーム 142"/>
                <p:cNvSpPr/>
                <p:nvPr/>
              </p:nvSpPr>
              <p:spPr>
                <a:xfrm>
                  <a:off x="910675" y="3341914"/>
                  <a:ext cx="1750776" cy="926592"/>
                </a:xfrm>
                <a:custGeom>
                  <a:avLst/>
                  <a:gdLst>
                    <a:gd name="connsiteX0" fmla="*/ 155945 w 1935126"/>
                    <a:gd name="connsiteY0" fmla="*/ 0 h 928576"/>
                    <a:gd name="connsiteX1" fmla="*/ 35442 w 1935126"/>
                    <a:gd name="connsiteY1" fmla="*/ 148856 h 928576"/>
                    <a:gd name="connsiteX2" fmla="*/ 35442 w 1935126"/>
                    <a:gd name="connsiteY2" fmla="*/ 361507 h 928576"/>
                    <a:gd name="connsiteX3" fmla="*/ 0 w 1935126"/>
                    <a:gd name="connsiteY3" fmla="*/ 588335 h 928576"/>
                    <a:gd name="connsiteX4" fmla="*/ 7089 w 1935126"/>
                    <a:gd name="connsiteY4" fmla="*/ 886046 h 928576"/>
                    <a:gd name="connsiteX5" fmla="*/ 35442 w 1935126"/>
                    <a:gd name="connsiteY5" fmla="*/ 928576 h 928576"/>
                    <a:gd name="connsiteX6" fmla="*/ 134680 w 1935126"/>
                    <a:gd name="connsiteY6" fmla="*/ 893135 h 928576"/>
                    <a:gd name="connsiteX7" fmla="*/ 361507 w 1935126"/>
                    <a:gd name="connsiteY7" fmla="*/ 857693 h 928576"/>
                    <a:gd name="connsiteX8" fmla="*/ 545805 w 1935126"/>
                    <a:gd name="connsiteY8" fmla="*/ 843516 h 928576"/>
                    <a:gd name="connsiteX9" fmla="*/ 758456 w 1935126"/>
                    <a:gd name="connsiteY9" fmla="*/ 829339 h 928576"/>
                    <a:gd name="connsiteX10" fmla="*/ 886047 w 1935126"/>
                    <a:gd name="connsiteY10" fmla="*/ 871870 h 928576"/>
                    <a:gd name="connsiteX11" fmla="*/ 1034903 w 1935126"/>
                    <a:gd name="connsiteY11" fmla="*/ 914400 h 928576"/>
                    <a:gd name="connsiteX12" fmla="*/ 1063256 w 1935126"/>
                    <a:gd name="connsiteY12" fmla="*/ 886046 h 928576"/>
                    <a:gd name="connsiteX13" fmla="*/ 1226289 w 1935126"/>
                    <a:gd name="connsiteY13" fmla="*/ 857693 h 928576"/>
                    <a:gd name="connsiteX14" fmla="*/ 1410587 w 1935126"/>
                    <a:gd name="connsiteY14" fmla="*/ 822251 h 928576"/>
                    <a:gd name="connsiteX15" fmla="*/ 1566531 w 1935126"/>
                    <a:gd name="connsiteY15" fmla="*/ 822251 h 928576"/>
                    <a:gd name="connsiteX16" fmla="*/ 1722475 w 1935126"/>
                    <a:gd name="connsiteY16" fmla="*/ 843516 h 928576"/>
                    <a:gd name="connsiteX17" fmla="*/ 1835889 w 1935126"/>
                    <a:gd name="connsiteY17" fmla="*/ 893135 h 928576"/>
                    <a:gd name="connsiteX18" fmla="*/ 1835889 w 1935126"/>
                    <a:gd name="connsiteY18" fmla="*/ 687572 h 928576"/>
                    <a:gd name="connsiteX19" fmla="*/ 1857154 w 1935126"/>
                    <a:gd name="connsiteY19" fmla="*/ 396949 h 928576"/>
                    <a:gd name="connsiteX20" fmla="*/ 1878419 w 1935126"/>
                    <a:gd name="connsiteY20" fmla="*/ 304800 h 928576"/>
                    <a:gd name="connsiteX21" fmla="*/ 1935126 w 1935126"/>
                    <a:gd name="connsiteY21" fmla="*/ 219739 h 928576"/>
                    <a:gd name="connsiteX22" fmla="*/ 1899684 w 1935126"/>
                    <a:gd name="connsiteY22" fmla="*/ 85060 h 928576"/>
                    <a:gd name="connsiteX23" fmla="*/ 1715387 w 1935126"/>
                    <a:gd name="connsiteY23" fmla="*/ 7088 h 928576"/>
                    <a:gd name="connsiteX24" fmla="*/ 1105787 w 1935126"/>
                    <a:gd name="connsiteY24" fmla="*/ 7088 h 928576"/>
                    <a:gd name="connsiteX25" fmla="*/ 630866 w 1935126"/>
                    <a:gd name="connsiteY25" fmla="*/ 7088 h 928576"/>
                    <a:gd name="connsiteX26" fmla="*/ 155945 w 1935126"/>
                    <a:gd name="connsiteY26" fmla="*/ 0 h 92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5126" h="928576">
                      <a:moveTo>
                        <a:pt x="155945" y="0"/>
                      </a:moveTo>
                      <a:lnTo>
                        <a:pt x="35442" y="148856"/>
                      </a:lnTo>
                      <a:lnTo>
                        <a:pt x="35442" y="361507"/>
                      </a:lnTo>
                      <a:lnTo>
                        <a:pt x="0" y="588335"/>
                      </a:lnTo>
                      <a:lnTo>
                        <a:pt x="7089" y="886046"/>
                      </a:lnTo>
                      <a:lnTo>
                        <a:pt x="35442" y="928576"/>
                      </a:lnTo>
                      <a:lnTo>
                        <a:pt x="134680" y="893135"/>
                      </a:lnTo>
                      <a:lnTo>
                        <a:pt x="361507" y="857693"/>
                      </a:lnTo>
                      <a:lnTo>
                        <a:pt x="545805" y="843516"/>
                      </a:lnTo>
                      <a:lnTo>
                        <a:pt x="758456" y="829339"/>
                      </a:lnTo>
                      <a:lnTo>
                        <a:pt x="886047" y="871870"/>
                      </a:lnTo>
                      <a:lnTo>
                        <a:pt x="1034903" y="914400"/>
                      </a:lnTo>
                      <a:lnTo>
                        <a:pt x="1063256" y="886046"/>
                      </a:lnTo>
                      <a:lnTo>
                        <a:pt x="1226289" y="857693"/>
                      </a:lnTo>
                      <a:lnTo>
                        <a:pt x="1410587" y="822251"/>
                      </a:lnTo>
                      <a:lnTo>
                        <a:pt x="1566531" y="822251"/>
                      </a:lnTo>
                      <a:lnTo>
                        <a:pt x="1722475" y="843516"/>
                      </a:lnTo>
                      <a:lnTo>
                        <a:pt x="1835889" y="893135"/>
                      </a:lnTo>
                      <a:lnTo>
                        <a:pt x="1835889" y="687572"/>
                      </a:lnTo>
                      <a:lnTo>
                        <a:pt x="1857154" y="396949"/>
                      </a:lnTo>
                      <a:lnTo>
                        <a:pt x="1878419" y="304800"/>
                      </a:lnTo>
                      <a:lnTo>
                        <a:pt x="1935126" y="219739"/>
                      </a:lnTo>
                      <a:lnTo>
                        <a:pt x="1899684" y="85060"/>
                      </a:lnTo>
                      <a:lnTo>
                        <a:pt x="1715387" y="7088"/>
                      </a:lnTo>
                      <a:lnTo>
                        <a:pt x="1105787" y="7088"/>
                      </a:lnTo>
                      <a:lnTo>
                        <a:pt x="630866" y="7088"/>
                      </a:lnTo>
                      <a:lnTo>
                        <a:pt x="155945" y="0"/>
                      </a:lnTo>
                      <a:close/>
                    </a:path>
                  </a:pathLst>
                </a:custGeom>
                <a:solidFill>
                  <a:srgbClr val="4472C4">
                    <a:lumMod val="75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フリーフォーム 143"/>
                <p:cNvSpPr/>
                <p:nvPr/>
              </p:nvSpPr>
              <p:spPr>
                <a:xfrm>
                  <a:off x="1770613" y="3644708"/>
                  <a:ext cx="137889" cy="614316"/>
                </a:xfrm>
                <a:custGeom>
                  <a:avLst/>
                  <a:gdLst>
                    <a:gd name="connsiteX0" fmla="*/ 134679 w 134679"/>
                    <a:gd name="connsiteY0" fmla="*/ 0 h 616688"/>
                    <a:gd name="connsiteX1" fmla="*/ 85061 w 134679"/>
                    <a:gd name="connsiteY1" fmla="*/ 56707 h 616688"/>
                    <a:gd name="connsiteX2" fmla="*/ 0 w 134679"/>
                    <a:gd name="connsiteY2" fmla="*/ 85060 h 616688"/>
                    <a:gd name="connsiteX3" fmla="*/ 7089 w 134679"/>
                    <a:gd name="connsiteY3" fmla="*/ 616688 h 616688"/>
                  </a:gdLst>
                  <a:ahLst/>
                  <a:cxnLst>
                    <a:cxn ang="0">
                      <a:pos x="connsiteX0" y="connsiteY0"/>
                    </a:cxn>
                    <a:cxn ang="0">
                      <a:pos x="connsiteX1" y="connsiteY1"/>
                    </a:cxn>
                    <a:cxn ang="0">
                      <a:pos x="connsiteX2" y="connsiteY2"/>
                    </a:cxn>
                    <a:cxn ang="0">
                      <a:pos x="connsiteX3" y="connsiteY3"/>
                    </a:cxn>
                  </a:cxnLst>
                  <a:rect l="l" t="t" r="r" b="b"/>
                  <a:pathLst>
                    <a:path w="134679" h="616688">
                      <a:moveTo>
                        <a:pt x="134679" y="0"/>
                      </a:moveTo>
                      <a:lnTo>
                        <a:pt x="85061" y="56707"/>
                      </a:lnTo>
                      <a:lnTo>
                        <a:pt x="0" y="85060"/>
                      </a:lnTo>
                      <a:lnTo>
                        <a:pt x="7089" y="616688"/>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フリーフォーム 144"/>
                <p:cNvSpPr/>
                <p:nvPr/>
              </p:nvSpPr>
              <p:spPr>
                <a:xfrm>
                  <a:off x="274271" y="1524235"/>
                  <a:ext cx="2355972" cy="1842948"/>
                </a:xfrm>
                <a:custGeom>
                  <a:avLst/>
                  <a:gdLst>
                    <a:gd name="connsiteX0" fmla="*/ 1913861 w 3161414"/>
                    <a:gd name="connsiteY0" fmla="*/ 311888 h 1878419"/>
                    <a:gd name="connsiteX1" fmla="*/ 1913861 w 3161414"/>
                    <a:gd name="connsiteY1" fmla="*/ 311888 h 1878419"/>
                    <a:gd name="connsiteX2" fmla="*/ 1772093 w 3161414"/>
                    <a:gd name="connsiteY2" fmla="*/ 148856 h 1878419"/>
                    <a:gd name="connsiteX3" fmla="*/ 1566530 w 3161414"/>
                    <a:gd name="connsiteY3" fmla="*/ 56707 h 1878419"/>
                    <a:gd name="connsiteX4" fmla="*/ 1353879 w 3161414"/>
                    <a:gd name="connsiteY4" fmla="*/ 163033 h 1878419"/>
                    <a:gd name="connsiteX5" fmla="*/ 1006549 w 3161414"/>
                    <a:gd name="connsiteY5" fmla="*/ 276446 h 1878419"/>
                    <a:gd name="connsiteX6" fmla="*/ 645042 w 3161414"/>
                    <a:gd name="connsiteY6" fmla="*/ 446567 h 1878419"/>
                    <a:gd name="connsiteX7" fmla="*/ 489098 w 3161414"/>
                    <a:gd name="connsiteY7" fmla="*/ 85060 h 1878419"/>
                    <a:gd name="connsiteX8" fmla="*/ 0 w 3161414"/>
                    <a:gd name="connsiteY8" fmla="*/ 241005 h 1878419"/>
                    <a:gd name="connsiteX9" fmla="*/ 163033 w 3161414"/>
                    <a:gd name="connsiteY9" fmla="*/ 659219 h 1878419"/>
                    <a:gd name="connsiteX10" fmla="*/ 276447 w 3161414"/>
                    <a:gd name="connsiteY10" fmla="*/ 921488 h 1878419"/>
                    <a:gd name="connsiteX11" fmla="*/ 446568 w 3161414"/>
                    <a:gd name="connsiteY11" fmla="*/ 1056167 h 1878419"/>
                    <a:gd name="connsiteX12" fmla="*/ 623777 w 3161414"/>
                    <a:gd name="connsiteY12" fmla="*/ 1027814 h 1878419"/>
                    <a:gd name="connsiteX13" fmla="*/ 1070344 w 3161414"/>
                    <a:gd name="connsiteY13" fmla="*/ 871870 h 1878419"/>
                    <a:gd name="connsiteX14" fmla="*/ 1077433 w 3161414"/>
                    <a:gd name="connsiteY14" fmla="*/ 1261730 h 1878419"/>
                    <a:gd name="connsiteX15" fmla="*/ 1041991 w 3161414"/>
                    <a:gd name="connsiteY15" fmla="*/ 1630326 h 1878419"/>
                    <a:gd name="connsiteX16" fmla="*/ 1183758 w 3161414"/>
                    <a:gd name="connsiteY16" fmla="*/ 1821712 h 1878419"/>
                    <a:gd name="connsiteX17" fmla="*/ 1297172 w 3161414"/>
                    <a:gd name="connsiteY17" fmla="*/ 1864242 h 1878419"/>
                    <a:gd name="connsiteX18" fmla="*/ 1772093 w 3161414"/>
                    <a:gd name="connsiteY18" fmla="*/ 1850065 h 1878419"/>
                    <a:gd name="connsiteX19" fmla="*/ 2417135 w 3161414"/>
                    <a:gd name="connsiteY19" fmla="*/ 1850065 h 1878419"/>
                    <a:gd name="connsiteX20" fmla="*/ 3062177 w 3161414"/>
                    <a:gd name="connsiteY20" fmla="*/ 1878419 h 1878419"/>
                    <a:gd name="connsiteX21" fmla="*/ 3140149 w 3161414"/>
                    <a:gd name="connsiteY21" fmla="*/ 1821712 h 1878419"/>
                    <a:gd name="connsiteX22" fmla="*/ 3161414 w 3161414"/>
                    <a:gd name="connsiteY22" fmla="*/ 1658679 h 1878419"/>
                    <a:gd name="connsiteX23" fmla="*/ 3161414 w 3161414"/>
                    <a:gd name="connsiteY23" fmla="*/ 1396409 h 1878419"/>
                    <a:gd name="connsiteX24" fmla="*/ 3076354 w 3161414"/>
                    <a:gd name="connsiteY24" fmla="*/ 1112874 h 1878419"/>
                    <a:gd name="connsiteX25" fmla="*/ 2984205 w 3161414"/>
                    <a:gd name="connsiteY25" fmla="*/ 815163 h 1878419"/>
                    <a:gd name="connsiteX26" fmla="*/ 2892056 w 3161414"/>
                    <a:gd name="connsiteY26" fmla="*/ 680484 h 1878419"/>
                    <a:gd name="connsiteX27" fmla="*/ 2785730 w 3161414"/>
                    <a:gd name="connsiteY27" fmla="*/ 574158 h 1878419"/>
                    <a:gd name="connsiteX28" fmla="*/ 2778642 w 3161414"/>
                    <a:gd name="connsiteY28" fmla="*/ 411126 h 1878419"/>
                    <a:gd name="connsiteX29" fmla="*/ 3048000 w 3161414"/>
                    <a:gd name="connsiteY29" fmla="*/ 297712 h 1878419"/>
                    <a:gd name="connsiteX30" fmla="*/ 2672316 w 3161414"/>
                    <a:gd name="connsiteY30" fmla="*/ 127591 h 1878419"/>
                    <a:gd name="connsiteX31" fmla="*/ 2410047 w 3161414"/>
                    <a:gd name="connsiteY31" fmla="*/ 99237 h 1878419"/>
                    <a:gd name="connsiteX32" fmla="*/ 2310809 w 3161414"/>
                    <a:gd name="connsiteY32" fmla="*/ 0 h 1878419"/>
                    <a:gd name="connsiteX33" fmla="*/ 2204484 w 3161414"/>
                    <a:gd name="connsiteY33" fmla="*/ 35442 h 1878419"/>
                    <a:gd name="connsiteX34" fmla="*/ 2176130 w 3161414"/>
                    <a:gd name="connsiteY34" fmla="*/ 163033 h 1878419"/>
                    <a:gd name="connsiteX35" fmla="*/ 2076893 w 3161414"/>
                    <a:gd name="connsiteY35" fmla="*/ 226828 h 1878419"/>
                    <a:gd name="connsiteX36" fmla="*/ 1963479 w 3161414"/>
                    <a:gd name="connsiteY36" fmla="*/ 276446 h 1878419"/>
                    <a:gd name="connsiteX37" fmla="*/ 1913861 w 3161414"/>
                    <a:gd name="connsiteY37" fmla="*/ 311888 h 1878419"/>
                    <a:gd name="connsiteX0" fmla="*/ 1913861 w 3161414"/>
                    <a:gd name="connsiteY0" fmla="*/ 311888 h 1878419"/>
                    <a:gd name="connsiteX1" fmla="*/ 1913861 w 3161414"/>
                    <a:gd name="connsiteY1" fmla="*/ 311888 h 1878419"/>
                    <a:gd name="connsiteX2" fmla="*/ 1772093 w 3161414"/>
                    <a:gd name="connsiteY2" fmla="*/ 148856 h 1878419"/>
                    <a:gd name="connsiteX3" fmla="*/ 1566530 w 3161414"/>
                    <a:gd name="connsiteY3" fmla="*/ 56707 h 1878419"/>
                    <a:gd name="connsiteX4" fmla="*/ 1353879 w 3161414"/>
                    <a:gd name="connsiteY4" fmla="*/ 163033 h 1878419"/>
                    <a:gd name="connsiteX5" fmla="*/ 1006549 w 3161414"/>
                    <a:gd name="connsiteY5" fmla="*/ 276446 h 1878419"/>
                    <a:gd name="connsiteX6" fmla="*/ 645042 w 3161414"/>
                    <a:gd name="connsiteY6" fmla="*/ 446567 h 1878419"/>
                    <a:gd name="connsiteX7" fmla="*/ 489098 w 3161414"/>
                    <a:gd name="connsiteY7" fmla="*/ 85060 h 1878419"/>
                    <a:gd name="connsiteX8" fmla="*/ 0 w 3161414"/>
                    <a:gd name="connsiteY8" fmla="*/ 241005 h 1878419"/>
                    <a:gd name="connsiteX9" fmla="*/ 163033 w 3161414"/>
                    <a:gd name="connsiteY9" fmla="*/ 659219 h 1878419"/>
                    <a:gd name="connsiteX10" fmla="*/ 276447 w 3161414"/>
                    <a:gd name="connsiteY10" fmla="*/ 921488 h 1878419"/>
                    <a:gd name="connsiteX11" fmla="*/ 446568 w 3161414"/>
                    <a:gd name="connsiteY11" fmla="*/ 1056167 h 1878419"/>
                    <a:gd name="connsiteX12" fmla="*/ 623777 w 3161414"/>
                    <a:gd name="connsiteY12" fmla="*/ 1027814 h 1878419"/>
                    <a:gd name="connsiteX13" fmla="*/ 1070344 w 3161414"/>
                    <a:gd name="connsiteY13" fmla="*/ 871870 h 1878419"/>
                    <a:gd name="connsiteX14" fmla="*/ 1077433 w 3161414"/>
                    <a:gd name="connsiteY14" fmla="*/ 1261730 h 1878419"/>
                    <a:gd name="connsiteX15" fmla="*/ 1041991 w 3161414"/>
                    <a:gd name="connsiteY15" fmla="*/ 1630326 h 1878419"/>
                    <a:gd name="connsiteX16" fmla="*/ 1183758 w 3161414"/>
                    <a:gd name="connsiteY16" fmla="*/ 1821712 h 1878419"/>
                    <a:gd name="connsiteX17" fmla="*/ 1297172 w 3161414"/>
                    <a:gd name="connsiteY17" fmla="*/ 1864242 h 1878419"/>
                    <a:gd name="connsiteX18" fmla="*/ 1772093 w 3161414"/>
                    <a:gd name="connsiteY18" fmla="*/ 1850065 h 1878419"/>
                    <a:gd name="connsiteX19" fmla="*/ 2417135 w 3161414"/>
                    <a:gd name="connsiteY19" fmla="*/ 1850065 h 1878419"/>
                    <a:gd name="connsiteX20" fmla="*/ 3062177 w 3161414"/>
                    <a:gd name="connsiteY20" fmla="*/ 1878419 h 1878419"/>
                    <a:gd name="connsiteX21" fmla="*/ 3140149 w 3161414"/>
                    <a:gd name="connsiteY21" fmla="*/ 1821712 h 1878419"/>
                    <a:gd name="connsiteX22" fmla="*/ 3161414 w 3161414"/>
                    <a:gd name="connsiteY22" fmla="*/ 1658679 h 1878419"/>
                    <a:gd name="connsiteX23" fmla="*/ 3161414 w 3161414"/>
                    <a:gd name="connsiteY23" fmla="*/ 1396409 h 1878419"/>
                    <a:gd name="connsiteX24" fmla="*/ 3076354 w 3161414"/>
                    <a:gd name="connsiteY24" fmla="*/ 1112874 h 1878419"/>
                    <a:gd name="connsiteX25" fmla="*/ 2984205 w 3161414"/>
                    <a:gd name="connsiteY25" fmla="*/ 815163 h 1878419"/>
                    <a:gd name="connsiteX26" fmla="*/ 2892056 w 3161414"/>
                    <a:gd name="connsiteY26" fmla="*/ 680484 h 1878419"/>
                    <a:gd name="connsiteX27" fmla="*/ 2785730 w 3161414"/>
                    <a:gd name="connsiteY27" fmla="*/ 574158 h 1878419"/>
                    <a:gd name="connsiteX28" fmla="*/ 2778642 w 3161414"/>
                    <a:gd name="connsiteY28" fmla="*/ 411126 h 1878419"/>
                    <a:gd name="connsiteX29" fmla="*/ 3048000 w 3161414"/>
                    <a:gd name="connsiteY29" fmla="*/ 297712 h 1878419"/>
                    <a:gd name="connsiteX30" fmla="*/ 2672316 w 3161414"/>
                    <a:gd name="connsiteY30" fmla="*/ 127591 h 1878419"/>
                    <a:gd name="connsiteX31" fmla="*/ 2410047 w 3161414"/>
                    <a:gd name="connsiteY31" fmla="*/ 99237 h 1878419"/>
                    <a:gd name="connsiteX32" fmla="*/ 2310809 w 3161414"/>
                    <a:gd name="connsiteY32" fmla="*/ 0 h 1878419"/>
                    <a:gd name="connsiteX33" fmla="*/ 2204484 w 3161414"/>
                    <a:gd name="connsiteY33" fmla="*/ 35442 h 1878419"/>
                    <a:gd name="connsiteX34" fmla="*/ 2176130 w 3161414"/>
                    <a:gd name="connsiteY34" fmla="*/ 163033 h 1878419"/>
                    <a:gd name="connsiteX35" fmla="*/ 2076893 w 3161414"/>
                    <a:gd name="connsiteY35" fmla="*/ 226828 h 1878419"/>
                    <a:gd name="connsiteX36" fmla="*/ 1963479 w 3161414"/>
                    <a:gd name="connsiteY36" fmla="*/ 276446 h 1878419"/>
                    <a:gd name="connsiteX37" fmla="*/ 1913861 w 3161414"/>
                    <a:gd name="connsiteY37" fmla="*/ 311888 h 1878419"/>
                    <a:gd name="connsiteX0" fmla="*/ 1963479 w 3161414"/>
                    <a:gd name="connsiteY0" fmla="*/ 276446 h 1878419"/>
                    <a:gd name="connsiteX1" fmla="*/ 1913861 w 3161414"/>
                    <a:gd name="connsiteY1" fmla="*/ 311888 h 1878419"/>
                    <a:gd name="connsiteX2" fmla="*/ 1772093 w 3161414"/>
                    <a:gd name="connsiteY2" fmla="*/ 148856 h 1878419"/>
                    <a:gd name="connsiteX3" fmla="*/ 1566530 w 3161414"/>
                    <a:gd name="connsiteY3" fmla="*/ 56707 h 1878419"/>
                    <a:gd name="connsiteX4" fmla="*/ 1353879 w 3161414"/>
                    <a:gd name="connsiteY4" fmla="*/ 163033 h 1878419"/>
                    <a:gd name="connsiteX5" fmla="*/ 1006549 w 3161414"/>
                    <a:gd name="connsiteY5" fmla="*/ 276446 h 1878419"/>
                    <a:gd name="connsiteX6" fmla="*/ 645042 w 3161414"/>
                    <a:gd name="connsiteY6" fmla="*/ 446567 h 1878419"/>
                    <a:gd name="connsiteX7" fmla="*/ 489098 w 3161414"/>
                    <a:gd name="connsiteY7" fmla="*/ 85060 h 1878419"/>
                    <a:gd name="connsiteX8" fmla="*/ 0 w 3161414"/>
                    <a:gd name="connsiteY8" fmla="*/ 241005 h 1878419"/>
                    <a:gd name="connsiteX9" fmla="*/ 163033 w 3161414"/>
                    <a:gd name="connsiteY9" fmla="*/ 659219 h 1878419"/>
                    <a:gd name="connsiteX10" fmla="*/ 276447 w 3161414"/>
                    <a:gd name="connsiteY10" fmla="*/ 921488 h 1878419"/>
                    <a:gd name="connsiteX11" fmla="*/ 446568 w 3161414"/>
                    <a:gd name="connsiteY11" fmla="*/ 1056167 h 1878419"/>
                    <a:gd name="connsiteX12" fmla="*/ 623777 w 3161414"/>
                    <a:gd name="connsiteY12" fmla="*/ 1027814 h 1878419"/>
                    <a:gd name="connsiteX13" fmla="*/ 1070344 w 3161414"/>
                    <a:gd name="connsiteY13" fmla="*/ 871870 h 1878419"/>
                    <a:gd name="connsiteX14" fmla="*/ 1077433 w 3161414"/>
                    <a:gd name="connsiteY14" fmla="*/ 1261730 h 1878419"/>
                    <a:gd name="connsiteX15" fmla="*/ 1041991 w 3161414"/>
                    <a:gd name="connsiteY15" fmla="*/ 1630326 h 1878419"/>
                    <a:gd name="connsiteX16" fmla="*/ 1183758 w 3161414"/>
                    <a:gd name="connsiteY16" fmla="*/ 1821712 h 1878419"/>
                    <a:gd name="connsiteX17" fmla="*/ 1297172 w 3161414"/>
                    <a:gd name="connsiteY17" fmla="*/ 1864242 h 1878419"/>
                    <a:gd name="connsiteX18" fmla="*/ 1772093 w 3161414"/>
                    <a:gd name="connsiteY18" fmla="*/ 1850065 h 1878419"/>
                    <a:gd name="connsiteX19" fmla="*/ 2417135 w 3161414"/>
                    <a:gd name="connsiteY19" fmla="*/ 1850065 h 1878419"/>
                    <a:gd name="connsiteX20" fmla="*/ 3062177 w 3161414"/>
                    <a:gd name="connsiteY20" fmla="*/ 1878419 h 1878419"/>
                    <a:gd name="connsiteX21" fmla="*/ 3140149 w 3161414"/>
                    <a:gd name="connsiteY21" fmla="*/ 1821712 h 1878419"/>
                    <a:gd name="connsiteX22" fmla="*/ 3161414 w 3161414"/>
                    <a:gd name="connsiteY22" fmla="*/ 1658679 h 1878419"/>
                    <a:gd name="connsiteX23" fmla="*/ 3161414 w 3161414"/>
                    <a:gd name="connsiteY23" fmla="*/ 1396409 h 1878419"/>
                    <a:gd name="connsiteX24" fmla="*/ 3076354 w 3161414"/>
                    <a:gd name="connsiteY24" fmla="*/ 1112874 h 1878419"/>
                    <a:gd name="connsiteX25" fmla="*/ 2984205 w 3161414"/>
                    <a:gd name="connsiteY25" fmla="*/ 815163 h 1878419"/>
                    <a:gd name="connsiteX26" fmla="*/ 2892056 w 3161414"/>
                    <a:gd name="connsiteY26" fmla="*/ 680484 h 1878419"/>
                    <a:gd name="connsiteX27" fmla="*/ 2785730 w 3161414"/>
                    <a:gd name="connsiteY27" fmla="*/ 574158 h 1878419"/>
                    <a:gd name="connsiteX28" fmla="*/ 2778642 w 3161414"/>
                    <a:gd name="connsiteY28" fmla="*/ 411126 h 1878419"/>
                    <a:gd name="connsiteX29" fmla="*/ 3048000 w 3161414"/>
                    <a:gd name="connsiteY29" fmla="*/ 297712 h 1878419"/>
                    <a:gd name="connsiteX30" fmla="*/ 2672316 w 3161414"/>
                    <a:gd name="connsiteY30" fmla="*/ 127591 h 1878419"/>
                    <a:gd name="connsiteX31" fmla="*/ 2410047 w 3161414"/>
                    <a:gd name="connsiteY31" fmla="*/ 99237 h 1878419"/>
                    <a:gd name="connsiteX32" fmla="*/ 2310809 w 3161414"/>
                    <a:gd name="connsiteY32" fmla="*/ 0 h 1878419"/>
                    <a:gd name="connsiteX33" fmla="*/ 2204484 w 3161414"/>
                    <a:gd name="connsiteY33" fmla="*/ 35442 h 1878419"/>
                    <a:gd name="connsiteX34" fmla="*/ 2176130 w 3161414"/>
                    <a:gd name="connsiteY34" fmla="*/ 163033 h 1878419"/>
                    <a:gd name="connsiteX35" fmla="*/ 2076893 w 3161414"/>
                    <a:gd name="connsiteY35" fmla="*/ 226828 h 1878419"/>
                    <a:gd name="connsiteX36" fmla="*/ 1963479 w 3161414"/>
                    <a:gd name="connsiteY36" fmla="*/ 276446 h 1878419"/>
                    <a:gd name="connsiteX0" fmla="*/ 2076893 w 3161414"/>
                    <a:gd name="connsiteY0" fmla="*/ 226828 h 1878419"/>
                    <a:gd name="connsiteX1" fmla="*/ 1913861 w 3161414"/>
                    <a:gd name="connsiteY1" fmla="*/ 311888 h 1878419"/>
                    <a:gd name="connsiteX2" fmla="*/ 1772093 w 3161414"/>
                    <a:gd name="connsiteY2" fmla="*/ 148856 h 1878419"/>
                    <a:gd name="connsiteX3" fmla="*/ 1566530 w 3161414"/>
                    <a:gd name="connsiteY3" fmla="*/ 56707 h 1878419"/>
                    <a:gd name="connsiteX4" fmla="*/ 1353879 w 3161414"/>
                    <a:gd name="connsiteY4" fmla="*/ 163033 h 1878419"/>
                    <a:gd name="connsiteX5" fmla="*/ 1006549 w 3161414"/>
                    <a:gd name="connsiteY5" fmla="*/ 276446 h 1878419"/>
                    <a:gd name="connsiteX6" fmla="*/ 645042 w 3161414"/>
                    <a:gd name="connsiteY6" fmla="*/ 446567 h 1878419"/>
                    <a:gd name="connsiteX7" fmla="*/ 489098 w 3161414"/>
                    <a:gd name="connsiteY7" fmla="*/ 85060 h 1878419"/>
                    <a:gd name="connsiteX8" fmla="*/ 0 w 3161414"/>
                    <a:gd name="connsiteY8" fmla="*/ 241005 h 1878419"/>
                    <a:gd name="connsiteX9" fmla="*/ 163033 w 3161414"/>
                    <a:gd name="connsiteY9" fmla="*/ 659219 h 1878419"/>
                    <a:gd name="connsiteX10" fmla="*/ 276447 w 3161414"/>
                    <a:gd name="connsiteY10" fmla="*/ 921488 h 1878419"/>
                    <a:gd name="connsiteX11" fmla="*/ 446568 w 3161414"/>
                    <a:gd name="connsiteY11" fmla="*/ 1056167 h 1878419"/>
                    <a:gd name="connsiteX12" fmla="*/ 623777 w 3161414"/>
                    <a:gd name="connsiteY12" fmla="*/ 1027814 h 1878419"/>
                    <a:gd name="connsiteX13" fmla="*/ 1070344 w 3161414"/>
                    <a:gd name="connsiteY13" fmla="*/ 871870 h 1878419"/>
                    <a:gd name="connsiteX14" fmla="*/ 1077433 w 3161414"/>
                    <a:gd name="connsiteY14" fmla="*/ 1261730 h 1878419"/>
                    <a:gd name="connsiteX15" fmla="*/ 1041991 w 3161414"/>
                    <a:gd name="connsiteY15" fmla="*/ 1630326 h 1878419"/>
                    <a:gd name="connsiteX16" fmla="*/ 1183758 w 3161414"/>
                    <a:gd name="connsiteY16" fmla="*/ 1821712 h 1878419"/>
                    <a:gd name="connsiteX17" fmla="*/ 1297172 w 3161414"/>
                    <a:gd name="connsiteY17" fmla="*/ 1864242 h 1878419"/>
                    <a:gd name="connsiteX18" fmla="*/ 1772093 w 3161414"/>
                    <a:gd name="connsiteY18" fmla="*/ 1850065 h 1878419"/>
                    <a:gd name="connsiteX19" fmla="*/ 2417135 w 3161414"/>
                    <a:gd name="connsiteY19" fmla="*/ 1850065 h 1878419"/>
                    <a:gd name="connsiteX20" fmla="*/ 3062177 w 3161414"/>
                    <a:gd name="connsiteY20" fmla="*/ 1878419 h 1878419"/>
                    <a:gd name="connsiteX21" fmla="*/ 3140149 w 3161414"/>
                    <a:gd name="connsiteY21" fmla="*/ 1821712 h 1878419"/>
                    <a:gd name="connsiteX22" fmla="*/ 3161414 w 3161414"/>
                    <a:gd name="connsiteY22" fmla="*/ 1658679 h 1878419"/>
                    <a:gd name="connsiteX23" fmla="*/ 3161414 w 3161414"/>
                    <a:gd name="connsiteY23" fmla="*/ 1396409 h 1878419"/>
                    <a:gd name="connsiteX24" fmla="*/ 3076354 w 3161414"/>
                    <a:gd name="connsiteY24" fmla="*/ 1112874 h 1878419"/>
                    <a:gd name="connsiteX25" fmla="*/ 2984205 w 3161414"/>
                    <a:gd name="connsiteY25" fmla="*/ 815163 h 1878419"/>
                    <a:gd name="connsiteX26" fmla="*/ 2892056 w 3161414"/>
                    <a:gd name="connsiteY26" fmla="*/ 680484 h 1878419"/>
                    <a:gd name="connsiteX27" fmla="*/ 2785730 w 3161414"/>
                    <a:gd name="connsiteY27" fmla="*/ 574158 h 1878419"/>
                    <a:gd name="connsiteX28" fmla="*/ 2778642 w 3161414"/>
                    <a:gd name="connsiteY28" fmla="*/ 411126 h 1878419"/>
                    <a:gd name="connsiteX29" fmla="*/ 3048000 w 3161414"/>
                    <a:gd name="connsiteY29" fmla="*/ 297712 h 1878419"/>
                    <a:gd name="connsiteX30" fmla="*/ 2672316 w 3161414"/>
                    <a:gd name="connsiteY30" fmla="*/ 127591 h 1878419"/>
                    <a:gd name="connsiteX31" fmla="*/ 2410047 w 3161414"/>
                    <a:gd name="connsiteY31" fmla="*/ 99237 h 1878419"/>
                    <a:gd name="connsiteX32" fmla="*/ 2310809 w 3161414"/>
                    <a:gd name="connsiteY32" fmla="*/ 0 h 1878419"/>
                    <a:gd name="connsiteX33" fmla="*/ 2204484 w 3161414"/>
                    <a:gd name="connsiteY33" fmla="*/ 35442 h 1878419"/>
                    <a:gd name="connsiteX34" fmla="*/ 2176130 w 3161414"/>
                    <a:gd name="connsiteY34" fmla="*/ 163033 h 1878419"/>
                    <a:gd name="connsiteX35" fmla="*/ 2076893 w 3161414"/>
                    <a:gd name="connsiteY35" fmla="*/ 226828 h 1878419"/>
                    <a:gd name="connsiteX0" fmla="*/ 2076893 w 3161414"/>
                    <a:gd name="connsiteY0" fmla="*/ 226828 h 1878419"/>
                    <a:gd name="connsiteX1" fmla="*/ 1772093 w 3161414"/>
                    <a:gd name="connsiteY1" fmla="*/ 148856 h 1878419"/>
                    <a:gd name="connsiteX2" fmla="*/ 1566530 w 3161414"/>
                    <a:gd name="connsiteY2" fmla="*/ 56707 h 1878419"/>
                    <a:gd name="connsiteX3" fmla="*/ 1353879 w 3161414"/>
                    <a:gd name="connsiteY3" fmla="*/ 163033 h 1878419"/>
                    <a:gd name="connsiteX4" fmla="*/ 1006549 w 3161414"/>
                    <a:gd name="connsiteY4" fmla="*/ 276446 h 1878419"/>
                    <a:gd name="connsiteX5" fmla="*/ 645042 w 3161414"/>
                    <a:gd name="connsiteY5" fmla="*/ 446567 h 1878419"/>
                    <a:gd name="connsiteX6" fmla="*/ 489098 w 3161414"/>
                    <a:gd name="connsiteY6" fmla="*/ 85060 h 1878419"/>
                    <a:gd name="connsiteX7" fmla="*/ 0 w 3161414"/>
                    <a:gd name="connsiteY7" fmla="*/ 241005 h 1878419"/>
                    <a:gd name="connsiteX8" fmla="*/ 163033 w 3161414"/>
                    <a:gd name="connsiteY8" fmla="*/ 659219 h 1878419"/>
                    <a:gd name="connsiteX9" fmla="*/ 276447 w 3161414"/>
                    <a:gd name="connsiteY9" fmla="*/ 921488 h 1878419"/>
                    <a:gd name="connsiteX10" fmla="*/ 446568 w 3161414"/>
                    <a:gd name="connsiteY10" fmla="*/ 1056167 h 1878419"/>
                    <a:gd name="connsiteX11" fmla="*/ 623777 w 3161414"/>
                    <a:gd name="connsiteY11" fmla="*/ 1027814 h 1878419"/>
                    <a:gd name="connsiteX12" fmla="*/ 1070344 w 3161414"/>
                    <a:gd name="connsiteY12" fmla="*/ 871870 h 1878419"/>
                    <a:gd name="connsiteX13" fmla="*/ 1077433 w 3161414"/>
                    <a:gd name="connsiteY13" fmla="*/ 1261730 h 1878419"/>
                    <a:gd name="connsiteX14" fmla="*/ 1041991 w 3161414"/>
                    <a:gd name="connsiteY14" fmla="*/ 1630326 h 1878419"/>
                    <a:gd name="connsiteX15" fmla="*/ 1183758 w 3161414"/>
                    <a:gd name="connsiteY15" fmla="*/ 1821712 h 1878419"/>
                    <a:gd name="connsiteX16" fmla="*/ 1297172 w 3161414"/>
                    <a:gd name="connsiteY16" fmla="*/ 1864242 h 1878419"/>
                    <a:gd name="connsiteX17" fmla="*/ 1772093 w 3161414"/>
                    <a:gd name="connsiteY17" fmla="*/ 1850065 h 1878419"/>
                    <a:gd name="connsiteX18" fmla="*/ 2417135 w 3161414"/>
                    <a:gd name="connsiteY18" fmla="*/ 1850065 h 1878419"/>
                    <a:gd name="connsiteX19" fmla="*/ 3062177 w 3161414"/>
                    <a:gd name="connsiteY19" fmla="*/ 1878419 h 1878419"/>
                    <a:gd name="connsiteX20" fmla="*/ 3140149 w 3161414"/>
                    <a:gd name="connsiteY20" fmla="*/ 1821712 h 1878419"/>
                    <a:gd name="connsiteX21" fmla="*/ 3161414 w 3161414"/>
                    <a:gd name="connsiteY21" fmla="*/ 1658679 h 1878419"/>
                    <a:gd name="connsiteX22" fmla="*/ 3161414 w 3161414"/>
                    <a:gd name="connsiteY22" fmla="*/ 1396409 h 1878419"/>
                    <a:gd name="connsiteX23" fmla="*/ 3076354 w 3161414"/>
                    <a:gd name="connsiteY23" fmla="*/ 1112874 h 1878419"/>
                    <a:gd name="connsiteX24" fmla="*/ 2984205 w 3161414"/>
                    <a:gd name="connsiteY24" fmla="*/ 815163 h 1878419"/>
                    <a:gd name="connsiteX25" fmla="*/ 2892056 w 3161414"/>
                    <a:gd name="connsiteY25" fmla="*/ 680484 h 1878419"/>
                    <a:gd name="connsiteX26" fmla="*/ 2785730 w 3161414"/>
                    <a:gd name="connsiteY26" fmla="*/ 574158 h 1878419"/>
                    <a:gd name="connsiteX27" fmla="*/ 2778642 w 3161414"/>
                    <a:gd name="connsiteY27" fmla="*/ 411126 h 1878419"/>
                    <a:gd name="connsiteX28" fmla="*/ 3048000 w 3161414"/>
                    <a:gd name="connsiteY28" fmla="*/ 297712 h 1878419"/>
                    <a:gd name="connsiteX29" fmla="*/ 2672316 w 3161414"/>
                    <a:gd name="connsiteY29" fmla="*/ 127591 h 1878419"/>
                    <a:gd name="connsiteX30" fmla="*/ 2410047 w 3161414"/>
                    <a:gd name="connsiteY30" fmla="*/ 99237 h 1878419"/>
                    <a:gd name="connsiteX31" fmla="*/ 2310809 w 3161414"/>
                    <a:gd name="connsiteY31" fmla="*/ 0 h 1878419"/>
                    <a:gd name="connsiteX32" fmla="*/ 2204484 w 3161414"/>
                    <a:gd name="connsiteY32" fmla="*/ 35442 h 1878419"/>
                    <a:gd name="connsiteX33" fmla="*/ 2176130 w 3161414"/>
                    <a:gd name="connsiteY33" fmla="*/ 163033 h 1878419"/>
                    <a:gd name="connsiteX34" fmla="*/ 2076893 w 3161414"/>
                    <a:gd name="connsiteY34" fmla="*/ 226828 h 1878419"/>
                    <a:gd name="connsiteX0" fmla="*/ 2176130 w 3161414"/>
                    <a:gd name="connsiteY0" fmla="*/ 163033 h 1878419"/>
                    <a:gd name="connsiteX1" fmla="*/ 1772093 w 3161414"/>
                    <a:gd name="connsiteY1" fmla="*/ 148856 h 1878419"/>
                    <a:gd name="connsiteX2" fmla="*/ 1566530 w 3161414"/>
                    <a:gd name="connsiteY2" fmla="*/ 56707 h 1878419"/>
                    <a:gd name="connsiteX3" fmla="*/ 1353879 w 3161414"/>
                    <a:gd name="connsiteY3" fmla="*/ 163033 h 1878419"/>
                    <a:gd name="connsiteX4" fmla="*/ 1006549 w 3161414"/>
                    <a:gd name="connsiteY4" fmla="*/ 276446 h 1878419"/>
                    <a:gd name="connsiteX5" fmla="*/ 645042 w 3161414"/>
                    <a:gd name="connsiteY5" fmla="*/ 446567 h 1878419"/>
                    <a:gd name="connsiteX6" fmla="*/ 489098 w 3161414"/>
                    <a:gd name="connsiteY6" fmla="*/ 85060 h 1878419"/>
                    <a:gd name="connsiteX7" fmla="*/ 0 w 3161414"/>
                    <a:gd name="connsiteY7" fmla="*/ 241005 h 1878419"/>
                    <a:gd name="connsiteX8" fmla="*/ 163033 w 3161414"/>
                    <a:gd name="connsiteY8" fmla="*/ 659219 h 1878419"/>
                    <a:gd name="connsiteX9" fmla="*/ 276447 w 3161414"/>
                    <a:gd name="connsiteY9" fmla="*/ 921488 h 1878419"/>
                    <a:gd name="connsiteX10" fmla="*/ 446568 w 3161414"/>
                    <a:gd name="connsiteY10" fmla="*/ 1056167 h 1878419"/>
                    <a:gd name="connsiteX11" fmla="*/ 623777 w 3161414"/>
                    <a:gd name="connsiteY11" fmla="*/ 1027814 h 1878419"/>
                    <a:gd name="connsiteX12" fmla="*/ 1070344 w 3161414"/>
                    <a:gd name="connsiteY12" fmla="*/ 871870 h 1878419"/>
                    <a:gd name="connsiteX13" fmla="*/ 1077433 w 3161414"/>
                    <a:gd name="connsiteY13" fmla="*/ 1261730 h 1878419"/>
                    <a:gd name="connsiteX14" fmla="*/ 1041991 w 3161414"/>
                    <a:gd name="connsiteY14" fmla="*/ 1630326 h 1878419"/>
                    <a:gd name="connsiteX15" fmla="*/ 1183758 w 3161414"/>
                    <a:gd name="connsiteY15" fmla="*/ 1821712 h 1878419"/>
                    <a:gd name="connsiteX16" fmla="*/ 1297172 w 3161414"/>
                    <a:gd name="connsiteY16" fmla="*/ 1864242 h 1878419"/>
                    <a:gd name="connsiteX17" fmla="*/ 1772093 w 3161414"/>
                    <a:gd name="connsiteY17" fmla="*/ 1850065 h 1878419"/>
                    <a:gd name="connsiteX18" fmla="*/ 2417135 w 3161414"/>
                    <a:gd name="connsiteY18" fmla="*/ 1850065 h 1878419"/>
                    <a:gd name="connsiteX19" fmla="*/ 3062177 w 3161414"/>
                    <a:gd name="connsiteY19" fmla="*/ 1878419 h 1878419"/>
                    <a:gd name="connsiteX20" fmla="*/ 3140149 w 3161414"/>
                    <a:gd name="connsiteY20" fmla="*/ 1821712 h 1878419"/>
                    <a:gd name="connsiteX21" fmla="*/ 3161414 w 3161414"/>
                    <a:gd name="connsiteY21" fmla="*/ 1658679 h 1878419"/>
                    <a:gd name="connsiteX22" fmla="*/ 3161414 w 3161414"/>
                    <a:gd name="connsiteY22" fmla="*/ 1396409 h 1878419"/>
                    <a:gd name="connsiteX23" fmla="*/ 3076354 w 3161414"/>
                    <a:gd name="connsiteY23" fmla="*/ 1112874 h 1878419"/>
                    <a:gd name="connsiteX24" fmla="*/ 2984205 w 3161414"/>
                    <a:gd name="connsiteY24" fmla="*/ 815163 h 1878419"/>
                    <a:gd name="connsiteX25" fmla="*/ 2892056 w 3161414"/>
                    <a:gd name="connsiteY25" fmla="*/ 680484 h 1878419"/>
                    <a:gd name="connsiteX26" fmla="*/ 2785730 w 3161414"/>
                    <a:gd name="connsiteY26" fmla="*/ 574158 h 1878419"/>
                    <a:gd name="connsiteX27" fmla="*/ 2778642 w 3161414"/>
                    <a:gd name="connsiteY27" fmla="*/ 411126 h 1878419"/>
                    <a:gd name="connsiteX28" fmla="*/ 3048000 w 3161414"/>
                    <a:gd name="connsiteY28" fmla="*/ 297712 h 1878419"/>
                    <a:gd name="connsiteX29" fmla="*/ 2672316 w 3161414"/>
                    <a:gd name="connsiteY29" fmla="*/ 127591 h 1878419"/>
                    <a:gd name="connsiteX30" fmla="*/ 2410047 w 3161414"/>
                    <a:gd name="connsiteY30" fmla="*/ 99237 h 1878419"/>
                    <a:gd name="connsiteX31" fmla="*/ 2310809 w 3161414"/>
                    <a:gd name="connsiteY31" fmla="*/ 0 h 1878419"/>
                    <a:gd name="connsiteX32" fmla="*/ 2204484 w 3161414"/>
                    <a:gd name="connsiteY32" fmla="*/ 35442 h 1878419"/>
                    <a:gd name="connsiteX33" fmla="*/ 2176130 w 3161414"/>
                    <a:gd name="connsiteY33" fmla="*/ 163033 h 1878419"/>
                    <a:gd name="connsiteX0" fmla="*/ 2204484 w 3161414"/>
                    <a:gd name="connsiteY0" fmla="*/ 35442 h 1878419"/>
                    <a:gd name="connsiteX1" fmla="*/ 1772093 w 3161414"/>
                    <a:gd name="connsiteY1" fmla="*/ 148856 h 1878419"/>
                    <a:gd name="connsiteX2" fmla="*/ 1566530 w 3161414"/>
                    <a:gd name="connsiteY2" fmla="*/ 56707 h 1878419"/>
                    <a:gd name="connsiteX3" fmla="*/ 1353879 w 3161414"/>
                    <a:gd name="connsiteY3" fmla="*/ 163033 h 1878419"/>
                    <a:gd name="connsiteX4" fmla="*/ 1006549 w 3161414"/>
                    <a:gd name="connsiteY4" fmla="*/ 276446 h 1878419"/>
                    <a:gd name="connsiteX5" fmla="*/ 645042 w 3161414"/>
                    <a:gd name="connsiteY5" fmla="*/ 446567 h 1878419"/>
                    <a:gd name="connsiteX6" fmla="*/ 489098 w 3161414"/>
                    <a:gd name="connsiteY6" fmla="*/ 85060 h 1878419"/>
                    <a:gd name="connsiteX7" fmla="*/ 0 w 3161414"/>
                    <a:gd name="connsiteY7" fmla="*/ 241005 h 1878419"/>
                    <a:gd name="connsiteX8" fmla="*/ 163033 w 3161414"/>
                    <a:gd name="connsiteY8" fmla="*/ 659219 h 1878419"/>
                    <a:gd name="connsiteX9" fmla="*/ 276447 w 3161414"/>
                    <a:gd name="connsiteY9" fmla="*/ 921488 h 1878419"/>
                    <a:gd name="connsiteX10" fmla="*/ 446568 w 3161414"/>
                    <a:gd name="connsiteY10" fmla="*/ 1056167 h 1878419"/>
                    <a:gd name="connsiteX11" fmla="*/ 623777 w 3161414"/>
                    <a:gd name="connsiteY11" fmla="*/ 1027814 h 1878419"/>
                    <a:gd name="connsiteX12" fmla="*/ 1070344 w 3161414"/>
                    <a:gd name="connsiteY12" fmla="*/ 871870 h 1878419"/>
                    <a:gd name="connsiteX13" fmla="*/ 1077433 w 3161414"/>
                    <a:gd name="connsiteY13" fmla="*/ 1261730 h 1878419"/>
                    <a:gd name="connsiteX14" fmla="*/ 1041991 w 3161414"/>
                    <a:gd name="connsiteY14" fmla="*/ 1630326 h 1878419"/>
                    <a:gd name="connsiteX15" fmla="*/ 1183758 w 3161414"/>
                    <a:gd name="connsiteY15" fmla="*/ 1821712 h 1878419"/>
                    <a:gd name="connsiteX16" fmla="*/ 1297172 w 3161414"/>
                    <a:gd name="connsiteY16" fmla="*/ 1864242 h 1878419"/>
                    <a:gd name="connsiteX17" fmla="*/ 1772093 w 3161414"/>
                    <a:gd name="connsiteY17" fmla="*/ 1850065 h 1878419"/>
                    <a:gd name="connsiteX18" fmla="*/ 2417135 w 3161414"/>
                    <a:gd name="connsiteY18" fmla="*/ 1850065 h 1878419"/>
                    <a:gd name="connsiteX19" fmla="*/ 3062177 w 3161414"/>
                    <a:gd name="connsiteY19" fmla="*/ 1878419 h 1878419"/>
                    <a:gd name="connsiteX20" fmla="*/ 3140149 w 3161414"/>
                    <a:gd name="connsiteY20" fmla="*/ 1821712 h 1878419"/>
                    <a:gd name="connsiteX21" fmla="*/ 3161414 w 3161414"/>
                    <a:gd name="connsiteY21" fmla="*/ 1658679 h 1878419"/>
                    <a:gd name="connsiteX22" fmla="*/ 3161414 w 3161414"/>
                    <a:gd name="connsiteY22" fmla="*/ 1396409 h 1878419"/>
                    <a:gd name="connsiteX23" fmla="*/ 3076354 w 3161414"/>
                    <a:gd name="connsiteY23" fmla="*/ 1112874 h 1878419"/>
                    <a:gd name="connsiteX24" fmla="*/ 2984205 w 3161414"/>
                    <a:gd name="connsiteY24" fmla="*/ 815163 h 1878419"/>
                    <a:gd name="connsiteX25" fmla="*/ 2892056 w 3161414"/>
                    <a:gd name="connsiteY25" fmla="*/ 680484 h 1878419"/>
                    <a:gd name="connsiteX26" fmla="*/ 2785730 w 3161414"/>
                    <a:gd name="connsiteY26" fmla="*/ 574158 h 1878419"/>
                    <a:gd name="connsiteX27" fmla="*/ 2778642 w 3161414"/>
                    <a:gd name="connsiteY27" fmla="*/ 411126 h 1878419"/>
                    <a:gd name="connsiteX28" fmla="*/ 3048000 w 3161414"/>
                    <a:gd name="connsiteY28" fmla="*/ 297712 h 1878419"/>
                    <a:gd name="connsiteX29" fmla="*/ 2672316 w 3161414"/>
                    <a:gd name="connsiteY29" fmla="*/ 127591 h 1878419"/>
                    <a:gd name="connsiteX30" fmla="*/ 2410047 w 3161414"/>
                    <a:gd name="connsiteY30" fmla="*/ 99237 h 1878419"/>
                    <a:gd name="connsiteX31" fmla="*/ 2310809 w 3161414"/>
                    <a:gd name="connsiteY31" fmla="*/ 0 h 1878419"/>
                    <a:gd name="connsiteX32" fmla="*/ 2204484 w 3161414"/>
                    <a:gd name="connsiteY32" fmla="*/ 35442 h 1878419"/>
                    <a:gd name="connsiteX0" fmla="*/ 2204484 w 3161414"/>
                    <a:gd name="connsiteY0" fmla="*/ 35442 h 1878419"/>
                    <a:gd name="connsiteX1" fmla="*/ 1566530 w 3161414"/>
                    <a:gd name="connsiteY1" fmla="*/ 56707 h 1878419"/>
                    <a:gd name="connsiteX2" fmla="*/ 1353879 w 3161414"/>
                    <a:gd name="connsiteY2" fmla="*/ 163033 h 1878419"/>
                    <a:gd name="connsiteX3" fmla="*/ 1006549 w 3161414"/>
                    <a:gd name="connsiteY3" fmla="*/ 276446 h 1878419"/>
                    <a:gd name="connsiteX4" fmla="*/ 645042 w 3161414"/>
                    <a:gd name="connsiteY4" fmla="*/ 446567 h 1878419"/>
                    <a:gd name="connsiteX5" fmla="*/ 489098 w 3161414"/>
                    <a:gd name="connsiteY5" fmla="*/ 85060 h 1878419"/>
                    <a:gd name="connsiteX6" fmla="*/ 0 w 3161414"/>
                    <a:gd name="connsiteY6" fmla="*/ 241005 h 1878419"/>
                    <a:gd name="connsiteX7" fmla="*/ 163033 w 3161414"/>
                    <a:gd name="connsiteY7" fmla="*/ 659219 h 1878419"/>
                    <a:gd name="connsiteX8" fmla="*/ 276447 w 3161414"/>
                    <a:gd name="connsiteY8" fmla="*/ 921488 h 1878419"/>
                    <a:gd name="connsiteX9" fmla="*/ 446568 w 3161414"/>
                    <a:gd name="connsiteY9" fmla="*/ 1056167 h 1878419"/>
                    <a:gd name="connsiteX10" fmla="*/ 623777 w 3161414"/>
                    <a:gd name="connsiteY10" fmla="*/ 1027814 h 1878419"/>
                    <a:gd name="connsiteX11" fmla="*/ 1070344 w 3161414"/>
                    <a:gd name="connsiteY11" fmla="*/ 871870 h 1878419"/>
                    <a:gd name="connsiteX12" fmla="*/ 1077433 w 3161414"/>
                    <a:gd name="connsiteY12" fmla="*/ 1261730 h 1878419"/>
                    <a:gd name="connsiteX13" fmla="*/ 1041991 w 3161414"/>
                    <a:gd name="connsiteY13" fmla="*/ 1630326 h 1878419"/>
                    <a:gd name="connsiteX14" fmla="*/ 1183758 w 3161414"/>
                    <a:gd name="connsiteY14" fmla="*/ 1821712 h 1878419"/>
                    <a:gd name="connsiteX15" fmla="*/ 1297172 w 3161414"/>
                    <a:gd name="connsiteY15" fmla="*/ 1864242 h 1878419"/>
                    <a:gd name="connsiteX16" fmla="*/ 1772093 w 3161414"/>
                    <a:gd name="connsiteY16" fmla="*/ 1850065 h 1878419"/>
                    <a:gd name="connsiteX17" fmla="*/ 2417135 w 3161414"/>
                    <a:gd name="connsiteY17" fmla="*/ 1850065 h 1878419"/>
                    <a:gd name="connsiteX18" fmla="*/ 3062177 w 3161414"/>
                    <a:gd name="connsiteY18" fmla="*/ 1878419 h 1878419"/>
                    <a:gd name="connsiteX19" fmla="*/ 3140149 w 3161414"/>
                    <a:gd name="connsiteY19" fmla="*/ 1821712 h 1878419"/>
                    <a:gd name="connsiteX20" fmla="*/ 3161414 w 3161414"/>
                    <a:gd name="connsiteY20" fmla="*/ 1658679 h 1878419"/>
                    <a:gd name="connsiteX21" fmla="*/ 3161414 w 3161414"/>
                    <a:gd name="connsiteY21" fmla="*/ 1396409 h 1878419"/>
                    <a:gd name="connsiteX22" fmla="*/ 3076354 w 3161414"/>
                    <a:gd name="connsiteY22" fmla="*/ 1112874 h 1878419"/>
                    <a:gd name="connsiteX23" fmla="*/ 2984205 w 3161414"/>
                    <a:gd name="connsiteY23" fmla="*/ 815163 h 1878419"/>
                    <a:gd name="connsiteX24" fmla="*/ 2892056 w 3161414"/>
                    <a:gd name="connsiteY24" fmla="*/ 680484 h 1878419"/>
                    <a:gd name="connsiteX25" fmla="*/ 2785730 w 3161414"/>
                    <a:gd name="connsiteY25" fmla="*/ 574158 h 1878419"/>
                    <a:gd name="connsiteX26" fmla="*/ 2778642 w 3161414"/>
                    <a:gd name="connsiteY26" fmla="*/ 411126 h 1878419"/>
                    <a:gd name="connsiteX27" fmla="*/ 3048000 w 3161414"/>
                    <a:gd name="connsiteY27" fmla="*/ 297712 h 1878419"/>
                    <a:gd name="connsiteX28" fmla="*/ 2672316 w 3161414"/>
                    <a:gd name="connsiteY28" fmla="*/ 127591 h 1878419"/>
                    <a:gd name="connsiteX29" fmla="*/ 2410047 w 3161414"/>
                    <a:gd name="connsiteY29" fmla="*/ 99237 h 1878419"/>
                    <a:gd name="connsiteX30" fmla="*/ 2310809 w 3161414"/>
                    <a:gd name="connsiteY30" fmla="*/ 0 h 1878419"/>
                    <a:gd name="connsiteX31" fmla="*/ 2204484 w 3161414"/>
                    <a:gd name="connsiteY31" fmla="*/ 35442 h 1878419"/>
                    <a:gd name="connsiteX0" fmla="*/ 2204484 w 3161414"/>
                    <a:gd name="connsiteY0" fmla="*/ 35442 h 1878419"/>
                    <a:gd name="connsiteX1" fmla="*/ 1651590 w 3161414"/>
                    <a:gd name="connsiteY1" fmla="*/ 70883 h 1878419"/>
                    <a:gd name="connsiteX2" fmla="*/ 1353879 w 3161414"/>
                    <a:gd name="connsiteY2" fmla="*/ 163033 h 1878419"/>
                    <a:gd name="connsiteX3" fmla="*/ 1006549 w 3161414"/>
                    <a:gd name="connsiteY3" fmla="*/ 276446 h 1878419"/>
                    <a:gd name="connsiteX4" fmla="*/ 645042 w 3161414"/>
                    <a:gd name="connsiteY4" fmla="*/ 446567 h 1878419"/>
                    <a:gd name="connsiteX5" fmla="*/ 489098 w 3161414"/>
                    <a:gd name="connsiteY5" fmla="*/ 85060 h 1878419"/>
                    <a:gd name="connsiteX6" fmla="*/ 0 w 3161414"/>
                    <a:gd name="connsiteY6" fmla="*/ 241005 h 1878419"/>
                    <a:gd name="connsiteX7" fmla="*/ 163033 w 3161414"/>
                    <a:gd name="connsiteY7" fmla="*/ 659219 h 1878419"/>
                    <a:gd name="connsiteX8" fmla="*/ 276447 w 3161414"/>
                    <a:gd name="connsiteY8" fmla="*/ 921488 h 1878419"/>
                    <a:gd name="connsiteX9" fmla="*/ 446568 w 3161414"/>
                    <a:gd name="connsiteY9" fmla="*/ 1056167 h 1878419"/>
                    <a:gd name="connsiteX10" fmla="*/ 623777 w 3161414"/>
                    <a:gd name="connsiteY10" fmla="*/ 1027814 h 1878419"/>
                    <a:gd name="connsiteX11" fmla="*/ 1070344 w 3161414"/>
                    <a:gd name="connsiteY11" fmla="*/ 871870 h 1878419"/>
                    <a:gd name="connsiteX12" fmla="*/ 1077433 w 3161414"/>
                    <a:gd name="connsiteY12" fmla="*/ 1261730 h 1878419"/>
                    <a:gd name="connsiteX13" fmla="*/ 1041991 w 3161414"/>
                    <a:gd name="connsiteY13" fmla="*/ 1630326 h 1878419"/>
                    <a:gd name="connsiteX14" fmla="*/ 1183758 w 3161414"/>
                    <a:gd name="connsiteY14" fmla="*/ 1821712 h 1878419"/>
                    <a:gd name="connsiteX15" fmla="*/ 1297172 w 3161414"/>
                    <a:gd name="connsiteY15" fmla="*/ 1864242 h 1878419"/>
                    <a:gd name="connsiteX16" fmla="*/ 1772093 w 3161414"/>
                    <a:gd name="connsiteY16" fmla="*/ 1850065 h 1878419"/>
                    <a:gd name="connsiteX17" fmla="*/ 2417135 w 3161414"/>
                    <a:gd name="connsiteY17" fmla="*/ 1850065 h 1878419"/>
                    <a:gd name="connsiteX18" fmla="*/ 3062177 w 3161414"/>
                    <a:gd name="connsiteY18" fmla="*/ 1878419 h 1878419"/>
                    <a:gd name="connsiteX19" fmla="*/ 3140149 w 3161414"/>
                    <a:gd name="connsiteY19" fmla="*/ 1821712 h 1878419"/>
                    <a:gd name="connsiteX20" fmla="*/ 3161414 w 3161414"/>
                    <a:gd name="connsiteY20" fmla="*/ 1658679 h 1878419"/>
                    <a:gd name="connsiteX21" fmla="*/ 3161414 w 3161414"/>
                    <a:gd name="connsiteY21" fmla="*/ 1396409 h 1878419"/>
                    <a:gd name="connsiteX22" fmla="*/ 3076354 w 3161414"/>
                    <a:gd name="connsiteY22" fmla="*/ 1112874 h 1878419"/>
                    <a:gd name="connsiteX23" fmla="*/ 2984205 w 3161414"/>
                    <a:gd name="connsiteY23" fmla="*/ 815163 h 1878419"/>
                    <a:gd name="connsiteX24" fmla="*/ 2892056 w 3161414"/>
                    <a:gd name="connsiteY24" fmla="*/ 680484 h 1878419"/>
                    <a:gd name="connsiteX25" fmla="*/ 2785730 w 3161414"/>
                    <a:gd name="connsiteY25" fmla="*/ 574158 h 1878419"/>
                    <a:gd name="connsiteX26" fmla="*/ 2778642 w 3161414"/>
                    <a:gd name="connsiteY26" fmla="*/ 411126 h 1878419"/>
                    <a:gd name="connsiteX27" fmla="*/ 3048000 w 3161414"/>
                    <a:gd name="connsiteY27" fmla="*/ 297712 h 1878419"/>
                    <a:gd name="connsiteX28" fmla="*/ 2672316 w 3161414"/>
                    <a:gd name="connsiteY28" fmla="*/ 127591 h 1878419"/>
                    <a:gd name="connsiteX29" fmla="*/ 2410047 w 3161414"/>
                    <a:gd name="connsiteY29" fmla="*/ 99237 h 1878419"/>
                    <a:gd name="connsiteX30" fmla="*/ 2310809 w 3161414"/>
                    <a:gd name="connsiteY30" fmla="*/ 0 h 1878419"/>
                    <a:gd name="connsiteX31" fmla="*/ 2204484 w 3161414"/>
                    <a:gd name="connsiteY31" fmla="*/ 35442 h 1878419"/>
                    <a:gd name="connsiteX0" fmla="*/ 2204484 w 3161414"/>
                    <a:gd name="connsiteY0" fmla="*/ 0 h 1842977"/>
                    <a:gd name="connsiteX1" fmla="*/ 1651590 w 3161414"/>
                    <a:gd name="connsiteY1" fmla="*/ 35441 h 1842977"/>
                    <a:gd name="connsiteX2" fmla="*/ 1353879 w 3161414"/>
                    <a:gd name="connsiteY2" fmla="*/ 127591 h 1842977"/>
                    <a:gd name="connsiteX3" fmla="*/ 1006549 w 3161414"/>
                    <a:gd name="connsiteY3" fmla="*/ 241004 h 1842977"/>
                    <a:gd name="connsiteX4" fmla="*/ 645042 w 3161414"/>
                    <a:gd name="connsiteY4" fmla="*/ 411125 h 1842977"/>
                    <a:gd name="connsiteX5" fmla="*/ 489098 w 3161414"/>
                    <a:gd name="connsiteY5" fmla="*/ 49618 h 1842977"/>
                    <a:gd name="connsiteX6" fmla="*/ 0 w 3161414"/>
                    <a:gd name="connsiteY6" fmla="*/ 205563 h 1842977"/>
                    <a:gd name="connsiteX7" fmla="*/ 163033 w 3161414"/>
                    <a:gd name="connsiteY7" fmla="*/ 623777 h 1842977"/>
                    <a:gd name="connsiteX8" fmla="*/ 276447 w 3161414"/>
                    <a:gd name="connsiteY8" fmla="*/ 886046 h 1842977"/>
                    <a:gd name="connsiteX9" fmla="*/ 446568 w 3161414"/>
                    <a:gd name="connsiteY9" fmla="*/ 1020725 h 1842977"/>
                    <a:gd name="connsiteX10" fmla="*/ 623777 w 3161414"/>
                    <a:gd name="connsiteY10" fmla="*/ 992372 h 1842977"/>
                    <a:gd name="connsiteX11" fmla="*/ 1070344 w 3161414"/>
                    <a:gd name="connsiteY11" fmla="*/ 836428 h 1842977"/>
                    <a:gd name="connsiteX12" fmla="*/ 1077433 w 3161414"/>
                    <a:gd name="connsiteY12" fmla="*/ 1226288 h 1842977"/>
                    <a:gd name="connsiteX13" fmla="*/ 1041991 w 3161414"/>
                    <a:gd name="connsiteY13" fmla="*/ 1594884 h 1842977"/>
                    <a:gd name="connsiteX14" fmla="*/ 1183758 w 3161414"/>
                    <a:gd name="connsiteY14" fmla="*/ 1786270 h 1842977"/>
                    <a:gd name="connsiteX15" fmla="*/ 1297172 w 3161414"/>
                    <a:gd name="connsiteY15" fmla="*/ 1828800 h 1842977"/>
                    <a:gd name="connsiteX16" fmla="*/ 1772093 w 3161414"/>
                    <a:gd name="connsiteY16" fmla="*/ 1814623 h 1842977"/>
                    <a:gd name="connsiteX17" fmla="*/ 2417135 w 3161414"/>
                    <a:gd name="connsiteY17" fmla="*/ 1814623 h 1842977"/>
                    <a:gd name="connsiteX18" fmla="*/ 3062177 w 3161414"/>
                    <a:gd name="connsiteY18" fmla="*/ 1842977 h 1842977"/>
                    <a:gd name="connsiteX19" fmla="*/ 3140149 w 3161414"/>
                    <a:gd name="connsiteY19" fmla="*/ 1786270 h 1842977"/>
                    <a:gd name="connsiteX20" fmla="*/ 3161414 w 3161414"/>
                    <a:gd name="connsiteY20" fmla="*/ 1623237 h 1842977"/>
                    <a:gd name="connsiteX21" fmla="*/ 3161414 w 3161414"/>
                    <a:gd name="connsiteY21" fmla="*/ 1360967 h 1842977"/>
                    <a:gd name="connsiteX22" fmla="*/ 3076354 w 3161414"/>
                    <a:gd name="connsiteY22" fmla="*/ 1077432 h 1842977"/>
                    <a:gd name="connsiteX23" fmla="*/ 2984205 w 3161414"/>
                    <a:gd name="connsiteY23" fmla="*/ 779721 h 1842977"/>
                    <a:gd name="connsiteX24" fmla="*/ 2892056 w 3161414"/>
                    <a:gd name="connsiteY24" fmla="*/ 645042 h 1842977"/>
                    <a:gd name="connsiteX25" fmla="*/ 2785730 w 3161414"/>
                    <a:gd name="connsiteY25" fmla="*/ 538716 h 1842977"/>
                    <a:gd name="connsiteX26" fmla="*/ 2778642 w 3161414"/>
                    <a:gd name="connsiteY26" fmla="*/ 375684 h 1842977"/>
                    <a:gd name="connsiteX27" fmla="*/ 3048000 w 3161414"/>
                    <a:gd name="connsiteY27" fmla="*/ 262270 h 1842977"/>
                    <a:gd name="connsiteX28" fmla="*/ 2672316 w 3161414"/>
                    <a:gd name="connsiteY28" fmla="*/ 92149 h 1842977"/>
                    <a:gd name="connsiteX29" fmla="*/ 2410047 w 3161414"/>
                    <a:gd name="connsiteY29" fmla="*/ 63795 h 1842977"/>
                    <a:gd name="connsiteX30" fmla="*/ 2204484 w 3161414"/>
                    <a:gd name="connsiteY30" fmla="*/ 0 h 1842977"/>
                    <a:gd name="connsiteX0" fmla="*/ 2204484 w 3161414"/>
                    <a:gd name="connsiteY0" fmla="*/ 0 h 1842977"/>
                    <a:gd name="connsiteX1" fmla="*/ 1885507 w 3161414"/>
                    <a:gd name="connsiteY1" fmla="*/ 425302 h 1842977"/>
                    <a:gd name="connsiteX2" fmla="*/ 1651590 w 3161414"/>
                    <a:gd name="connsiteY2" fmla="*/ 35441 h 1842977"/>
                    <a:gd name="connsiteX3" fmla="*/ 1353879 w 3161414"/>
                    <a:gd name="connsiteY3" fmla="*/ 127591 h 1842977"/>
                    <a:gd name="connsiteX4" fmla="*/ 1006549 w 3161414"/>
                    <a:gd name="connsiteY4" fmla="*/ 241004 h 1842977"/>
                    <a:gd name="connsiteX5" fmla="*/ 645042 w 3161414"/>
                    <a:gd name="connsiteY5" fmla="*/ 411125 h 1842977"/>
                    <a:gd name="connsiteX6" fmla="*/ 489098 w 3161414"/>
                    <a:gd name="connsiteY6" fmla="*/ 49618 h 1842977"/>
                    <a:gd name="connsiteX7" fmla="*/ 0 w 3161414"/>
                    <a:gd name="connsiteY7" fmla="*/ 205563 h 1842977"/>
                    <a:gd name="connsiteX8" fmla="*/ 163033 w 3161414"/>
                    <a:gd name="connsiteY8" fmla="*/ 623777 h 1842977"/>
                    <a:gd name="connsiteX9" fmla="*/ 276447 w 3161414"/>
                    <a:gd name="connsiteY9" fmla="*/ 886046 h 1842977"/>
                    <a:gd name="connsiteX10" fmla="*/ 446568 w 3161414"/>
                    <a:gd name="connsiteY10" fmla="*/ 1020725 h 1842977"/>
                    <a:gd name="connsiteX11" fmla="*/ 623777 w 3161414"/>
                    <a:gd name="connsiteY11" fmla="*/ 992372 h 1842977"/>
                    <a:gd name="connsiteX12" fmla="*/ 1070344 w 3161414"/>
                    <a:gd name="connsiteY12" fmla="*/ 836428 h 1842977"/>
                    <a:gd name="connsiteX13" fmla="*/ 1077433 w 3161414"/>
                    <a:gd name="connsiteY13" fmla="*/ 1226288 h 1842977"/>
                    <a:gd name="connsiteX14" fmla="*/ 1041991 w 3161414"/>
                    <a:gd name="connsiteY14" fmla="*/ 1594884 h 1842977"/>
                    <a:gd name="connsiteX15" fmla="*/ 1183758 w 3161414"/>
                    <a:gd name="connsiteY15" fmla="*/ 1786270 h 1842977"/>
                    <a:gd name="connsiteX16" fmla="*/ 1297172 w 3161414"/>
                    <a:gd name="connsiteY16" fmla="*/ 1828800 h 1842977"/>
                    <a:gd name="connsiteX17" fmla="*/ 1772093 w 3161414"/>
                    <a:gd name="connsiteY17" fmla="*/ 1814623 h 1842977"/>
                    <a:gd name="connsiteX18" fmla="*/ 2417135 w 3161414"/>
                    <a:gd name="connsiteY18" fmla="*/ 1814623 h 1842977"/>
                    <a:gd name="connsiteX19" fmla="*/ 3062177 w 3161414"/>
                    <a:gd name="connsiteY19" fmla="*/ 1842977 h 1842977"/>
                    <a:gd name="connsiteX20" fmla="*/ 3140149 w 3161414"/>
                    <a:gd name="connsiteY20" fmla="*/ 1786270 h 1842977"/>
                    <a:gd name="connsiteX21" fmla="*/ 3161414 w 3161414"/>
                    <a:gd name="connsiteY21" fmla="*/ 1623237 h 1842977"/>
                    <a:gd name="connsiteX22" fmla="*/ 3161414 w 3161414"/>
                    <a:gd name="connsiteY22" fmla="*/ 1360967 h 1842977"/>
                    <a:gd name="connsiteX23" fmla="*/ 3076354 w 3161414"/>
                    <a:gd name="connsiteY23" fmla="*/ 1077432 h 1842977"/>
                    <a:gd name="connsiteX24" fmla="*/ 2984205 w 3161414"/>
                    <a:gd name="connsiteY24" fmla="*/ 779721 h 1842977"/>
                    <a:gd name="connsiteX25" fmla="*/ 2892056 w 3161414"/>
                    <a:gd name="connsiteY25" fmla="*/ 645042 h 1842977"/>
                    <a:gd name="connsiteX26" fmla="*/ 2785730 w 3161414"/>
                    <a:gd name="connsiteY26" fmla="*/ 538716 h 1842977"/>
                    <a:gd name="connsiteX27" fmla="*/ 2778642 w 3161414"/>
                    <a:gd name="connsiteY27" fmla="*/ 375684 h 1842977"/>
                    <a:gd name="connsiteX28" fmla="*/ 3048000 w 3161414"/>
                    <a:gd name="connsiteY28" fmla="*/ 262270 h 1842977"/>
                    <a:gd name="connsiteX29" fmla="*/ 2672316 w 3161414"/>
                    <a:gd name="connsiteY29" fmla="*/ 92149 h 1842977"/>
                    <a:gd name="connsiteX30" fmla="*/ 2410047 w 3161414"/>
                    <a:gd name="connsiteY30" fmla="*/ 63795 h 1842977"/>
                    <a:gd name="connsiteX31" fmla="*/ 2204484 w 3161414"/>
                    <a:gd name="connsiteY31" fmla="*/ 0 h 1842977"/>
                    <a:gd name="connsiteX0" fmla="*/ 2204484 w 3161414"/>
                    <a:gd name="connsiteY0" fmla="*/ 0 h 1842977"/>
                    <a:gd name="connsiteX1" fmla="*/ 2275368 w 3161414"/>
                    <a:gd name="connsiteY1" fmla="*/ 347330 h 1842977"/>
                    <a:gd name="connsiteX2" fmla="*/ 1885507 w 3161414"/>
                    <a:gd name="connsiteY2" fmla="*/ 425302 h 1842977"/>
                    <a:gd name="connsiteX3" fmla="*/ 1651590 w 3161414"/>
                    <a:gd name="connsiteY3" fmla="*/ 35441 h 1842977"/>
                    <a:gd name="connsiteX4" fmla="*/ 1353879 w 3161414"/>
                    <a:gd name="connsiteY4" fmla="*/ 127591 h 1842977"/>
                    <a:gd name="connsiteX5" fmla="*/ 1006549 w 3161414"/>
                    <a:gd name="connsiteY5" fmla="*/ 241004 h 1842977"/>
                    <a:gd name="connsiteX6" fmla="*/ 645042 w 3161414"/>
                    <a:gd name="connsiteY6" fmla="*/ 411125 h 1842977"/>
                    <a:gd name="connsiteX7" fmla="*/ 489098 w 3161414"/>
                    <a:gd name="connsiteY7" fmla="*/ 49618 h 1842977"/>
                    <a:gd name="connsiteX8" fmla="*/ 0 w 3161414"/>
                    <a:gd name="connsiteY8" fmla="*/ 205563 h 1842977"/>
                    <a:gd name="connsiteX9" fmla="*/ 163033 w 3161414"/>
                    <a:gd name="connsiteY9" fmla="*/ 623777 h 1842977"/>
                    <a:gd name="connsiteX10" fmla="*/ 276447 w 3161414"/>
                    <a:gd name="connsiteY10" fmla="*/ 886046 h 1842977"/>
                    <a:gd name="connsiteX11" fmla="*/ 446568 w 3161414"/>
                    <a:gd name="connsiteY11" fmla="*/ 1020725 h 1842977"/>
                    <a:gd name="connsiteX12" fmla="*/ 623777 w 3161414"/>
                    <a:gd name="connsiteY12" fmla="*/ 992372 h 1842977"/>
                    <a:gd name="connsiteX13" fmla="*/ 1070344 w 3161414"/>
                    <a:gd name="connsiteY13" fmla="*/ 836428 h 1842977"/>
                    <a:gd name="connsiteX14" fmla="*/ 1077433 w 3161414"/>
                    <a:gd name="connsiteY14" fmla="*/ 1226288 h 1842977"/>
                    <a:gd name="connsiteX15" fmla="*/ 1041991 w 3161414"/>
                    <a:gd name="connsiteY15" fmla="*/ 1594884 h 1842977"/>
                    <a:gd name="connsiteX16" fmla="*/ 1183758 w 3161414"/>
                    <a:gd name="connsiteY16" fmla="*/ 1786270 h 1842977"/>
                    <a:gd name="connsiteX17" fmla="*/ 1297172 w 3161414"/>
                    <a:gd name="connsiteY17" fmla="*/ 1828800 h 1842977"/>
                    <a:gd name="connsiteX18" fmla="*/ 1772093 w 3161414"/>
                    <a:gd name="connsiteY18" fmla="*/ 1814623 h 1842977"/>
                    <a:gd name="connsiteX19" fmla="*/ 2417135 w 3161414"/>
                    <a:gd name="connsiteY19" fmla="*/ 1814623 h 1842977"/>
                    <a:gd name="connsiteX20" fmla="*/ 3062177 w 3161414"/>
                    <a:gd name="connsiteY20" fmla="*/ 1842977 h 1842977"/>
                    <a:gd name="connsiteX21" fmla="*/ 3140149 w 3161414"/>
                    <a:gd name="connsiteY21" fmla="*/ 1786270 h 1842977"/>
                    <a:gd name="connsiteX22" fmla="*/ 3161414 w 3161414"/>
                    <a:gd name="connsiteY22" fmla="*/ 1623237 h 1842977"/>
                    <a:gd name="connsiteX23" fmla="*/ 3161414 w 3161414"/>
                    <a:gd name="connsiteY23" fmla="*/ 1360967 h 1842977"/>
                    <a:gd name="connsiteX24" fmla="*/ 3076354 w 3161414"/>
                    <a:gd name="connsiteY24" fmla="*/ 1077432 h 1842977"/>
                    <a:gd name="connsiteX25" fmla="*/ 2984205 w 3161414"/>
                    <a:gd name="connsiteY25" fmla="*/ 779721 h 1842977"/>
                    <a:gd name="connsiteX26" fmla="*/ 2892056 w 3161414"/>
                    <a:gd name="connsiteY26" fmla="*/ 645042 h 1842977"/>
                    <a:gd name="connsiteX27" fmla="*/ 2785730 w 3161414"/>
                    <a:gd name="connsiteY27" fmla="*/ 538716 h 1842977"/>
                    <a:gd name="connsiteX28" fmla="*/ 2778642 w 3161414"/>
                    <a:gd name="connsiteY28" fmla="*/ 375684 h 1842977"/>
                    <a:gd name="connsiteX29" fmla="*/ 3048000 w 3161414"/>
                    <a:gd name="connsiteY29" fmla="*/ 262270 h 1842977"/>
                    <a:gd name="connsiteX30" fmla="*/ 2672316 w 3161414"/>
                    <a:gd name="connsiteY30" fmla="*/ 92149 h 1842977"/>
                    <a:gd name="connsiteX31" fmla="*/ 2410047 w 3161414"/>
                    <a:gd name="connsiteY31" fmla="*/ 63795 h 1842977"/>
                    <a:gd name="connsiteX32" fmla="*/ 2204484 w 3161414"/>
                    <a:gd name="connsiteY32" fmla="*/ 0 h 1842977"/>
                    <a:gd name="connsiteX0" fmla="*/ 2204484 w 3161414"/>
                    <a:gd name="connsiteY0" fmla="*/ 0 h 1842977"/>
                    <a:gd name="connsiteX1" fmla="*/ 2275368 w 3161414"/>
                    <a:gd name="connsiteY1" fmla="*/ 347330 h 1842977"/>
                    <a:gd name="connsiteX2" fmla="*/ 1885507 w 3161414"/>
                    <a:gd name="connsiteY2" fmla="*/ 425302 h 1842977"/>
                    <a:gd name="connsiteX3" fmla="*/ 1616148 w 3161414"/>
                    <a:gd name="connsiteY3" fmla="*/ 63795 h 1842977"/>
                    <a:gd name="connsiteX4" fmla="*/ 1353879 w 3161414"/>
                    <a:gd name="connsiteY4" fmla="*/ 127591 h 1842977"/>
                    <a:gd name="connsiteX5" fmla="*/ 1006549 w 3161414"/>
                    <a:gd name="connsiteY5" fmla="*/ 241004 h 1842977"/>
                    <a:gd name="connsiteX6" fmla="*/ 645042 w 3161414"/>
                    <a:gd name="connsiteY6" fmla="*/ 411125 h 1842977"/>
                    <a:gd name="connsiteX7" fmla="*/ 489098 w 3161414"/>
                    <a:gd name="connsiteY7" fmla="*/ 49618 h 1842977"/>
                    <a:gd name="connsiteX8" fmla="*/ 0 w 3161414"/>
                    <a:gd name="connsiteY8" fmla="*/ 205563 h 1842977"/>
                    <a:gd name="connsiteX9" fmla="*/ 163033 w 3161414"/>
                    <a:gd name="connsiteY9" fmla="*/ 623777 h 1842977"/>
                    <a:gd name="connsiteX10" fmla="*/ 276447 w 3161414"/>
                    <a:gd name="connsiteY10" fmla="*/ 886046 h 1842977"/>
                    <a:gd name="connsiteX11" fmla="*/ 446568 w 3161414"/>
                    <a:gd name="connsiteY11" fmla="*/ 1020725 h 1842977"/>
                    <a:gd name="connsiteX12" fmla="*/ 623777 w 3161414"/>
                    <a:gd name="connsiteY12" fmla="*/ 992372 h 1842977"/>
                    <a:gd name="connsiteX13" fmla="*/ 1070344 w 3161414"/>
                    <a:gd name="connsiteY13" fmla="*/ 836428 h 1842977"/>
                    <a:gd name="connsiteX14" fmla="*/ 1077433 w 3161414"/>
                    <a:gd name="connsiteY14" fmla="*/ 1226288 h 1842977"/>
                    <a:gd name="connsiteX15" fmla="*/ 1041991 w 3161414"/>
                    <a:gd name="connsiteY15" fmla="*/ 1594884 h 1842977"/>
                    <a:gd name="connsiteX16" fmla="*/ 1183758 w 3161414"/>
                    <a:gd name="connsiteY16" fmla="*/ 1786270 h 1842977"/>
                    <a:gd name="connsiteX17" fmla="*/ 1297172 w 3161414"/>
                    <a:gd name="connsiteY17" fmla="*/ 1828800 h 1842977"/>
                    <a:gd name="connsiteX18" fmla="*/ 1772093 w 3161414"/>
                    <a:gd name="connsiteY18" fmla="*/ 1814623 h 1842977"/>
                    <a:gd name="connsiteX19" fmla="*/ 2417135 w 3161414"/>
                    <a:gd name="connsiteY19" fmla="*/ 1814623 h 1842977"/>
                    <a:gd name="connsiteX20" fmla="*/ 3062177 w 3161414"/>
                    <a:gd name="connsiteY20" fmla="*/ 1842977 h 1842977"/>
                    <a:gd name="connsiteX21" fmla="*/ 3140149 w 3161414"/>
                    <a:gd name="connsiteY21" fmla="*/ 1786270 h 1842977"/>
                    <a:gd name="connsiteX22" fmla="*/ 3161414 w 3161414"/>
                    <a:gd name="connsiteY22" fmla="*/ 1623237 h 1842977"/>
                    <a:gd name="connsiteX23" fmla="*/ 3161414 w 3161414"/>
                    <a:gd name="connsiteY23" fmla="*/ 1360967 h 1842977"/>
                    <a:gd name="connsiteX24" fmla="*/ 3076354 w 3161414"/>
                    <a:gd name="connsiteY24" fmla="*/ 1077432 h 1842977"/>
                    <a:gd name="connsiteX25" fmla="*/ 2984205 w 3161414"/>
                    <a:gd name="connsiteY25" fmla="*/ 779721 h 1842977"/>
                    <a:gd name="connsiteX26" fmla="*/ 2892056 w 3161414"/>
                    <a:gd name="connsiteY26" fmla="*/ 645042 h 1842977"/>
                    <a:gd name="connsiteX27" fmla="*/ 2785730 w 3161414"/>
                    <a:gd name="connsiteY27" fmla="*/ 538716 h 1842977"/>
                    <a:gd name="connsiteX28" fmla="*/ 2778642 w 3161414"/>
                    <a:gd name="connsiteY28" fmla="*/ 375684 h 1842977"/>
                    <a:gd name="connsiteX29" fmla="*/ 3048000 w 3161414"/>
                    <a:gd name="connsiteY29" fmla="*/ 262270 h 1842977"/>
                    <a:gd name="connsiteX30" fmla="*/ 2672316 w 3161414"/>
                    <a:gd name="connsiteY30" fmla="*/ 92149 h 1842977"/>
                    <a:gd name="connsiteX31" fmla="*/ 2410047 w 3161414"/>
                    <a:gd name="connsiteY31" fmla="*/ 63795 h 1842977"/>
                    <a:gd name="connsiteX32" fmla="*/ 2204484 w 3161414"/>
                    <a:gd name="connsiteY32" fmla="*/ 0 h 184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61414" h="1842977">
                      <a:moveTo>
                        <a:pt x="2204484" y="0"/>
                      </a:moveTo>
                      <a:cubicBezTo>
                        <a:pt x="2148958" y="8270"/>
                        <a:pt x="2328531" y="276446"/>
                        <a:pt x="2275368" y="347330"/>
                      </a:cubicBezTo>
                      <a:cubicBezTo>
                        <a:pt x="2222205" y="418214"/>
                        <a:pt x="1956391" y="438297"/>
                        <a:pt x="1885507" y="425302"/>
                      </a:cubicBezTo>
                      <a:lnTo>
                        <a:pt x="1616148" y="63795"/>
                      </a:lnTo>
                      <a:lnTo>
                        <a:pt x="1353879" y="127591"/>
                      </a:lnTo>
                      <a:lnTo>
                        <a:pt x="1006549" y="241004"/>
                      </a:lnTo>
                      <a:lnTo>
                        <a:pt x="645042" y="411125"/>
                      </a:lnTo>
                      <a:lnTo>
                        <a:pt x="489098" y="49618"/>
                      </a:lnTo>
                      <a:lnTo>
                        <a:pt x="0" y="205563"/>
                      </a:lnTo>
                      <a:lnTo>
                        <a:pt x="163033" y="623777"/>
                      </a:lnTo>
                      <a:lnTo>
                        <a:pt x="276447" y="886046"/>
                      </a:lnTo>
                      <a:lnTo>
                        <a:pt x="446568" y="1020725"/>
                      </a:lnTo>
                      <a:lnTo>
                        <a:pt x="623777" y="992372"/>
                      </a:lnTo>
                      <a:lnTo>
                        <a:pt x="1070344" y="836428"/>
                      </a:lnTo>
                      <a:lnTo>
                        <a:pt x="1077433" y="1226288"/>
                      </a:lnTo>
                      <a:lnTo>
                        <a:pt x="1041991" y="1594884"/>
                      </a:lnTo>
                      <a:lnTo>
                        <a:pt x="1183758" y="1786270"/>
                      </a:lnTo>
                      <a:lnTo>
                        <a:pt x="1297172" y="1828800"/>
                      </a:lnTo>
                      <a:lnTo>
                        <a:pt x="1772093" y="1814623"/>
                      </a:lnTo>
                      <a:lnTo>
                        <a:pt x="2417135" y="1814623"/>
                      </a:lnTo>
                      <a:lnTo>
                        <a:pt x="3062177" y="1842977"/>
                      </a:lnTo>
                      <a:lnTo>
                        <a:pt x="3140149" y="1786270"/>
                      </a:lnTo>
                      <a:lnTo>
                        <a:pt x="3161414" y="1623237"/>
                      </a:lnTo>
                      <a:lnTo>
                        <a:pt x="3161414" y="1360967"/>
                      </a:lnTo>
                      <a:lnTo>
                        <a:pt x="3076354" y="1077432"/>
                      </a:lnTo>
                      <a:lnTo>
                        <a:pt x="2984205" y="779721"/>
                      </a:lnTo>
                      <a:lnTo>
                        <a:pt x="2892056" y="645042"/>
                      </a:lnTo>
                      <a:lnTo>
                        <a:pt x="2785730" y="538716"/>
                      </a:lnTo>
                      <a:lnTo>
                        <a:pt x="2778642" y="375684"/>
                      </a:lnTo>
                      <a:lnTo>
                        <a:pt x="3048000" y="262270"/>
                      </a:lnTo>
                      <a:lnTo>
                        <a:pt x="2672316" y="92149"/>
                      </a:lnTo>
                      <a:lnTo>
                        <a:pt x="2410047" y="63795"/>
                      </a:lnTo>
                      <a:lnTo>
                        <a:pt x="2204484" y="0"/>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46" name="グループ化 145"/>
                <p:cNvGrpSpPr/>
                <p:nvPr/>
              </p:nvGrpSpPr>
              <p:grpSpPr>
                <a:xfrm>
                  <a:off x="0" y="944674"/>
                  <a:ext cx="760945" cy="706465"/>
                  <a:chOff x="0" y="944674"/>
                  <a:chExt cx="758456" cy="708839"/>
                </a:xfrm>
                <a:solidFill>
                  <a:srgbClr val="ED7D31">
                    <a:lumMod val="20000"/>
                    <a:lumOff val="80000"/>
                  </a:srgbClr>
                </a:solidFill>
              </p:grpSpPr>
              <p:sp>
                <p:nvSpPr>
                  <p:cNvPr id="191" name="フリーフォーム 190"/>
                  <p:cNvSpPr/>
                  <p:nvPr/>
                </p:nvSpPr>
                <p:spPr>
                  <a:xfrm>
                    <a:off x="0" y="944674"/>
                    <a:ext cx="758456" cy="708839"/>
                  </a:xfrm>
                  <a:custGeom>
                    <a:avLst/>
                    <a:gdLst>
                      <a:gd name="connsiteX0" fmla="*/ 538716 w 758456"/>
                      <a:gd name="connsiteY0" fmla="*/ 538716 h 708837"/>
                      <a:gd name="connsiteX1" fmla="*/ 517451 w 758456"/>
                      <a:gd name="connsiteY1" fmla="*/ 446567 h 708837"/>
                      <a:gd name="connsiteX2" fmla="*/ 623777 w 758456"/>
                      <a:gd name="connsiteY2" fmla="*/ 396948 h 708837"/>
                      <a:gd name="connsiteX3" fmla="*/ 701749 w 758456"/>
                      <a:gd name="connsiteY3" fmla="*/ 368595 h 708837"/>
                      <a:gd name="connsiteX4" fmla="*/ 758456 w 758456"/>
                      <a:gd name="connsiteY4" fmla="*/ 248093 h 708837"/>
                      <a:gd name="connsiteX5" fmla="*/ 744279 w 758456"/>
                      <a:gd name="connsiteY5" fmla="*/ 127590 h 708837"/>
                      <a:gd name="connsiteX6" fmla="*/ 630865 w 758456"/>
                      <a:gd name="connsiteY6" fmla="*/ 28353 h 708837"/>
                      <a:gd name="connsiteX7" fmla="*/ 545805 w 758456"/>
                      <a:gd name="connsiteY7" fmla="*/ 21265 h 708837"/>
                      <a:gd name="connsiteX8" fmla="*/ 418214 w 758456"/>
                      <a:gd name="connsiteY8" fmla="*/ 0 h 708837"/>
                      <a:gd name="connsiteX9" fmla="*/ 226828 w 758456"/>
                      <a:gd name="connsiteY9" fmla="*/ 63795 h 708837"/>
                      <a:gd name="connsiteX10" fmla="*/ 148856 w 758456"/>
                      <a:gd name="connsiteY10" fmla="*/ 85060 h 708837"/>
                      <a:gd name="connsiteX11" fmla="*/ 56707 w 758456"/>
                      <a:gd name="connsiteY11" fmla="*/ 163032 h 708837"/>
                      <a:gd name="connsiteX12" fmla="*/ 0 w 758456"/>
                      <a:gd name="connsiteY12" fmla="*/ 226827 h 708837"/>
                      <a:gd name="connsiteX13" fmla="*/ 0 w 758456"/>
                      <a:gd name="connsiteY13" fmla="*/ 283534 h 708837"/>
                      <a:gd name="connsiteX14" fmla="*/ 0 w 758456"/>
                      <a:gd name="connsiteY14" fmla="*/ 375683 h 708837"/>
                      <a:gd name="connsiteX15" fmla="*/ 28353 w 758456"/>
                      <a:gd name="connsiteY15" fmla="*/ 425302 h 708837"/>
                      <a:gd name="connsiteX16" fmla="*/ 99237 w 758456"/>
                      <a:gd name="connsiteY16" fmla="*/ 538716 h 708837"/>
                      <a:gd name="connsiteX17" fmla="*/ 184298 w 758456"/>
                      <a:gd name="connsiteY17" fmla="*/ 559981 h 708837"/>
                      <a:gd name="connsiteX18" fmla="*/ 226828 w 758456"/>
                      <a:gd name="connsiteY18" fmla="*/ 602511 h 708837"/>
                      <a:gd name="connsiteX19" fmla="*/ 255181 w 758456"/>
                      <a:gd name="connsiteY19" fmla="*/ 708837 h 708837"/>
                      <a:gd name="connsiteX20" fmla="*/ 538716 w 758456"/>
                      <a:gd name="connsiteY20" fmla="*/ 538716 h 70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58456" h="708837">
                        <a:moveTo>
                          <a:pt x="538716" y="538716"/>
                        </a:moveTo>
                        <a:lnTo>
                          <a:pt x="517451" y="446567"/>
                        </a:lnTo>
                        <a:lnTo>
                          <a:pt x="623777" y="396948"/>
                        </a:lnTo>
                        <a:lnTo>
                          <a:pt x="701749" y="368595"/>
                        </a:lnTo>
                        <a:lnTo>
                          <a:pt x="758456" y="248093"/>
                        </a:lnTo>
                        <a:lnTo>
                          <a:pt x="744279" y="127590"/>
                        </a:lnTo>
                        <a:lnTo>
                          <a:pt x="630865" y="28353"/>
                        </a:lnTo>
                        <a:lnTo>
                          <a:pt x="545805" y="21265"/>
                        </a:lnTo>
                        <a:lnTo>
                          <a:pt x="418214" y="0"/>
                        </a:lnTo>
                        <a:lnTo>
                          <a:pt x="226828" y="63795"/>
                        </a:lnTo>
                        <a:lnTo>
                          <a:pt x="148856" y="85060"/>
                        </a:lnTo>
                        <a:lnTo>
                          <a:pt x="56707" y="163032"/>
                        </a:lnTo>
                        <a:lnTo>
                          <a:pt x="0" y="226827"/>
                        </a:lnTo>
                        <a:lnTo>
                          <a:pt x="0" y="283534"/>
                        </a:lnTo>
                        <a:lnTo>
                          <a:pt x="0" y="375683"/>
                        </a:lnTo>
                        <a:lnTo>
                          <a:pt x="28353" y="425302"/>
                        </a:lnTo>
                        <a:lnTo>
                          <a:pt x="99237" y="538716"/>
                        </a:lnTo>
                        <a:lnTo>
                          <a:pt x="184298" y="559981"/>
                        </a:lnTo>
                        <a:lnTo>
                          <a:pt x="226828" y="602511"/>
                        </a:lnTo>
                        <a:lnTo>
                          <a:pt x="255181" y="708837"/>
                        </a:lnTo>
                        <a:lnTo>
                          <a:pt x="538716" y="538716"/>
                        </a:lnTo>
                        <a:close/>
                      </a:path>
                    </a:pathLst>
                  </a:custGeom>
                  <a:grp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2" name="フリーフォーム 191"/>
                  <p:cNvSpPr/>
                  <p:nvPr/>
                </p:nvSpPr>
                <p:spPr>
                  <a:xfrm>
                    <a:off x="471449" y="1054160"/>
                    <a:ext cx="254515" cy="292782"/>
                  </a:xfrm>
                  <a:custGeom>
                    <a:avLst/>
                    <a:gdLst>
                      <a:gd name="connsiteX0" fmla="*/ 120502 w 255181"/>
                      <a:gd name="connsiteY0" fmla="*/ 290624 h 290624"/>
                      <a:gd name="connsiteX1" fmla="*/ 148856 w 255181"/>
                      <a:gd name="connsiteY1" fmla="*/ 155945 h 290624"/>
                      <a:gd name="connsiteX2" fmla="*/ 0 w 255181"/>
                      <a:gd name="connsiteY2" fmla="*/ 77972 h 290624"/>
                      <a:gd name="connsiteX3" fmla="*/ 42530 w 255181"/>
                      <a:gd name="connsiteY3" fmla="*/ 0 h 290624"/>
                      <a:gd name="connsiteX4" fmla="*/ 170121 w 255181"/>
                      <a:gd name="connsiteY4" fmla="*/ 0 h 290624"/>
                      <a:gd name="connsiteX5" fmla="*/ 255181 w 255181"/>
                      <a:gd name="connsiteY5" fmla="*/ 92149 h 2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181" h="290624">
                        <a:moveTo>
                          <a:pt x="120502" y="290624"/>
                        </a:moveTo>
                        <a:lnTo>
                          <a:pt x="148856" y="155945"/>
                        </a:lnTo>
                        <a:lnTo>
                          <a:pt x="0" y="77972"/>
                        </a:lnTo>
                        <a:lnTo>
                          <a:pt x="42530" y="0"/>
                        </a:lnTo>
                        <a:lnTo>
                          <a:pt x="170121" y="0"/>
                        </a:lnTo>
                        <a:lnTo>
                          <a:pt x="255181" y="92149"/>
                        </a:lnTo>
                      </a:path>
                    </a:pathLst>
                  </a:custGeom>
                  <a:grp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47" name="正方形/長方形 146"/>
                <p:cNvSpPr/>
                <p:nvPr/>
              </p:nvSpPr>
              <p:spPr>
                <a:xfrm rot="18793250">
                  <a:off x="1129728" y="3024105"/>
                  <a:ext cx="353234" cy="45964"/>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48" name="正方形/長方形 147"/>
                <p:cNvSpPr/>
                <p:nvPr/>
              </p:nvSpPr>
              <p:spPr>
                <a:xfrm rot="1987848">
                  <a:off x="2188850" y="2973676"/>
                  <a:ext cx="406710" cy="73695"/>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49" name="フリーフォーム 148"/>
                <p:cNvSpPr/>
                <p:nvPr/>
              </p:nvSpPr>
              <p:spPr>
                <a:xfrm>
                  <a:off x="221664" y="1462933"/>
                  <a:ext cx="531129" cy="342993"/>
                </a:xfrm>
                <a:custGeom>
                  <a:avLst/>
                  <a:gdLst>
                    <a:gd name="connsiteX0" fmla="*/ 0 w 531628"/>
                    <a:gd name="connsiteY0" fmla="*/ 155944 h 347330"/>
                    <a:gd name="connsiteX1" fmla="*/ 241005 w 531628"/>
                    <a:gd name="connsiteY1" fmla="*/ 70884 h 347330"/>
                    <a:gd name="connsiteX2" fmla="*/ 439479 w 531628"/>
                    <a:gd name="connsiteY2" fmla="*/ 0 h 347330"/>
                    <a:gd name="connsiteX3" fmla="*/ 531628 w 531628"/>
                    <a:gd name="connsiteY3" fmla="*/ 198475 h 347330"/>
                    <a:gd name="connsiteX4" fmla="*/ 453656 w 531628"/>
                    <a:gd name="connsiteY4" fmla="*/ 233916 h 347330"/>
                    <a:gd name="connsiteX5" fmla="*/ 248093 w 531628"/>
                    <a:gd name="connsiteY5" fmla="*/ 283535 h 347330"/>
                    <a:gd name="connsiteX6" fmla="*/ 155945 w 531628"/>
                    <a:gd name="connsiteY6" fmla="*/ 311889 h 347330"/>
                    <a:gd name="connsiteX7" fmla="*/ 28354 w 531628"/>
                    <a:gd name="connsiteY7" fmla="*/ 347330 h 347330"/>
                    <a:gd name="connsiteX8" fmla="*/ 0 w 531628"/>
                    <a:gd name="connsiteY8" fmla="*/ 155944 h 34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628" h="347330">
                      <a:moveTo>
                        <a:pt x="0" y="155944"/>
                      </a:moveTo>
                      <a:lnTo>
                        <a:pt x="241005" y="70884"/>
                      </a:lnTo>
                      <a:lnTo>
                        <a:pt x="439479" y="0"/>
                      </a:lnTo>
                      <a:lnTo>
                        <a:pt x="531628" y="198475"/>
                      </a:lnTo>
                      <a:lnTo>
                        <a:pt x="453656" y="233916"/>
                      </a:lnTo>
                      <a:lnTo>
                        <a:pt x="248093" y="283535"/>
                      </a:lnTo>
                      <a:lnTo>
                        <a:pt x="155945" y="311889"/>
                      </a:lnTo>
                      <a:lnTo>
                        <a:pt x="28354" y="347330"/>
                      </a:lnTo>
                      <a:lnTo>
                        <a:pt x="0" y="155944"/>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フリーフォーム 149"/>
                <p:cNvSpPr/>
                <p:nvPr/>
              </p:nvSpPr>
              <p:spPr>
                <a:xfrm>
                  <a:off x="330637" y="1684419"/>
                  <a:ext cx="844954" cy="847917"/>
                </a:xfrm>
                <a:custGeom>
                  <a:avLst/>
                  <a:gdLst>
                    <a:gd name="connsiteX0" fmla="*/ 141768 w 964019"/>
                    <a:gd name="connsiteY0" fmla="*/ 0 h 602511"/>
                    <a:gd name="connsiteX1" fmla="*/ 311889 w 964019"/>
                    <a:gd name="connsiteY1" fmla="*/ 347330 h 602511"/>
                    <a:gd name="connsiteX2" fmla="*/ 474921 w 964019"/>
                    <a:gd name="connsiteY2" fmla="*/ 269358 h 602511"/>
                    <a:gd name="connsiteX3" fmla="*/ 765545 w 964019"/>
                    <a:gd name="connsiteY3" fmla="*/ 163032 h 602511"/>
                    <a:gd name="connsiteX4" fmla="*/ 964019 w 964019"/>
                    <a:gd name="connsiteY4" fmla="*/ 85060 h 602511"/>
                    <a:gd name="connsiteX5" fmla="*/ 928577 w 964019"/>
                    <a:gd name="connsiteY5" fmla="*/ 432390 h 602511"/>
                    <a:gd name="connsiteX6" fmla="*/ 687572 w 964019"/>
                    <a:gd name="connsiteY6" fmla="*/ 545804 h 602511"/>
                    <a:gd name="connsiteX7" fmla="*/ 446568 w 964019"/>
                    <a:gd name="connsiteY7" fmla="*/ 602511 h 602511"/>
                    <a:gd name="connsiteX8" fmla="*/ 361507 w 964019"/>
                    <a:gd name="connsiteY8" fmla="*/ 595423 h 602511"/>
                    <a:gd name="connsiteX9" fmla="*/ 326066 w 964019"/>
                    <a:gd name="connsiteY9" fmla="*/ 588335 h 602511"/>
                    <a:gd name="connsiteX10" fmla="*/ 241005 w 964019"/>
                    <a:gd name="connsiteY10" fmla="*/ 517451 h 602511"/>
                    <a:gd name="connsiteX11" fmla="*/ 177210 w 964019"/>
                    <a:gd name="connsiteY11" fmla="*/ 453655 h 602511"/>
                    <a:gd name="connsiteX12" fmla="*/ 106326 w 964019"/>
                    <a:gd name="connsiteY12" fmla="*/ 304800 h 602511"/>
                    <a:gd name="connsiteX13" fmla="*/ 0 w 964019"/>
                    <a:gd name="connsiteY13" fmla="*/ 42530 h 602511"/>
                    <a:gd name="connsiteX14" fmla="*/ 141768 w 964019"/>
                    <a:gd name="connsiteY14" fmla="*/ 0 h 60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4019" h="602511">
                      <a:moveTo>
                        <a:pt x="141768" y="0"/>
                      </a:moveTo>
                      <a:lnTo>
                        <a:pt x="311889" y="347330"/>
                      </a:lnTo>
                      <a:lnTo>
                        <a:pt x="474921" y="269358"/>
                      </a:lnTo>
                      <a:lnTo>
                        <a:pt x="765545" y="163032"/>
                      </a:lnTo>
                      <a:lnTo>
                        <a:pt x="964019" y="85060"/>
                      </a:lnTo>
                      <a:lnTo>
                        <a:pt x="928577" y="432390"/>
                      </a:lnTo>
                      <a:lnTo>
                        <a:pt x="687572" y="545804"/>
                      </a:lnTo>
                      <a:lnTo>
                        <a:pt x="446568" y="602511"/>
                      </a:lnTo>
                      <a:lnTo>
                        <a:pt x="361507" y="595423"/>
                      </a:lnTo>
                      <a:lnTo>
                        <a:pt x="326066" y="588335"/>
                      </a:lnTo>
                      <a:lnTo>
                        <a:pt x="241005" y="517451"/>
                      </a:lnTo>
                      <a:lnTo>
                        <a:pt x="177210" y="453655"/>
                      </a:lnTo>
                      <a:lnTo>
                        <a:pt x="106326" y="304800"/>
                      </a:lnTo>
                      <a:lnTo>
                        <a:pt x="0" y="42530"/>
                      </a:lnTo>
                      <a:lnTo>
                        <a:pt x="141768" y="0"/>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フリーフォーム 150"/>
                <p:cNvSpPr/>
                <p:nvPr/>
              </p:nvSpPr>
              <p:spPr>
                <a:xfrm>
                  <a:off x="1688901" y="2185707"/>
                  <a:ext cx="219602" cy="1136485"/>
                </a:xfrm>
                <a:custGeom>
                  <a:avLst/>
                  <a:gdLst>
                    <a:gd name="connsiteX0" fmla="*/ 0 w 219739"/>
                    <a:gd name="connsiteY0" fmla="*/ 0 h 1049079"/>
                    <a:gd name="connsiteX1" fmla="*/ 63795 w 219739"/>
                    <a:gd name="connsiteY1" fmla="*/ 148856 h 1049079"/>
                    <a:gd name="connsiteX2" fmla="*/ 191386 w 219739"/>
                    <a:gd name="connsiteY2" fmla="*/ 446568 h 1049079"/>
                    <a:gd name="connsiteX3" fmla="*/ 219739 w 219739"/>
                    <a:gd name="connsiteY3" fmla="*/ 723014 h 1049079"/>
                    <a:gd name="connsiteX4" fmla="*/ 205563 w 219739"/>
                    <a:gd name="connsiteY4" fmla="*/ 942754 h 1049079"/>
                    <a:gd name="connsiteX5" fmla="*/ 198474 w 219739"/>
                    <a:gd name="connsiteY5" fmla="*/ 1049079 h 1049079"/>
                    <a:gd name="connsiteX0" fmla="*/ 0 w 219739"/>
                    <a:gd name="connsiteY0" fmla="*/ 0 h 1141228"/>
                    <a:gd name="connsiteX1" fmla="*/ 63795 w 219739"/>
                    <a:gd name="connsiteY1" fmla="*/ 148856 h 1141228"/>
                    <a:gd name="connsiteX2" fmla="*/ 191386 w 219739"/>
                    <a:gd name="connsiteY2" fmla="*/ 446568 h 1141228"/>
                    <a:gd name="connsiteX3" fmla="*/ 219739 w 219739"/>
                    <a:gd name="connsiteY3" fmla="*/ 723014 h 1141228"/>
                    <a:gd name="connsiteX4" fmla="*/ 205563 w 219739"/>
                    <a:gd name="connsiteY4" fmla="*/ 942754 h 1141228"/>
                    <a:gd name="connsiteX5" fmla="*/ 198474 w 219739"/>
                    <a:gd name="connsiteY5" fmla="*/ 1141228 h 114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739" h="1141228">
                      <a:moveTo>
                        <a:pt x="0" y="0"/>
                      </a:moveTo>
                      <a:lnTo>
                        <a:pt x="63795" y="148856"/>
                      </a:lnTo>
                      <a:lnTo>
                        <a:pt x="191386" y="446568"/>
                      </a:lnTo>
                      <a:lnTo>
                        <a:pt x="219739" y="723014"/>
                      </a:lnTo>
                      <a:lnTo>
                        <a:pt x="205563" y="942754"/>
                      </a:lnTo>
                      <a:lnTo>
                        <a:pt x="198474" y="1141228"/>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フリーフォーム 151"/>
                <p:cNvSpPr/>
                <p:nvPr/>
              </p:nvSpPr>
              <p:spPr>
                <a:xfrm>
                  <a:off x="1413123" y="1771044"/>
                  <a:ext cx="505594" cy="424902"/>
                </a:xfrm>
                <a:custGeom>
                  <a:avLst/>
                  <a:gdLst>
                    <a:gd name="connsiteX0" fmla="*/ 0 w 510363"/>
                    <a:gd name="connsiteY0" fmla="*/ 56707 h 425302"/>
                    <a:gd name="connsiteX1" fmla="*/ 155944 w 510363"/>
                    <a:gd name="connsiteY1" fmla="*/ 63795 h 425302"/>
                    <a:gd name="connsiteX2" fmla="*/ 283535 w 510363"/>
                    <a:gd name="connsiteY2" fmla="*/ 28353 h 425302"/>
                    <a:gd name="connsiteX3" fmla="*/ 404037 w 510363"/>
                    <a:gd name="connsiteY3" fmla="*/ 14176 h 425302"/>
                    <a:gd name="connsiteX4" fmla="*/ 510363 w 510363"/>
                    <a:gd name="connsiteY4" fmla="*/ 0 h 425302"/>
                    <a:gd name="connsiteX5" fmla="*/ 318977 w 510363"/>
                    <a:gd name="connsiteY5" fmla="*/ 382772 h 425302"/>
                    <a:gd name="connsiteX6" fmla="*/ 297712 w 510363"/>
                    <a:gd name="connsiteY6" fmla="*/ 425302 h 425302"/>
                    <a:gd name="connsiteX7" fmla="*/ 241005 w 510363"/>
                    <a:gd name="connsiteY7" fmla="*/ 347330 h 425302"/>
                    <a:gd name="connsiteX8" fmla="*/ 155944 w 510363"/>
                    <a:gd name="connsiteY8" fmla="*/ 255181 h 425302"/>
                    <a:gd name="connsiteX9" fmla="*/ 70884 w 510363"/>
                    <a:gd name="connsiteY9" fmla="*/ 155944 h 425302"/>
                    <a:gd name="connsiteX10" fmla="*/ 0 w 510363"/>
                    <a:gd name="connsiteY10" fmla="*/ 56707 h 4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0363" h="425302">
                      <a:moveTo>
                        <a:pt x="0" y="56707"/>
                      </a:moveTo>
                      <a:lnTo>
                        <a:pt x="155944" y="63795"/>
                      </a:lnTo>
                      <a:lnTo>
                        <a:pt x="283535" y="28353"/>
                      </a:lnTo>
                      <a:lnTo>
                        <a:pt x="404037" y="14176"/>
                      </a:lnTo>
                      <a:lnTo>
                        <a:pt x="510363" y="0"/>
                      </a:lnTo>
                      <a:lnTo>
                        <a:pt x="318977" y="382772"/>
                      </a:lnTo>
                      <a:lnTo>
                        <a:pt x="297712" y="425302"/>
                      </a:lnTo>
                      <a:lnTo>
                        <a:pt x="241005" y="347330"/>
                      </a:lnTo>
                      <a:lnTo>
                        <a:pt x="155944" y="255181"/>
                      </a:lnTo>
                      <a:lnTo>
                        <a:pt x="70884" y="155944"/>
                      </a:lnTo>
                      <a:lnTo>
                        <a:pt x="0" y="56707"/>
                      </a:lnTo>
                      <a:close/>
                    </a:path>
                  </a:pathLst>
                </a:custGeom>
                <a:solidFill>
                  <a:sysClr val="windowText" lastClr="000000">
                    <a:lumMod val="50000"/>
                    <a:lumOff val="50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フリーフォーム 152"/>
                <p:cNvSpPr/>
                <p:nvPr/>
              </p:nvSpPr>
              <p:spPr>
                <a:xfrm>
                  <a:off x="2257030" y="1745581"/>
                  <a:ext cx="408561" cy="209890"/>
                </a:xfrm>
                <a:custGeom>
                  <a:avLst/>
                  <a:gdLst>
                    <a:gd name="connsiteX0" fmla="*/ 0 w 411126"/>
                    <a:gd name="connsiteY0" fmla="*/ 92149 h 212652"/>
                    <a:gd name="connsiteX1" fmla="*/ 92149 w 411126"/>
                    <a:gd name="connsiteY1" fmla="*/ 212652 h 212652"/>
                    <a:gd name="connsiteX2" fmla="*/ 411126 w 411126"/>
                    <a:gd name="connsiteY2" fmla="*/ 99238 h 212652"/>
                    <a:gd name="connsiteX3" fmla="*/ 177210 w 411126"/>
                    <a:gd name="connsiteY3" fmla="*/ 0 h 212652"/>
                    <a:gd name="connsiteX4" fmla="*/ 0 w 411126"/>
                    <a:gd name="connsiteY4" fmla="*/ 92149 h 212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126" h="212652">
                      <a:moveTo>
                        <a:pt x="0" y="92149"/>
                      </a:moveTo>
                      <a:lnTo>
                        <a:pt x="92149" y="212652"/>
                      </a:lnTo>
                      <a:lnTo>
                        <a:pt x="411126" y="99238"/>
                      </a:lnTo>
                      <a:lnTo>
                        <a:pt x="177210" y="0"/>
                      </a:lnTo>
                      <a:lnTo>
                        <a:pt x="0" y="92149"/>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フリーフォーム 153"/>
                <p:cNvSpPr/>
                <p:nvPr/>
              </p:nvSpPr>
              <p:spPr>
                <a:xfrm>
                  <a:off x="1117876" y="1880438"/>
                  <a:ext cx="472343" cy="450499"/>
                </a:xfrm>
                <a:custGeom>
                  <a:avLst/>
                  <a:gdLst>
                    <a:gd name="connsiteX0" fmla="*/ 7088 w 871870"/>
                    <a:gd name="connsiteY0" fmla="*/ 453656 h 453656"/>
                    <a:gd name="connsiteX1" fmla="*/ 226828 w 871870"/>
                    <a:gd name="connsiteY1" fmla="*/ 375684 h 453656"/>
                    <a:gd name="connsiteX2" fmla="*/ 574158 w 871870"/>
                    <a:gd name="connsiteY2" fmla="*/ 297712 h 453656"/>
                    <a:gd name="connsiteX3" fmla="*/ 871870 w 871870"/>
                    <a:gd name="connsiteY3" fmla="*/ 269358 h 453656"/>
                    <a:gd name="connsiteX4" fmla="*/ 793898 w 871870"/>
                    <a:gd name="connsiteY4" fmla="*/ 148856 h 453656"/>
                    <a:gd name="connsiteX5" fmla="*/ 694661 w 871870"/>
                    <a:gd name="connsiteY5" fmla="*/ 0 h 453656"/>
                    <a:gd name="connsiteX6" fmla="*/ 368595 w 871870"/>
                    <a:gd name="connsiteY6" fmla="*/ 28354 h 453656"/>
                    <a:gd name="connsiteX7" fmla="*/ 163033 w 871870"/>
                    <a:gd name="connsiteY7" fmla="*/ 70884 h 453656"/>
                    <a:gd name="connsiteX8" fmla="*/ 21265 w 871870"/>
                    <a:gd name="connsiteY8" fmla="*/ 99237 h 453656"/>
                    <a:gd name="connsiteX9" fmla="*/ 0 w 871870"/>
                    <a:gd name="connsiteY9" fmla="*/ 276447 h 453656"/>
                    <a:gd name="connsiteX10" fmla="*/ 7088 w 871870"/>
                    <a:gd name="connsiteY10" fmla="*/ 453656 h 45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870" h="453656">
                      <a:moveTo>
                        <a:pt x="7088" y="453656"/>
                      </a:moveTo>
                      <a:lnTo>
                        <a:pt x="226828" y="375684"/>
                      </a:lnTo>
                      <a:lnTo>
                        <a:pt x="574158" y="297712"/>
                      </a:lnTo>
                      <a:lnTo>
                        <a:pt x="871870" y="269358"/>
                      </a:lnTo>
                      <a:lnTo>
                        <a:pt x="793898" y="148856"/>
                      </a:lnTo>
                      <a:lnTo>
                        <a:pt x="694661" y="0"/>
                      </a:lnTo>
                      <a:lnTo>
                        <a:pt x="368595" y="28354"/>
                      </a:lnTo>
                      <a:lnTo>
                        <a:pt x="163033" y="70884"/>
                      </a:lnTo>
                      <a:lnTo>
                        <a:pt x="21265" y="99237"/>
                      </a:lnTo>
                      <a:lnTo>
                        <a:pt x="0" y="276447"/>
                      </a:lnTo>
                      <a:lnTo>
                        <a:pt x="7088" y="453656"/>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フリーフォーム 154"/>
                <p:cNvSpPr/>
                <p:nvPr/>
              </p:nvSpPr>
              <p:spPr>
                <a:xfrm>
                  <a:off x="1745077" y="1735208"/>
                  <a:ext cx="666116" cy="363470"/>
                </a:xfrm>
                <a:custGeom>
                  <a:avLst/>
                  <a:gdLst>
                    <a:gd name="connsiteX0" fmla="*/ 127590 w 637953"/>
                    <a:gd name="connsiteY0" fmla="*/ 42530 h 361507"/>
                    <a:gd name="connsiteX1" fmla="*/ 56707 w 637953"/>
                    <a:gd name="connsiteY1" fmla="*/ 255181 h 361507"/>
                    <a:gd name="connsiteX2" fmla="*/ 0 w 637953"/>
                    <a:gd name="connsiteY2" fmla="*/ 361507 h 361507"/>
                    <a:gd name="connsiteX3" fmla="*/ 297711 w 637953"/>
                    <a:gd name="connsiteY3" fmla="*/ 318977 h 361507"/>
                    <a:gd name="connsiteX4" fmla="*/ 637953 w 637953"/>
                    <a:gd name="connsiteY4" fmla="*/ 297711 h 361507"/>
                    <a:gd name="connsiteX5" fmla="*/ 609600 w 637953"/>
                    <a:gd name="connsiteY5" fmla="*/ 177209 h 361507"/>
                    <a:gd name="connsiteX6" fmla="*/ 503274 w 637953"/>
                    <a:gd name="connsiteY6" fmla="*/ 0 h 361507"/>
                    <a:gd name="connsiteX7" fmla="*/ 347330 w 637953"/>
                    <a:gd name="connsiteY7" fmla="*/ 28353 h 361507"/>
                    <a:gd name="connsiteX8" fmla="*/ 127590 w 637953"/>
                    <a:gd name="connsiteY8" fmla="*/ 42530 h 36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953" h="361507">
                      <a:moveTo>
                        <a:pt x="127590" y="42530"/>
                      </a:moveTo>
                      <a:lnTo>
                        <a:pt x="56707" y="255181"/>
                      </a:lnTo>
                      <a:lnTo>
                        <a:pt x="0" y="361507"/>
                      </a:lnTo>
                      <a:lnTo>
                        <a:pt x="297711" y="318977"/>
                      </a:lnTo>
                      <a:lnTo>
                        <a:pt x="637953" y="297711"/>
                      </a:lnTo>
                      <a:lnTo>
                        <a:pt x="609600" y="177209"/>
                      </a:lnTo>
                      <a:lnTo>
                        <a:pt x="503274" y="0"/>
                      </a:lnTo>
                      <a:lnTo>
                        <a:pt x="347330" y="28353"/>
                      </a:lnTo>
                      <a:lnTo>
                        <a:pt x="127590" y="42530"/>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フリーフォーム 155"/>
                <p:cNvSpPr/>
                <p:nvPr/>
              </p:nvSpPr>
              <p:spPr>
                <a:xfrm>
                  <a:off x="1078123" y="1580547"/>
                  <a:ext cx="454523" cy="271322"/>
                </a:xfrm>
                <a:custGeom>
                  <a:avLst/>
                  <a:gdLst>
                    <a:gd name="connsiteX0" fmla="*/ 134679 w 453656"/>
                    <a:gd name="connsiteY0" fmla="*/ 0 h 269358"/>
                    <a:gd name="connsiteX1" fmla="*/ 0 w 453656"/>
                    <a:gd name="connsiteY1" fmla="*/ 269358 h 269358"/>
                    <a:gd name="connsiteX2" fmla="*/ 276446 w 453656"/>
                    <a:gd name="connsiteY2" fmla="*/ 226828 h 269358"/>
                    <a:gd name="connsiteX3" fmla="*/ 453656 w 453656"/>
                    <a:gd name="connsiteY3" fmla="*/ 233916 h 269358"/>
                    <a:gd name="connsiteX4" fmla="*/ 361507 w 453656"/>
                    <a:gd name="connsiteY4" fmla="*/ 92149 h 269358"/>
                    <a:gd name="connsiteX5" fmla="*/ 255181 w 453656"/>
                    <a:gd name="connsiteY5" fmla="*/ 14177 h 269358"/>
                    <a:gd name="connsiteX6" fmla="*/ 134679 w 453656"/>
                    <a:gd name="connsiteY6" fmla="*/ 0 h 26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656" h="269358">
                      <a:moveTo>
                        <a:pt x="134679" y="0"/>
                      </a:moveTo>
                      <a:lnTo>
                        <a:pt x="0" y="269358"/>
                      </a:lnTo>
                      <a:lnTo>
                        <a:pt x="276446" y="226828"/>
                      </a:lnTo>
                      <a:lnTo>
                        <a:pt x="453656" y="233916"/>
                      </a:lnTo>
                      <a:lnTo>
                        <a:pt x="361507" y="92149"/>
                      </a:lnTo>
                      <a:lnTo>
                        <a:pt x="255181" y="14177"/>
                      </a:lnTo>
                      <a:lnTo>
                        <a:pt x="134679" y="0"/>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フリーフォーム 156"/>
                <p:cNvSpPr/>
                <p:nvPr/>
              </p:nvSpPr>
              <p:spPr>
                <a:xfrm>
                  <a:off x="1850315" y="1494732"/>
                  <a:ext cx="383025" cy="291800"/>
                </a:xfrm>
                <a:custGeom>
                  <a:avLst/>
                  <a:gdLst>
                    <a:gd name="connsiteX0" fmla="*/ 0 w 382773"/>
                    <a:gd name="connsiteY0" fmla="*/ 290623 h 290623"/>
                    <a:gd name="connsiteX1" fmla="*/ 99238 w 382773"/>
                    <a:gd name="connsiteY1" fmla="*/ 219739 h 290623"/>
                    <a:gd name="connsiteX2" fmla="*/ 219740 w 382773"/>
                    <a:gd name="connsiteY2" fmla="*/ 226828 h 290623"/>
                    <a:gd name="connsiteX3" fmla="*/ 382773 w 382773"/>
                    <a:gd name="connsiteY3" fmla="*/ 262270 h 290623"/>
                    <a:gd name="connsiteX4" fmla="*/ 290624 w 382773"/>
                    <a:gd name="connsiteY4" fmla="*/ 92149 h 290623"/>
                    <a:gd name="connsiteX5" fmla="*/ 148856 w 382773"/>
                    <a:gd name="connsiteY5" fmla="*/ 35442 h 290623"/>
                    <a:gd name="connsiteX6" fmla="*/ 7089 w 382773"/>
                    <a:gd name="connsiteY6" fmla="*/ 0 h 290623"/>
                    <a:gd name="connsiteX7" fmla="*/ 35442 w 382773"/>
                    <a:gd name="connsiteY7" fmla="*/ 141767 h 290623"/>
                    <a:gd name="connsiteX8" fmla="*/ 0 w 382773"/>
                    <a:gd name="connsiteY8" fmla="*/ 290623 h 29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773" h="290623">
                      <a:moveTo>
                        <a:pt x="0" y="290623"/>
                      </a:moveTo>
                      <a:lnTo>
                        <a:pt x="99238" y="219739"/>
                      </a:lnTo>
                      <a:lnTo>
                        <a:pt x="219740" y="226828"/>
                      </a:lnTo>
                      <a:lnTo>
                        <a:pt x="382773" y="262270"/>
                      </a:lnTo>
                      <a:lnTo>
                        <a:pt x="290624" y="92149"/>
                      </a:lnTo>
                      <a:lnTo>
                        <a:pt x="148856" y="35442"/>
                      </a:lnTo>
                      <a:lnTo>
                        <a:pt x="7089" y="0"/>
                      </a:lnTo>
                      <a:lnTo>
                        <a:pt x="35442" y="141767"/>
                      </a:lnTo>
                      <a:lnTo>
                        <a:pt x="0" y="290623"/>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フリーフォーム 157"/>
                <p:cNvSpPr/>
                <p:nvPr/>
              </p:nvSpPr>
              <p:spPr>
                <a:xfrm>
                  <a:off x="570683" y="1528952"/>
                  <a:ext cx="684340" cy="496573"/>
                </a:xfrm>
                <a:custGeom>
                  <a:avLst/>
                  <a:gdLst>
                    <a:gd name="connsiteX0" fmla="*/ 212652 w 680484"/>
                    <a:gd name="connsiteY0" fmla="*/ 42531 h 496187"/>
                    <a:gd name="connsiteX1" fmla="*/ 63796 w 680484"/>
                    <a:gd name="connsiteY1" fmla="*/ 134680 h 496187"/>
                    <a:gd name="connsiteX2" fmla="*/ 0 w 680484"/>
                    <a:gd name="connsiteY2" fmla="*/ 198475 h 496187"/>
                    <a:gd name="connsiteX3" fmla="*/ 0 w 680484"/>
                    <a:gd name="connsiteY3" fmla="*/ 255182 h 496187"/>
                    <a:gd name="connsiteX4" fmla="*/ 14177 w 680484"/>
                    <a:gd name="connsiteY4" fmla="*/ 333154 h 496187"/>
                    <a:gd name="connsiteX5" fmla="*/ 77972 w 680484"/>
                    <a:gd name="connsiteY5" fmla="*/ 425303 h 496187"/>
                    <a:gd name="connsiteX6" fmla="*/ 191386 w 680484"/>
                    <a:gd name="connsiteY6" fmla="*/ 496187 h 496187"/>
                    <a:gd name="connsiteX7" fmla="*/ 233917 w 680484"/>
                    <a:gd name="connsiteY7" fmla="*/ 482010 h 496187"/>
                    <a:gd name="connsiteX8" fmla="*/ 241005 w 680484"/>
                    <a:gd name="connsiteY8" fmla="*/ 425303 h 496187"/>
                    <a:gd name="connsiteX9" fmla="*/ 326066 w 680484"/>
                    <a:gd name="connsiteY9" fmla="*/ 467833 h 496187"/>
                    <a:gd name="connsiteX10" fmla="*/ 368596 w 680484"/>
                    <a:gd name="connsiteY10" fmla="*/ 333154 h 496187"/>
                    <a:gd name="connsiteX11" fmla="*/ 460745 w 680484"/>
                    <a:gd name="connsiteY11" fmla="*/ 404038 h 496187"/>
                    <a:gd name="connsiteX12" fmla="*/ 517452 w 680484"/>
                    <a:gd name="connsiteY12" fmla="*/ 311889 h 496187"/>
                    <a:gd name="connsiteX13" fmla="*/ 616689 w 680484"/>
                    <a:gd name="connsiteY13" fmla="*/ 396949 h 496187"/>
                    <a:gd name="connsiteX14" fmla="*/ 680484 w 680484"/>
                    <a:gd name="connsiteY14" fmla="*/ 311889 h 496187"/>
                    <a:gd name="connsiteX15" fmla="*/ 652131 w 680484"/>
                    <a:gd name="connsiteY15" fmla="*/ 148856 h 496187"/>
                    <a:gd name="connsiteX16" fmla="*/ 602512 w 680484"/>
                    <a:gd name="connsiteY16" fmla="*/ 63796 h 496187"/>
                    <a:gd name="connsiteX17" fmla="*/ 482010 w 680484"/>
                    <a:gd name="connsiteY17" fmla="*/ 35442 h 496187"/>
                    <a:gd name="connsiteX18" fmla="*/ 382772 w 680484"/>
                    <a:gd name="connsiteY18" fmla="*/ 0 h 496187"/>
                    <a:gd name="connsiteX19" fmla="*/ 304800 w 680484"/>
                    <a:gd name="connsiteY19" fmla="*/ 0 h 496187"/>
                    <a:gd name="connsiteX20" fmla="*/ 212652 w 680484"/>
                    <a:gd name="connsiteY20" fmla="*/ 42531 h 49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0484" h="496187">
                      <a:moveTo>
                        <a:pt x="212652" y="42531"/>
                      </a:moveTo>
                      <a:lnTo>
                        <a:pt x="63796" y="134680"/>
                      </a:lnTo>
                      <a:lnTo>
                        <a:pt x="0" y="198475"/>
                      </a:lnTo>
                      <a:lnTo>
                        <a:pt x="0" y="255182"/>
                      </a:lnTo>
                      <a:lnTo>
                        <a:pt x="14177" y="333154"/>
                      </a:lnTo>
                      <a:lnTo>
                        <a:pt x="77972" y="425303"/>
                      </a:lnTo>
                      <a:lnTo>
                        <a:pt x="191386" y="496187"/>
                      </a:lnTo>
                      <a:lnTo>
                        <a:pt x="233917" y="482010"/>
                      </a:lnTo>
                      <a:lnTo>
                        <a:pt x="241005" y="425303"/>
                      </a:lnTo>
                      <a:lnTo>
                        <a:pt x="326066" y="467833"/>
                      </a:lnTo>
                      <a:lnTo>
                        <a:pt x="368596" y="333154"/>
                      </a:lnTo>
                      <a:lnTo>
                        <a:pt x="460745" y="404038"/>
                      </a:lnTo>
                      <a:lnTo>
                        <a:pt x="517452" y="311889"/>
                      </a:lnTo>
                      <a:lnTo>
                        <a:pt x="616689" y="396949"/>
                      </a:lnTo>
                      <a:lnTo>
                        <a:pt x="680484" y="311889"/>
                      </a:lnTo>
                      <a:lnTo>
                        <a:pt x="652131" y="148856"/>
                      </a:lnTo>
                      <a:lnTo>
                        <a:pt x="602512" y="63796"/>
                      </a:lnTo>
                      <a:lnTo>
                        <a:pt x="482010" y="35442"/>
                      </a:lnTo>
                      <a:lnTo>
                        <a:pt x="382772" y="0"/>
                      </a:lnTo>
                      <a:lnTo>
                        <a:pt x="304800" y="0"/>
                      </a:lnTo>
                      <a:lnTo>
                        <a:pt x="212652" y="42531"/>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フリーフォーム 158"/>
                <p:cNvSpPr/>
                <p:nvPr/>
              </p:nvSpPr>
              <p:spPr>
                <a:xfrm>
                  <a:off x="1985108" y="1274472"/>
                  <a:ext cx="3074421" cy="2078436"/>
                </a:xfrm>
                <a:custGeom>
                  <a:avLst/>
                  <a:gdLst>
                    <a:gd name="connsiteX0" fmla="*/ 1623238 w 3076354"/>
                    <a:gd name="connsiteY0" fmla="*/ 361507 h 2076893"/>
                    <a:gd name="connsiteX1" fmla="*/ 1183758 w 3076354"/>
                    <a:gd name="connsiteY1" fmla="*/ 297711 h 2076893"/>
                    <a:gd name="connsiteX2" fmla="*/ 1127052 w 3076354"/>
                    <a:gd name="connsiteY2" fmla="*/ 276446 h 2076893"/>
                    <a:gd name="connsiteX3" fmla="*/ 1098698 w 3076354"/>
                    <a:gd name="connsiteY3" fmla="*/ 262269 h 2076893"/>
                    <a:gd name="connsiteX4" fmla="*/ 800986 w 3076354"/>
                    <a:gd name="connsiteY4" fmla="*/ 163032 h 2076893"/>
                    <a:gd name="connsiteX5" fmla="*/ 411126 w 3076354"/>
                    <a:gd name="connsiteY5" fmla="*/ 0 h 2076893"/>
                    <a:gd name="connsiteX6" fmla="*/ 0 w 3076354"/>
                    <a:gd name="connsiteY6" fmla="*/ 318976 h 2076893"/>
                    <a:gd name="connsiteX7" fmla="*/ 333154 w 3076354"/>
                    <a:gd name="connsiteY7" fmla="*/ 453655 h 2076893"/>
                    <a:gd name="connsiteX8" fmla="*/ 723014 w 3076354"/>
                    <a:gd name="connsiteY8" fmla="*/ 581246 h 2076893"/>
                    <a:gd name="connsiteX9" fmla="*/ 928577 w 3076354"/>
                    <a:gd name="connsiteY9" fmla="*/ 730102 h 2076893"/>
                    <a:gd name="connsiteX10" fmla="*/ 1410586 w 3076354"/>
                    <a:gd name="connsiteY10" fmla="*/ 942753 h 2076893"/>
                    <a:gd name="connsiteX11" fmla="*/ 1488558 w 3076354"/>
                    <a:gd name="connsiteY11" fmla="*/ 2076893 h 2076893"/>
                    <a:gd name="connsiteX12" fmla="*/ 2849526 w 3076354"/>
                    <a:gd name="connsiteY12" fmla="*/ 2027274 h 2076893"/>
                    <a:gd name="connsiteX13" fmla="*/ 2863703 w 3076354"/>
                    <a:gd name="connsiteY13" fmla="*/ 1920948 h 2076893"/>
                    <a:gd name="connsiteX14" fmla="*/ 2941675 w 3076354"/>
                    <a:gd name="connsiteY14" fmla="*/ 1715386 h 2076893"/>
                    <a:gd name="connsiteX15" fmla="*/ 2877879 w 3076354"/>
                    <a:gd name="connsiteY15" fmla="*/ 1375144 h 2076893"/>
                    <a:gd name="connsiteX16" fmla="*/ 2665228 w 3076354"/>
                    <a:gd name="connsiteY16" fmla="*/ 786809 h 2076893"/>
                    <a:gd name="connsiteX17" fmla="*/ 3076354 w 3076354"/>
                    <a:gd name="connsiteY17" fmla="*/ 595423 h 2076893"/>
                    <a:gd name="connsiteX18" fmla="*/ 2693582 w 3076354"/>
                    <a:gd name="connsiteY18" fmla="*/ 241004 h 2076893"/>
                    <a:gd name="connsiteX19" fmla="*/ 2069805 w 3076354"/>
                    <a:gd name="connsiteY19" fmla="*/ 389860 h 2076893"/>
                    <a:gd name="connsiteX20" fmla="*/ 2098158 w 3076354"/>
                    <a:gd name="connsiteY20" fmla="*/ 886046 h 2076893"/>
                    <a:gd name="connsiteX21" fmla="*/ 1956391 w 3076354"/>
                    <a:gd name="connsiteY21" fmla="*/ 637953 h 2076893"/>
                    <a:gd name="connsiteX22" fmla="*/ 1701210 w 3076354"/>
                    <a:gd name="connsiteY22" fmla="*/ 354418 h 2076893"/>
                    <a:gd name="connsiteX23" fmla="*/ 1623238 w 3076354"/>
                    <a:gd name="connsiteY23" fmla="*/ 361507 h 207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354" h="2076893">
                      <a:moveTo>
                        <a:pt x="1623238" y="361507"/>
                      </a:moveTo>
                      <a:lnTo>
                        <a:pt x="1183758" y="297711"/>
                      </a:lnTo>
                      <a:cubicBezTo>
                        <a:pt x="1164856" y="290623"/>
                        <a:pt x="1145430" y="284800"/>
                        <a:pt x="1127052" y="276446"/>
                      </a:cubicBezTo>
                      <a:cubicBezTo>
                        <a:pt x="1092980" y="260958"/>
                        <a:pt x="1117312" y="262269"/>
                        <a:pt x="1098698" y="262269"/>
                      </a:cubicBezTo>
                      <a:lnTo>
                        <a:pt x="800986" y="163032"/>
                      </a:lnTo>
                      <a:lnTo>
                        <a:pt x="411126" y="0"/>
                      </a:lnTo>
                      <a:lnTo>
                        <a:pt x="0" y="318976"/>
                      </a:lnTo>
                      <a:lnTo>
                        <a:pt x="333154" y="453655"/>
                      </a:lnTo>
                      <a:lnTo>
                        <a:pt x="723014" y="581246"/>
                      </a:lnTo>
                      <a:lnTo>
                        <a:pt x="928577" y="730102"/>
                      </a:lnTo>
                      <a:lnTo>
                        <a:pt x="1410586" y="942753"/>
                      </a:lnTo>
                      <a:lnTo>
                        <a:pt x="1488558" y="2076893"/>
                      </a:lnTo>
                      <a:lnTo>
                        <a:pt x="2849526" y="2027274"/>
                      </a:lnTo>
                      <a:lnTo>
                        <a:pt x="2863703" y="1920948"/>
                      </a:lnTo>
                      <a:lnTo>
                        <a:pt x="2941675" y="1715386"/>
                      </a:lnTo>
                      <a:lnTo>
                        <a:pt x="2877879" y="1375144"/>
                      </a:lnTo>
                      <a:lnTo>
                        <a:pt x="2665228" y="786809"/>
                      </a:lnTo>
                      <a:lnTo>
                        <a:pt x="3076354" y="595423"/>
                      </a:lnTo>
                      <a:lnTo>
                        <a:pt x="2693582" y="241004"/>
                      </a:lnTo>
                      <a:lnTo>
                        <a:pt x="2069805" y="389860"/>
                      </a:lnTo>
                      <a:lnTo>
                        <a:pt x="2098158" y="886046"/>
                      </a:lnTo>
                      <a:lnTo>
                        <a:pt x="1956391" y="637953"/>
                      </a:lnTo>
                      <a:lnTo>
                        <a:pt x="1701210" y="354418"/>
                      </a:lnTo>
                      <a:lnTo>
                        <a:pt x="1623238" y="361507"/>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フリーフォーム 159"/>
                <p:cNvSpPr/>
                <p:nvPr/>
              </p:nvSpPr>
              <p:spPr>
                <a:xfrm>
                  <a:off x="2041285" y="1438289"/>
                  <a:ext cx="1384000" cy="788372"/>
                </a:xfrm>
                <a:custGeom>
                  <a:avLst/>
                  <a:gdLst>
                    <a:gd name="connsiteX0" fmla="*/ 1268819 w 1382233"/>
                    <a:gd name="connsiteY0" fmla="*/ 382772 h 786809"/>
                    <a:gd name="connsiteX1" fmla="*/ 1049079 w 1382233"/>
                    <a:gd name="connsiteY1" fmla="*/ 311889 h 786809"/>
                    <a:gd name="connsiteX2" fmla="*/ 630865 w 1382233"/>
                    <a:gd name="connsiteY2" fmla="*/ 177209 h 786809"/>
                    <a:gd name="connsiteX3" fmla="*/ 375684 w 1382233"/>
                    <a:gd name="connsiteY3" fmla="*/ 99237 h 786809"/>
                    <a:gd name="connsiteX4" fmla="*/ 120503 w 1382233"/>
                    <a:gd name="connsiteY4" fmla="*/ 0 h 786809"/>
                    <a:gd name="connsiteX5" fmla="*/ 0 w 1382233"/>
                    <a:gd name="connsiteY5" fmla="*/ 134679 h 786809"/>
                    <a:gd name="connsiteX6" fmla="*/ 0 w 1382233"/>
                    <a:gd name="connsiteY6" fmla="*/ 134679 h 786809"/>
                    <a:gd name="connsiteX7" fmla="*/ 155945 w 1382233"/>
                    <a:gd name="connsiteY7" fmla="*/ 262270 h 786809"/>
                    <a:gd name="connsiteX8" fmla="*/ 361507 w 1382233"/>
                    <a:gd name="connsiteY8" fmla="*/ 304800 h 786809"/>
                    <a:gd name="connsiteX9" fmla="*/ 687572 w 1382233"/>
                    <a:gd name="connsiteY9" fmla="*/ 432391 h 786809"/>
                    <a:gd name="connsiteX10" fmla="*/ 985284 w 1382233"/>
                    <a:gd name="connsiteY10" fmla="*/ 630865 h 786809"/>
                    <a:gd name="connsiteX11" fmla="*/ 1382233 w 1382233"/>
                    <a:gd name="connsiteY11" fmla="*/ 786809 h 786809"/>
                    <a:gd name="connsiteX12" fmla="*/ 1360968 w 1382233"/>
                    <a:gd name="connsiteY12" fmla="*/ 673396 h 786809"/>
                    <a:gd name="connsiteX13" fmla="*/ 1332614 w 1382233"/>
                    <a:gd name="connsiteY13" fmla="*/ 531628 h 786809"/>
                    <a:gd name="connsiteX14" fmla="*/ 1268819 w 1382233"/>
                    <a:gd name="connsiteY14" fmla="*/ 382772 h 78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2233" h="786809">
                      <a:moveTo>
                        <a:pt x="1268819" y="382772"/>
                      </a:moveTo>
                      <a:lnTo>
                        <a:pt x="1049079" y="311889"/>
                      </a:lnTo>
                      <a:lnTo>
                        <a:pt x="630865" y="177209"/>
                      </a:lnTo>
                      <a:lnTo>
                        <a:pt x="375684" y="99237"/>
                      </a:lnTo>
                      <a:lnTo>
                        <a:pt x="120503" y="0"/>
                      </a:lnTo>
                      <a:lnTo>
                        <a:pt x="0" y="134679"/>
                      </a:lnTo>
                      <a:lnTo>
                        <a:pt x="0" y="134679"/>
                      </a:lnTo>
                      <a:lnTo>
                        <a:pt x="155945" y="262270"/>
                      </a:lnTo>
                      <a:lnTo>
                        <a:pt x="361507" y="304800"/>
                      </a:lnTo>
                      <a:lnTo>
                        <a:pt x="687572" y="432391"/>
                      </a:lnTo>
                      <a:lnTo>
                        <a:pt x="985284" y="630865"/>
                      </a:lnTo>
                      <a:lnTo>
                        <a:pt x="1382233" y="786809"/>
                      </a:lnTo>
                      <a:lnTo>
                        <a:pt x="1360968" y="673396"/>
                      </a:lnTo>
                      <a:lnTo>
                        <a:pt x="1332614" y="531628"/>
                      </a:lnTo>
                      <a:lnTo>
                        <a:pt x="1268819" y="382772"/>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フリーフォーム 160"/>
                <p:cNvSpPr/>
                <p:nvPr/>
              </p:nvSpPr>
              <p:spPr>
                <a:xfrm>
                  <a:off x="4564149" y="1694254"/>
                  <a:ext cx="485166" cy="383948"/>
                </a:xfrm>
                <a:custGeom>
                  <a:avLst/>
                  <a:gdLst>
                    <a:gd name="connsiteX0" fmla="*/ 0 w 482009"/>
                    <a:gd name="connsiteY0" fmla="*/ 120502 h 382772"/>
                    <a:gd name="connsiteX1" fmla="*/ 333153 w 482009"/>
                    <a:gd name="connsiteY1" fmla="*/ 0 h 382772"/>
                    <a:gd name="connsiteX2" fmla="*/ 482009 w 482009"/>
                    <a:gd name="connsiteY2" fmla="*/ 148855 h 382772"/>
                    <a:gd name="connsiteX3" fmla="*/ 49618 w 482009"/>
                    <a:gd name="connsiteY3" fmla="*/ 382772 h 382772"/>
                    <a:gd name="connsiteX4" fmla="*/ 7088 w 482009"/>
                    <a:gd name="connsiteY4" fmla="*/ 226827 h 382772"/>
                    <a:gd name="connsiteX5" fmla="*/ 0 w 482009"/>
                    <a:gd name="connsiteY5" fmla="*/ 120502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009" h="382772">
                      <a:moveTo>
                        <a:pt x="0" y="120502"/>
                      </a:moveTo>
                      <a:lnTo>
                        <a:pt x="333153" y="0"/>
                      </a:lnTo>
                      <a:lnTo>
                        <a:pt x="482009" y="148855"/>
                      </a:lnTo>
                      <a:lnTo>
                        <a:pt x="49618" y="382772"/>
                      </a:lnTo>
                      <a:lnTo>
                        <a:pt x="7088" y="226827"/>
                      </a:lnTo>
                      <a:lnTo>
                        <a:pt x="0" y="120502"/>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フリーフォーム 161"/>
                <p:cNvSpPr/>
                <p:nvPr/>
              </p:nvSpPr>
              <p:spPr>
                <a:xfrm>
                  <a:off x="3844060" y="1801760"/>
                  <a:ext cx="357491" cy="394186"/>
                </a:xfrm>
                <a:custGeom>
                  <a:avLst/>
                  <a:gdLst>
                    <a:gd name="connsiteX0" fmla="*/ 212651 w 361507"/>
                    <a:gd name="connsiteY0" fmla="*/ 404037 h 404037"/>
                    <a:gd name="connsiteX1" fmla="*/ 0 w 361507"/>
                    <a:gd name="connsiteY1" fmla="*/ 21265 h 404037"/>
                    <a:gd name="connsiteX2" fmla="*/ 361507 w 361507"/>
                    <a:gd name="connsiteY2" fmla="*/ 0 h 404037"/>
                    <a:gd name="connsiteX3" fmla="*/ 212651 w 361507"/>
                    <a:gd name="connsiteY3" fmla="*/ 404037 h 404037"/>
                    <a:gd name="connsiteX0" fmla="*/ 226828 w 361507"/>
                    <a:gd name="connsiteY0" fmla="*/ 396948 h 396948"/>
                    <a:gd name="connsiteX1" fmla="*/ 0 w 361507"/>
                    <a:gd name="connsiteY1" fmla="*/ 21265 h 396948"/>
                    <a:gd name="connsiteX2" fmla="*/ 361507 w 361507"/>
                    <a:gd name="connsiteY2" fmla="*/ 0 h 396948"/>
                    <a:gd name="connsiteX3" fmla="*/ 226828 w 361507"/>
                    <a:gd name="connsiteY3" fmla="*/ 396948 h 396948"/>
                  </a:gdLst>
                  <a:ahLst/>
                  <a:cxnLst>
                    <a:cxn ang="0">
                      <a:pos x="connsiteX0" y="connsiteY0"/>
                    </a:cxn>
                    <a:cxn ang="0">
                      <a:pos x="connsiteX1" y="connsiteY1"/>
                    </a:cxn>
                    <a:cxn ang="0">
                      <a:pos x="connsiteX2" y="connsiteY2"/>
                    </a:cxn>
                    <a:cxn ang="0">
                      <a:pos x="connsiteX3" y="connsiteY3"/>
                    </a:cxn>
                  </a:cxnLst>
                  <a:rect l="l" t="t" r="r" b="b"/>
                  <a:pathLst>
                    <a:path w="361507" h="396948">
                      <a:moveTo>
                        <a:pt x="226828" y="396948"/>
                      </a:moveTo>
                      <a:lnTo>
                        <a:pt x="0" y="21265"/>
                      </a:lnTo>
                      <a:lnTo>
                        <a:pt x="361507" y="0"/>
                      </a:lnTo>
                      <a:lnTo>
                        <a:pt x="226828" y="396948"/>
                      </a:lnTo>
                      <a:close/>
                    </a:path>
                  </a:pathLst>
                </a:custGeom>
                <a:solidFill>
                  <a:sysClr val="window" lastClr="FFFFFF">
                    <a:lumMod val="8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フリーフォーム 162"/>
                <p:cNvSpPr/>
                <p:nvPr/>
              </p:nvSpPr>
              <p:spPr>
                <a:xfrm>
                  <a:off x="3343573" y="1822237"/>
                  <a:ext cx="638376" cy="276442"/>
                </a:xfrm>
                <a:custGeom>
                  <a:avLst/>
                  <a:gdLst>
                    <a:gd name="connsiteX0" fmla="*/ 623776 w 659218"/>
                    <a:gd name="connsiteY0" fmla="*/ 248093 h 404037"/>
                    <a:gd name="connsiteX1" fmla="*/ 496186 w 659218"/>
                    <a:gd name="connsiteY1" fmla="*/ 0 h 404037"/>
                    <a:gd name="connsiteX2" fmla="*/ 0 w 659218"/>
                    <a:gd name="connsiteY2" fmla="*/ 0 h 404037"/>
                    <a:gd name="connsiteX3" fmla="*/ 28353 w 659218"/>
                    <a:gd name="connsiteY3" fmla="*/ 120503 h 404037"/>
                    <a:gd name="connsiteX4" fmla="*/ 70883 w 659218"/>
                    <a:gd name="connsiteY4" fmla="*/ 304800 h 404037"/>
                    <a:gd name="connsiteX5" fmla="*/ 70883 w 659218"/>
                    <a:gd name="connsiteY5" fmla="*/ 304800 h 404037"/>
                    <a:gd name="connsiteX6" fmla="*/ 63795 w 659218"/>
                    <a:gd name="connsiteY6" fmla="*/ 404037 h 404037"/>
                    <a:gd name="connsiteX7" fmla="*/ 269358 w 659218"/>
                    <a:gd name="connsiteY7" fmla="*/ 368596 h 404037"/>
                    <a:gd name="connsiteX8" fmla="*/ 659218 w 659218"/>
                    <a:gd name="connsiteY8" fmla="*/ 347330 h 404037"/>
                    <a:gd name="connsiteX9" fmla="*/ 623776 w 659218"/>
                    <a:gd name="connsiteY9" fmla="*/ 248093 h 404037"/>
                    <a:gd name="connsiteX0" fmla="*/ 623776 w 637953"/>
                    <a:gd name="connsiteY0" fmla="*/ 248093 h 404037"/>
                    <a:gd name="connsiteX1" fmla="*/ 496186 w 637953"/>
                    <a:gd name="connsiteY1" fmla="*/ 0 h 404037"/>
                    <a:gd name="connsiteX2" fmla="*/ 0 w 637953"/>
                    <a:gd name="connsiteY2" fmla="*/ 0 h 404037"/>
                    <a:gd name="connsiteX3" fmla="*/ 28353 w 637953"/>
                    <a:gd name="connsiteY3" fmla="*/ 120503 h 404037"/>
                    <a:gd name="connsiteX4" fmla="*/ 70883 w 637953"/>
                    <a:gd name="connsiteY4" fmla="*/ 304800 h 404037"/>
                    <a:gd name="connsiteX5" fmla="*/ 70883 w 637953"/>
                    <a:gd name="connsiteY5" fmla="*/ 304800 h 404037"/>
                    <a:gd name="connsiteX6" fmla="*/ 63795 w 637953"/>
                    <a:gd name="connsiteY6" fmla="*/ 404037 h 404037"/>
                    <a:gd name="connsiteX7" fmla="*/ 269358 w 637953"/>
                    <a:gd name="connsiteY7" fmla="*/ 368596 h 404037"/>
                    <a:gd name="connsiteX8" fmla="*/ 637953 w 637953"/>
                    <a:gd name="connsiteY8" fmla="*/ 357718 h 404037"/>
                    <a:gd name="connsiteX9" fmla="*/ 623776 w 637953"/>
                    <a:gd name="connsiteY9" fmla="*/ 248093 h 40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953" h="404037">
                      <a:moveTo>
                        <a:pt x="623776" y="248093"/>
                      </a:moveTo>
                      <a:lnTo>
                        <a:pt x="496186" y="0"/>
                      </a:lnTo>
                      <a:lnTo>
                        <a:pt x="0" y="0"/>
                      </a:lnTo>
                      <a:lnTo>
                        <a:pt x="28353" y="120503"/>
                      </a:lnTo>
                      <a:lnTo>
                        <a:pt x="70883" y="304800"/>
                      </a:lnTo>
                      <a:lnTo>
                        <a:pt x="70883" y="304800"/>
                      </a:lnTo>
                      <a:lnTo>
                        <a:pt x="63795" y="404037"/>
                      </a:lnTo>
                      <a:lnTo>
                        <a:pt x="269358" y="368596"/>
                      </a:lnTo>
                      <a:lnTo>
                        <a:pt x="637953" y="357718"/>
                      </a:lnTo>
                      <a:lnTo>
                        <a:pt x="623776" y="248093"/>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フリーフォーム 163"/>
                <p:cNvSpPr/>
                <p:nvPr/>
              </p:nvSpPr>
              <p:spPr>
                <a:xfrm>
                  <a:off x="4099411" y="1806879"/>
                  <a:ext cx="515808" cy="266204"/>
                </a:xfrm>
                <a:custGeom>
                  <a:avLst/>
                  <a:gdLst>
                    <a:gd name="connsiteX0" fmla="*/ 14177 w 517451"/>
                    <a:gd name="connsiteY0" fmla="*/ 21265 h 361506"/>
                    <a:gd name="connsiteX1" fmla="*/ 0 w 517451"/>
                    <a:gd name="connsiteY1" fmla="*/ 361506 h 361506"/>
                    <a:gd name="connsiteX2" fmla="*/ 517451 w 517451"/>
                    <a:gd name="connsiteY2" fmla="*/ 290623 h 361506"/>
                    <a:gd name="connsiteX3" fmla="*/ 439479 w 517451"/>
                    <a:gd name="connsiteY3" fmla="*/ 7088 h 361506"/>
                    <a:gd name="connsiteX4" fmla="*/ 283535 w 517451"/>
                    <a:gd name="connsiteY4" fmla="*/ 0 h 361506"/>
                    <a:gd name="connsiteX5" fmla="*/ 14177 w 517451"/>
                    <a:gd name="connsiteY5" fmla="*/ 21265 h 36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7451" h="361506">
                      <a:moveTo>
                        <a:pt x="14177" y="21265"/>
                      </a:moveTo>
                      <a:lnTo>
                        <a:pt x="0" y="361506"/>
                      </a:lnTo>
                      <a:lnTo>
                        <a:pt x="517451" y="290623"/>
                      </a:lnTo>
                      <a:lnTo>
                        <a:pt x="439479" y="7088"/>
                      </a:lnTo>
                      <a:lnTo>
                        <a:pt x="283535" y="0"/>
                      </a:lnTo>
                      <a:lnTo>
                        <a:pt x="14177" y="21265"/>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フリーフォーム 164"/>
                <p:cNvSpPr/>
                <p:nvPr/>
              </p:nvSpPr>
              <p:spPr>
                <a:xfrm>
                  <a:off x="3522318" y="1658419"/>
                  <a:ext cx="388133" cy="276442"/>
                </a:xfrm>
                <a:custGeom>
                  <a:avLst/>
                  <a:gdLst>
                    <a:gd name="connsiteX0" fmla="*/ 219739 w 389860"/>
                    <a:gd name="connsiteY0" fmla="*/ 0 h 276446"/>
                    <a:gd name="connsiteX1" fmla="*/ 0 w 389860"/>
                    <a:gd name="connsiteY1" fmla="*/ 276446 h 276446"/>
                    <a:gd name="connsiteX2" fmla="*/ 389860 w 389860"/>
                    <a:gd name="connsiteY2" fmla="*/ 241004 h 276446"/>
                    <a:gd name="connsiteX3" fmla="*/ 219739 w 389860"/>
                    <a:gd name="connsiteY3" fmla="*/ 0 h 276446"/>
                  </a:gdLst>
                  <a:ahLst/>
                  <a:cxnLst>
                    <a:cxn ang="0">
                      <a:pos x="connsiteX0" y="connsiteY0"/>
                    </a:cxn>
                    <a:cxn ang="0">
                      <a:pos x="connsiteX1" y="connsiteY1"/>
                    </a:cxn>
                    <a:cxn ang="0">
                      <a:pos x="connsiteX2" y="connsiteY2"/>
                    </a:cxn>
                    <a:cxn ang="0">
                      <a:pos x="connsiteX3" y="connsiteY3"/>
                    </a:cxn>
                  </a:cxnLst>
                  <a:rect l="l" t="t" r="r" b="b"/>
                  <a:pathLst>
                    <a:path w="389860" h="276446">
                      <a:moveTo>
                        <a:pt x="219739" y="0"/>
                      </a:moveTo>
                      <a:lnTo>
                        <a:pt x="0" y="276446"/>
                      </a:lnTo>
                      <a:lnTo>
                        <a:pt x="389860" y="241004"/>
                      </a:lnTo>
                      <a:lnTo>
                        <a:pt x="219739" y="0"/>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フリーフォーム 165"/>
                <p:cNvSpPr/>
                <p:nvPr/>
              </p:nvSpPr>
              <p:spPr>
                <a:xfrm>
                  <a:off x="4048341" y="1643061"/>
                  <a:ext cx="423882" cy="266204"/>
                </a:xfrm>
                <a:custGeom>
                  <a:avLst/>
                  <a:gdLst>
                    <a:gd name="connsiteX0" fmla="*/ 0 w 425302"/>
                    <a:gd name="connsiteY0" fmla="*/ 49619 h 262270"/>
                    <a:gd name="connsiteX1" fmla="*/ 56707 w 425302"/>
                    <a:gd name="connsiteY1" fmla="*/ 262270 h 262270"/>
                    <a:gd name="connsiteX2" fmla="*/ 262270 w 425302"/>
                    <a:gd name="connsiteY2" fmla="*/ 219739 h 262270"/>
                    <a:gd name="connsiteX3" fmla="*/ 425302 w 425302"/>
                    <a:gd name="connsiteY3" fmla="*/ 233916 h 262270"/>
                    <a:gd name="connsiteX4" fmla="*/ 354418 w 425302"/>
                    <a:gd name="connsiteY4" fmla="*/ 148856 h 262270"/>
                    <a:gd name="connsiteX5" fmla="*/ 205563 w 425302"/>
                    <a:gd name="connsiteY5" fmla="*/ 28353 h 262270"/>
                    <a:gd name="connsiteX6" fmla="*/ 120502 w 425302"/>
                    <a:gd name="connsiteY6" fmla="*/ 0 h 262270"/>
                    <a:gd name="connsiteX7" fmla="*/ 70883 w 425302"/>
                    <a:gd name="connsiteY7" fmla="*/ 7088 h 262270"/>
                    <a:gd name="connsiteX8" fmla="*/ 0 w 425302"/>
                    <a:gd name="connsiteY8" fmla="*/ 49619 h 2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02" h="262270">
                      <a:moveTo>
                        <a:pt x="0" y="49619"/>
                      </a:moveTo>
                      <a:lnTo>
                        <a:pt x="56707" y="262270"/>
                      </a:lnTo>
                      <a:lnTo>
                        <a:pt x="262270" y="219739"/>
                      </a:lnTo>
                      <a:lnTo>
                        <a:pt x="425302" y="233916"/>
                      </a:lnTo>
                      <a:lnTo>
                        <a:pt x="354418" y="148856"/>
                      </a:lnTo>
                      <a:lnTo>
                        <a:pt x="205563" y="28353"/>
                      </a:lnTo>
                      <a:lnTo>
                        <a:pt x="120502" y="0"/>
                      </a:lnTo>
                      <a:lnTo>
                        <a:pt x="70883" y="7088"/>
                      </a:lnTo>
                      <a:lnTo>
                        <a:pt x="0" y="49619"/>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フリーフォーム 166"/>
                <p:cNvSpPr/>
                <p:nvPr/>
              </p:nvSpPr>
              <p:spPr>
                <a:xfrm>
                  <a:off x="4084090" y="2216423"/>
                  <a:ext cx="240030" cy="885639"/>
                </a:xfrm>
                <a:custGeom>
                  <a:avLst/>
                  <a:gdLst>
                    <a:gd name="connsiteX0" fmla="*/ 0 w 241005"/>
                    <a:gd name="connsiteY0" fmla="*/ 0 h 886047"/>
                    <a:gd name="connsiteX1" fmla="*/ 77973 w 241005"/>
                    <a:gd name="connsiteY1" fmla="*/ 212651 h 886047"/>
                    <a:gd name="connsiteX2" fmla="*/ 134680 w 241005"/>
                    <a:gd name="connsiteY2" fmla="*/ 411126 h 886047"/>
                    <a:gd name="connsiteX3" fmla="*/ 233917 w 241005"/>
                    <a:gd name="connsiteY3" fmla="*/ 758456 h 886047"/>
                    <a:gd name="connsiteX4" fmla="*/ 241005 w 241005"/>
                    <a:gd name="connsiteY4" fmla="*/ 886047 h 886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05" h="886047">
                      <a:moveTo>
                        <a:pt x="0" y="0"/>
                      </a:moveTo>
                      <a:lnTo>
                        <a:pt x="77973" y="212651"/>
                      </a:lnTo>
                      <a:lnTo>
                        <a:pt x="134680" y="411126"/>
                      </a:lnTo>
                      <a:lnTo>
                        <a:pt x="233917" y="758456"/>
                      </a:lnTo>
                      <a:lnTo>
                        <a:pt x="241005" y="886047"/>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正方形/長方形 167"/>
                <p:cNvSpPr/>
                <p:nvPr/>
              </p:nvSpPr>
              <p:spPr>
                <a:xfrm rot="18793250">
                  <a:off x="3460610" y="2958777"/>
                  <a:ext cx="353232" cy="45963"/>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69" name="正方形/長方形 168"/>
                <p:cNvSpPr/>
                <p:nvPr/>
              </p:nvSpPr>
              <p:spPr>
                <a:xfrm rot="1987848">
                  <a:off x="4691824" y="2928006"/>
                  <a:ext cx="224709" cy="46074"/>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70" name="フリーフォーム 169"/>
                <p:cNvSpPr/>
                <p:nvPr/>
              </p:nvSpPr>
              <p:spPr>
                <a:xfrm>
                  <a:off x="3435499" y="3240283"/>
                  <a:ext cx="1419749" cy="1023860"/>
                </a:xfrm>
                <a:custGeom>
                  <a:avLst/>
                  <a:gdLst>
                    <a:gd name="connsiteX0" fmla="*/ 120502 w 1417674"/>
                    <a:gd name="connsiteY0" fmla="*/ 49618 h 1027814"/>
                    <a:gd name="connsiteX1" fmla="*/ 14176 w 1417674"/>
                    <a:gd name="connsiteY1" fmla="*/ 155944 h 1027814"/>
                    <a:gd name="connsiteX2" fmla="*/ 7088 w 1417674"/>
                    <a:gd name="connsiteY2" fmla="*/ 283535 h 1027814"/>
                    <a:gd name="connsiteX3" fmla="*/ 0 w 1417674"/>
                    <a:gd name="connsiteY3" fmla="*/ 347330 h 1027814"/>
                    <a:gd name="connsiteX4" fmla="*/ 70883 w 1417674"/>
                    <a:gd name="connsiteY4" fmla="*/ 432390 h 1027814"/>
                    <a:gd name="connsiteX5" fmla="*/ 42530 w 1417674"/>
                    <a:gd name="connsiteY5" fmla="*/ 836428 h 1027814"/>
                    <a:gd name="connsiteX6" fmla="*/ 42530 w 1417674"/>
                    <a:gd name="connsiteY6" fmla="*/ 1027814 h 1027814"/>
                    <a:gd name="connsiteX7" fmla="*/ 191386 w 1417674"/>
                    <a:gd name="connsiteY7" fmla="*/ 992372 h 1027814"/>
                    <a:gd name="connsiteX8" fmla="*/ 340241 w 1417674"/>
                    <a:gd name="connsiteY8" fmla="*/ 985283 h 1027814"/>
                    <a:gd name="connsiteX9" fmla="*/ 552893 w 1417674"/>
                    <a:gd name="connsiteY9" fmla="*/ 985283 h 1027814"/>
                    <a:gd name="connsiteX10" fmla="*/ 673395 w 1417674"/>
                    <a:gd name="connsiteY10" fmla="*/ 992372 h 1027814"/>
                    <a:gd name="connsiteX11" fmla="*/ 758455 w 1417674"/>
                    <a:gd name="connsiteY11" fmla="*/ 326065 h 1027814"/>
                    <a:gd name="connsiteX12" fmla="*/ 786809 w 1417674"/>
                    <a:gd name="connsiteY12" fmla="*/ 1013637 h 1027814"/>
                    <a:gd name="connsiteX13" fmla="*/ 886046 w 1417674"/>
                    <a:gd name="connsiteY13" fmla="*/ 978195 h 1027814"/>
                    <a:gd name="connsiteX14" fmla="*/ 949841 w 1417674"/>
                    <a:gd name="connsiteY14" fmla="*/ 971107 h 1027814"/>
                    <a:gd name="connsiteX15" fmla="*/ 1084521 w 1417674"/>
                    <a:gd name="connsiteY15" fmla="*/ 971107 h 1027814"/>
                    <a:gd name="connsiteX16" fmla="*/ 1254641 w 1417674"/>
                    <a:gd name="connsiteY16" fmla="*/ 971107 h 1027814"/>
                    <a:gd name="connsiteX17" fmla="*/ 1325525 w 1417674"/>
                    <a:gd name="connsiteY17" fmla="*/ 985283 h 1027814"/>
                    <a:gd name="connsiteX18" fmla="*/ 1311348 w 1417674"/>
                    <a:gd name="connsiteY18" fmla="*/ 482009 h 1027814"/>
                    <a:gd name="connsiteX19" fmla="*/ 1339702 w 1417674"/>
                    <a:gd name="connsiteY19" fmla="*/ 191386 h 1027814"/>
                    <a:gd name="connsiteX20" fmla="*/ 1417674 w 1417674"/>
                    <a:gd name="connsiteY20" fmla="*/ 134679 h 1027814"/>
                    <a:gd name="connsiteX21" fmla="*/ 1311348 w 1417674"/>
                    <a:gd name="connsiteY21" fmla="*/ 21265 h 1027814"/>
                    <a:gd name="connsiteX22" fmla="*/ 900223 w 1417674"/>
                    <a:gd name="connsiteY22" fmla="*/ 0 h 1027814"/>
                    <a:gd name="connsiteX23" fmla="*/ 609600 w 1417674"/>
                    <a:gd name="connsiteY23" fmla="*/ 7088 h 1027814"/>
                    <a:gd name="connsiteX24" fmla="*/ 382772 w 1417674"/>
                    <a:gd name="connsiteY24" fmla="*/ 14176 h 1027814"/>
                    <a:gd name="connsiteX25" fmla="*/ 120502 w 1417674"/>
                    <a:gd name="connsiteY25" fmla="*/ 49618 h 10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7674" h="1027814">
                      <a:moveTo>
                        <a:pt x="120502" y="49618"/>
                      </a:moveTo>
                      <a:lnTo>
                        <a:pt x="14176" y="155944"/>
                      </a:lnTo>
                      <a:lnTo>
                        <a:pt x="7088" y="283535"/>
                      </a:lnTo>
                      <a:lnTo>
                        <a:pt x="0" y="347330"/>
                      </a:lnTo>
                      <a:lnTo>
                        <a:pt x="70883" y="432390"/>
                      </a:lnTo>
                      <a:lnTo>
                        <a:pt x="42530" y="836428"/>
                      </a:lnTo>
                      <a:lnTo>
                        <a:pt x="42530" y="1027814"/>
                      </a:lnTo>
                      <a:lnTo>
                        <a:pt x="191386" y="992372"/>
                      </a:lnTo>
                      <a:lnTo>
                        <a:pt x="340241" y="985283"/>
                      </a:lnTo>
                      <a:lnTo>
                        <a:pt x="552893" y="985283"/>
                      </a:lnTo>
                      <a:lnTo>
                        <a:pt x="673395" y="992372"/>
                      </a:lnTo>
                      <a:lnTo>
                        <a:pt x="758455" y="326065"/>
                      </a:lnTo>
                      <a:lnTo>
                        <a:pt x="786809" y="1013637"/>
                      </a:lnTo>
                      <a:lnTo>
                        <a:pt x="886046" y="978195"/>
                      </a:lnTo>
                      <a:lnTo>
                        <a:pt x="949841" y="971107"/>
                      </a:lnTo>
                      <a:lnTo>
                        <a:pt x="1084521" y="971107"/>
                      </a:lnTo>
                      <a:lnTo>
                        <a:pt x="1254641" y="971107"/>
                      </a:lnTo>
                      <a:lnTo>
                        <a:pt x="1325525" y="985283"/>
                      </a:lnTo>
                      <a:lnTo>
                        <a:pt x="1311348" y="482009"/>
                      </a:lnTo>
                      <a:lnTo>
                        <a:pt x="1339702" y="191386"/>
                      </a:lnTo>
                      <a:lnTo>
                        <a:pt x="1417674" y="134679"/>
                      </a:lnTo>
                      <a:lnTo>
                        <a:pt x="1311348" y="21265"/>
                      </a:lnTo>
                      <a:lnTo>
                        <a:pt x="900223" y="0"/>
                      </a:lnTo>
                      <a:lnTo>
                        <a:pt x="609600" y="7088"/>
                      </a:lnTo>
                      <a:lnTo>
                        <a:pt x="382772" y="14176"/>
                      </a:lnTo>
                      <a:lnTo>
                        <a:pt x="120502" y="49618"/>
                      </a:lnTo>
                      <a:close/>
                    </a:path>
                  </a:pathLst>
                </a:custGeom>
                <a:solidFill>
                  <a:srgbClr val="4472C4">
                    <a:lumMod val="75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フリーフォーム 170"/>
                <p:cNvSpPr/>
                <p:nvPr/>
              </p:nvSpPr>
              <p:spPr>
                <a:xfrm>
                  <a:off x="3598924" y="1581630"/>
                  <a:ext cx="612841" cy="291800"/>
                </a:xfrm>
                <a:custGeom>
                  <a:avLst/>
                  <a:gdLst>
                    <a:gd name="connsiteX0" fmla="*/ 0 w 489098"/>
                    <a:gd name="connsiteY0" fmla="*/ 35441 h 233916"/>
                    <a:gd name="connsiteX1" fmla="*/ 177210 w 489098"/>
                    <a:gd name="connsiteY1" fmla="*/ 233916 h 233916"/>
                    <a:gd name="connsiteX2" fmla="*/ 489098 w 489098"/>
                    <a:gd name="connsiteY2" fmla="*/ 198474 h 233916"/>
                    <a:gd name="connsiteX3" fmla="*/ 474921 w 489098"/>
                    <a:gd name="connsiteY3" fmla="*/ 14176 h 233916"/>
                    <a:gd name="connsiteX4" fmla="*/ 155945 w 489098"/>
                    <a:gd name="connsiteY4" fmla="*/ 0 h 233916"/>
                    <a:gd name="connsiteX5" fmla="*/ 0 w 489098"/>
                    <a:gd name="connsiteY5" fmla="*/ 35441 h 233916"/>
                    <a:gd name="connsiteX0" fmla="*/ 0 w 567070"/>
                    <a:gd name="connsiteY0" fmla="*/ 92149 h 290624"/>
                    <a:gd name="connsiteX1" fmla="*/ 177210 w 567070"/>
                    <a:gd name="connsiteY1" fmla="*/ 290624 h 290624"/>
                    <a:gd name="connsiteX2" fmla="*/ 489098 w 567070"/>
                    <a:gd name="connsiteY2" fmla="*/ 255182 h 290624"/>
                    <a:gd name="connsiteX3" fmla="*/ 567070 w 567070"/>
                    <a:gd name="connsiteY3" fmla="*/ 0 h 290624"/>
                    <a:gd name="connsiteX4" fmla="*/ 155945 w 567070"/>
                    <a:gd name="connsiteY4" fmla="*/ 56708 h 290624"/>
                    <a:gd name="connsiteX5" fmla="*/ 0 w 567070"/>
                    <a:gd name="connsiteY5" fmla="*/ 92149 h 290624"/>
                    <a:gd name="connsiteX0" fmla="*/ 0 w 609600"/>
                    <a:gd name="connsiteY0" fmla="*/ 14177 h 290624"/>
                    <a:gd name="connsiteX1" fmla="*/ 219740 w 609600"/>
                    <a:gd name="connsiteY1" fmla="*/ 290624 h 290624"/>
                    <a:gd name="connsiteX2" fmla="*/ 531628 w 609600"/>
                    <a:gd name="connsiteY2" fmla="*/ 255182 h 290624"/>
                    <a:gd name="connsiteX3" fmla="*/ 609600 w 609600"/>
                    <a:gd name="connsiteY3" fmla="*/ 0 h 290624"/>
                    <a:gd name="connsiteX4" fmla="*/ 198475 w 609600"/>
                    <a:gd name="connsiteY4" fmla="*/ 56708 h 290624"/>
                    <a:gd name="connsiteX5" fmla="*/ 0 w 609600"/>
                    <a:gd name="connsiteY5" fmla="*/ 14177 h 290624"/>
                    <a:gd name="connsiteX0" fmla="*/ 0 w 609600"/>
                    <a:gd name="connsiteY0" fmla="*/ 14177 h 290624"/>
                    <a:gd name="connsiteX1" fmla="*/ 219740 w 609600"/>
                    <a:gd name="connsiteY1" fmla="*/ 290624 h 290624"/>
                    <a:gd name="connsiteX2" fmla="*/ 531628 w 609600"/>
                    <a:gd name="connsiteY2" fmla="*/ 255182 h 290624"/>
                    <a:gd name="connsiteX3" fmla="*/ 609600 w 609600"/>
                    <a:gd name="connsiteY3" fmla="*/ 0 h 290624"/>
                    <a:gd name="connsiteX4" fmla="*/ 347331 w 609600"/>
                    <a:gd name="connsiteY4" fmla="*/ 21266 h 290624"/>
                    <a:gd name="connsiteX5" fmla="*/ 0 w 609600"/>
                    <a:gd name="connsiteY5" fmla="*/ 14177 h 29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290624">
                      <a:moveTo>
                        <a:pt x="0" y="14177"/>
                      </a:moveTo>
                      <a:lnTo>
                        <a:pt x="219740" y="290624"/>
                      </a:lnTo>
                      <a:lnTo>
                        <a:pt x="531628" y="255182"/>
                      </a:lnTo>
                      <a:lnTo>
                        <a:pt x="609600" y="0"/>
                      </a:lnTo>
                      <a:lnTo>
                        <a:pt x="347331" y="21266"/>
                      </a:lnTo>
                      <a:lnTo>
                        <a:pt x="0" y="14177"/>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フリーフォーム 171"/>
                <p:cNvSpPr/>
                <p:nvPr/>
              </p:nvSpPr>
              <p:spPr>
                <a:xfrm>
                  <a:off x="4237300" y="1397335"/>
                  <a:ext cx="3084635" cy="1832710"/>
                </a:xfrm>
                <a:custGeom>
                  <a:avLst/>
                  <a:gdLst>
                    <a:gd name="connsiteX0" fmla="*/ 1162493 w 3083442"/>
                    <a:gd name="connsiteY0" fmla="*/ 127590 h 1878418"/>
                    <a:gd name="connsiteX1" fmla="*/ 1091609 w 3083442"/>
                    <a:gd name="connsiteY1" fmla="*/ 127590 h 1878418"/>
                    <a:gd name="connsiteX2" fmla="*/ 928576 w 3083442"/>
                    <a:gd name="connsiteY2" fmla="*/ 120502 h 1878418"/>
                    <a:gd name="connsiteX3" fmla="*/ 758455 w 3083442"/>
                    <a:gd name="connsiteY3" fmla="*/ 113414 h 1878418"/>
                    <a:gd name="connsiteX4" fmla="*/ 155944 w 3083442"/>
                    <a:gd name="connsiteY4" fmla="*/ 42530 h 1878418"/>
                    <a:gd name="connsiteX5" fmla="*/ 7088 w 3083442"/>
                    <a:gd name="connsiteY5" fmla="*/ 0 h 1878418"/>
                    <a:gd name="connsiteX6" fmla="*/ 0 w 3083442"/>
                    <a:gd name="connsiteY6" fmla="*/ 233916 h 1878418"/>
                    <a:gd name="connsiteX7" fmla="*/ 326065 w 3083442"/>
                    <a:gd name="connsiteY7" fmla="*/ 418214 h 1878418"/>
                    <a:gd name="connsiteX8" fmla="*/ 581246 w 3083442"/>
                    <a:gd name="connsiteY8" fmla="*/ 545804 h 1878418"/>
                    <a:gd name="connsiteX9" fmla="*/ 871869 w 3083442"/>
                    <a:gd name="connsiteY9" fmla="*/ 645042 h 1878418"/>
                    <a:gd name="connsiteX10" fmla="*/ 857693 w 3083442"/>
                    <a:gd name="connsiteY10" fmla="*/ 1240465 h 1878418"/>
                    <a:gd name="connsiteX11" fmla="*/ 850604 w 3083442"/>
                    <a:gd name="connsiteY11" fmla="*/ 1679944 h 1878418"/>
                    <a:gd name="connsiteX12" fmla="*/ 935665 w 3083442"/>
                    <a:gd name="connsiteY12" fmla="*/ 1857153 h 1878418"/>
                    <a:gd name="connsiteX13" fmla="*/ 1197935 w 3083442"/>
                    <a:gd name="connsiteY13" fmla="*/ 1878418 h 1878418"/>
                    <a:gd name="connsiteX14" fmla="*/ 1800446 w 3083442"/>
                    <a:gd name="connsiteY14" fmla="*/ 1864242 h 1878418"/>
                    <a:gd name="connsiteX15" fmla="*/ 1998921 w 3083442"/>
                    <a:gd name="connsiteY15" fmla="*/ 1850065 h 1878418"/>
                    <a:gd name="connsiteX16" fmla="*/ 2041451 w 3083442"/>
                    <a:gd name="connsiteY16" fmla="*/ 1687032 h 1878418"/>
                    <a:gd name="connsiteX17" fmla="*/ 2069804 w 3083442"/>
                    <a:gd name="connsiteY17" fmla="*/ 1389321 h 1878418"/>
                    <a:gd name="connsiteX18" fmla="*/ 2041451 w 3083442"/>
                    <a:gd name="connsiteY18" fmla="*/ 1197935 h 1878418"/>
                    <a:gd name="connsiteX19" fmla="*/ 1998921 w 3083442"/>
                    <a:gd name="connsiteY19" fmla="*/ 907311 h 1878418"/>
                    <a:gd name="connsiteX20" fmla="*/ 2225749 w 3083442"/>
                    <a:gd name="connsiteY20" fmla="*/ 1041990 h 1878418"/>
                    <a:gd name="connsiteX21" fmla="*/ 2410046 w 3083442"/>
                    <a:gd name="connsiteY21" fmla="*/ 1119962 h 1878418"/>
                    <a:gd name="connsiteX22" fmla="*/ 2608521 w 3083442"/>
                    <a:gd name="connsiteY22" fmla="*/ 1134139 h 1878418"/>
                    <a:gd name="connsiteX23" fmla="*/ 2743200 w 3083442"/>
                    <a:gd name="connsiteY23" fmla="*/ 1041990 h 1878418"/>
                    <a:gd name="connsiteX24" fmla="*/ 2870790 w 3083442"/>
                    <a:gd name="connsiteY24" fmla="*/ 871869 h 1878418"/>
                    <a:gd name="connsiteX25" fmla="*/ 2998381 w 3083442"/>
                    <a:gd name="connsiteY25" fmla="*/ 730102 h 1878418"/>
                    <a:gd name="connsiteX26" fmla="*/ 3069265 w 3083442"/>
                    <a:gd name="connsiteY26" fmla="*/ 609600 h 1878418"/>
                    <a:gd name="connsiteX27" fmla="*/ 3083442 w 3083442"/>
                    <a:gd name="connsiteY27" fmla="*/ 489097 h 1878418"/>
                    <a:gd name="connsiteX28" fmla="*/ 2899144 w 3083442"/>
                    <a:gd name="connsiteY28" fmla="*/ 411125 h 1878418"/>
                    <a:gd name="connsiteX29" fmla="*/ 2785730 w 3083442"/>
                    <a:gd name="connsiteY29" fmla="*/ 347330 h 1878418"/>
                    <a:gd name="connsiteX30" fmla="*/ 2651051 w 3083442"/>
                    <a:gd name="connsiteY30" fmla="*/ 269358 h 1878418"/>
                    <a:gd name="connsiteX31" fmla="*/ 2601432 w 3083442"/>
                    <a:gd name="connsiteY31" fmla="*/ 340242 h 1878418"/>
                    <a:gd name="connsiteX32" fmla="*/ 2523460 w 3083442"/>
                    <a:gd name="connsiteY32" fmla="*/ 453656 h 1878418"/>
                    <a:gd name="connsiteX33" fmla="*/ 2402958 w 3083442"/>
                    <a:gd name="connsiteY33" fmla="*/ 623776 h 1878418"/>
                    <a:gd name="connsiteX34" fmla="*/ 2211572 w 3083442"/>
                    <a:gd name="connsiteY34" fmla="*/ 460744 h 1878418"/>
                    <a:gd name="connsiteX35" fmla="*/ 2091069 w 3083442"/>
                    <a:gd name="connsiteY35" fmla="*/ 418214 h 1878418"/>
                    <a:gd name="connsiteX36" fmla="*/ 1956390 w 3083442"/>
                    <a:gd name="connsiteY36" fmla="*/ 304800 h 1878418"/>
                    <a:gd name="connsiteX37" fmla="*/ 1559442 w 3083442"/>
                    <a:gd name="connsiteY37" fmla="*/ 177209 h 1878418"/>
                    <a:gd name="connsiteX38" fmla="*/ 1559442 w 3083442"/>
                    <a:gd name="connsiteY38" fmla="*/ 396949 h 1878418"/>
                    <a:gd name="connsiteX39" fmla="*/ 1509823 w 3083442"/>
                    <a:gd name="connsiteY39" fmla="*/ 666307 h 1878418"/>
                    <a:gd name="connsiteX40" fmla="*/ 1403497 w 3083442"/>
                    <a:gd name="connsiteY40" fmla="*/ 517451 h 1878418"/>
                    <a:gd name="connsiteX41" fmla="*/ 1325525 w 3083442"/>
                    <a:gd name="connsiteY41" fmla="*/ 368595 h 1878418"/>
                    <a:gd name="connsiteX42" fmla="*/ 1226288 w 3083442"/>
                    <a:gd name="connsiteY42" fmla="*/ 205562 h 1878418"/>
                    <a:gd name="connsiteX43" fmla="*/ 1162493 w 3083442"/>
                    <a:gd name="connsiteY43" fmla="*/ 127590 h 1878418"/>
                    <a:gd name="connsiteX0" fmla="*/ 1162493 w 3083442"/>
                    <a:gd name="connsiteY0" fmla="*/ 85060 h 1835888"/>
                    <a:gd name="connsiteX1" fmla="*/ 1091609 w 3083442"/>
                    <a:gd name="connsiteY1" fmla="*/ 85060 h 1835888"/>
                    <a:gd name="connsiteX2" fmla="*/ 928576 w 3083442"/>
                    <a:gd name="connsiteY2" fmla="*/ 77972 h 1835888"/>
                    <a:gd name="connsiteX3" fmla="*/ 758455 w 3083442"/>
                    <a:gd name="connsiteY3" fmla="*/ 70884 h 1835888"/>
                    <a:gd name="connsiteX4" fmla="*/ 155944 w 3083442"/>
                    <a:gd name="connsiteY4" fmla="*/ 0 h 1835888"/>
                    <a:gd name="connsiteX5" fmla="*/ 0 w 3083442"/>
                    <a:gd name="connsiteY5" fmla="*/ 191386 h 1835888"/>
                    <a:gd name="connsiteX6" fmla="*/ 326065 w 3083442"/>
                    <a:gd name="connsiteY6" fmla="*/ 375684 h 1835888"/>
                    <a:gd name="connsiteX7" fmla="*/ 581246 w 3083442"/>
                    <a:gd name="connsiteY7" fmla="*/ 503274 h 1835888"/>
                    <a:gd name="connsiteX8" fmla="*/ 871869 w 3083442"/>
                    <a:gd name="connsiteY8" fmla="*/ 602512 h 1835888"/>
                    <a:gd name="connsiteX9" fmla="*/ 857693 w 3083442"/>
                    <a:gd name="connsiteY9" fmla="*/ 1197935 h 1835888"/>
                    <a:gd name="connsiteX10" fmla="*/ 850604 w 3083442"/>
                    <a:gd name="connsiteY10" fmla="*/ 1637414 h 1835888"/>
                    <a:gd name="connsiteX11" fmla="*/ 935665 w 3083442"/>
                    <a:gd name="connsiteY11" fmla="*/ 1814623 h 1835888"/>
                    <a:gd name="connsiteX12" fmla="*/ 1197935 w 3083442"/>
                    <a:gd name="connsiteY12" fmla="*/ 1835888 h 1835888"/>
                    <a:gd name="connsiteX13" fmla="*/ 1800446 w 3083442"/>
                    <a:gd name="connsiteY13" fmla="*/ 1821712 h 1835888"/>
                    <a:gd name="connsiteX14" fmla="*/ 1998921 w 3083442"/>
                    <a:gd name="connsiteY14" fmla="*/ 1807535 h 1835888"/>
                    <a:gd name="connsiteX15" fmla="*/ 2041451 w 3083442"/>
                    <a:gd name="connsiteY15" fmla="*/ 1644502 h 1835888"/>
                    <a:gd name="connsiteX16" fmla="*/ 2069804 w 3083442"/>
                    <a:gd name="connsiteY16" fmla="*/ 1346791 h 1835888"/>
                    <a:gd name="connsiteX17" fmla="*/ 2041451 w 3083442"/>
                    <a:gd name="connsiteY17" fmla="*/ 1155405 h 1835888"/>
                    <a:gd name="connsiteX18" fmla="*/ 1998921 w 3083442"/>
                    <a:gd name="connsiteY18" fmla="*/ 864781 h 1835888"/>
                    <a:gd name="connsiteX19" fmla="*/ 2225749 w 3083442"/>
                    <a:gd name="connsiteY19" fmla="*/ 999460 h 1835888"/>
                    <a:gd name="connsiteX20" fmla="*/ 2410046 w 3083442"/>
                    <a:gd name="connsiteY20" fmla="*/ 1077432 h 1835888"/>
                    <a:gd name="connsiteX21" fmla="*/ 2608521 w 3083442"/>
                    <a:gd name="connsiteY21" fmla="*/ 1091609 h 1835888"/>
                    <a:gd name="connsiteX22" fmla="*/ 2743200 w 3083442"/>
                    <a:gd name="connsiteY22" fmla="*/ 999460 h 1835888"/>
                    <a:gd name="connsiteX23" fmla="*/ 2870790 w 3083442"/>
                    <a:gd name="connsiteY23" fmla="*/ 829339 h 1835888"/>
                    <a:gd name="connsiteX24" fmla="*/ 2998381 w 3083442"/>
                    <a:gd name="connsiteY24" fmla="*/ 687572 h 1835888"/>
                    <a:gd name="connsiteX25" fmla="*/ 3069265 w 3083442"/>
                    <a:gd name="connsiteY25" fmla="*/ 567070 h 1835888"/>
                    <a:gd name="connsiteX26" fmla="*/ 3083442 w 3083442"/>
                    <a:gd name="connsiteY26" fmla="*/ 446567 h 1835888"/>
                    <a:gd name="connsiteX27" fmla="*/ 2899144 w 3083442"/>
                    <a:gd name="connsiteY27" fmla="*/ 368595 h 1835888"/>
                    <a:gd name="connsiteX28" fmla="*/ 2785730 w 3083442"/>
                    <a:gd name="connsiteY28" fmla="*/ 304800 h 1835888"/>
                    <a:gd name="connsiteX29" fmla="*/ 2651051 w 3083442"/>
                    <a:gd name="connsiteY29" fmla="*/ 226828 h 1835888"/>
                    <a:gd name="connsiteX30" fmla="*/ 2601432 w 3083442"/>
                    <a:gd name="connsiteY30" fmla="*/ 297712 h 1835888"/>
                    <a:gd name="connsiteX31" fmla="*/ 2523460 w 3083442"/>
                    <a:gd name="connsiteY31" fmla="*/ 411126 h 1835888"/>
                    <a:gd name="connsiteX32" fmla="*/ 2402958 w 3083442"/>
                    <a:gd name="connsiteY32" fmla="*/ 581246 h 1835888"/>
                    <a:gd name="connsiteX33" fmla="*/ 2211572 w 3083442"/>
                    <a:gd name="connsiteY33" fmla="*/ 418214 h 1835888"/>
                    <a:gd name="connsiteX34" fmla="*/ 2091069 w 3083442"/>
                    <a:gd name="connsiteY34" fmla="*/ 375684 h 1835888"/>
                    <a:gd name="connsiteX35" fmla="*/ 1956390 w 3083442"/>
                    <a:gd name="connsiteY35" fmla="*/ 262270 h 1835888"/>
                    <a:gd name="connsiteX36" fmla="*/ 1559442 w 3083442"/>
                    <a:gd name="connsiteY36" fmla="*/ 134679 h 1835888"/>
                    <a:gd name="connsiteX37" fmla="*/ 1559442 w 3083442"/>
                    <a:gd name="connsiteY37" fmla="*/ 354419 h 1835888"/>
                    <a:gd name="connsiteX38" fmla="*/ 1509823 w 3083442"/>
                    <a:gd name="connsiteY38" fmla="*/ 623777 h 1835888"/>
                    <a:gd name="connsiteX39" fmla="*/ 1403497 w 3083442"/>
                    <a:gd name="connsiteY39" fmla="*/ 474921 h 1835888"/>
                    <a:gd name="connsiteX40" fmla="*/ 1325525 w 3083442"/>
                    <a:gd name="connsiteY40" fmla="*/ 326065 h 1835888"/>
                    <a:gd name="connsiteX41" fmla="*/ 1226288 w 3083442"/>
                    <a:gd name="connsiteY41" fmla="*/ 163032 h 1835888"/>
                    <a:gd name="connsiteX42" fmla="*/ 1162493 w 3083442"/>
                    <a:gd name="connsiteY42" fmla="*/ 85060 h 183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83442" h="1835888">
                      <a:moveTo>
                        <a:pt x="1162493" y="85060"/>
                      </a:moveTo>
                      <a:lnTo>
                        <a:pt x="1091609" y="85060"/>
                      </a:lnTo>
                      <a:lnTo>
                        <a:pt x="928576" y="77972"/>
                      </a:lnTo>
                      <a:lnTo>
                        <a:pt x="758455" y="70884"/>
                      </a:lnTo>
                      <a:lnTo>
                        <a:pt x="155944" y="0"/>
                      </a:lnTo>
                      <a:lnTo>
                        <a:pt x="0" y="191386"/>
                      </a:lnTo>
                      <a:lnTo>
                        <a:pt x="326065" y="375684"/>
                      </a:lnTo>
                      <a:lnTo>
                        <a:pt x="581246" y="503274"/>
                      </a:lnTo>
                      <a:lnTo>
                        <a:pt x="871869" y="602512"/>
                      </a:lnTo>
                      <a:lnTo>
                        <a:pt x="857693" y="1197935"/>
                      </a:lnTo>
                      <a:lnTo>
                        <a:pt x="850604" y="1637414"/>
                      </a:lnTo>
                      <a:lnTo>
                        <a:pt x="935665" y="1814623"/>
                      </a:lnTo>
                      <a:lnTo>
                        <a:pt x="1197935" y="1835888"/>
                      </a:lnTo>
                      <a:lnTo>
                        <a:pt x="1800446" y="1821712"/>
                      </a:lnTo>
                      <a:lnTo>
                        <a:pt x="1998921" y="1807535"/>
                      </a:lnTo>
                      <a:lnTo>
                        <a:pt x="2041451" y="1644502"/>
                      </a:lnTo>
                      <a:lnTo>
                        <a:pt x="2069804" y="1346791"/>
                      </a:lnTo>
                      <a:lnTo>
                        <a:pt x="2041451" y="1155405"/>
                      </a:lnTo>
                      <a:lnTo>
                        <a:pt x="1998921" y="864781"/>
                      </a:lnTo>
                      <a:lnTo>
                        <a:pt x="2225749" y="999460"/>
                      </a:lnTo>
                      <a:lnTo>
                        <a:pt x="2410046" y="1077432"/>
                      </a:lnTo>
                      <a:lnTo>
                        <a:pt x="2608521" y="1091609"/>
                      </a:lnTo>
                      <a:lnTo>
                        <a:pt x="2743200" y="999460"/>
                      </a:lnTo>
                      <a:lnTo>
                        <a:pt x="2870790" y="829339"/>
                      </a:lnTo>
                      <a:lnTo>
                        <a:pt x="2998381" y="687572"/>
                      </a:lnTo>
                      <a:lnTo>
                        <a:pt x="3069265" y="567070"/>
                      </a:lnTo>
                      <a:lnTo>
                        <a:pt x="3083442" y="446567"/>
                      </a:lnTo>
                      <a:lnTo>
                        <a:pt x="2899144" y="368595"/>
                      </a:lnTo>
                      <a:lnTo>
                        <a:pt x="2785730" y="304800"/>
                      </a:lnTo>
                      <a:lnTo>
                        <a:pt x="2651051" y="226828"/>
                      </a:lnTo>
                      <a:lnTo>
                        <a:pt x="2601432" y="297712"/>
                      </a:lnTo>
                      <a:lnTo>
                        <a:pt x="2523460" y="411126"/>
                      </a:lnTo>
                      <a:lnTo>
                        <a:pt x="2402958" y="581246"/>
                      </a:lnTo>
                      <a:lnTo>
                        <a:pt x="2211572" y="418214"/>
                      </a:lnTo>
                      <a:lnTo>
                        <a:pt x="2091069" y="375684"/>
                      </a:lnTo>
                      <a:lnTo>
                        <a:pt x="1956390" y="262270"/>
                      </a:lnTo>
                      <a:lnTo>
                        <a:pt x="1559442" y="134679"/>
                      </a:lnTo>
                      <a:lnTo>
                        <a:pt x="1559442" y="354419"/>
                      </a:lnTo>
                      <a:lnTo>
                        <a:pt x="1509823" y="623777"/>
                      </a:lnTo>
                      <a:lnTo>
                        <a:pt x="1403497" y="474921"/>
                      </a:lnTo>
                      <a:lnTo>
                        <a:pt x="1325525" y="326065"/>
                      </a:lnTo>
                      <a:lnTo>
                        <a:pt x="1226288" y="163032"/>
                      </a:lnTo>
                      <a:lnTo>
                        <a:pt x="1162493" y="85060"/>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フリーフォーム 172"/>
                <p:cNvSpPr/>
                <p:nvPr/>
              </p:nvSpPr>
              <p:spPr>
                <a:xfrm>
                  <a:off x="5549802" y="1663539"/>
                  <a:ext cx="255351" cy="348112"/>
                </a:xfrm>
                <a:custGeom>
                  <a:avLst/>
                  <a:gdLst>
                    <a:gd name="connsiteX0" fmla="*/ 0 w 255181"/>
                    <a:gd name="connsiteY0" fmla="*/ 35442 h 347330"/>
                    <a:gd name="connsiteX1" fmla="*/ 170120 w 255181"/>
                    <a:gd name="connsiteY1" fmla="*/ 7088 h 347330"/>
                    <a:gd name="connsiteX2" fmla="*/ 255181 w 255181"/>
                    <a:gd name="connsiteY2" fmla="*/ 0 h 347330"/>
                    <a:gd name="connsiteX3" fmla="*/ 198474 w 255181"/>
                    <a:gd name="connsiteY3" fmla="*/ 347330 h 347330"/>
                    <a:gd name="connsiteX4" fmla="*/ 113413 w 255181"/>
                    <a:gd name="connsiteY4" fmla="*/ 219740 h 347330"/>
                    <a:gd name="connsiteX5" fmla="*/ 0 w 255181"/>
                    <a:gd name="connsiteY5" fmla="*/ 35442 h 34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181" h="347330">
                      <a:moveTo>
                        <a:pt x="0" y="35442"/>
                      </a:moveTo>
                      <a:lnTo>
                        <a:pt x="170120" y="7088"/>
                      </a:lnTo>
                      <a:lnTo>
                        <a:pt x="255181" y="0"/>
                      </a:lnTo>
                      <a:lnTo>
                        <a:pt x="198474" y="347330"/>
                      </a:lnTo>
                      <a:lnTo>
                        <a:pt x="113413" y="219740"/>
                      </a:lnTo>
                      <a:lnTo>
                        <a:pt x="0" y="35442"/>
                      </a:lnTo>
                      <a:close/>
                    </a:path>
                  </a:pathLst>
                </a:custGeom>
                <a:solidFill>
                  <a:sysClr val="windowText" lastClr="000000">
                    <a:lumMod val="85000"/>
                    <a:lumOff val="15000"/>
                  </a:sys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74" name="グループ化 173"/>
                <p:cNvGrpSpPr/>
                <p:nvPr/>
              </p:nvGrpSpPr>
              <p:grpSpPr>
                <a:xfrm>
                  <a:off x="6898054" y="1085057"/>
                  <a:ext cx="714981" cy="773015"/>
                  <a:chOff x="6898054" y="1085057"/>
                  <a:chExt cx="715925" cy="772633"/>
                </a:xfrm>
                <a:solidFill>
                  <a:srgbClr val="ED7D31">
                    <a:lumMod val="20000"/>
                    <a:lumOff val="80000"/>
                  </a:srgbClr>
                </a:solidFill>
              </p:grpSpPr>
              <p:sp>
                <p:nvSpPr>
                  <p:cNvPr id="189" name="フリーフォーム 188"/>
                  <p:cNvSpPr/>
                  <p:nvPr/>
                </p:nvSpPr>
                <p:spPr>
                  <a:xfrm>
                    <a:off x="6898054" y="1085057"/>
                    <a:ext cx="715925" cy="772633"/>
                  </a:xfrm>
                  <a:custGeom>
                    <a:avLst/>
                    <a:gdLst>
                      <a:gd name="connsiteX0" fmla="*/ 42530 w 715926"/>
                      <a:gd name="connsiteY0" fmla="*/ 602511 h 772632"/>
                      <a:gd name="connsiteX1" fmla="*/ 85061 w 715926"/>
                      <a:gd name="connsiteY1" fmla="*/ 460744 h 772632"/>
                      <a:gd name="connsiteX2" fmla="*/ 92149 w 715926"/>
                      <a:gd name="connsiteY2" fmla="*/ 439479 h 772632"/>
                      <a:gd name="connsiteX3" fmla="*/ 28354 w 715926"/>
                      <a:gd name="connsiteY3" fmla="*/ 347330 h 772632"/>
                      <a:gd name="connsiteX4" fmla="*/ 0 w 715926"/>
                      <a:gd name="connsiteY4" fmla="*/ 255181 h 772632"/>
                      <a:gd name="connsiteX5" fmla="*/ 0 w 715926"/>
                      <a:gd name="connsiteY5" fmla="*/ 184297 h 772632"/>
                      <a:gd name="connsiteX6" fmla="*/ 42530 w 715926"/>
                      <a:gd name="connsiteY6" fmla="*/ 85060 h 772632"/>
                      <a:gd name="connsiteX7" fmla="*/ 99237 w 715926"/>
                      <a:gd name="connsiteY7" fmla="*/ 35441 h 772632"/>
                      <a:gd name="connsiteX8" fmla="*/ 177210 w 715926"/>
                      <a:gd name="connsiteY8" fmla="*/ 21265 h 772632"/>
                      <a:gd name="connsiteX9" fmla="*/ 297712 w 715926"/>
                      <a:gd name="connsiteY9" fmla="*/ 0 h 772632"/>
                      <a:gd name="connsiteX10" fmla="*/ 467833 w 715926"/>
                      <a:gd name="connsiteY10" fmla="*/ 63795 h 772632"/>
                      <a:gd name="connsiteX11" fmla="*/ 552893 w 715926"/>
                      <a:gd name="connsiteY11" fmla="*/ 127590 h 772632"/>
                      <a:gd name="connsiteX12" fmla="*/ 630865 w 715926"/>
                      <a:gd name="connsiteY12" fmla="*/ 191386 h 772632"/>
                      <a:gd name="connsiteX13" fmla="*/ 694661 w 715926"/>
                      <a:gd name="connsiteY13" fmla="*/ 269358 h 772632"/>
                      <a:gd name="connsiteX14" fmla="*/ 715926 w 715926"/>
                      <a:gd name="connsiteY14" fmla="*/ 368595 h 772632"/>
                      <a:gd name="connsiteX15" fmla="*/ 715926 w 715926"/>
                      <a:gd name="connsiteY15" fmla="*/ 418214 h 772632"/>
                      <a:gd name="connsiteX16" fmla="*/ 701749 w 715926"/>
                      <a:gd name="connsiteY16" fmla="*/ 496186 h 772632"/>
                      <a:gd name="connsiteX17" fmla="*/ 666307 w 715926"/>
                      <a:gd name="connsiteY17" fmla="*/ 524539 h 772632"/>
                      <a:gd name="connsiteX18" fmla="*/ 630865 w 715926"/>
                      <a:gd name="connsiteY18" fmla="*/ 538716 h 772632"/>
                      <a:gd name="connsiteX19" fmla="*/ 574158 w 715926"/>
                      <a:gd name="connsiteY19" fmla="*/ 559981 h 772632"/>
                      <a:gd name="connsiteX20" fmla="*/ 453656 w 715926"/>
                      <a:gd name="connsiteY20" fmla="*/ 559981 h 772632"/>
                      <a:gd name="connsiteX21" fmla="*/ 418214 w 715926"/>
                      <a:gd name="connsiteY21" fmla="*/ 552893 h 772632"/>
                      <a:gd name="connsiteX22" fmla="*/ 375684 w 715926"/>
                      <a:gd name="connsiteY22" fmla="*/ 652130 h 772632"/>
                      <a:gd name="connsiteX23" fmla="*/ 354419 w 715926"/>
                      <a:gd name="connsiteY23" fmla="*/ 772632 h 772632"/>
                      <a:gd name="connsiteX24" fmla="*/ 262270 w 715926"/>
                      <a:gd name="connsiteY24" fmla="*/ 765544 h 772632"/>
                      <a:gd name="connsiteX25" fmla="*/ 106326 w 715926"/>
                      <a:gd name="connsiteY25" fmla="*/ 673395 h 772632"/>
                      <a:gd name="connsiteX26" fmla="*/ 42530 w 715926"/>
                      <a:gd name="connsiteY26" fmla="*/ 602511 h 7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15926" h="772632">
                        <a:moveTo>
                          <a:pt x="42530" y="602511"/>
                        </a:moveTo>
                        <a:lnTo>
                          <a:pt x="85061" y="460744"/>
                        </a:lnTo>
                        <a:lnTo>
                          <a:pt x="92149" y="439479"/>
                        </a:lnTo>
                        <a:lnTo>
                          <a:pt x="28354" y="347330"/>
                        </a:lnTo>
                        <a:lnTo>
                          <a:pt x="0" y="255181"/>
                        </a:lnTo>
                        <a:lnTo>
                          <a:pt x="0" y="184297"/>
                        </a:lnTo>
                        <a:lnTo>
                          <a:pt x="42530" y="85060"/>
                        </a:lnTo>
                        <a:lnTo>
                          <a:pt x="99237" y="35441"/>
                        </a:lnTo>
                        <a:lnTo>
                          <a:pt x="177210" y="21265"/>
                        </a:lnTo>
                        <a:lnTo>
                          <a:pt x="297712" y="0"/>
                        </a:lnTo>
                        <a:lnTo>
                          <a:pt x="467833" y="63795"/>
                        </a:lnTo>
                        <a:lnTo>
                          <a:pt x="552893" y="127590"/>
                        </a:lnTo>
                        <a:lnTo>
                          <a:pt x="630865" y="191386"/>
                        </a:lnTo>
                        <a:lnTo>
                          <a:pt x="694661" y="269358"/>
                        </a:lnTo>
                        <a:lnTo>
                          <a:pt x="715926" y="368595"/>
                        </a:lnTo>
                        <a:lnTo>
                          <a:pt x="715926" y="418214"/>
                        </a:lnTo>
                        <a:lnTo>
                          <a:pt x="701749" y="496186"/>
                        </a:lnTo>
                        <a:lnTo>
                          <a:pt x="666307" y="524539"/>
                        </a:lnTo>
                        <a:lnTo>
                          <a:pt x="630865" y="538716"/>
                        </a:lnTo>
                        <a:lnTo>
                          <a:pt x="574158" y="559981"/>
                        </a:lnTo>
                        <a:lnTo>
                          <a:pt x="453656" y="559981"/>
                        </a:lnTo>
                        <a:lnTo>
                          <a:pt x="418214" y="552893"/>
                        </a:lnTo>
                        <a:lnTo>
                          <a:pt x="375684" y="652130"/>
                        </a:lnTo>
                        <a:lnTo>
                          <a:pt x="354419" y="772632"/>
                        </a:lnTo>
                        <a:lnTo>
                          <a:pt x="262270" y="765544"/>
                        </a:lnTo>
                        <a:lnTo>
                          <a:pt x="106326" y="673395"/>
                        </a:lnTo>
                        <a:lnTo>
                          <a:pt x="42530" y="602511"/>
                        </a:lnTo>
                        <a:close/>
                      </a:path>
                    </a:pathLst>
                  </a:custGeom>
                  <a:solidFill>
                    <a:srgbClr val="FFCC99"/>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0" name="フリーフォーム 189"/>
                  <p:cNvSpPr/>
                  <p:nvPr/>
                </p:nvSpPr>
                <p:spPr>
                  <a:xfrm>
                    <a:off x="7046352" y="1228327"/>
                    <a:ext cx="132958" cy="194437"/>
                  </a:xfrm>
                  <a:custGeom>
                    <a:avLst/>
                    <a:gdLst>
                      <a:gd name="connsiteX0" fmla="*/ 14177 w 134679"/>
                      <a:gd name="connsiteY0" fmla="*/ 198474 h 198474"/>
                      <a:gd name="connsiteX1" fmla="*/ 134679 w 134679"/>
                      <a:gd name="connsiteY1" fmla="*/ 127591 h 198474"/>
                      <a:gd name="connsiteX2" fmla="*/ 134679 w 134679"/>
                      <a:gd name="connsiteY2" fmla="*/ 70884 h 198474"/>
                      <a:gd name="connsiteX3" fmla="*/ 106326 w 134679"/>
                      <a:gd name="connsiteY3" fmla="*/ 21265 h 198474"/>
                      <a:gd name="connsiteX4" fmla="*/ 77972 w 134679"/>
                      <a:gd name="connsiteY4" fmla="*/ 0 h 198474"/>
                      <a:gd name="connsiteX5" fmla="*/ 0 w 134679"/>
                      <a:gd name="connsiteY5" fmla="*/ 56707 h 19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79" h="198474">
                        <a:moveTo>
                          <a:pt x="14177" y="198474"/>
                        </a:moveTo>
                        <a:lnTo>
                          <a:pt x="134679" y="127591"/>
                        </a:lnTo>
                        <a:lnTo>
                          <a:pt x="134679" y="70884"/>
                        </a:lnTo>
                        <a:lnTo>
                          <a:pt x="106326" y="21265"/>
                        </a:lnTo>
                        <a:lnTo>
                          <a:pt x="77972" y="0"/>
                        </a:lnTo>
                        <a:lnTo>
                          <a:pt x="0" y="56707"/>
                        </a:lnTo>
                      </a:path>
                    </a:pathLst>
                  </a:custGeom>
                  <a:grp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75" name="フリーフォーム 174"/>
                <p:cNvSpPr/>
                <p:nvPr/>
              </p:nvSpPr>
              <p:spPr>
                <a:xfrm>
                  <a:off x="5238274" y="1458767"/>
                  <a:ext cx="347277" cy="307158"/>
                </a:xfrm>
                <a:custGeom>
                  <a:avLst/>
                  <a:gdLst>
                    <a:gd name="connsiteX0" fmla="*/ 191386 w 347330"/>
                    <a:gd name="connsiteY0" fmla="*/ 0 h 304800"/>
                    <a:gd name="connsiteX1" fmla="*/ 0 w 347330"/>
                    <a:gd name="connsiteY1" fmla="*/ 241005 h 304800"/>
                    <a:gd name="connsiteX2" fmla="*/ 141767 w 347330"/>
                    <a:gd name="connsiteY2" fmla="*/ 248093 h 304800"/>
                    <a:gd name="connsiteX3" fmla="*/ 347330 w 347330"/>
                    <a:gd name="connsiteY3" fmla="*/ 304800 h 304800"/>
                    <a:gd name="connsiteX4" fmla="*/ 248093 w 347330"/>
                    <a:gd name="connsiteY4" fmla="*/ 99238 h 304800"/>
                    <a:gd name="connsiteX5" fmla="*/ 191386 w 347330"/>
                    <a:gd name="connsiteY5"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330" h="304800">
                      <a:moveTo>
                        <a:pt x="191386" y="0"/>
                      </a:moveTo>
                      <a:lnTo>
                        <a:pt x="0" y="241005"/>
                      </a:lnTo>
                      <a:lnTo>
                        <a:pt x="141767" y="248093"/>
                      </a:lnTo>
                      <a:lnTo>
                        <a:pt x="347330" y="304800"/>
                      </a:lnTo>
                      <a:lnTo>
                        <a:pt x="248093" y="99238"/>
                      </a:lnTo>
                      <a:lnTo>
                        <a:pt x="191386" y="0"/>
                      </a:lnTo>
                      <a:close/>
                    </a:path>
                  </a:pathLst>
                </a:cu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正方形/長方形 175"/>
                <p:cNvSpPr/>
                <p:nvPr/>
              </p:nvSpPr>
              <p:spPr>
                <a:xfrm rot="18793250">
                  <a:off x="5059105" y="2881987"/>
                  <a:ext cx="353232" cy="45963"/>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77" name="正方形/長方形 176"/>
                <p:cNvSpPr/>
                <p:nvPr/>
              </p:nvSpPr>
              <p:spPr>
                <a:xfrm rot="1987848">
                  <a:off x="6106466" y="2846097"/>
                  <a:ext cx="224709" cy="51193"/>
                </a:xfrm>
                <a:prstGeom prst="rect">
                  <a:avLst/>
                </a:pr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78" name="フリーフォーム 177"/>
                <p:cNvSpPr/>
                <p:nvPr/>
              </p:nvSpPr>
              <p:spPr>
                <a:xfrm>
                  <a:off x="5718334" y="2042367"/>
                  <a:ext cx="30642" cy="998264"/>
                </a:xfrm>
                <a:custGeom>
                  <a:avLst/>
                  <a:gdLst>
                    <a:gd name="connsiteX0" fmla="*/ 0 w 28354"/>
                    <a:gd name="connsiteY0" fmla="*/ 0 h 999460"/>
                    <a:gd name="connsiteX1" fmla="*/ 28354 w 28354"/>
                    <a:gd name="connsiteY1" fmla="*/ 318977 h 999460"/>
                    <a:gd name="connsiteX2" fmla="*/ 28354 w 28354"/>
                    <a:gd name="connsiteY2" fmla="*/ 659218 h 999460"/>
                    <a:gd name="connsiteX3" fmla="*/ 28354 w 28354"/>
                    <a:gd name="connsiteY3" fmla="*/ 999460 h 999460"/>
                  </a:gdLst>
                  <a:ahLst/>
                  <a:cxnLst>
                    <a:cxn ang="0">
                      <a:pos x="connsiteX0" y="connsiteY0"/>
                    </a:cxn>
                    <a:cxn ang="0">
                      <a:pos x="connsiteX1" y="connsiteY1"/>
                    </a:cxn>
                    <a:cxn ang="0">
                      <a:pos x="connsiteX2" y="connsiteY2"/>
                    </a:cxn>
                    <a:cxn ang="0">
                      <a:pos x="connsiteX3" y="connsiteY3"/>
                    </a:cxn>
                  </a:cxnLst>
                  <a:rect l="l" t="t" r="r" b="b"/>
                  <a:pathLst>
                    <a:path w="28354" h="999460">
                      <a:moveTo>
                        <a:pt x="0" y="0"/>
                      </a:moveTo>
                      <a:lnTo>
                        <a:pt x="28354" y="318977"/>
                      </a:lnTo>
                      <a:lnTo>
                        <a:pt x="28354" y="659218"/>
                      </a:lnTo>
                      <a:lnTo>
                        <a:pt x="28354" y="999460"/>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フリーフォーム 178"/>
                <p:cNvSpPr/>
                <p:nvPr/>
              </p:nvSpPr>
              <p:spPr>
                <a:xfrm>
                  <a:off x="5125920" y="3112301"/>
                  <a:ext cx="1133757" cy="1182558"/>
                </a:xfrm>
                <a:custGeom>
                  <a:avLst/>
                  <a:gdLst>
                    <a:gd name="connsiteX0" fmla="*/ 77972 w 1134140"/>
                    <a:gd name="connsiteY0" fmla="*/ 63795 h 1183758"/>
                    <a:gd name="connsiteX1" fmla="*/ 21265 w 1134140"/>
                    <a:gd name="connsiteY1" fmla="*/ 155944 h 1183758"/>
                    <a:gd name="connsiteX2" fmla="*/ 0 w 1134140"/>
                    <a:gd name="connsiteY2" fmla="*/ 318977 h 1183758"/>
                    <a:gd name="connsiteX3" fmla="*/ 49619 w 1134140"/>
                    <a:gd name="connsiteY3" fmla="*/ 474921 h 1183758"/>
                    <a:gd name="connsiteX4" fmla="*/ 7089 w 1134140"/>
                    <a:gd name="connsiteY4" fmla="*/ 616688 h 1183758"/>
                    <a:gd name="connsiteX5" fmla="*/ 7089 w 1134140"/>
                    <a:gd name="connsiteY5" fmla="*/ 907312 h 1183758"/>
                    <a:gd name="connsiteX6" fmla="*/ 7089 w 1134140"/>
                    <a:gd name="connsiteY6" fmla="*/ 1134140 h 1183758"/>
                    <a:gd name="connsiteX7" fmla="*/ 85061 w 1134140"/>
                    <a:gd name="connsiteY7" fmla="*/ 1183758 h 1183758"/>
                    <a:gd name="connsiteX8" fmla="*/ 226828 w 1134140"/>
                    <a:gd name="connsiteY8" fmla="*/ 1169581 h 1183758"/>
                    <a:gd name="connsiteX9" fmla="*/ 354419 w 1134140"/>
                    <a:gd name="connsiteY9" fmla="*/ 1162493 h 1183758"/>
                    <a:gd name="connsiteX10" fmla="*/ 496186 w 1134140"/>
                    <a:gd name="connsiteY10" fmla="*/ 1169581 h 1183758"/>
                    <a:gd name="connsiteX11" fmla="*/ 531628 w 1134140"/>
                    <a:gd name="connsiteY11" fmla="*/ 439479 h 1183758"/>
                    <a:gd name="connsiteX12" fmla="*/ 559982 w 1134140"/>
                    <a:gd name="connsiteY12" fmla="*/ 673395 h 1183758"/>
                    <a:gd name="connsiteX13" fmla="*/ 602512 w 1134140"/>
                    <a:gd name="connsiteY13" fmla="*/ 1134140 h 1183758"/>
                    <a:gd name="connsiteX14" fmla="*/ 687572 w 1134140"/>
                    <a:gd name="connsiteY14" fmla="*/ 1148316 h 1183758"/>
                    <a:gd name="connsiteX15" fmla="*/ 857693 w 1134140"/>
                    <a:gd name="connsiteY15" fmla="*/ 1155405 h 1183758"/>
                    <a:gd name="connsiteX16" fmla="*/ 992372 w 1134140"/>
                    <a:gd name="connsiteY16" fmla="*/ 1134140 h 1183758"/>
                    <a:gd name="connsiteX17" fmla="*/ 1027814 w 1134140"/>
                    <a:gd name="connsiteY17" fmla="*/ 1112874 h 1183758"/>
                    <a:gd name="connsiteX18" fmla="*/ 1049079 w 1134140"/>
                    <a:gd name="connsiteY18" fmla="*/ 744279 h 1183758"/>
                    <a:gd name="connsiteX19" fmla="*/ 1063256 w 1134140"/>
                    <a:gd name="connsiteY19" fmla="*/ 517451 h 1183758"/>
                    <a:gd name="connsiteX20" fmla="*/ 1063256 w 1134140"/>
                    <a:gd name="connsiteY20" fmla="*/ 311888 h 1183758"/>
                    <a:gd name="connsiteX21" fmla="*/ 1127051 w 1134140"/>
                    <a:gd name="connsiteY21" fmla="*/ 226828 h 1183758"/>
                    <a:gd name="connsiteX22" fmla="*/ 1134140 w 1134140"/>
                    <a:gd name="connsiteY22" fmla="*/ 141767 h 1183758"/>
                    <a:gd name="connsiteX23" fmla="*/ 1077433 w 1134140"/>
                    <a:gd name="connsiteY23" fmla="*/ 35442 h 1183758"/>
                    <a:gd name="connsiteX24" fmla="*/ 949842 w 1134140"/>
                    <a:gd name="connsiteY24" fmla="*/ 0 h 1183758"/>
                    <a:gd name="connsiteX25" fmla="*/ 602512 w 1134140"/>
                    <a:gd name="connsiteY25" fmla="*/ 7088 h 1183758"/>
                    <a:gd name="connsiteX26" fmla="*/ 318977 w 1134140"/>
                    <a:gd name="connsiteY26" fmla="*/ 21265 h 1183758"/>
                    <a:gd name="connsiteX27" fmla="*/ 170121 w 1134140"/>
                    <a:gd name="connsiteY27" fmla="*/ 21265 h 1183758"/>
                    <a:gd name="connsiteX28" fmla="*/ 77972 w 1134140"/>
                    <a:gd name="connsiteY28" fmla="*/ 63795 h 118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4140" h="1183758">
                      <a:moveTo>
                        <a:pt x="77972" y="63795"/>
                      </a:moveTo>
                      <a:lnTo>
                        <a:pt x="21265" y="155944"/>
                      </a:lnTo>
                      <a:lnTo>
                        <a:pt x="0" y="318977"/>
                      </a:lnTo>
                      <a:lnTo>
                        <a:pt x="49619" y="474921"/>
                      </a:lnTo>
                      <a:lnTo>
                        <a:pt x="7089" y="616688"/>
                      </a:lnTo>
                      <a:lnTo>
                        <a:pt x="7089" y="907312"/>
                      </a:lnTo>
                      <a:lnTo>
                        <a:pt x="7089" y="1134140"/>
                      </a:lnTo>
                      <a:lnTo>
                        <a:pt x="85061" y="1183758"/>
                      </a:lnTo>
                      <a:lnTo>
                        <a:pt x="226828" y="1169581"/>
                      </a:lnTo>
                      <a:lnTo>
                        <a:pt x="354419" y="1162493"/>
                      </a:lnTo>
                      <a:lnTo>
                        <a:pt x="496186" y="1169581"/>
                      </a:lnTo>
                      <a:lnTo>
                        <a:pt x="531628" y="439479"/>
                      </a:lnTo>
                      <a:lnTo>
                        <a:pt x="559982" y="673395"/>
                      </a:lnTo>
                      <a:lnTo>
                        <a:pt x="602512" y="1134140"/>
                      </a:lnTo>
                      <a:lnTo>
                        <a:pt x="687572" y="1148316"/>
                      </a:lnTo>
                      <a:lnTo>
                        <a:pt x="857693" y="1155405"/>
                      </a:lnTo>
                      <a:lnTo>
                        <a:pt x="992372" y="1134140"/>
                      </a:lnTo>
                      <a:lnTo>
                        <a:pt x="1027814" y="1112874"/>
                      </a:lnTo>
                      <a:lnTo>
                        <a:pt x="1049079" y="744279"/>
                      </a:lnTo>
                      <a:lnTo>
                        <a:pt x="1063256" y="517451"/>
                      </a:lnTo>
                      <a:lnTo>
                        <a:pt x="1063256" y="311888"/>
                      </a:lnTo>
                      <a:lnTo>
                        <a:pt x="1127051" y="226828"/>
                      </a:lnTo>
                      <a:lnTo>
                        <a:pt x="1134140" y="141767"/>
                      </a:lnTo>
                      <a:lnTo>
                        <a:pt x="1077433" y="35442"/>
                      </a:lnTo>
                      <a:lnTo>
                        <a:pt x="949842" y="0"/>
                      </a:lnTo>
                      <a:lnTo>
                        <a:pt x="602512" y="7088"/>
                      </a:lnTo>
                      <a:lnTo>
                        <a:pt x="318977" y="21265"/>
                      </a:lnTo>
                      <a:lnTo>
                        <a:pt x="170121" y="21265"/>
                      </a:lnTo>
                      <a:lnTo>
                        <a:pt x="77972" y="63795"/>
                      </a:lnTo>
                      <a:close/>
                    </a:path>
                  </a:pathLst>
                </a:custGeom>
                <a:solidFill>
                  <a:srgbClr val="4472C4">
                    <a:lumMod val="75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フリーフォーム 179"/>
                <p:cNvSpPr/>
                <p:nvPr/>
              </p:nvSpPr>
              <p:spPr>
                <a:xfrm>
                  <a:off x="4181123" y="3445055"/>
                  <a:ext cx="112354" cy="92147"/>
                </a:xfrm>
                <a:custGeom>
                  <a:avLst/>
                  <a:gdLst>
                    <a:gd name="connsiteX0" fmla="*/ 0 w 113414"/>
                    <a:gd name="connsiteY0" fmla="*/ 92149 h 92149"/>
                    <a:gd name="connsiteX1" fmla="*/ 92149 w 113414"/>
                    <a:gd name="connsiteY1" fmla="*/ 63796 h 92149"/>
                    <a:gd name="connsiteX2" fmla="*/ 113414 w 113414"/>
                    <a:gd name="connsiteY2" fmla="*/ 0 h 92149"/>
                  </a:gdLst>
                  <a:ahLst/>
                  <a:cxnLst>
                    <a:cxn ang="0">
                      <a:pos x="connsiteX0" y="connsiteY0"/>
                    </a:cxn>
                    <a:cxn ang="0">
                      <a:pos x="connsiteX1" y="connsiteY1"/>
                    </a:cxn>
                    <a:cxn ang="0">
                      <a:pos x="connsiteX2" y="connsiteY2"/>
                    </a:cxn>
                  </a:cxnLst>
                  <a:rect l="l" t="t" r="r" b="b"/>
                  <a:pathLst>
                    <a:path w="113414" h="92149">
                      <a:moveTo>
                        <a:pt x="0" y="92149"/>
                      </a:moveTo>
                      <a:lnTo>
                        <a:pt x="92149" y="63796"/>
                      </a:lnTo>
                      <a:lnTo>
                        <a:pt x="113414" y="0"/>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フリーフォーム 180"/>
                <p:cNvSpPr/>
                <p:nvPr/>
              </p:nvSpPr>
              <p:spPr>
                <a:xfrm>
                  <a:off x="5651942" y="3404101"/>
                  <a:ext cx="66391" cy="133102"/>
                </a:xfrm>
                <a:custGeom>
                  <a:avLst/>
                  <a:gdLst>
                    <a:gd name="connsiteX0" fmla="*/ 0 w 70883"/>
                    <a:gd name="connsiteY0" fmla="*/ 134679 h 134679"/>
                    <a:gd name="connsiteX1" fmla="*/ 49618 w 70883"/>
                    <a:gd name="connsiteY1" fmla="*/ 70884 h 134679"/>
                    <a:gd name="connsiteX2" fmla="*/ 70883 w 70883"/>
                    <a:gd name="connsiteY2" fmla="*/ 0 h 134679"/>
                  </a:gdLst>
                  <a:ahLst/>
                  <a:cxnLst>
                    <a:cxn ang="0">
                      <a:pos x="connsiteX0" y="connsiteY0"/>
                    </a:cxn>
                    <a:cxn ang="0">
                      <a:pos x="connsiteX1" y="connsiteY1"/>
                    </a:cxn>
                    <a:cxn ang="0">
                      <a:pos x="connsiteX2" y="connsiteY2"/>
                    </a:cxn>
                  </a:cxnLst>
                  <a:rect l="l" t="t" r="r" b="b"/>
                  <a:pathLst>
                    <a:path w="70883" h="134679">
                      <a:moveTo>
                        <a:pt x="0" y="134679"/>
                      </a:moveTo>
                      <a:lnTo>
                        <a:pt x="49618" y="70884"/>
                      </a:lnTo>
                      <a:lnTo>
                        <a:pt x="70883" y="0"/>
                      </a:lnTo>
                    </a:path>
                  </a:pathLst>
                </a:custGeom>
                <a:no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フリーフォーム 181"/>
                <p:cNvSpPr/>
                <p:nvPr/>
              </p:nvSpPr>
              <p:spPr>
                <a:xfrm>
                  <a:off x="6795913" y="1622584"/>
                  <a:ext cx="520915" cy="435141"/>
                </a:xfrm>
                <a:custGeom>
                  <a:avLst/>
                  <a:gdLst>
                    <a:gd name="connsiteX0" fmla="*/ 99237 w 517451"/>
                    <a:gd name="connsiteY0" fmla="*/ 49618 h 432391"/>
                    <a:gd name="connsiteX1" fmla="*/ 177209 w 517451"/>
                    <a:gd name="connsiteY1" fmla="*/ 141767 h 432391"/>
                    <a:gd name="connsiteX2" fmla="*/ 276447 w 517451"/>
                    <a:gd name="connsiteY2" fmla="*/ 198474 h 432391"/>
                    <a:gd name="connsiteX3" fmla="*/ 404037 w 517451"/>
                    <a:gd name="connsiteY3" fmla="*/ 241004 h 432391"/>
                    <a:gd name="connsiteX4" fmla="*/ 517451 w 517451"/>
                    <a:gd name="connsiteY4" fmla="*/ 248093 h 432391"/>
                    <a:gd name="connsiteX5" fmla="*/ 439479 w 517451"/>
                    <a:gd name="connsiteY5" fmla="*/ 432391 h 432391"/>
                    <a:gd name="connsiteX6" fmla="*/ 347330 w 517451"/>
                    <a:gd name="connsiteY6" fmla="*/ 411125 h 432391"/>
                    <a:gd name="connsiteX7" fmla="*/ 219740 w 517451"/>
                    <a:gd name="connsiteY7" fmla="*/ 368595 h 432391"/>
                    <a:gd name="connsiteX8" fmla="*/ 134679 w 517451"/>
                    <a:gd name="connsiteY8" fmla="*/ 304800 h 432391"/>
                    <a:gd name="connsiteX9" fmla="*/ 21265 w 517451"/>
                    <a:gd name="connsiteY9" fmla="*/ 226828 h 432391"/>
                    <a:gd name="connsiteX10" fmla="*/ 0 w 517451"/>
                    <a:gd name="connsiteY10" fmla="*/ 163032 h 432391"/>
                    <a:gd name="connsiteX11" fmla="*/ 56707 w 517451"/>
                    <a:gd name="connsiteY11" fmla="*/ 7088 h 432391"/>
                    <a:gd name="connsiteX12" fmla="*/ 70884 w 517451"/>
                    <a:gd name="connsiteY12" fmla="*/ 0 h 432391"/>
                    <a:gd name="connsiteX13" fmla="*/ 99237 w 517451"/>
                    <a:gd name="connsiteY13" fmla="*/ 49618 h 43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7451" h="432391">
                      <a:moveTo>
                        <a:pt x="99237" y="49618"/>
                      </a:moveTo>
                      <a:lnTo>
                        <a:pt x="177209" y="141767"/>
                      </a:lnTo>
                      <a:lnTo>
                        <a:pt x="276447" y="198474"/>
                      </a:lnTo>
                      <a:lnTo>
                        <a:pt x="404037" y="241004"/>
                      </a:lnTo>
                      <a:lnTo>
                        <a:pt x="517451" y="248093"/>
                      </a:lnTo>
                      <a:lnTo>
                        <a:pt x="439479" y="432391"/>
                      </a:lnTo>
                      <a:lnTo>
                        <a:pt x="347330" y="411125"/>
                      </a:lnTo>
                      <a:lnTo>
                        <a:pt x="219740" y="368595"/>
                      </a:lnTo>
                      <a:lnTo>
                        <a:pt x="134679" y="304800"/>
                      </a:lnTo>
                      <a:lnTo>
                        <a:pt x="21265" y="226828"/>
                      </a:lnTo>
                      <a:lnTo>
                        <a:pt x="0" y="163032"/>
                      </a:lnTo>
                      <a:lnTo>
                        <a:pt x="56707" y="7088"/>
                      </a:lnTo>
                      <a:lnTo>
                        <a:pt x="70884" y="0"/>
                      </a:lnTo>
                      <a:lnTo>
                        <a:pt x="99237" y="49618"/>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フリーフォーム 182"/>
                <p:cNvSpPr/>
                <p:nvPr/>
              </p:nvSpPr>
              <p:spPr>
                <a:xfrm>
                  <a:off x="5131027" y="1689135"/>
                  <a:ext cx="505594" cy="240607"/>
                </a:xfrm>
                <a:custGeom>
                  <a:avLst/>
                  <a:gdLst>
                    <a:gd name="connsiteX0" fmla="*/ 14176 w 503274"/>
                    <a:gd name="connsiteY0" fmla="*/ 0 h 205563"/>
                    <a:gd name="connsiteX1" fmla="*/ 290623 w 503274"/>
                    <a:gd name="connsiteY1" fmla="*/ 14177 h 205563"/>
                    <a:gd name="connsiteX2" fmla="*/ 418214 w 503274"/>
                    <a:gd name="connsiteY2" fmla="*/ 28354 h 205563"/>
                    <a:gd name="connsiteX3" fmla="*/ 503274 w 503274"/>
                    <a:gd name="connsiteY3" fmla="*/ 205563 h 205563"/>
                    <a:gd name="connsiteX4" fmla="*/ 184297 w 503274"/>
                    <a:gd name="connsiteY4" fmla="*/ 191386 h 205563"/>
                    <a:gd name="connsiteX5" fmla="*/ 0 w 503274"/>
                    <a:gd name="connsiteY5" fmla="*/ 177209 h 205563"/>
                    <a:gd name="connsiteX6" fmla="*/ 21265 w 503274"/>
                    <a:gd name="connsiteY6" fmla="*/ 85061 h 205563"/>
                    <a:gd name="connsiteX7" fmla="*/ 14176 w 503274"/>
                    <a:gd name="connsiteY7" fmla="*/ 0 h 20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274" h="205563">
                      <a:moveTo>
                        <a:pt x="14176" y="0"/>
                      </a:moveTo>
                      <a:lnTo>
                        <a:pt x="290623" y="14177"/>
                      </a:lnTo>
                      <a:lnTo>
                        <a:pt x="418214" y="28354"/>
                      </a:lnTo>
                      <a:lnTo>
                        <a:pt x="503274" y="205563"/>
                      </a:lnTo>
                      <a:lnTo>
                        <a:pt x="184297" y="191386"/>
                      </a:lnTo>
                      <a:lnTo>
                        <a:pt x="0" y="177209"/>
                      </a:lnTo>
                      <a:lnTo>
                        <a:pt x="21265" y="85061"/>
                      </a:lnTo>
                      <a:lnTo>
                        <a:pt x="14176" y="0"/>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フリーフォーム 183"/>
                <p:cNvSpPr/>
                <p:nvPr/>
              </p:nvSpPr>
              <p:spPr>
                <a:xfrm>
                  <a:off x="5784725" y="1724970"/>
                  <a:ext cx="408561" cy="215011"/>
                </a:xfrm>
                <a:custGeom>
                  <a:avLst/>
                  <a:gdLst>
                    <a:gd name="connsiteX0" fmla="*/ 49618 w 411125"/>
                    <a:gd name="connsiteY0" fmla="*/ 0 h 219740"/>
                    <a:gd name="connsiteX1" fmla="*/ 0 w 411125"/>
                    <a:gd name="connsiteY1" fmla="*/ 184298 h 219740"/>
                    <a:gd name="connsiteX2" fmla="*/ 0 w 411125"/>
                    <a:gd name="connsiteY2" fmla="*/ 212651 h 219740"/>
                    <a:gd name="connsiteX3" fmla="*/ 276446 w 411125"/>
                    <a:gd name="connsiteY3" fmla="*/ 219740 h 219740"/>
                    <a:gd name="connsiteX4" fmla="*/ 411125 w 411125"/>
                    <a:gd name="connsiteY4" fmla="*/ 205563 h 219740"/>
                    <a:gd name="connsiteX5" fmla="*/ 411125 w 411125"/>
                    <a:gd name="connsiteY5" fmla="*/ 21265 h 219740"/>
                    <a:gd name="connsiteX6" fmla="*/ 49618 w 411125"/>
                    <a:gd name="connsiteY6" fmla="*/ 0 h 21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125" h="219740">
                      <a:moveTo>
                        <a:pt x="49618" y="0"/>
                      </a:moveTo>
                      <a:lnTo>
                        <a:pt x="0" y="184298"/>
                      </a:lnTo>
                      <a:lnTo>
                        <a:pt x="0" y="212651"/>
                      </a:lnTo>
                      <a:lnTo>
                        <a:pt x="276446" y="219740"/>
                      </a:lnTo>
                      <a:lnTo>
                        <a:pt x="411125" y="205563"/>
                      </a:lnTo>
                      <a:lnTo>
                        <a:pt x="411125" y="21265"/>
                      </a:lnTo>
                      <a:lnTo>
                        <a:pt x="49618" y="0"/>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フリーフォーム 184"/>
                <p:cNvSpPr/>
                <p:nvPr/>
              </p:nvSpPr>
              <p:spPr>
                <a:xfrm>
                  <a:off x="4319012" y="1458767"/>
                  <a:ext cx="822229" cy="496572"/>
                </a:xfrm>
                <a:custGeom>
                  <a:avLst/>
                  <a:gdLst>
                    <a:gd name="connsiteX0" fmla="*/ 793897 w 822251"/>
                    <a:gd name="connsiteY0" fmla="*/ 226828 h 496186"/>
                    <a:gd name="connsiteX1" fmla="*/ 354418 w 822251"/>
                    <a:gd name="connsiteY1" fmla="*/ 70884 h 496186"/>
                    <a:gd name="connsiteX2" fmla="*/ 0 w 822251"/>
                    <a:gd name="connsiteY2" fmla="*/ 0 h 496186"/>
                    <a:gd name="connsiteX3" fmla="*/ 21265 w 822251"/>
                    <a:gd name="connsiteY3" fmla="*/ 148856 h 496186"/>
                    <a:gd name="connsiteX4" fmla="*/ 255181 w 822251"/>
                    <a:gd name="connsiteY4" fmla="*/ 297712 h 496186"/>
                    <a:gd name="connsiteX5" fmla="*/ 581246 w 822251"/>
                    <a:gd name="connsiteY5" fmla="*/ 467833 h 496186"/>
                    <a:gd name="connsiteX6" fmla="*/ 758456 w 822251"/>
                    <a:gd name="connsiteY6" fmla="*/ 496186 h 496186"/>
                    <a:gd name="connsiteX7" fmla="*/ 800986 w 822251"/>
                    <a:gd name="connsiteY7" fmla="*/ 411126 h 496186"/>
                    <a:gd name="connsiteX8" fmla="*/ 822251 w 822251"/>
                    <a:gd name="connsiteY8" fmla="*/ 333154 h 496186"/>
                    <a:gd name="connsiteX9" fmla="*/ 793897 w 822251"/>
                    <a:gd name="connsiteY9" fmla="*/ 226828 h 49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2251" h="496186">
                      <a:moveTo>
                        <a:pt x="793897" y="226828"/>
                      </a:moveTo>
                      <a:lnTo>
                        <a:pt x="354418" y="70884"/>
                      </a:lnTo>
                      <a:lnTo>
                        <a:pt x="0" y="0"/>
                      </a:lnTo>
                      <a:lnTo>
                        <a:pt x="21265" y="148856"/>
                      </a:lnTo>
                      <a:lnTo>
                        <a:pt x="255181" y="297712"/>
                      </a:lnTo>
                      <a:lnTo>
                        <a:pt x="581246" y="467833"/>
                      </a:lnTo>
                      <a:lnTo>
                        <a:pt x="758456" y="496186"/>
                      </a:lnTo>
                      <a:lnTo>
                        <a:pt x="800986" y="411126"/>
                      </a:lnTo>
                      <a:lnTo>
                        <a:pt x="822251" y="333154"/>
                      </a:lnTo>
                      <a:lnTo>
                        <a:pt x="793897" y="226828"/>
                      </a:lnTo>
                      <a:close/>
                    </a:path>
                  </a:pathLst>
                </a:custGeom>
                <a:solidFill>
                  <a:srgbClr val="0070C0"/>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 name="フリーフォーム 185"/>
                <p:cNvSpPr/>
                <p:nvPr/>
              </p:nvSpPr>
              <p:spPr>
                <a:xfrm>
                  <a:off x="6193286" y="1878549"/>
                  <a:ext cx="1021402" cy="588720"/>
                </a:xfrm>
                <a:custGeom>
                  <a:avLst/>
                  <a:gdLst>
                    <a:gd name="connsiteX0" fmla="*/ 0 w 1020726"/>
                    <a:gd name="connsiteY0" fmla="*/ 85061 h 588335"/>
                    <a:gd name="connsiteX1" fmla="*/ 14177 w 1020726"/>
                    <a:gd name="connsiteY1" fmla="*/ 241005 h 588335"/>
                    <a:gd name="connsiteX2" fmla="*/ 35442 w 1020726"/>
                    <a:gd name="connsiteY2" fmla="*/ 333154 h 588335"/>
                    <a:gd name="connsiteX3" fmla="*/ 219740 w 1020726"/>
                    <a:gd name="connsiteY3" fmla="*/ 474921 h 588335"/>
                    <a:gd name="connsiteX4" fmla="*/ 382772 w 1020726"/>
                    <a:gd name="connsiteY4" fmla="*/ 545805 h 588335"/>
                    <a:gd name="connsiteX5" fmla="*/ 538717 w 1020726"/>
                    <a:gd name="connsiteY5" fmla="*/ 588335 h 588335"/>
                    <a:gd name="connsiteX6" fmla="*/ 659219 w 1020726"/>
                    <a:gd name="connsiteY6" fmla="*/ 567070 h 588335"/>
                    <a:gd name="connsiteX7" fmla="*/ 751368 w 1020726"/>
                    <a:gd name="connsiteY7" fmla="*/ 496186 h 588335"/>
                    <a:gd name="connsiteX8" fmla="*/ 878959 w 1020726"/>
                    <a:gd name="connsiteY8" fmla="*/ 375684 h 588335"/>
                    <a:gd name="connsiteX9" fmla="*/ 985284 w 1020726"/>
                    <a:gd name="connsiteY9" fmla="*/ 255182 h 588335"/>
                    <a:gd name="connsiteX10" fmla="*/ 1020726 w 1020726"/>
                    <a:gd name="connsiteY10" fmla="*/ 191386 h 588335"/>
                    <a:gd name="connsiteX11" fmla="*/ 843517 w 1020726"/>
                    <a:gd name="connsiteY11" fmla="*/ 141768 h 588335"/>
                    <a:gd name="connsiteX12" fmla="*/ 730103 w 1020726"/>
                    <a:gd name="connsiteY12" fmla="*/ 77972 h 588335"/>
                    <a:gd name="connsiteX13" fmla="*/ 645042 w 1020726"/>
                    <a:gd name="connsiteY13" fmla="*/ 219740 h 588335"/>
                    <a:gd name="connsiteX14" fmla="*/ 545805 w 1020726"/>
                    <a:gd name="connsiteY14" fmla="*/ 318977 h 588335"/>
                    <a:gd name="connsiteX15" fmla="*/ 418214 w 1020726"/>
                    <a:gd name="connsiteY15" fmla="*/ 283535 h 588335"/>
                    <a:gd name="connsiteX16" fmla="*/ 198475 w 1020726"/>
                    <a:gd name="connsiteY16" fmla="*/ 155944 h 588335"/>
                    <a:gd name="connsiteX17" fmla="*/ 106326 w 1020726"/>
                    <a:gd name="connsiteY17" fmla="*/ 49619 h 588335"/>
                    <a:gd name="connsiteX18" fmla="*/ 21265 w 1020726"/>
                    <a:gd name="connsiteY18" fmla="*/ 0 h 58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0726" h="588335">
                      <a:moveTo>
                        <a:pt x="0" y="85061"/>
                      </a:moveTo>
                      <a:lnTo>
                        <a:pt x="14177" y="241005"/>
                      </a:lnTo>
                      <a:lnTo>
                        <a:pt x="35442" y="333154"/>
                      </a:lnTo>
                      <a:lnTo>
                        <a:pt x="219740" y="474921"/>
                      </a:lnTo>
                      <a:lnTo>
                        <a:pt x="382772" y="545805"/>
                      </a:lnTo>
                      <a:lnTo>
                        <a:pt x="538717" y="588335"/>
                      </a:lnTo>
                      <a:lnTo>
                        <a:pt x="659219" y="567070"/>
                      </a:lnTo>
                      <a:lnTo>
                        <a:pt x="751368" y="496186"/>
                      </a:lnTo>
                      <a:lnTo>
                        <a:pt x="878959" y="375684"/>
                      </a:lnTo>
                      <a:lnTo>
                        <a:pt x="985284" y="255182"/>
                      </a:lnTo>
                      <a:lnTo>
                        <a:pt x="1020726" y="191386"/>
                      </a:lnTo>
                      <a:lnTo>
                        <a:pt x="843517" y="141768"/>
                      </a:lnTo>
                      <a:lnTo>
                        <a:pt x="730103" y="77972"/>
                      </a:lnTo>
                      <a:lnTo>
                        <a:pt x="645042" y="219740"/>
                      </a:lnTo>
                      <a:lnTo>
                        <a:pt x="545805" y="318977"/>
                      </a:lnTo>
                      <a:lnTo>
                        <a:pt x="418214" y="283535"/>
                      </a:lnTo>
                      <a:lnTo>
                        <a:pt x="198475" y="155944"/>
                      </a:lnTo>
                      <a:lnTo>
                        <a:pt x="106326" y="49619"/>
                      </a:lnTo>
                      <a:lnTo>
                        <a:pt x="21265" y="0"/>
                      </a:lnTo>
                    </a:path>
                  </a:pathLst>
                </a:custGeom>
                <a:solidFill>
                  <a:srgbClr val="0070C0"/>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フリーフォーム 186"/>
                <p:cNvSpPr/>
                <p:nvPr/>
              </p:nvSpPr>
              <p:spPr>
                <a:xfrm>
                  <a:off x="5789832" y="1515079"/>
                  <a:ext cx="556664" cy="394186"/>
                </a:xfrm>
                <a:custGeom>
                  <a:avLst/>
                  <a:gdLst>
                    <a:gd name="connsiteX0" fmla="*/ 77972 w 552893"/>
                    <a:gd name="connsiteY0" fmla="*/ 276447 h 389861"/>
                    <a:gd name="connsiteX1" fmla="*/ 141768 w 552893"/>
                    <a:gd name="connsiteY1" fmla="*/ 347330 h 389861"/>
                    <a:gd name="connsiteX2" fmla="*/ 212651 w 552893"/>
                    <a:gd name="connsiteY2" fmla="*/ 347330 h 389861"/>
                    <a:gd name="connsiteX3" fmla="*/ 212651 w 552893"/>
                    <a:gd name="connsiteY3" fmla="*/ 347330 h 389861"/>
                    <a:gd name="connsiteX4" fmla="*/ 262270 w 552893"/>
                    <a:gd name="connsiteY4" fmla="*/ 255182 h 389861"/>
                    <a:gd name="connsiteX5" fmla="*/ 248093 w 552893"/>
                    <a:gd name="connsiteY5" fmla="*/ 205563 h 389861"/>
                    <a:gd name="connsiteX6" fmla="*/ 255182 w 552893"/>
                    <a:gd name="connsiteY6" fmla="*/ 311889 h 389861"/>
                    <a:gd name="connsiteX7" fmla="*/ 318977 w 552893"/>
                    <a:gd name="connsiteY7" fmla="*/ 318977 h 389861"/>
                    <a:gd name="connsiteX8" fmla="*/ 382772 w 552893"/>
                    <a:gd name="connsiteY8" fmla="*/ 304800 h 389861"/>
                    <a:gd name="connsiteX9" fmla="*/ 368596 w 552893"/>
                    <a:gd name="connsiteY9" fmla="*/ 198475 h 389861"/>
                    <a:gd name="connsiteX10" fmla="*/ 389861 w 552893"/>
                    <a:gd name="connsiteY10" fmla="*/ 283535 h 389861"/>
                    <a:gd name="connsiteX11" fmla="*/ 460744 w 552893"/>
                    <a:gd name="connsiteY11" fmla="*/ 389861 h 389861"/>
                    <a:gd name="connsiteX12" fmla="*/ 545805 w 552893"/>
                    <a:gd name="connsiteY12" fmla="*/ 368596 h 389861"/>
                    <a:gd name="connsiteX13" fmla="*/ 552893 w 552893"/>
                    <a:gd name="connsiteY13" fmla="*/ 297712 h 389861"/>
                    <a:gd name="connsiteX14" fmla="*/ 531628 w 552893"/>
                    <a:gd name="connsiteY14" fmla="*/ 212651 h 389861"/>
                    <a:gd name="connsiteX15" fmla="*/ 482009 w 552893"/>
                    <a:gd name="connsiteY15" fmla="*/ 106326 h 389861"/>
                    <a:gd name="connsiteX16" fmla="*/ 368596 w 552893"/>
                    <a:gd name="connsiteY16" fmla="*/ 35442 h 389861"/>
                    <a:gd name="connsiteX17" fmla="*/ 290623 w 552893"/>
                    <a:gd name="connsiteY17" fmla="*/ 0 h 389861"/>
                    <a:gd name="connsiteX18" fmla="*/ 191386 w 552893"/>
                    <a:gd name="connsiteY18" fmla="*/ 0 h 389861"/>
                    <a:gd name="connsiteX19" fmla="*/ 56707 w 552893"/>
                    <a:gd name="connsiteY19" fmla="*/ 7089 h 389861"/>
                    <a:gd name="connsiteX20" fmla="*/ 7089 w 552893"/>
                    <a:gd name="connsiteY20" fmla="*/ 56707 h 389861"/>
                    <a:gd name="connsiteX21" fmla="*/ 0 w 552893"/>
                    <a:gd name="connsiteY21" fmla="*/ 163033 h 389861"/>
                    <a:gd name="connsiteX22" fmla="*/ 77972 w 552893"/>
                    <a:gd name="connsiteY22" fmla="*/ 276447 h 38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2893" h="389861">
                      <a:moveTo>
                        <a:pt x="77972" y="276447"/>
                      </a:moveTo>
                      <a:lnTo>
                        <a:pt x="141768" y="347330"/>
                      </a:lnTo>
                      <a:lnTo>
                        <a:pt x="212651" y="347330"/>
                      </a:lnTo>
                      <a:lnTo>
                        <a:pt x="212651" y="347330"/>
                      </a:lnTo>
                      <a:lnTo>
                        <a:pt x="262270" y="255182"/>
                      </a:lnTo>
                      <a:lnTo>
                        <a:pt x="248093" y="205563"/>
                      </a:lnTo>
                      <a:lnTo>
                        <a:pt x="255182" y="311889"/>
                      </a:lnTo>
                      <a:lnTo>
                        <a:pt x="318977" y="318977"/>
                      </a:lnTo>
                      <a:lnTo>
                        <a:pt x="382772" y="304800"/>
                      </a:lnTo>
                      <a:lnTo>
                        <a:pt x="368596" y="198475"/>
                      </a:lnTo>
                      <a:lnTo>
                        <a:pt x="389861" y="283535"/>
                      </a:lnTo>
                      <a:lnTo>
                        <a:pt x="460744" y="389861"/>
                      </a:lnTo>
                      <a:lnTo>
                        <a:pt x="545805" y="368596"/>
                      </a:lnTo>
                      <a:lnTo>
                        <a:pt x="552893" y="297712"/>
                      </a:lnTo>
                      <a:lnTo>
                        <a:pt x="531628" y="212651"/>
                      </a:lnTo>
                      <a:lnTo>
                        <a:pt x="482009" y="106326"/>
                      </a:lnTo>
                      <a:lnTo>
                        <a:pt x="368596" y="35442"/>
                      </a:lnTo>
                      <a:lnTo>
                        <a:pt x="290623" y="0"/>
                      </a:lnTo>
                      <a:lnTo>
                        <a:pt x="191386" y="0"/>
                      </a:lnTo>
                      <a:lnTo>
                        <a:pt x="56707" y="7089"/>
                      </a:lnTo>
                      <a:lnTo>
                        <a:pt x="7089" y="56707"/>
                      </a:lnTo>
                      <a:lnTo>
                        <a:pt x="0" y="163033"/>
                      </a:lnTo>
                      <a:lnTo>
                        <a:pt x="77972" y="276447"/>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フリーフォーム 187"/>
                <p:cNvSpPr/>
                <p:nvPr/>
              </p:nvSpPr>
              <p:spPr>
                <a:xfrm>
                  <a:off x="4252621" y="1310307"/>
                  <a:ext cx="541343" cy="353232"/>
                </a:xfrm>
                <a:custGeom>
                  <a:avLst/>
                  <a:gdLst>
                    <a:gd name="connsiteX0" fmla="*/ 347331 w 538717"/>
                    <a:gd name="connsiteY0" fmla="*/ 0 h 354419"/>
                    <a:gd name="connsiteX1" fmla="*/ 276447 w 538717"/>
                    <a:gd name="connsiteY1" fmla="*/ 0 h 354419"/>
                    <a:gd name="connsiteX2" fmla="*/ 198475 w 538717"/>
                    <a:gd name="connsiteY2" fmla="*/ 7089 h 354419"/>
                    <a:gd name="connsiteX3" fmla="*/ 85061 w 538717"/>
                    <a:gd name="connsiteY3" fmla="*/ 63796 h 354419"/>
                    <a:gd name="connsiteX4" fmla="*/ 0 w 538717"/>
                    <a:gd name="connsiteY4" fmla="*/ 163033 h 354419"/>
                    <a:gd name="connsiteX5" fmla="*/ 35442 w 538717"/>
                    <a:gd name="connsiteY5" fmla="*/ 304800 h 354419"/>
                    <a:gd name="connsiteX6" fmla="*/ 127591 w 538717"/>
                    <a:gd name="connsiteY6" fmla="*/ 354419 h 354419"/>
                    <a:gd name="connsiteX7" fmla="*/ 191386 w 538717"/>
                    <a:gd name="connsiteY7" fmla="*/ 340242 h 354419"/>
                    <a:gd name="connsiteX8" fmla="*/ 212652 w 538717"/>
                    <a:gd name="connsiteY8" fmla="*/ 269359 h 354419"/>
                    <a:gd name="connsiteX9" fmla="*/ 276447 w 538717"/>
                    <a:gd name="connsiteY9" fmla="*/ 318977 h 354419"/>
                    <a:gd name="connsiteX10" fmla="*/ 318977 w 538717"/>
                    <a:gd name="connsiteY10" fmla="*/ 241005 h 354419"/>
                    <a:gd name="connsiteX11" fmla="*/ 467833 w 538717"/>
                    <a:gd name="connsiteY11" fmla="*/ 326066 h 354419"/>
                    <a:gd name="connsiteX12" fmla="*/ 538717 w 538717"/>
                    <a:gd name="connsiteY12" fmla="*/ 269359 h 354419"/>
                    <a:gd name="connsiteX13" fmla="*/ 538717 w 538717"/>
                    <a:gd name="connsiteY13" fmla="*/ 191387 h 354419"/>
                    <a:gd name="connsiteX14" fmla="*/ 510363 w 538717"/>
                    <a:gd name="connsiteY14" fmla="*/ 99238 h 354419"/>
                    <a:gd name="connsiteX15" fmla="*/ 432391 w 538717"/>
                    <a:gd name="connsiteY15" fmla="*/ 49619 h 354419"/>
                    <a:gd name="connsiteX16" fmla="*/ 347331 w 538717"/>
                    <a:gd name="connsiteY16" fmla="*/ 0 h 35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8717" h="354419">
                      <a:moveTo>
                        <a:pt x="347331" y="0"/>
                      </a:moveTo>
                      <a:lnTo>
                        <a:pt x="276447" y="0"/>
                      </a:lnTo>
                      <a:lnTo>
                        <a:pt x="198475" y="7089"/>
                      </a:lnTo>
                      <a:lnTo>
                        <a:pt x="85061" y="63796"/>
                      </a:lnTo>
                      <a:lnTo>
                        <a:pt x="0" y="163033"/>
                      </a:lnTo>
                      <a:lnTo>
                        <a:pt x="35442" y="304800"/>
                      </a:lnTo>
                      <a:lnTo>
                        <a:pt x="127591" y="354419"/>
                      </a:lnTo>
                      <a:lnTo>
                        <a:pt x="191386" y="340242"/>
                      </a:lnTo>
                      <a:lnTo>
                        <a:pt x="212652" y="269359"/>
                      </a:lnTo>
                      <a:lnTo>
                        <a:pt x="276447" y="318977"/>
                      </a:lnTo>
                      <a:lnTo>
                        <a:pt x="318977" y="241005"/>
                      </a:lnTo>
                      <a:lnTo>
                        <a:pt x="467833" y="326066"/>
                      </a:lnTo>
                      <a:lnTo>
                        <a:pt x="538717" y="269359"/>
                      </a:lnTo>
                      <a:lnTo>
                        <a:pt x="538717" y="191387"/>
                      </a:lnTo>
                      <a:lnTo>
                        <a:pt x="510363" y="99238"/>
                      </a:lnTo>
                      <a:lnTo>
                        <a:pt x="432391" y="49619"/>
                      </a:lnTo>
                      <a:lnTo>
                        <a:pt x="347331" y="0"/>
                      </a:lnTo>
                      <a:close/>
                    </a:path>
                  </a:pathLst>
                </a:custGeom>
                <a:solidFill>
                  <a:srgbClr val="ED7D31">
                    <a:lumMod val="20000"/>
                    <a:lumOff val="80000"/>
                  </a:srgbClr>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24" name="グループ化 23"/>
              <p:cNvGrpSpPr>
                <a:grpSpLocks/>
              </p:cNvGrpSpPr>
              <p:nvPr/>
            </p:nvGrpSpPr>
            <p:grpSpPr bwMode="auto">
              <a:xfrm rot="166460">
                <a:off x="200318" y="125064"/>
                <a:ext cx="1177553" cy="1368067"/>
                <a:chOff x="200319" y="125063"/>
                <a:chExt cx="2197134" cy="2121236"/>
              </a:xfrm>
            </p:grpSpPr>
            <p:grpSp>
              <p:nvGrpSpPr>
                <p:cNvPr id="114" name="Group 406"/>
                <p:cNvGrpSpPr>
                  <a:grpSpLocks/>
                </p:cNvGrpSpPr>
                <p:nvPr/>
              </p:nvGrpSpPr>
              <p:grpSpPr bwMode="auto">
                <a:xfrm>
                  <a:off x="200319" y="125063"/>
                  <a:ext cx="2197134" cy="2121236"/>
                  <a:chOff x="200318" y="125063"/>
                  <a:chExt cx="263" cy="302"/>
                </a:xfrm>
              </p:grpSpPr>
              <p:sp>
                <p:nvSpPr>
                  <p:cNvPr id="117" name="Freeform 407"/>
                  <p:cNvSpPr>
                    <a:spLocks/>
                  </p:cNvSpPr>
                  <p:nvPr/>
                </p:nvSpPr>
                <p:spPr bwMode="auto">
                  <a:xfrm>
                    <a:off x="200364" y="125063"/>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408"/>
                  <p:cNvSpPr>
                    <a:spLocks/>
                  </p:cNvSpPr>
                  <p:nvPr/>
                </p:nvSpPr>
                <p:spPr bwMode="auto">
                  <a:xfrm>
                    <a:off x="200383" y="125148"/>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409"/>
                  <p:cNvSpPr>
                    <a:spLocks/>
                  </p:cNvSpPr>
                  <p:nvPr/>
                </p:nvSpPr>
                <p:spPr bwMode="auto">
                  <a:xfrm>
                    <a:off x="200456" y="125258"/>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410"/>
                  <p:cNvSpPr>
                    <a:spLocks/>
                  </p:cNvSpPr>
                  <p:nvPr/>
                </p:nvSpPr>
                <p:spPr bwMode="auto">
                  <a:xfrm>
                    <a:off x="200396" y="125202"/>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411"/>
                  <p:cNvSpPr>
                    <a:spLocks/>
                  </p:cNvSpPr>
                  <p:nvPr/>
                </p:nvSpPr>
                <p:spPr bwMode="auto">
                  <a:xfrm>
                    <a:off x="200490" y="125191"/>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412"/>
                  <p:cNvSpPr>
                    <a:spLocks/>
                  </p:cNvSpPr>
                  <p:nvPr/>
                </p:nvSpPr>
                <p:spPr bwMode="auto">
                  <a:xfrm>
                    <a:off x="200497" y="125221"/>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413"/>
                  <p:cNvSpPr>
                    <a:spLocks/>
                  </p:cNvSpPr>
                  <p:nvPr/>
                </p:nvSpPr>
                <p:spPr bwMode="auto">
                  <a:xfrm>
                    <a:off x="200502" y="125222"/>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414"/>
                  <p:cNvSpPr>
                    <a:spLocks/>
                  </p:cNvSpPr>
                  <p:nvPr/>
                </p:nvSpPr>
                <p:spPr bwMode="auto">
                  <a:xfrm>
                    <a:off x="200411" y="125226"/>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415"/>
                  <p:cNvSpPr>
                    <a:spLocks/>
                  </p:cNvSpPr>
                  <p:nvPr/>
                </p:nvSpPr>
                <p:spPr bwMode="auto">
                  <a:xfrm>
                    <a:off x="200430" y="125226"/>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418"/>
                  <p:cNvSpPr>
                    <a:spLocks/>
                  </p:cNvSpPr>
                  <p:nvPr/>
                </p:nvSpPr>
                <p:spPr bwMode="auto">
                  <a:xfrm>
                    <a:off x="200318" y="125139"/>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419"/>
                  <p:cNvSpPr>
                    <a:spLocks/>
                  </p:cNvSpPr>
                  <p:nvPr/>
                </p:nvSpPr>
                <p:spPr bwMode="auto">
                  <a:xfrm>
                    <a:off x="200368" y="125133"/>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val="0070C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420"/>
                  <p:cNvSpPr>
                    <a:spLocks/>
                  </p:cNvSpPr>
                  <p:nvPr/>
                </p:nvSpPr>
                <p:spPr bwMode="auto">
                  <a:xfrm>
                    <a:off x="200366" y="125133"/>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WordArt 421"/>
                  <p:cNvSpPr>
                    <a:spLocks noChangeArrowheads="1" noChangeShapeType="1" noTextEdit="1"/>
                  </p:cNvSpPr>
                  <p:nvPr/>
                </p:nvSpPr>
                <p:spPr bwMode="auto">
                  <a:xfrm>
                    <a:off x="200425" y="125113"/>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1"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130" name="Group 422"/>
                  <p:cNvGrpSpPr>
                    <a:grpSpLocks/>
                  </p:cNvGrpSpPr>
                  <p:nvPr/>
                </p:nvGrpSpPr>
                <p:grpSpPr bwMode="auto">
                  <a:xfrm>
                    <a:off x="200449" y="125085"/>
                    <a:ext cx="39" cy="24"/>
                    <a:chOff x="200449" y="125085"/>
                    <a:chExt cx="47" cy="21"/>
                  </a:xfrm>
                </p:grpSpPr>
                <p:sp>
                  <p:nvSpPr>
                    <p:cNvPr id="131" name="Freeform 423"/>
                    <p:cNvSpPr>
                      <a:spLocks/>
                    </p:cNvSpPr>
                    <p:nvPr/>
                  </p:nvSpPr>
                  <p:spPr bwMode="auto">
                    <a:xfrm>
                      <a:off x="200449" y="125085"/>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424"/>
                    <p:cNvSpPr>
                      <a:spLocks/>
                    </p:cNvSpPr>
                    <p:nvPr/>
                  </p:nvSpPr>
                  <p:spPr bwMode="auto">
                    <a:xfrm>
                      <a:off x="200471" y="125095"/>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425"/>
                    <p:cNvSpPr>
                      <a:spLocks/>
                    </p:cNvSpPr>
                    <p:nvPr/>
                  </p:nvSpPr>
                  <p:spPr bwMode="auto">
                    <a:xfrm>
                      <a:off x="200472" y="125089"/>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115" name="月 114"/>
                <p:cNvSpPr/>
                <p:nvPr/>
              </p:nvSpPr>
              <p:spPr>
                <a:xfrm rot="16200000">
                  <a:off x="1372457" y="1724034"/>
                  <a:ext cx="265083" cy="560533"/>
                </a:xfrm>
                <a:prstGeom prst="moon">
                  <a:avLst>
                    <a:gd name="adj" fmla="val 20257"/>
                  </a:avLst>
                </a:prstGeom>
                <a:solidFill>
                  <a:srgbClr val="F6B0B0"/>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116" name="月 115"/>
                <p:cNvSpPr/>
                <p:nvPr/>
              </p:nvSpPr>
              <p:spPr>
                <a:xfrm rot="16200000" flipH="1">
                  <a:off x="1480438" y="1558352"/>
                  <a:ext cx="93270" cy="560533"/>
                </a:xfrm>
                <a:prstGeom prst="moon">
                  <a:avLst/>
                </a:prstGeom>
                <a:solidFill>
                  <a:srgbClr val="F6B0B0"/>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grpSp>
          <p:grpSp>
            <p:nvGrpSpPr>
              <p:cNvPr id="25" name="グループ化 24"/>
              <p:cNvGrpSpPr>
                <a:grpSpLocks/>
              </p:cNvGrpSpPr>
              <p:nvPr/>
            </p:nvGrpSpPr>
            <p:grpSpPr bwMode="auto">
              <a:xfrm rot="21193629" flipH="1">
                <a:off x="1434555" y="0"/>
                <a:ext cx="1176522" cy="1561605"/>
                <a:chOff x="1434556" y="0"/>
                <a:chExt cx="2359668" cy="2578950"/>
              </a:xfrm>
            </p:grpSpPr>
            <p:grpSp>
              <p:nvGrpSpPr>
                <p:cNvPr id="50" name="グループ化 49"/>
                <p:cNvGrpSpPr>
                  <a:grpSpLocks/>
                </p:cNvGrpSpPr>
                <p:nvPr/>
              </p:nvGrpSpPr>
              <p:grpSpPr bwMode="auto">
                <a:xfrm>
                  <a:off x="1434556" y="0"/>
                  <a:ext cx="2359668" cy="2578950"/>
                  <a:chOff x="1434556" y="0"/>
                  <a:chExt cx="1117607" cy="1302741"/>
                </a:xfrm>
              </p:grpSpPr>
              <p:sp>
                <p:nvSpPr>
                  <p:cNvPr id="53" name="Freeform 236"/>
                  <p:cNvSpPr>
                    <a:spLocks/>
                  </p:cNvSpPr>
                  <p:nvPr/>
                </p:nvSpPr>
                <p:spPr bwMode="auto">
                  <a:xfrm flipH="1">
                    <a:off x="1569303" y="356868"/>
                    <a:ext cx="875855" cy="945873"/>
                  </a:xfrm>
                  <a:custGeom>
                    <a:avLst/>
                    <a:gdLst>
                      <a:gd name="T0" fmla="*/ 2147483646 w 191"/>
                      <a:gd name="T1" fmla="*/ 2147483646 h 236"/>
                      <a:gd name="T2" fmla="*/ 2147483646 w 191"/>
                      <a:gd name="T3" fmla="*/ 2147483646 h 236"/>
                      <a:gd name="T4" fmla="*/ 2147483646 w 191"/>
                      <a:gd name="T5" fmla="*/ 2147483646 h 236"/>
                      <a:gd name="T6" fmla="*/ 2147483646 w 191"/>
                      <a:gd name="T7" fmla="*/ 0 h 236"/>
                      <a:gd name="T8" fmla="*/ 2147483646 w 191"/>
                      <a:gd name="T9" fmla="*/ 2147483646 h 236"/>
                      <a:gd name="T10" fmla="*/ 2147483646 w 191"/>
                      <a:gd name="T11" fmla="*/ 2147483646 h 236"/>
                      <a:gd name="T12" fmla="*/ 2147483646 w 191"/>
                      <a:gd name="T13" fmla="*/ 2147483646 h 236"/>
                      <a:gd name="T14" fmla="*/ 2147483646 w 191"/>
                      <a:gd name="T15" fmla="*/ 2147483646 h 236"/>
                      <a:gd name="T16" fmla="*/ 2147483646 w 191"/>
                      <a:gd name="T17" fmla="*/ 2147483646 h 236"/>
                      <a:gd name="T18" fmla="*/ 2147483646 w 191"/>
                      <a:gd name="T19" fmla="*/ 2147483646 h 236"/>
                      <a:gd name="T20" fmla="*/ 2147483646 w 191"/>
                      <a:gd name="T21" fmla="*/ 2147483646 h 236"/>
                      <a:gd name="T22" fmla="*/ 2147483646 w 191"/>
                      <a:gd name="T23" fmla="*/ 2147483646 h 236"/>
                      <a:gd name="T24" fmla="*/ 2147483646 w 191"/>
                      <a:gd name="T25" fmla="*/ 2147483646 h 236"/>
                      <a:gd name="T26" fmla="*/ 2147483646 w 191"/>
                      <a:gd name="T27" fmla="*/ 2147483646 h 236"/>
                      <a:gd name="T28" fmla="*/ 2147483646 w 191"/>
                      <a:gd name="T29" fmla="*/ 2147483646 h 236"/>
                      <a:gd name="T30" fmla="*/ 2147483646 w 191"/>
                      <a:gd name="T31" fmla="*/ 2147483646 h 236"/>
                      <a:gd name="T32" fmla="*/ 2147483646 w 191"/>
                      <a:gd name="T33" fmla="*/ 2147483646 h 236"/>
                      <a:gd name="T34" fmla="*/ 2147483646 w 191"/>
                      <a:gd name="T35" fmla="*/ 2147483646 h 236"/>
                      <a:gd name="T36" fmla="*/ 2147483646 w 191"/>
                      <a:gd name="T37" fmla="*/ 2147483646 h 236"/>
                      <a:gd name="T38" fmla="*/ 2147483646 w 191"/>
                      <a:gd name="T39" fmla="*/ 2147483646 h 236"/>
                      <a:gd name="T40" fmla="*/ 2147483646 w 191"/>
                      <a:gd name="T41" fmla="*/ 2147483646 h 236"/>
                      <a:gd name="T42" fmla="*/ 2147483646 w 191"/>
                      <a:gd name="T43" fmla="*/ 2147483646 h 236"/>
                      <a:gd name="T44" fmla="*/ 0 w 191"/>
                      <a:gd name="T45" fmla="*/ 2147483646 h 236"/>
                      <a:gd name="T46" fmla="*/ 2147483646 w 191"/>
                      <a:gd name="T47" fmla="*/ 2147483646 h 2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8C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Freeform 237"/>
                  <p:cNvSpPr>
                    <a:spLocks/>
                  </p:cNvSpPr>
                  <p:nvPr/>
                </p:nvSpPr>
                <p:spPr bwMode="auto">
                  <a:xfrm flipH="1">
                    <a:off x="2060733" y="661765"/>
                    <a:ext cx="182305" cy="58901"/>
                  </a:xfrm>
                  <a:custGeom>
                    <a:avLst/>
                    <a:gdLst>
                      <a:gd name="T0" fmla="*/ 2147483646 w 40"/>
                      <a:gd name="T1" fmla="*/ 2147483646 h 15"/>
                      <a:gd name="T2" fmla="*/ 2147483646 w 40"/>
                      <a:gd name="T3" fmla="*/ 2147483646 h 15"/>
                      <a:gd name="T4" fmla="*/ 2147483646 w 40"/>
                      <a:gd name="T5" fmla="*/ 2147483646 h 15"/>
                      <a:gd name="T6" fmla="*/ 2147483646 w 40"/>
                      <a:gd name="T7" fmla="*/ 0 h 15"/>
                      <a:gd name="T8" fmla="*/ 2147483646 w 40"/>
                      <a:gd name="T9" fmla="*/ 2147483646 h 15"/>
                      <a:gd name="T10" fmla="*/ 2147483646 w 40"/>
                      <a:gd name="T11" fmla="*/ 2147483646 h 15"/>
                      <a:gd name="T12" fmla="*/ 0 w 40"/>
                      <a:gd name="T13" fmla="*/ 2147483646 h 15"/>
                      <a:gd name="T14" fmla="*/ 2147483646 w 40"/>
                      <a:gd name="T15" fmla="*/ 2147483646 h 15"/>
                      <a:gd name="T16" fmla="*/ 2147483646 w 40"/>
                      <a:gd name="T17" fmla="*/ 2147483646 h 15"/>
                      <a:gd name="T18" fmla="*/ 2147483646 w 40"/>
                      <a:gd name="T19" fmla="*/ 2147483646 h 15"/>
                      <a:gd name="T20" fmla="*/ 2147483646 w 40"/>
                      <a:gd name="T21" fmla="*/ 2147483646 h 15"/>
                      <a:gd name="T22" fmla="*/ 2147483646 w 40"/>
                      <a:gd name="T23" fmla="*/ 2147483646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Freeform 238"/>
                  <p:cNvSpPr>
                    <a:spLocks/>
                  </p:cNvSpPr>
                  <p:nvPr/>
                </p:nvSpPr>
                <p:spPr bwMode="auto">
                  <a:xfrm flipH="1">
                    <a:off x="1723866" y="668694"/>
                    <a:ext cx="158526" cy="51971"/>
                  </a:xfrm>
                  <a:custGeom>
                    <a:avLst/>
                    <a:gdLst>
                      <a:gd name="T0" fmla="*/ 2147483646 w 34"/>
                      <a:gd name="T1" fmla="*/ 2147483646 h 13"/>
                      <a:gd name="T2" fmla="*/ 2147483646 w 34"/>
                      <a:gd name="T3" fmla="*/ 2147483646 h 13"/>
                      <a:gd name="T4" fmla="*/ 2147483646 w 34"/>
                      <a:gd name="T5" fmla="*/ 0 h 13"/>
                      <a:gd name="T6" fmla="*/ 2147483646 w 34"/>
                      <a:gd name="T7" fmla="*/ 2147483646 h 13"/>
                      <a:gd name="T8" fmla="*/ 0 w 34"/>
                      <a:gd name="T9" fmla="*/ 2147483646 h 13"/>
                      <a:gd name="T10" fmla="*/ 2147483646 w 34"/>
                      <a:gd name="T11" fmla="*/ 2147483646 h 13"/>
                      <a:gd name="T12" fmla="*/ 2147483646 w 34"/>
                      <a:gd name="T13" fmla="*/ 2147483646 h 13"/>
                      <a:gd name="T14" fmla="*/ 2147483646 w 34"/>
                      <a:gd name="T15" fmla="*/ 2147483646 h 13"/>
                      <a:gd name="T16" fmla="*/ 2147483646 w 34"/>
                      <a:gd name="T17" fmla="*/ 2147483646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6" name="Freeform 239"/>
                  <p:cNvSpPr>
                    <a:spLocks/>
                  </p:cNvSpPr>
                  <p:nvPr/>
                </p:nvSpPr>
                <p:spPr bwMode="auto">
                  <a:xfrm flipH="1">
                    <a:off x="1513819" y="654835"/>
                    <a:ext cx="110968" cy="311826"/>
                  </a:xfrm>
                  <a:custGeom>
                    <a:avLst/>
                    <a:gdLst>
                      <a:gd name="T0" fmla="*/ 2147483646 w 24"/>
                      <a:gd name="T1" fmla="*/ 0 h 78"/>
                      <a:gd name="T2" fmla="*/ 2147483646 w 24"/>
                      <a:gd name="T3" fmla="*/ 2147483646 h 78"/>
                      <a:gd name="T4" fmla="*/ 2147483646 w 24"/>
                      <a:gd name="T5" fmla="*/ 2147483646 h 78"/>
                      <a:gd name="T6" fmla="*/ 2147483646 w 24"/>
                      <a:gd name="T7" fmla="*/ 2147483646 h 78"/>
                      <a:gd name="T8" fmla="*/ 2147483646 w 24"/>
                      <a:gd name="T9" fmla="*/ 2147483646 h 78"/>
                      <a:gd name="T10" fmla="*/ 2147483646 w 24"/>
                      <a:gd name="T11" fmla="*/ 2147483646 h 78"/>
                      <a:gd name="T12" fmla="*/ 2147483646 w 24"/>
                      <a:gd name="T13" fmla="*/ 2147483646 h 78"/>
                      <a:gd name="T14" fmla="*/ 2147483646 w 24"/>
                      <a:gd name="T15" fmla="*/ 2147483646 h 78"/>
                      <a:gd name="T16" fmla="*/ 2147483646 w 24"/>
                      <a:gd name="T17" fmla="*/ 2147483646 h 78"/>
                      <a:gd name="T18" fmla="*/ 0 w 24"/>
                      <a:gd name="T19" fmla="*/ 2147483646 h 78"/>
                      <a:gd name="T20" fmla="*/ 2147483646 w 24"/>
                      <a:gd name="T21" fmla="*/ 2147483646 h 78"/>
                      <a:gd name="T22" fmla="*/ 2147483646 w 24"/>
                      <a:gd name="T23" fmla="*/ 2147483646 h 78"/>
                      <a:gd name="T24" fmla="*/ 2147483646 w 24"/>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7" name="Freeform 240"/>
                  <p:cNvSpPr>
                    <a:spLocks/>
                  </p:cNvSpPr>
                  <p:nvPr/>
                </p:nvSpPr>
                <p:spPr bwMode="auto">
                  <a:xfrm flipH="1">
                    <a:off x="2401563" y="616723"/>
                    <a:ext cx="130784" cy="332615"/>
                  </a:xfrm>
                  <a:custGeom>
                    <a:avLst/>
                    <a:gdLst>
                      <a:gd name="T0" fmla="*/ 2147483646 w 29"/>
                      <a:gd name="T1" fmla="*/ 2147483646 h 83"/>
                      <a:gd name="T2" fmla="*/ 2147483646 w 29"/>
                      <a:gd name="T3" fmla="*/ 0 h 83"/>
                      <a:gd name="T4" fmla="*/ 2147483646 w 29"/>
                      <a:gd name="T5" fmla="*/ 2147483646 h 83"/>
                      <a:gd name="T6" fmla="*/ 0 w 29"/>
                      <a:gd name="T7" fmla="*/ 2147483646 h 83"/>
                      <a:gd name="T8" fmla="*/ 2147483646 w 29"/>
                      <a:gd name="T9" fmla="*/ 2147483646 h 83"/>
                      <a:gd name="T10" fmla="*/ 2147483646 w 29"/>
                      <a:gd name="T11" fmla="*/ 2147483646 h 83"/>
                      <a:gd name="T12" fmla="*/ 2147483646 w 29"/>
                      <a:gd name="T13" fmla="*/ 2147483646 h 83"/>
                      <a:gd name="T14" fmla="*/ 2147483646 w 29"/>
                      <a:gd name="T15" fmla="*/ 2147483646 h 83"/>
                      <a:gd name="T16" fmla="*/ 2147483646 w 29"/>
                      <a:gd name="T17" fmla="*/ 2147483646 h 83"/>
                      <a:gd name="T18" fmla="*/ 2147483646 w 29"/>
                      <a:gd name="T19" fmla="*/ 2147483646 h 83"/>
                      <a:gd name="T20" fmla="*/ 2147483646 w 29"/>
                      <a:gd name="T21" fmla="*/ 2147483646 h 83"/>
                      <a:gd name="T22" fmla="*/ 2147483646 w 29"/>
                      <a:gd name="T23" fmla="*/ 2147483646 h 83"/>
                      <a:gd name="T24" fmla="*/ 2147483646 w 29"/>
                      <a:gd name="T25" fmla="*/ 2147483646 h 83"/>
                      <a:gd name="T26" fmla="*/ 2147483646 w 29"/>
                      <a:gd name="T27" fmla="*/ 2147483646 h 83"/>
                      <a:gd name="T28" fmla="*/ 2147483646 w 29"/>
                      <a:gd name="T29" fmla="*/ 2147483646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A9D18E"/>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 name="Freeform 241"/>
                  <p:cNvSpPr>
                    <a:spLocks/>
                  </p:cNvSpPr>
                  <p:nvPr/>
                </p:nvSpPr>
                <p:spPr bwMode="auto">
                  <a:xfrm flipH="1">
                    <a:off x="1494003" y="512781"/>
                    <a:ext cx="110968" cy="270249"/>
                  </a:xfrm>
                  <a:custGeom>
                    <a:avLst/>
                    <a:gdLst>
                      <a:gd name="T0" fmla="*/ 2147483646 w 24"/>
                      <a:gd name="T1" fmla="*/ 0 h 67"/>
                      <a:gd name="T2" fmla="*/ 2147483646 w 24"/>
                      <a:gd name="T3" fmla="*/ 2147483646 h 67"/>
                      <a:gd name="T4" fmla="*/ 2147483646 w 24"/>
                      <a:gd name="T5" fmla="*/ 2147483646 h 67"/>
                      <a:gd name="T6" fmla="*/ 0 w 24"/>
                      <a:gd name="T7" fmla="*/ 2147483646 h 67"/>
                      <a:gd name="T8" fmla="*/ 2147483646 w 24"/>
                      <a:gd name="T9" fmla="*/ 2147483646 h 67"/>
                      <a:gd name="T10" fmla="*/ 2147483646 w 24"/>
                      <a:gd name="T11" fmla="*/ 2147483646 h 67"/>
                      <a:gd name="T12" fmla="*/ 2147483646 w 24"/>
                      <a:gd name="T13" fmla="*/ 2147483646 h 67"/>
                      <a:gd name="T14" fmla="*/ 2147483646 w 24"/>
                      <a:gd name="T15" fmla="*/ 2147483646 h 67"/>
                      <a:gd name="T16" fmla="*/ 2147483646 w 24"/>
                      <a:gd name="T17" fmla="*/ 2147483646 h 67"/>
                      <a:gd name="T18" fmla="*/ 2147483646 w 24"/>
                      <a:gd name="T19" fmla="*/ 2147483646 h 67"/>
                      <a:gd name="T20" fmla="*/ 2147483646 w 24"/>
                      <a:gd name="T21" fmla="*/ 2147483646 h 67"/>
                      <a:gd name="T22" fmla="*/ 2147483646 w 24"/>
                      <a:gd name="T23" fmla="*/ 2147483646 h 67"/>
                      <a:gd name="T24" fmla="*/ 2147483646 w 24"/>
                      <a:gd name="T25" fmla="*/ 2147483646 h 67"/>
                      <a:gd name="T26" fmla="*/ 2147483646 w 24"/>
                      <a:gd name="T27" fmla="*/ 2147483646 h 67"/>
                      <a:gd name="T28" fmla="*/ 2147483646 w 24"/>
                      <a:gd name="T29" fmla="*/ 2147483646 h 67"/>
                      <a:gd name="T30" fmla="*/ 2147483646 w 24"/>
                      <a:gd name="T31" fmla="*/ 2147483646 h 67"/>
                      <a:gd name="T32" fmla="*/ 2147483646 w 24"/>
                      <a:gd name="T33" fmla="*/ 2147483646 h 67"/>
                      <a:gd name="T34" fmla="*/ 2147483646 w 24"/>
                      <a:gd name="T35" fmla="*/ 2147483646 h 67"/>
                      <a:gd name="T36" fmla="*/ 2147483646 w 24"/>
                      <a:gd name="T37" fmla="*/ 2147483646 h 67"/>
                      <a:gd name="T38" fmla="*/ 2147483646 w 24"/>
                      <a:gd name="T39" fmla="*/ 2147483646 h 67"/>
                      <a:gd name="T40" fmla="*/ 2147483646 w 24"/>
                      <a:gd name="T41" fmla="*/ 2147483646 h 67"/>
                      <a:gd name="T42" fmla="*/ 2147483646 w 24"/>
                      <a:gd name="T43" fmla="*/ 0 h 67"/>
                      <a:gd name="T44" fmla="*/ 2147483646 w 24"/>
                      <a:gd name="T45" fmla="*/ 0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 name="Freeform 242"/>
                  <p:cNvSpPr>
                    <a:spLocks/>
                  </p:cNvSpPr>
                  <p:nvPr/>
                </p:nvSpPr>
                <p:spPr bwMode="auto">
                  <a:xfrm flipH="1">
                    <a:off x="2381748" y="502387"/>
                    <a:ext cx="95115" cy="280644"/>
                  </a:xfrm>
                  <a:custGeom>
                    <a:avLst/>
                    <a:gdLst>
                      <a:gd name="T0" fmla="*/ 2147483646 w 21"/>
                      <a:gd name="T1" fmla="*/ 0 h 70"/>
                      <a:gd name="T2" fmla="*/ 2147483646 w 21"/>
                      <a:gd name="T3" fmla="*/ 2147483646 h 70"/>
                      <a:gd name="T4" fmla="*/ 2147483646 w 21"/>
                      <a:gd name="T5" fmla="*/ 2147483646 h 70"/>
                      <a:gd name="T6" fmla="*/ 2147483646 w 21"/>
                      <a:gd name="T7" fmla="*/ 2147483646 h 70"/>
                      <a:gd name="T8" fmla="*/ 2147483646 w 21"/>
                      <a:gd name="T9" fmla="*/ 2147483646 h 70"/>
                      <a:gd name="T10" fmla="*/ 2147483646 w 21"/>
                      <a:gd name="T11" fmla="*/ 2147483646 h 70"/>
                      <a:gd name="T12" fmla="*/ 2147483646 w 21"/>
                      <a:gd name="T13" fmla="*/ 2147483646 h 70"/>
                      <a:gd name="T14" fmla="*/ 2147483646 w 21"/>
                      <a:gd name="T15" fmla="*/ 2147483646 h 70"/>
                      <a:gd name="T16" fmla="*/ 2147483646 w 21"/>
                      <a:gd name="T17" fmla="*/ 2147483646 h 70"/>
                      <a:gd name="T18" fmla="*/ 2147483646 w 21"/>
                      <a:gd name="T19" fmla="*/ 2147483646 h 70"/>
                      <a:gd name="T20" fmla="*/ 2147483646 w 21"/>
                      <a:gd name="T21" fmla="*/ 2147483646 h 70"/>
                      <a:gd name="T22" fmla="*/ 2147483646 w 21"/>
                      <a:gd name="T23" fmla="*/ 2147483646 h 70"/>
                      <a:gd name="T24" fmla="*/ 2147483646 w 21"/>
                      <a:gd name="T25" fmla="*/ 2147483646 h 70"/>
                      <a:gd name="T26" fmla="*/ 2147483646 w 21"/>
                      <a:gd name="T27" fmla="*/ 2147483646 h 70"/>
                      <a:gd name="T28" fmla="*/ 2147483646 w 21"/>
                      <a:gd name="T29" fmla="*/ 2147483646 h 70"/>
                      <a:gd name="T30" fmla="*/ 2147483646 w 21"/>
                      <a:gd name="T31" fmla="*/ 2147483646 h 70"/>
                      <a:gd name="T32" fmla="*/ 2147483646 w 21"/>
                      <a:gd name="T33" fmla="*/ 2147483646 h 70"/>
                      <a:gd name="T34" fmla="*/ 2147483646 w 21"/>
                      <a:gd name="T35" fmla="*/ 2147483646 h 70"/>
                      <a:gd name="T36" fmla="*/ 0 w 21"/>
                      <a:gd name="T37" fmla="*/ 2147483646 h 70"/>
                      <a:gd name="T38" fmla="*/ 2147483646 w 21"/>
                      <a:gd name="T39" fmla="*/ 2147483646 h 70"/>
                      <a:gd name="T40" fmla="*/ 2147483646 w 21"/>
                      <a:gd name="T41" fmla="*/ 0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Freeform 243"/>
                  <p:cNvSpPr>
                    <a:spLocks/>
                  </p:cNvSpPr>
                  <p:nvPr/>
                </p:nvSpPr>
                <p:spPr bwMode="auto">
                  <a:xfrm flipH="1">
                    <a:off x="1668382" y="547428"/>
                    <a:ext cx="245715" cy="76224"/>
                  </a:xfrm>
                  <a:custGeom>
                    <a:avLst/>
                    <a:gdLst>
                      <a:gd name="T0" fmla="*/ 2147483646 w 53"/>
                      <a:gd name="T1" fmla="*/ 2147483646 h 19"/>
                      <a:gd name="T2" fmla="*/ 2147483646 w 53"/>
                      <a:gd name="T3" fmla="*/ 2147483646 h 19"/>
                      <a:gd name="T4" fmla="*/ 2147483646 w 53"/>
                      <a:gd name="T5" fmla="*/ 2147483646 h 19"/>
                      <a:gd name="T6" fmla="*/ 2147483646 w 53"/>
                      <a:gd name="T7" fmla="*/ 0 h 19"/>
                      <a:gd name="T8" fmla="*/ 2147483646 w 53"/>
                      <a:gd name="T9" fmla="*/ 0 h 19"/>
                      <a:gd name="T10" fmla="*/ 2147483646 w 53"/>
                      <a:gd name="T11" fmla="*/ 2147483646 h 19"/>
                      <a:gd name="T12" fmla="*/ 2147483646 w 53"/>
                      <a:gd name="T13" fmla="*/ 2147483646 h 19"/>
                      <a:gd name="T14" fmla="*/ 0 w 53"/>
                      <a:gd name="T15" fmla="*/ 2147483646 h 19"/>
                      <a:gd name="T16" fmla="*/ 2147483646 w 53"/>
                      <a:gd name="T17" fmla="*/ 2147483646 h 19"/>
                      <a:gd name="T18" fmla="*/ 2147483646 w 53"/>
                      <a:gd name="T19" fmla="*/ 2147483646 h 19"/>
                      <a:gd name="T20" fmla="*/ 2147483646 w 53"/>
                      <a:gd name="T21" fmla="*/ 2147483646 h 19"/>
                      <a:gd name="T22" fmla="*/ 2147483646 w 53"/>
                      <a:gd name="T23" fmla="*/ 2147483646 h 19"/>
                      <a:gd name="T24" fmla="*/ 2147483646 w 53"/>
                      <a:gd name="T25" fmla="*/ 2147483646 h 19"/>
                      <a:gd name="T26" fmla="*/ 2147483646 w 53"/>
                      <a:gd name="T27" fmla="*/ 2147483646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Freeform 244"/>
                  <p:cNvSpPr>
                    <a:spLocks/>
                  </p:cNvSpPr>
                  <p:nvPr/>
                </p:nvSpPr>
                <p:spPr bwMode="auto">
                  <a:xfrm flipH="1">
                    <a:off x="2036954" y="540499"/>
                    <a:ext cx="249678" cy="58901"/>
                  </a:xfrm>
                  <a:custGeom>
                    <a:avLst/>
                    <a:gdLst>
                      <a:gd name="T0" fmla="*/ 2147483646 w 54"/>
                      <a:gd name="T1" fmla="*/ 2147483646 h 15"/>
                      <a:gd name="T2" fmla="*/ 2147483646 w 54"/>
                      <a:gd name="T3" fmla="*/ 2147483646 h 15"/>
                      <a:gd name="T4" fmla="*/ 2147483646 w 54"/>
                      <a:gd name="T5" fmla="*/ 0 h 15"/>
                      <a:gd name="T6" fmla="*/ 2147483646 w 54"/>
                      <a:gd name="T7" fmla="*/ 2147483646 h 15"/>
                      <a:gd name="T8" fmla="*/ 2147483646 w 54"/>
                      <a:gd name="T9" fmla="*/ 2147483646 h 15"/>
                      <a:gd name="T10" fmla="*/ 2147483646 w 54"/>
                      <a:gd name="T11" fmla="*/ 2147483646 h 15"/>
                      <a:gd name="T12" fmla="*/ 0 w 54"/>
                      <a:gd name="T13" fmla="*/ 2147483646 h 15"/>
                      <a:gd name="T14" fmla="*/ 2147483646 w 54"/>
                      <a:gd name="T15" fmla="*/ 2147483646 h 15"/>
                      <a:gd name="T16" fmla="*/ 2147483646 w 54"/>
                      <a:gd name="T17" fmla="*/ 2147483646 h 15"/>
                      <a:gd name="T18" fmla="*/ 2147483646 w 54"/>
                      <a:gd name="T19" fmla="*/ 2147483646 h 15"/>
                      <a:gd name="T20" fmla="*/ 2147483646 w 54"/>
                      <a:gd name="T21" fmla="*/ 2147483646 h 15"/>
                      <a:gd name="T22" fmla="*/ 2147483646 w 54"/>
                      <a:gd name="T23" fmla="*/ 2147483646 h 15"/>
                      <a:gd name="T24" fmla="*/ 2147483646 w 54"/>
                      <a:gd name="T25" fmla="*/ 2147483646 h 15"/>
                      <a:gd name="T26" fmla="*/ 2147483646 w 54"/>
                      <a:gd name="T27" fmla="*/ 2147483646 h 15"/>
                      <a:gd name="T28" fmla="*/ 2147483646 w 54"/>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2" name="Freeform 245"/>
                  <p:cNvSpPr>
                    <a:spLocks/>
                  </p:cNvSpPr>
                  <p:nvPr/>
                </p:nvSpPr>
                <p:spPr bwMode="auto">
                  <a:xfrm flipH="1">
                    <a:off x="1589119" y="765707"/>
                    <a:ext cx="836224" cy="537034"/>
                  </a:xfrm>
                  <a:custGeom>
                    <a:avLst/>
                    <a:gdLst>
                      <a:gd name="T0" fmla="*/ 0 w 181"/>
                      <a:gd name="T1" fmla="*/ 2147483646 h 134"/>
                      <a:gd name="T2" fmla="*/ 2147483646 w 181"/>
                      <a:gd name="T3" fmla="*/ 2147483646 h 134"/>
                      <a:gd name="T4" fmla="*/ 2147483646 w 181"/>
                      <a:gd name="T5" fmla="*/ 2147483646 h 134"/>
                      <a:gd name="T6" fmla="*/ 2147483646 w 181"/>
                      <a:gd name="T7" fmla="*/ 2147483646 h 134"/>
                      <a:gd name="T8" fmla="*/ 2147483646 w 181"/>
                      <a:gd name="T9" fmla="*/ 2147483646 h 134"/>
                      <a:gd name="T10" fmla="*/ 2147483646 w 181"/>
                      <a:gd name="T11" fmla="*/ 2147483646 h 134"/>
                      <a:gd name="T12" fmla="*/ 2147483646 w 181"/>
                      <a:gd name="T13" fmla="*/ 2147483646 h 134"/>
                      <a:gd name="T14" fmla="*/ 2147483646 w 181"/>
                      <a:gd name="T15" fmla="*/ 2147483646 h 134"/>
                      <a:gd name="T16" fmla="*/ 2147483646 w 181"/>
                      <a:gd name="T17" fmla="*/ 2147483646 h 134"/>
                      <a:gd name="T18" fmla="*/ 2147483646 w 181"/>
                      <a:gd name="T19" fmla="*/ 2147483646 h 134"/>
                      <a:gd name="T20" fmla="*/ 2147483646 w 181"/>
                      <a:gd name="T21" fmla="*/ 2147483646 h 134"/>
                      <a:gd name="T22" fmla="*/ 2147483646 w 181"/>
                      <a:gd name="T23" fmla="*/ 2147483646 h 134"/>
                      <a:gd name="T24" fmla="*/ 2147483646 w 181"/>
                      <a:gd name="T25" fmla="*/ 2147483646 h 134"/>
                      <a:gd name="T26" fmla="*/ 2147483646 w 181"/>
                      <a:gd name="T27" fmla="*/ 2147483646 h 134"/>
                      <a:gd name="T28" fmla="*/ 2147483646 w 181"/>
                      <a:gd name="T29" fmla="*/ 2147483646 h 134"/>
                      <a:gd name="T30" fmla="*/ 2147483646 w 181"/>
                      <a:gd name="T31" fmla="*/ 2147483646 h 134"/>
                      <a:gd name="T32" fmla="*/ 2147483646 w 181"/>
                      <a:gd name="T33" fmla="*/ 0 h 1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3" name="Freeform 246"/>
                  <p:cNvSpPr>
                    <a:spLocks/>
                  </p:cNvSpPr>
                  <p:nvPr/>
                </p:nvSpPr>
                <p:spPr bwMode="auto">
                  <a:xfrm flipH="1">
                    <a:off x="1513819" y="654835"/>
                    <a:ext cx="110968" cy="311826"/>
                  </a:xfrm>
                  <a:custGeom>
                    <a:avLst/>
                    <a:gdLst>
                      <a:gd name="T0" fmla="*/ 2147483646 w 24"/>
                      <a:gd name="T1" fmla="*/ 0 h 78"/>
                      <a:gd name="T2" fmla="*/ 2147483646 w 24"/>
                      <a:gd name="T3" fmla="*/ 2147483646 h 78"/>
                      <a:gd name="T4" fmla="*/ 2147483646 w 24"/>
                      <a:gd name="T5" fmla="*/ 2147483646 h 78"/>
                      <a:gd name="T6" fmla="*/ 2147483646 w 24"/>
                      <a:gd name="T7" fmla="*/ 2147483646 h 78"/>
                      <a:gd name="T8" fmla="*/ 2147483646 w 24"/>
                      <a:gd name="T9" fmla="*/ 2147483646 h 78"/>
                      <a:gd name="T10" fmla="*/ 2147483646 w 24"/>
                      <a:gd name="T11" fmla="*/ 2147483646 h 78"/>
                      <a:gd name="T12" fmla="*/ 2147483646 w 24"/>
                      <a:gd name="T13" fmla="*/ 2147483646 h 78"/>
                      <a:gd name="T14" fmla="*/ 2147483646 w 24"/>
                      <a:gd name="T15" fmla="*/ 2147483646 h 78"/>
                      <a:gd name="T16" fmla="*/ 2147483646 w 24"/>
                      <a:gd name="T17" fmla="*/ 2147483646 h 78"/>
                      <a:gd name="T18" fmla="*/ 2147483646 w 24"/>
                      <a:gd name="T19" fmla="*/ 2147483646 h 78"/>
                      <a:gd name="T20" fmla="*/ 2147483646 w 24"/>
                      <a:gd name="T21" fmla="*/ 2147483646 h 78"/>
                      <a:gd name="T22" fmla="*/ 0 w 24"/>
                      <a:gd name="T23" fmla="*/ 2147483646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8CBAD"/>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4" name="Freeform 247"/>
                  <p:cNvSpPr>
                    <a:spLocks/>
                  </p:cNvSpPr>
                  <p:nvPr/>
                </p:nvSpPr>
                <p:spPr bwMode="auto">
                  <a:xfrm flipH="1">
                    <a:off x="2401563" y="620188"/>
                    <a:ext cx="130784" cy="329150"/>
                  </a:xfrm>
                  <a:custGeom>
                    <a:avLst/>
                    <a:gdLst>
                      <a:gd name="T0" fmla="*/ 2147483646 w 29"/>
                      <a:gd name="T1" fmla="*/ 2147483646 h 82"/>
                      <a:gd name="T2" fmla="*/ 2147483646 w 29"/>
                      <a:gd name="T3" fmla="*/ 0 h 82"/>
                      <a:gd name="T4" fmla="*/ 2147483646 w 29"/>
                      <a:gd name="T5" fmla="*/ 2147483646 h 82"/>
                      <a:gd name="T6" fmla="*/ 0 w 29"/>
                      <a:gd name="T7" fmla="*/ 2147483646 h 82"/>
                      <a:gd name="T8" fmla="*/ 2147483646 w 29"/>
                      <a:gd name="T9" fmla="*/ 2147483646 h 82"/>
                      <a:gd name="T10" fmla="*/ 2147483646 w 29"/>
                      <a:gd name="T11" fmla="*/ 2147483646 h 82"/>
                      <a:gd name="T12" fmla="*/ 2147483646 w 29"/>
                      <a:gd name="T13" fmla="*/ 2147483646 h 82"/>
                      <a:gd name="T14" fmla="*/ 2147483646 w 29"/>
                      <a:gd name="T15" fmla="*/ 2147483646 h 82"/>
                      <a:gd name="T16" fmla="*/ 2147483646 w 29"/>
                      <a:gd name="T17" fmla="*/ 2147483646 h 82"/>
                      <a:gd name="T18" fmla="*/ 2147483646 w 29"/>
                      <a:gd name="T19" fmla="*/ 2147483646 h 82"/>
                      <a:gd name="T20" fmla="*/ 2147483646 w 29"/>
                      <a:gd name="T21" fmla="*/ 2147483646 h 82"/>
                      <a:gd name="T22" fmla="*/ 2147483646 w 29"/>
                      <a:gd name="T23" fmla="*/ 2147483646 h 82"/>
                      <a:gd name="T24" fmla="*/ 2147483646 w 29"/>
                      <a:gd name="T25" fmla="*/ 2147483646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8CBAD"/>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Freeform 248"/>
                  <p:cNvSpPr>
                    <a:spLocks/>
                  </p:cNvSpPr>
                  <p:nvPr/>
                </p:nvSpPr>
                <p:spPr bwMode="auto">
                  <a:xfrm flipH="1">
                    <a:off x="2457048" y="637512"/>
                    <a:ext cx="67373" cy="45042"/>
                  </a:xfrm>
                  <a:custGeom>
                    <a:avLst/>
                    <a:gdLst>
                      <a:gd name="T0" fmla="*/ 2147483646 w 15"/>
                      <a:gd name="T1" fmla="*/ 2147483646 h 11"/>
                      <a:gd name="T2" fmla="*/ 2147483646 w 15"/>
                      <a:gd name="T3" fmla="*/ 2147483646 h 11"/>
                      <a:gd name="T4" fmla="*/ 2147483646 w 15"/>
                      <a:gd name="T5" fmla="*/ 2147483646 h 11"/>
                      <a:gd name="T6" fmla="*/ 0 w 15"/>
                      <a:gd name="T7" fmla="*/ 214748364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6" name="Freeform 249"/>
                  <p:cNvSpPr>
                    <a:spLocks/>
                  </p:cNvSpPr>
                  <p:nvPr/>
                </p:nvSpPr>
                <p:spPr bwMode="auto">
                  <a:xfrm flipH="1">
                    <a:off x="2429305" y="744918"/>
                    <a:ext cx="47558" cy="107407"/>
                  </a:xfrm>
                  <a:custGeom>
                    <a:avLst/>
                    <a:gdLst>
                      <a:gd name="T0" fmla="*/ 0 w 11"/>
                      <a:gd name="T1" fmla="*/ 0 h 27"/>
                      <a:gd name="T2" fmla="*/ 2147483646 w 11"/>
                      <a:gd name="T3" fmla="*/ 2147483646 h 27"/>
                      <a:gd name="T4" fmla="*/ 2147483646 w 11"/>
                      <a:gd name="T5" fmla="*/ 2147483646 h 27"/>
                      <a:gd name="T6" fmla="*/ 2147483646 w 11"/>
                      <a:gd name="T7" fmla="*/ 2147483646 h 27"/>
                      <a:gd name="T8" fmla="*/ 2147483646 w 11"/>
                      <a:gd name="T9" fmla="*/ 214748364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7" name="Freeform 250"/>
                  <p:cNvSpPr>
                    <a:spLocks/>
                  </p:cNvSpPr>
                  <p:nvPr/>
                </p:nvSpPr>
                <p:spPr bwMode="auto">
                  <a:xfrm flipH="1">
                    <a:off x="1549487" y="720665"/>
                    <a:ext cx="23779" cy="121266"/>
                  </a:xfrm>
                  <a:custGeom>
                    <a:avLst/>
                    <a:gdLst>
                      <a:gd name="T0" fmla="*/ 2147483646 w 5"/>
                      <a:gd name="T1" fmla="*/ 0 h 30"/>
                      <a:gd name="T2" fmla="*/ 2147483646 w 5"/>
                      <a:gd name="T3" fmla="*/ 2147483646 h 30"/>
                      <a:gd name="T4" fmla="*/ 2147483646 w 5"/>
                      <a:gd name="T5" fmla="*/ 2147483646 h 30"/>
                      <a:gd name="T6" fmla="*/ 0 w 5"/>
                      <a:gd name="T7" fmla="*/ 2147483646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8" name="Freeform 254"/>
                  <p:cNvSpPr>
                    <a:spLocks/>
                  </p:cNvSpPr>
                  <p:nvPr/>
                </p:nvSpPr>
                <p:spPr bwMode="auto">
                  <a:xfrm flipH="1">
                    <a:off x="1688197" y="647906"/>
                    <a:ext cx="221936" cy="58901"/>
                  </a:xfrm>
                  <a:custGeom>
                    <a:avLst/>
                    <a:gdLst>
                      <a:gd name="T0" fmla="*/ 0 w 48"/>
                      <a:gd name="T1" fmla="*/ 2147483646 h 14"/>
                      <a:gd name="T2" fmla="*/ 2147483646 w 48"/>
                      <a:gd name="T3" fmla="*/ 2147483646 h 14"/>
                      <a:gd name="T4" fmla="*/ 2147483646 w 48"/>
                      <a:gd name="T5" fmla="*/ 2147483646 h 14"/>
                      <a:gd name="T6" fmla="*/ 2147483646 w 48"/>
                      <a:gd name="T7" fmla="*/ 2147483646 h 14"/>
                      <a:gd name="T8" fmla="*/ 2147483646 w 48"/>
                      <a:gd name="T9" fmla="*/ 2147483646 h 14"/>
                      <a:gd name="T10" fmla="*/ 2147483646 w 48"/>
                      <a:gd name="T11" fmla="*/ 2147483646 h 14"/>
                      <a:gd name="T12" fmla="*/ 2147483646 w 48"/>
                      <a:gd name="T13" fmla="*/ 2147483646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Freeform 255"/>
                  <p:cNvSpPr>
                    <a:spLocks/>
                  </p:cNvSpPr>
                  <p:nvPr/>
                </p:nvSpPr>
                <p:spPr bwMode="auto">
                  <a:xfrm flipH="1">
                    <a:off x="2052807" y="644441"/>
                    <a:ext cx="214010" cy="51971"/>
                  </a:xfrm>
                  <a:custGeom>
                    <a:avLst/>
                    <a:gdLst>
                      <a:gd name="T0" fmla="*/ 2147483646 w 47"/>
                      <a:gd name="T1" fmla="*/ 2147483646 h 13"/>
                      <a:gd name="T2" fmla="*/ 2147483646 w 47"/>
                      <a:gd name="T3" fmla="*/ 2147483646 h 13"/>
                      <a:gd name="T4" fmla="*/ 2147483646 w 47"/>
                      <a:gd name="T5" fmla="*/ 2147483646 h 13"/>
                      <a:gd name="T6" fmla="*/ 2147483646 w 47"/>
                      <a:gd name="T7" fmla="*/ 0 h 13"/>
                      <a:gd name="T8" fmla="*/ 2147483646 w 47"/>
                      <a:gd name="T9" fmla="*/ 2147483646 h 13"/>
                      <a:gd name="T10" fmla="*/ 2147483646 w 47"/>
                      <a:gd name="T11" fmla="*/ 2147483646 h 13"/>
                      <a:gd name="T12" fmla="*/ 0 w 47"/>
                      <a:gd name="T13" fmla="*/ 2147483646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Freeform 256"/>
                  <p:cNvSpPr>
                    <a:spLocks/>
                  </p:cNvSpPr>
                  <p:nvPr/>
                </p:nvSpPr>
                <p:spPr bwMode="auto">
                  <a:xfrm flipH="1">
                    <a:off x="2060733" y="699877"/>
                    <a:ext cx="174378" cy="20788"/>
                  </a:xfrm>
                  <a:custGeom>
                    <a:avLst/>
                    <a:gdLst>
                      <a:gd name="T0" fmla="*/ 2147483646 w 38"/>
                      <a:gd name="T1" fmla="*/ 2147483646 h 5"/>
                      <a:gd name="T2" fmla="*/ 2147483646 w 38"/>
                      <a:gd name="T3" fmla="*/ 2147483646 h 5"/>
                      <a:gd name="T4" fmla="*/ 2147483646 w 38"/>
                      <a:gd name="T5" fmla="*/ 2147483646 h 5"/>
                      <a:gd name="T6" fmla="*/ 2147483646 w 38"/>
                      <a:gd name="T7" fmla="*/ 2147483646 h 5"/>
                      <a:gd name="T8" fmla="*/ 0 w 3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1" name="Freeform 257"/>
                  <p:cNvSpPr>
                    <a:spLocks/>
                  </p:cNvSpPr>
                  <p:nvPr/>
                </p:nvSpPr>
                <p:spPr bwMode="auto">
                  <a:xfrm flipH="1">
                    <a:off x="2068659" y="661765"/>
                    <a:ext cx="174378" cy="34647"/>
                  </a:xfrm>
                  <a:custGeom>
                    <a:avLst/>
                    <a:gdLst>
                      <a:gd name="T0" fmla="*/ 2147483646 w 38"/>
                      <a:gd name="T1" fmla="*/ 2147483646 h 9"/>
                      <a:gd name="T2" fmla="*/ 2147483646 w 38"/>
                      <a:gd name="T3" fmla="*/ 2147483646 h 9"/>
                      <a:gd name="T4" fmla="*/ 2147483646 w 38"/>
                      <a:gd name="T5" fmla="*/ 2147483646 h 9"/>
                      <a:gd name="T6" fmla="*/ 2147483646 w 38"/>
                      <a:gd name="T7" fmla="*/ 0 h 9"/>
                      <a:gd name="T8" fmla="*/ 2147483646 w 38"/>
                      <a:gd name="T9" fmla="*/ 2147483646 h 9"/>
                      <a:gd name="T10" fmla="*/ 0 w 38"/>
                      <a:gd name="T11" fmla="*/ 214748364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Freeform 258"/>
                  <p:cNvSpPr>
                    <a:spLocks/>
                  </p:cNvSpPr>
                  <p:nvPr/>
                </p:nvSpPr>
                <p:spPr bwMode="auto">
                  <a:xfrm flipH="1">
                    <a:off x="1715939" y="668694"/>
                    <a:ext cx="174378" cy="48506"/>
                  </a:xfrm>
                  <a:custGeom>
                    <a:avLst/>
                    <a:gdLst>
                      <a:gd name="T0" fmla="*/ 0 w 38"/>
                      <a:gd name="T1" fmla="*/ 2147483646 h 12"/>
                      <a:gd name="T2" fmla="*/ 2147483646 w 38"/>
                      <a:gd name="T3" fmla="*/ 2147483646 h 12"/>
                      <a:gd name="T4" fmla="*/ 2147483646 w 38"/>
                      <a:gd name="T5" fmla="*/ 2147483646 h 12"/>
                      <a:gd name="T6" fmla="*/ 2147483646 w 38"/>
                      <a:gd name="T7" fmla="*/ 0 h 12"/>
                      <a:gd name="T8" fmla="*/ 2147483646 w 38"/>
                      <a:gd name="T9" fmla="*/ 2147483646 h 12"/>
                      <a:gd name="T10" fmla="*/ 2147483646 w 38"/>
                      <a:gd name="T11" fmla="*/ 2147483646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 name="Freeform 259"/>
                  <p:cNvSpPr>
                    <a:spLocks/>
                  </p:cNvSpPr>
                  <p:nvPr/>
                </p:nvSpPr>
                <p:spPr bwMode="auto">
                  <a:xfrm flipH="1">
                    <a:off x="1731792" y="699877"/>
                    <a:ext cx="142673" cy="17324"/>
                  </a:xfrm>
                  <a:custGeom>
                    <a:avLst/>
                    <a:gdLst>
                      <a:gd name="T0" fmla="*/ 0 w 31"/>
                      <a:gd name="T1" fmla="*/ 2147483646 h 4"/>
                      <a:gd name="T2" fmla="*/ 2147483646 w 31"/>
                      <a:gd name="T3" fmla="*/ 2147483646 h 4"/>
                      <a:gd name="T4" fmla="*/ 2147483646 w 31"/>
                      <a:gd name="T5" fmla="*/ 2147483646 h 4"/>
                      <a:gd name="T6" fmla="*/ 2147483646 w 31"/>
                      <a:gd name="T7" fmla="*/ 2147483646 h 4"/>
                      <a:gd name="T8" fmla="*/ 2147483646 w 3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 name="Freeform 260"/>
                  <p:cNvSpPr>
                    <a:spLocks/>
                  </p:cNvSpPr>
                  <p:nvPr/>
                </p:nvSpPr>
                <p:spPr bwMode="auto">
                  <a:xfrm flipH="1">
                    <a:off x="1719902" y="734524"/>
                    <a:ext cx="166452" cy="17324"/>
                  </a:xfrm>
                  <a:custGeom>
                    <a:avLst/>
                    <a:gdLst>
                      <a:gd name="T0" fmla="*/ 0 w 36"/>
                      <a:gd name="T1" fmla="*/ 0 h 5"/>
                      <a:gd name="T2" fmla="*/ 2147483646 w 36"/>
                      <a:gd name="T3" fmla="*/ 2147483646 h 5"/>
                      <a:gd name="T4" fmla="*/ 2147483646 w 36"/>
                      <a:gd name="T5" fmla="*/ 2147483646 h 5"/>
                      <a:gd name="T6" fmla="*/ 2147483646 w 3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Freeform 261"/>
                  <p:cNvSpPr>
                    <a:spLocks/>
                  </p:cNvSpPr>
                  <p:nvPr/>
                </p:nvSpPr>
                <p:spPr bwMode="auto">
                  <a:xfrm flipH="1">
                    <a:off x="2068659" y="734524"/>
                    <a:ext cx="174378" cy="24253"/>
                  </a:xfrm>
                  <a:custGeom>
                    <a:avLst/>
                    <a:gdLst>
                      <a:gd name="T0" fmla="*/ 2147483646 w 38"/>
                      <a:gd name="T1" fmla="*/ 0 h 6"/>
                      <a:gd name="T2" fmla="*/ 2147483646 w 38"/>
                      <a:gd name="T3" fmla="*/ 2147483646 h 6"/>
                      <a:gd name="T4" fmla="*/ 2147483646 w 38"/>
                      <a:gd name="T5" fmla="*/ 2147483646 h 6"/>
                      <a:gd name="T6" fmla="*/ 0 w 38"/>
                      <a:gd name="T7" fmla="*/ 2147483646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6" name="Freeform 262"/>
                  <p:cNvSpPr>
                    <a:spLocks/>
                  </p:cNvSpPr>
                  <p:nvPr/>
                </p:nvSpPr>
                <p:spPr bwMode="auto">
                  <a:xfrm flipH="1">
                    <a:off x="2128106" y="893902"/>
                    <a:ext cx="71337" cy="86618"/>
                  </a:xfrm>
                  <a:custGeom>
                    <a:avLst/>
                    <a:gdLst>
                      <a:gd name="T0" fmla="*/ 2147483646 w 15"/>
                      <a:gd name="T1" fmla="*/ 0 h 22"/>
                      <a:gd name="T2" fmla="*/ 2147483646 w 15"/>
                      <a:gd name="T3" fmla="*/ 2147483646 h 22"/>
                      <a:gd name="T4" fmla="*/ 0 w 15"/>
                      <a:gd name="T5" fmla="*/ 2147483646 h 22"/>
                      <a:gd name="T6" fmla="*/ 0 60000 65536"/>
                      <a:gd name="T7" fmla="*/ 0 60000 65536"/>
                      <a:gd name="T8" fmla="*/ 0 60000 65536"/>
                    </a:gdLst>
                    <a:ahLst/>
                    <a:cxnLst>
                      <a:cxn ang="T6">
                        <a:pos x="T0" y="T1"/>
                      </a:cxn>
                      <a:cxn ang="T7">
                        <a:pos x="T2" y="T3"/>
                      </a:cxn>
                      <a:cxn ang="T8">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7" name="Freeform 263"/>
                  <p:cNvSpPr>
                    <a:spLocks/>
                  </p:cNvSpPr>
                  <p:nvPr/>
                </p:nvSpPr>
                <p:spPr bwMode="auto">
                  <a:xfrm flipH="1">
                    <a:off x="1751608" y="886973"/>
                    <a:ext cx="91152" cy="97013"/>
                  </a:xfrm>
                  <a:custGeom>
                    <a:avLst/>
                    <a:gdLst>
                      <a:gd name="T0" fmla="*/ 0 w 20"/>
                      <a:gd name="T1" fmla="*/ 0 h 25"/>
                      <a:gd name="T2" fmla="*/ 2147483646 w 20"/>
                      <a:gd name="T3" fmla="*/ 2147483646 h 25"/>
                      <a:gd name="T4" fmla="*/ 2147483646 w 20"/>
                      <a:gd name="T5" fmla="*/ 2147483646 h 25"/>
                      <a:gd name="T6" fmla="*/ 0 60000 65536"/>
                      <a:gd name="T7" fmla="*/ 0 60000 65536"/>
                      <a:gd name="T8" fmla="*/ 0 60000 65536"/>
                    </a:gdLst>
                    <a:ahLst/>
                    <a:cxnLst>
                      <a:cxn ang="T6">
                        <a:pos x="T0" y="T1"/>
                      </a:cxn>
                      <a:cxn ang="T7">
                        <a:pos x="T2" y="T3"/>
                      </a:cxn>
                      <a:cxn ang="T8">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8" name="Freeform 264"/>
                  <p:cNvSpPr>
                    <a:spLocks/>
                  </p:cNvSpPr>
                  <p:nvPr/>
                </p:nvSpPr>
                <p:spPr bwMode="auto">
                  <a:xfrm flipH="1">
                    <a:off x="2009212" y="675624"/>
                    <a:ext cx="3963" cy="166307"/>
                  </a:xfrm>
                  <a:custGeom>
                    <a:avLst/>
                    <a:gdLst>
                      <a:gd name="T0" fmla="*/ 2147483646 w 1"/>
                      <a:gd name="T1" fmla="*/ 0 h 41"/>
                      <a:gd name="T2" fmla="*/ 0 w 1"/>
                      <a:gd name="T3" fmla="*/ 2147483646 h 41"/>
                      <a:gd name="T4" fmla="*/ 0 60000 65536"/>
                      <a:gd name="T5" fmla="*/ 0 60000 65536"/>
                    </a:gdLst>
                    <a:ahLst/>
                    <a:cxnLst>
                      <a:cxn ang="T4">
                        <a:pos x="T0" y="T1"/>
                      </a:cxn>
                      <a:cxn ang="T5">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9" name="Freeform 265"/>
                  <p:cNvSpPr>
                    <a:spLocks/>
                  </p:cNvSpPr>
                  <p:nvPr/>
                </p:nvSpPr>
                <p:spPr bwMode="auto">
                  <a:xfrm flipH="1">
                    <a:off x="1922023" y="686018"/>
                    <a:ext cx="7926" cy="148984"/>
                  </a:xfrm>
                  <a:custGeom>
                    <a:avLst/>
                    <a:gdLst>
                      <a:gd name="T0" fmla="*/ 0 w 2"/>
                      <a:gd name="T1" fmla="*/ 0 h 37"/>
                      <a:gd name="T2" fmla="*/ 2147483646 w 2"/>
                      <a:gd name="T3" fmla="*/ 2147483646 h 37"/>
                      <a:gd name="T4" fmla="*/ 0 60000 65536"/>
                      <a:gd name="T5" fmla="*/ 0 60000 65536"/>
                    </a:gdLst>
                    <a:ahLst/>
                    <a:cxnLst>
                      <a:cxn ang="T4">
                        <a:pos x="T0" y="T1"/>
                      </a:cxn>
                      <a:cxn ang="T5">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0" name="Freeform 266"/>
                  <p:cNvSpPr>
                    <a:spLocks/>
                  </p:cNvSpPr>
                  <p:nvPr/>
                </p:nvSpPr>
                <p:spPr bwMode="auto">
                  <a:xfrm flipH="1">
                    <a:off x="1894281" y="762242"/>
                    <a:ext cx="15853" cy="83154"/>
                  </a:xfrm>
                  <a:custGeom>
                    <a:avLst/>
                    <a:gdLst>
                      <a:gd name="T0" fmla="*/ 0 w 3"/>
                      <a:gd name="T1" fmla="*/ 0 h 21"/>
                      <a:gd name="T2" fmla="*/ 2147483646 w 3"/>
                      <a:gd name="T3" fmla="*/ 2147483646 h 21"/>
                      <a:gd name="T4" fmla="*/ 0 60000 65536"/>
                      <a:gd name="T5" fmla="*/ 0 60000 65536"/>
                    </a:gdLst>
                    <a:ahLst/>
                    <a:cxnLst>
                      <a:cxn ang="T4">
                        <a:pos x="T0" y="T1"/>
                      </a:cxn>
                      <a:cxn ang="T5">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267"/>
                  <p:cNvSpPr>
                    <a:spLocks/>
                  </p:cNvSpPr>
                  <p:nvPr/>
                </p:nvSpPr>
                <p:spPr bwMode="auto">
                  <a:xfrm flipH="1">
                    <a:off x="1846723" y="862719"/>
                    <a:ext cx="79263" cy="83154"/>
                  </a:xfrm>
                  <a:custGeom>
                    <a:avLst/>
                    <a:gdLst>
                      <a:gd name="T0" fmla="*/ 0 w 17"/>
                      <a:gd name="T1" fmla="*/ 2147483646 h 21"/>
                      <a:gd name="T2" fmla="*/ 2147483646 w 17"/>
                      <a:gd name="T3" fmla="*/ 0 h 21"/>
                      <a:gd name="T4" fmla="*/ 2147483646 w 17"/>
                      <a:gd name="T5" fmla="*/ 2147483646 h 21"/>
                      <a:gd name="T6" fmla="*/ 2147483646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268"/>
                  <p:cNvSpPr>
                    <a:spLocks/>
                  </p:cNvSpPr>
                  <p:nvPr/>
                </p:nvSpPr>
                <p:spPr bwMode="auto">
                  <a:xfrm flipH="1">
                    <a:off x="2068659" y="852325"/>
                    <a:ext cx="35668" cy="86618"/>
                  </a:xfrm>
                  <a:custGeom>
                    <a:avLst/>
                    <a:gdLst>
                      <a:gd name="T0" fmla="*/ 2147483646 w 8"/>
                      <a:gd name="T1" fmla="*/ 0 h 21"/>
                      <a:gd name="T2" fmla="*/ 2147483646 w 8"/>
                      <a:gd name="T3" fmla="*/ 2147483646 h 21"/>
                      <a:gd name="T4" fmla="*/ 0 w 8"/>
                      <a:gd name="T5" fmla="*/ 2147483646 h 21"/>
                      <a:gd name="T6" fmla="*/ 2147483646 w 8"/>
                      <a:gd name="T7" fmla="*/ 2147483646 h 21"/>
                      <a:gd name="T8" fmla="*/ 2147483646 w 8"/>
                      <a:gd name="T9" fmla="*/ 2147483646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Freeform 269"/>
                  <p:cNvSpPr>
                    <a:spLocks/>
                  </p:cNvSpPr>
                  <p:nvPr/>
                </p:nvSpPr>
                <p:spPr bwMode="auto">
                  <a:xfrm flipH="1">
                    <a:off x="1882391" y="900832"/>
                    <a:ext cx="194194" cy="65830"/>
                  </a:xfrm>
                  <a:custGeom>
                    <a:avLst/>
                    <a:gdLst>
                      <a:gd name="T0" fmla="*/ 0 w 43"/>
                      <a:gd name="T1" fmla="*/ 2147483646 h 16"/>
                      <a:gd name="T2" fmla="*/ 2147483646 w 43"/>
                      <a:gd name="T3" fmla="*/ 2147483646 h 16"/>
                      <a:gd name="T4" fmla="*/ 2147483646 w 43"/>
                      <a:gd name="T5" fmla="*/ 2147483646 h 16"/>
                      <a:gd name="T6" fmla="*/ 2147483646 w 43"/>
                      <a:gd name="T7" fmla="*/ 2147483646 h 16"/>
                      <a:gd name="T8" fmla="*/ 2147483646 w 43"/>
                      <a:gd name="T9" fmla="*/ 2147483646 h 16"/>
                      <a:gd name="T10" fmla="*/ 2147483646 w 43"/>
                      <a:gd name="T11" fmla="*/ 2147483646 h 16"/>
                      <a:gd name="T12" fmla="*/ 2147483646 w 43"/>
                      <a:gd name="T13" fmla="*/ 2147483646 h 16"/>
                      <a:gd name="T14" fmla="*/ 2147483646 w 43"/>
                      <a:gd name="T15" fmla="*/ 2147483646 h 16"/>
                      <a:gd name="T16" fmla="*/ 2147483646 w 43"/>
                      <a:gd name="T17" fmla="*/ 2147483646 h 16"/>
                      <a:gd name="T18" fmla="*/ 2147483646 w 43"/>
                      <a:gd name="T19" fmla="*/ 2147483646 h 16"/>
                      <a:gd name="T20" fmla="*/ 2147483646 w 43"/>
                      <a:gd name="T21" fmla="*/ 2147483646 h 16"/>
                      <a:gd name="T22" fmla="*/ 2147483646 w 43"/>
                      <a:gd name="T23" fmla="*/ 2147483646 h 16"/>
                      <a:gd name="T24" fmla="*/ 2147483646 w 43"/>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270"/>
                  <p:cNvSpPr>
                    <a:spLocks/>
                  </p:cNvSpPr>
                  <p:nvPr/>
                </p:nvSpPr>
                <p:spPr bwMode="auto">
                  <a:xfrm flipH="1">
                    <a:off x="2036954" y="741454"/>
                    <a:ext cx="19816" cy="86618"/>
                  </a:xfrm>
                  <a:custGeom>
                    <a:avLst/>
                    <a:gdLst>
                      <a:gd name="T0" fmla="*/ 2147483646 w 4"/>
                      <a:gd name="T1" fmla="*/ 0 h 22"/>
                      <a:gd name="T2" fmla="*/ 0 w 4"/>
                      <a:gd name="T3" fmla="*/ 2147483646 h 22"/>
                      <a:gd name="T4" fmla="*/ 0 60000 65536"/>
                      <a:gd name="T5" fmla="*/ 0 60000 65536"/>
                    </a:gdLst>
                    <a:ahLst/>
                    <a:cxnLst>
                      <a:cxn ang="T4">
                        <a:pos x="T0" y="T1"/>
                      </a:cxn>
                      <a:cxn ang="T5">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271"/>
                  <p:cNvSpPr>
                    <a:spLocks/>
                  </p:cNvSpPr>
                  <p:nvPr/>
                </p:nvSpPr>
                <p:spPr bwMode="auto">
                  <a:xfrm flipH="1">
                    <a:off x="1858613" y="547428"/>
                    <a:ext cx="55484" cy="45042"/>
                  </a:xfrm>
                  <a:custGeom>
                    <a:avLst/>
                    <a:gdLst>
                      <a:gd name="T0" fmla="*/ 0 w 12"/>
                      <a:gd name="T1" fmla="*/ 2147483646 h 11"/>
                      <a:gd name="T2" fmla="*/ 2147483646 w 12"/>
                      <a:gd name="T3" fmla="*/ 2147483646 h 11"/>
                      <a:gd name="T4" fmla="*/ 2147483646 w 12"/>
                      <a:gd name="T5" fmla="*/ 0 h 11"/>
                      <a:gd name="T6" fmla="*/ 0 60000 65536"/>
                      <a:gd name="T7" fmla="*/ 0 60000 65536"/>
                      <a:gd name="T8" fmla="*/ 0 60000 65536"/>
                    </a:gdLst>
                    <a:ahLst/>
                    <a:cxnLst>
                      <a:cxn ang="T6">
                        <a:pos x="T0" y="T1"/>
                      </a:cxn>
                      <a:cxn ang="T7">
                        <a:pos x="T2" y="T3"/>
                      </a:cxn>
                      <a:cxn ang="T8">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272"/>
                  <p:cNvSpPr>
                    <a:spLocks/>
                  </p:cNvSpPr>
                  <p:nvPr/>
                </p:nvSpPr>
                <p:spPr bwMode="auto">
                  <a:xfrm flipH="1">
                    <a:off x="1660455" y="547428"/>
                    <a:ext cx="198157" cy="90083"/>
                  </a:xfrm>
                  <a:custGeom>
                    <a:avLst/>
                    <a:gdLst>
                      <a:gd name="T0" fmla="*/ 2147483646 w 43"/>
                      <a:gd name="T1" fmla="*/ 2147483646 h 22"/>
                      <a:gd name="T2" fmla="*/ 2147483646 w 43"/>
                      <a:gd name="T3" fmla="*/ 2147483646 h 22"/>
                      <a:gd name="T4" fmla="*/ 2147483646 w 43"/>
                      <a:gd name="T5" fmla="*/ 2147483646 h 22"/>
                      <a:gd name="T6" fmla="*/ 2147483646 w 43"/>
                      <a:gd name="T7" fmla="*/ 2147483646 h 22"/>
                      <a:gd name="T8" fmla="*/ 0 w 43"/>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273"/>
                  <p:cNvSpPr>
                    <a:spLocks/>
                  </p:cNvSpPr>
                  <p:nvPr/>
                </p:nvSpPr>
                <p:spPr bwMode="auto">
                  <a:xfrm flipH="1">
                    <a:off x="1664418" y="589005"/>
                    <a:ext cx="233826" cy="45042"/>
                  </a:xfrm>
                  <a:custGeom>
                    <a:avLst/>
                    <a:gdLst>
                      <a:gd name="T0" fmla="*/ 0 w 51"/>
                      <a:gd name="T1" fmla="*/ 2147483646 h 11"/>
                      <a:gd name="T2" fmla="*/ 2147483646 w 51"/>
                      <a:gd name="T3" fmla="*/ 0 h 11"/>
                      <a:gd name="T4" fmla="*/ 2147483646 w 51"/>
                      <a:gd name="T5" fmla="*/ 2147483646 h 11"/>
                      <a:gd name="T6" fmla="*/ 2147483646 w 51"/>
                      <a:gd name="T7" fmla="*/ 2147483646 h 11"/>
                      <a:gd name="T8" fmla="*/ 2147483646 w 51"/>
                      <a:gd name="T9" fmla="*/ 2147483646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274"/>
                  <p:cNvSpPr>
                    <a:spLocks/>
                  </p:cNvSpPr>
                  <p:nvPr/>
                </p:nvSpPr>
                <p:spPr bwMode="auto">
                  <a:xfrm flipH="1">
                    <a:off x="2036954" y="540499"/>
                    <a:ext cx="249678" cy="51971"/>
                  </a:xfrm>
                  <a:custGeom>
                    <a:avLst/>
                    <a:gdLst>
                      <a:gd name="T0" fmla="*/ 2147483646 w 54"/>
                      <a:gd name="T1" fmla="*/ 2147483646 h 13"/>
                      <a:gd name="T2" fmla="*/ 2147483646 w 54"/>
                      <a:gd name="T3" fmla="*/ 2147483646 h 13"/>
                      <a:gd name="T4" fmla="*/ 2147483646 w 54"/>
                      <a:gd name="T5" fmla="*/ 2147483646 h 13"/>
                      <a:gd name="T6" fmla="*/ 2147483646 w 54"/>
                      <a:gd name="T7" fmla="*/ 2147483646 h 13"/>
                      <a:gd name="T8" fmla="*/ 0 w 54"/>
                      <a:gd name="T9" fmla="*/ 2147483646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Freeform 275"/>
                  <p:cNvSpPr>
                    <a:spLocks/>
                  </p:cNvSpPr>
                  <p:nvPr/>
                </p:nvSpPr>
                <p:spPr bwMode="auto">
                  <a:xfrm flipH="1">
                    <a:off x="2036954" y="571682"/>
                    <a:ext cx="249678" cy="27718"/>
                  </a:xfrm>
                  <a:custGeom>
                    <a:avLst/>
                    <a:gdLst>
                      <a:gd name="T0" fmla="*/ 0 w 54"/>
                      <a:gd name="T1" fmla="*/ 2147483646 h 7"/>
                      <a:gd name="T2" fmla="*/ 2147483646 w 54"/>
                      <a:gd name="T3" fmla="*/ 2147483646 h 7"/>
                      <a:gd name="T4" fmla="*/ 2147483646 w 54"/>
                      <a:gd name="T5" fmla="*/ 2147483646 h 7"/>
                      <a:gd name="T6" fmla="*/ 2147483646 w 54"/>
                      <a:gd name="T7" fmla="*/ 2147483646 h 7"/>
                      <a:gd name="T8" fmla="*/ 2147483646 w 54"/>
                      <a:gd name="T9" fmla="*/ 2147483646 h 7"/>
                      <a:gd name="T10" fmla="*/ 2147483646 w 54"/>
                      <a:gd name="T11" fmla="*/ 2147483646 h 7"/>
                      <a:gd name="T12" fmla="*/ 2147483646 w 54"/>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276"/>
                  <p:cNvSpPr>
                    <a:spLocks/>
                  </p:cNvSpPr>
                  <p:nvPr/>
                </p:nvSpPr>
                <p:spPr bwMode="auto">
                  <a:xfrm flipH="1">
                    <a:off x="2025065" y="502387"/>
                    <a:ext cx="122858" cy="20788"/>
                  </a:xfrm>
                  <a:custGeom>
                    <a:avLst/>
                    <a:gdLst>
                      <a:gd name="T0" fmla="*/ 0 w 27"/>
                      <a:gd name="T1" fmla="*/ 2147483646 h 6"/>
                      <a:gd name="T2" fmla="*/ 2147483646 w 27"/>
                      <a:gd name="T3" fmla="*/ 2147483646 h 6"/>
                      <a:gd name="T4" fmla="*/ 2147483646 w 27"/>
                      <a:gd name="T5" fmla="*/ 2147483646 h 6"/>
                      <a:gd name="T6" fmla="*/ 0 60000 65536"/>
                      <a:gd name="T7" fmla="*/ 0 60000 65536"/>
                      <a:gd name="T8" fmla="*/ 0 60000 65536"/>
                    </a:gdLst>
                    <a:ahLst/>
                    <a:cxnLst>
                      <a:cxn ang="T6">
                        <a:pos x="T0" y="T1"/>
                      </a:cxn>
                      <a:cxn ang="T7">
                        <a:pos x="T2" y="T3"/>
                      </a:cxn>
                      <a:cxn ang="T8">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277"/>
                  <p:cNvSpPr>
                    <a:spLocks/>
                  </p:cNvSpPr>
                  <p:nvPr/>
                </p:nvSpPr>
                <p:spPr bwMode="auto">
                  <a:xfrm flipH="1">
                    <a:off x="1787276" y="485063"/>
                    <a:ext cx="229862" cy="10394"/>
                  </a:xfrm>
                  <a:custGeom>
                    <a:avLst/>
                    <a:gdLst>
                      <a:gd name="T0" fmla="*/ 0 w 50"/>
                      <a:gd name="T1" fmla="*/ 0 h 3"/>
                      <a:gd name="T2" fmla="*/ 2147483646 w 50"/>
                      <a:gd name="T3" fmla="*/ 2147483646 h 3"/>
                      <a:gd name="T4" fmla="*/ 2147483646 w 50"/>
                      <a:gd name="T5" fmla="*/ 2147483646 h 3"/>
                      <a:gd name="T6" fmla="*/ 2147483646 w 50"/>
                      <a:gd name="T7" fmla="*/ 0 h 3"/>
                      <a:gd name="T8" fmla="*/ 2147483646 w 50"/>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Freeform 278"/>
                  <p:cNvSpPr>
                    <a:spLocks/>
                  </p:cNvSpPr>
                  <p:nvPr/>
                </p:nvSpPr>
                <p:spPr bwMode="auto">
                  <a:xfrm flipH="1">
                    <a:off x="2215296" y="963197"/>
                    <a:ext cx="87189" cy="6929"/>
                  </a:xfrm>
                  <a:custGeom>
                    <a:avLst/>
                    <a:gdLst>
                      <a:gd name="T0" fmla="*/ 0 w 19"/>
                      <a:gd name="T1" fmla="*/ 2147483646 h 2"/>
                      <a:gd name="T2" fmla="*/ 2147483646 w 19"/>
                      <a:gd name="T3" fmla="*/ 2147483646 h 2"/>
                      <a:gd name="T4" fmla="*/ 2147483646 w 19"/>
                      <a:gd name="T5" fmla="*/ 0 h 2"/>
                      <a:gd name="T6" fmla="*/ 0 60000 65536"/>
                      <a:gd name="T7" fmla="*/ 0 60000 65536"/>
                      <a:gd name="T8" fmla="*/ 0 60000 65536"/>
                    </a:gdLst>
                    <a:ahLst/>
                    <a:cxnLst>
                      <a:cxn ang="T6">
                        <a:pos x="T0" y="T1"/>
                      </a:cxn>
                      <a:cxn ang="T7">
                        <a:pos x="T2" y="T3"/>
                      </a:cxn>
                      <a:cxn ang="T8">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Freeform 279"/>
                  <p:cNvSpPr>
                    <a:spLocks/>
                  </p:cNvSpPr>
                  <p:nvPr/>
                </p:nvSpPr>
                <p:spPr bwMode="auto">
                  <a:xfrm flipH="1">
                    <a:off x="2183590" y="1015168"/>
                    <a:ext cx="35668" cy="41577"/>
                  </a:xfrm>
                  <a:custGeom>
                    <a:avLst/>
                    <a:gdLst>
                      <a:gd name="T0" fmla="*/ 0 w 8"/>
                      <a:gd name="T1" fmla="*/ 0 h 11"/>
                      <a:gd name="T2" fmla="*/ 2147483646 w 8"/>
                      <a:gd name="T3" fmla="*/ 2147483646 h 11"/>
                      <a:gd name="T4" fmla="*/ 2147483646 w 8"/>
                      <a:gd name="T5" fmla="*/ 2147483646 h 11"/>
                      <a:gd name="T6" fmla="*/ 0 60000 65536"/>
                      <a:gd name="T7" fmla="*/ 0 60000 65536"/>
                      <a:gd name="T8" fmla="*/ 0 60000 65536"/>
                    </a:gdLst>
                    <a:ahLst/>
                    <a:cxnLst>
                      <a:cxn ang="T6">
                        <a:pos x="T0" y="T1"/>
                      </a:cxn>
                      <a:cxn ang="T7">
                        <a:pos x="T2" y="T3"/>
                      </a:cxn>
                      <a:cxn ang="T8">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280"/>
                  <p:cNvSpPr>
                    <a:spLocks/>
                  </p:cNvSpPr>
                  <p:nvPr/>
                </p:nvSpPr>
                <p:spPr bwMode="auto">
                  <a:xfrm flipH="1">
                    <a:off x="1755571" y="1022097"/>
                    <a:ext cx="43595" cy="34647"/>
                  </a:xfrm>
                  <a:custGeom>
                    <a:avLst/>
                    <a:gdLst>
                      <a:gd name="T0" fmla="*/ 2147483646 w 9"/>
                      <a:gd name="T1" fmla="*/ 0 h 9"/>
                      <a:gd name="T2" fmla="*/ 2147483646 w 9"/>
                      <a:gd name="T3" fmla="*/ 2147483646 h 9"/>
                      <a:gd name="T4" fmla="*/ 0 w 9"/>
                      <a:gd name="T5" fmla="*/ 2147483646 h 9"/>
                      <a:gd name="T6" fmla="*/ 0 60000 65536"/>
                      <a:gd name="T7" fmla="*/ 0 60000 65536"/>
                      <a:gd name="T8" fmla="*/ 0 60000 65536"/>
                    </a:gdLst>
                    <a:ahLst/>
                    <a:cxnLst>
                      <a:cxn ang="T6">
                        <a:pos x="T0" y="T1"/>
                      </a:cxn>
                      <a:cxn ang="T7">
                        <a:pos x="T2" y="T3"/>
                      </a:cxn>
                      <a:cxn ang="T8">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281"/>
                  <p:cNvSpPr>
                    <a:spLocks/>
                  </p:cNvSpPr>
                  <p:nvPr/>
                </p:nvSpPr>
                <p:spPr bwMode="auto">
                  <a:xfrm flipH="1">
                    <a:off x="2381748" y="502387"/>
                    <a:ext cx="91152" cy="287573"/>
                  </a:xfrm>
                  <a:custGeom>
                    <a:avLst/>
                    <a:gdLst>
                      <a:gd name="T0" fmla="*/ 2147483646 w 20"/>
                      <a:gd name="T1" fmla="*/ 0 h 72"/>
                      <a:gd name="T2" fmla="*/ 2147483646 w 20"/>
                      <a:gd name="T3" fmla="*/ 2147483646 h 72"/>
                      <a:gd name="T4" fmla="*/ 0 w 20"/>
                      <a:gd name="T5" fmla="*/ 2147483646 h 72"/>
                      <a:gd name="T6" fmla="*/ 2147483646 w 20"/>
                      <a:gd name="T7" fmla="*/ 2147483646 h 72"/>
                      <a:gd name="T8" fmla="*/ 2147483646 w 20"/>
                      <a:gd name="T9" fmla="*/ 2147483646 h 72"/>
                      <a:gd name="T10" fmla="*/ 2147483646 w 20"/>
                      <a:gd name="T11" fmla="*/ 2147483646 h 72"/>
                      <a:gd name="T12" fmla="*/ 0 w 20"/>
                      <a:gd name="T13" fmla="*/ 2147483646 h 72"/>
                      <a:gd name="T14" fmla="*/ 2147483646 w 20"/>
                      <a:gd name="T15" fmla="*/ 2147483646 h 72"/>
                      <a:gd name="T16" fmla="*/ 2147483646 w 20"/>
                      <a:gd name="T17" fmla="*/ 2147483646 h 72"/>
                      <a:gd name="T18" fmla="*/ 2147483646 w 20"/>
                      <a:gd name="T19" fmla="*/ 2147483646 h 72"/>
                      <a:gd name="T20" fmla="*/ 2147483646 w 20"/>
                      <a:gd name="T21" fmla="*/ 2147483646 h 72"/>
                      <a:gd name="T22" fmla="*/ 2147483646 w 20"/>
                      <a:gd name="T23" fmla="*/ 2147483646 h 72"/>
                      <a:gd name="T24" fmla="*/ 2147483646 w 20"/>
                      <a:gd name="T25" fmla="*/ 2147483646 h 72"/>
                      <a:gd name="T26" fmla="*/ 2147483646 w 20"/>
                      <a:gd name="T27" fmla="*/ 2147483646 h 72"/>
                      <a:gd name="T28" fmla="*/ 2147483646 w 20"/>
                      <a:gd name="T29" fmla="*/ 2147483646 h 72"/>
                      <a:gd name="T30" fmla="*/ 2147483646 w 20"/>
                      <a:gd name="T31" fmla="*/ 2147483646 h 72"/>
                      <a:gd name="T32" fmla="*/ 2147483646 w 20"/>
                      <a:gd name="T33" fmla="*/ 2147483646 h 72"/>
                      <a:gd name="T34" fmla="*/ 2147483646 w 20"/>
                      <a:gd name="T35" fmla="*/ 2147483646 h 72"/>
                      <a:gd name="T36" fmla="*/ 2147483646 w 20"/>
                      <a:gd name="T37" fmla="*/ 2147483646 h 72"/>
                      <a:gd name="T38" fmla="*/ 2147483646 w 20"/>
                      <a:gd name="T39" fmla="*/ 2147483646 h 72"/>
                      <a:gd name="T40" fmla="*/ 2147483646 w 20"/>
                      <a:gd name="T41" fmla="*/ 2147483646 h 72"/>
                      <a:gd name="T42" fmla="*/ 2147483646 w 20"/>
                      <a:gd name="T43" fmla="*/ 2147483646 h 72"/>
                      <a:gd name="T44" fmla="*/ 2147483646 w 20"/>
                      <a:gd name="T45" fmla="*/ 2147483646 h 72"/>
                      <a:gd name="T46" fmla="*/ 2147483646 w 20"/>
                      <a:gd name="T47" fmla="*/ 2147483646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282"/>
                  <p:cNvSpPr>
                    <a:spLocks/>
                  </p:cNvSpPr>
                  <p:nvPr/>
                </p:nvSpPr>
                <p:spPr bwMode="auto">
                  <a:xfrm flipH="1">
                    <a:off x="1585156" y="571682"/>
                    <a:ext cx="15853" cy="197490"/>
                  </a:xfrm>
                  <a:custGeom>
                    <a:avLst/>
                    <a:gdLst>
                      <a:gd name="T0" fmla="*/ 2147483646 w 3"/>
                      <a:gd name="T1" fmla="*/ 0 h 49"/>
                      <a:gd name="T2" fmla="*/ 2147483646 w 3"/>
                      <a:gd name="T3" fmla="*/ 2147483646 h 49"/>
                      <a:gd name="T4" fmla="*/ 0 w 3"/>
                      <a:gd name="T5" fmla="*/ 2147483646 h 49"/>
                      <a:gd name="T6" fmla="*/ 2147483646 w 3"/>
                      <a:gd name="T7" fmla="*/ 2147483646 h 49"/>
                      <a:gd name="T8" fmla="*/ 2147483646 w 3"/>
                      <a:gd name="T9" fmla="*/ 2147483646 h 49"/>
                      <a:gd name="T10" fmla="*/ 2147483646 w 3"/>
                      <a:gd name="T11" fmla="*/ 2147483646 h 49"/>
                      <a:gd name="T12" fmla="*/ 2147483646 w 3"/>
                      <a:gd name="T13" fmla="*/ 2147483646 h 49"/>
                      <a:gd name="T14" fmla="*/ 2147483646 w 3"/>
                      <a:gd name="T15" fmla="*/ 2147483646 h 49"/>
                      <a:gd name="T16" fmla="*/ 2147483646 w 3"/>
                      <a:gd name="T17" fmla="*/ 2147483646 h 49"/>
                      <a:gd name="T18" fmla="*/ 2147483646 w 3"/>
                      <a:gd name="T19" fmla="*/ 214748364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283"/>
                  <p:cNvSpPr>
                    <a:spLocks/>
                  </p:cNvSpPr>
                  <p:nvPr/>
                </p:nvSpPr>
                <p:spPr bwMode="auto">
                  <a:xfrm flipH="1">
                    <a:off x="1537598" y="620188"/>
                    <a:ext cx="47558" cy="169772"/>
                  </a:xfrm>
                  <a:custGeom>
                    <a:avLst/>
                    <a:gdLst>
                      <a:gd name="T0" fmla="*/ 2147483646 w 11"/>
                      <a:gd name="T1" fmla="*/ 0 h 42"/>
                      <a:gd name="T2" fmla="*/ 2147483646 w 11"/>
                      <a:gd name="T3" fmla="*/ 2147483646 h 42"/>
                      <a:gd name="T4" fmla="*/ 2147483646 w 11"/>
                      <a:gd name="T5" fmla="*/ 2147483646 h 42"/>
                      <a:gd name="T6" fmla="*/ 2147483646 w 11"/>
                      <a:gd name="T7" fmla="*/ 2147483646 h 42"/>
                      <a:gd name="T8" fmla="*/ 2147483646 w 11"/>
                      <a:gd name="T9" fmla="*/ 2147483646 h 42"/>
                      <a:gd name="T10" fmla="*/ 2147483646 w 11"/>
                      <a:gd name="T11" fmla="*/ 2147483646 h 42"/>
                      <a:gd name="T12" fmla="*/ 2147483646 w 11"/>
                      <a:gd name="T13" fmla="*/ 2147483646 h 42"/>
                      <a:gd name="T14" fmla="*/ 0 w 11"/>
                      <a:gd name="T15" fmla="*/ 2147483646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284"/>
                  <p:cNvSpPr>
                    <a:spLocks/>
                  </p:cNvSpPr>
                  <p:nvPr/>
                </p:nvSpPr>
                <p:spPr bwMode="auto">
                  <a:xfrm flipH="1">
                    <a:off x="1454372" y="561287"/>
                    <a:ext cx="99079" cy="79689"/>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0 w 22"/>
                      <a:gd name="T19" fmla="*/ 214748364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285"/>
                  <p:cNvSpPr>
                    <a:spLocks/>
                  </p:cNvSpPr>
                  <p:nvPr/>
                </p:nvSpPr>
                <p:spPr bwMode="auto">
                  <a:xfrm flipH="1">
                    <a:off x="1692160" y="758777"/>
                    <a:ext cx="63410" cy="10394"/>
                  </a:xfrm>
                  <a:custGeom>
                    <a:avLst/>
                    <a:gdLst>
                      <a:gd name="T0" fmla="*/ 0 w 14"/>
                      <a:gd name="T1" fmla="*/ 0 h 3"/>
                      <a:gd name="T2" fmla="*/ 2147483646 w 14"/>
                      <a:gd name="T3" fmla="*/ 0 h 3"/>
                      <a:gd name="T4" fmla="*/ 2147483646 w 14"/>
                      <a:gd name="T5" fmla="*/ 2147483646 h 3"/>
                      <a:gd name="T6" fmla="*/ 2147483646 w 14"/>
                      <a:gd name="T7" fmla="*/ 2147483646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286"/>
                  <p:cNvSpPr>
                    <a:spLocks/>
                  </p:cNvSpPr>
                  <p:nvPr/>
                </p:nvSpPr>
                <p:spPr bwMode="auto">
                  <a:xfrm flipH="1">
                    <a:off x="1640640" y="717200"/>
                    <a:ext cx="43595" cy="17324"/>
                  </a:xfrm>
                  <a:custGeom>
                    <a:avLst/>
                    <a:gdLst>
                      <a:gd name="T0" fmla="*/ 0 w 9"/>
                      <a:gd name="T1" fmla="*/ 0 h 4"/>
                      <a:gd name="T2" fmla="*/ 2147483646 w 9"/>
                      <a:gd name="T3" fmla="*/ 2147483646 h 4"/>
                      <a:gd name="T4" fmla="*/ 2147483646 w 9"/>
                      <a:gd name="T5" fmla="*/ 2147483646 h 4"/>
                      <a:gd name="T6" fmla="*/ 0 60000 65536"/>
                      <a:gd name="T7" fmla="*/ 0 60000 65536"/>
                      <a:gd name="T8" fmla="*/ 0 60000 65536"/>
                    </a:gdLst>
                    <a:ahLst/>
                    <a:cxnLst>
                      <a:cxn ang="T6">
                        <a:pos x="T0" y="T1"/>
                      </a:cxn>
                      <a:cxn ang="T7">
                        <a:pos x="T2" y="T3"/>
                      </a:cxn>
                      <a:cxn ang="T8">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287"/>
                  <p:cNvSpPr>
                    <a:spLocks/>
                  </p:cNvSpPr>
                  <p:nvPr/>
                </p:nvSpPr>
                <p:spPr bwMode="auto">
                  <a:xfrm flipH="1">
                    <a:off x="2227185" y="762242"/>
                    <a:ext cx="63410" cy="6929"/>
                  </a:xfrm>
                  <a:custGeom>
                    <a:avLst/>
                    <a:gdLst>
                      <a:gd name="T0" fmla="*/ 2147483646 w 14"/>
                      <a:gd name="T1" fmla="*/ 0 h 2"/>
                      <a:gd name="T2" fmla="*/ 2147483646 w 14"/>
                      <a:gd name="T3" fmla="*/ 0 h 2"/>
                      <a:gd name="T4" fmla="*/ 0 w 14"/>
                      <a:gd name="T5" fmla="*/ 2147483646 h 2"/>
                      <a:gd name="T6" fmla="*/ 0 60000 65536"/>
                      <a:gd name="T7" fmla="*/ 0 60000 65536"/>
                      <a:gd name="T8" fmla="*/ 0 60000 65536"/>
                    </a:gdLst>
                    <a:ahLst/>
                    <a:cxnLst>
                      <a:cxn ang="T6">
                        <a:pos x="T0" y="T1"/>
                      </a:cxn>
                      <a:cxn ang="T7">
                        <a:pos x="T2" y="T3"/>
                      </a:cxn>
                      <a:cxn ang="T8">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288"/>
                  <p:cNvSpPr>
                    <a:spLocks/>
                  </p:cNvSpPr>
                  <p:nvPr/>
                </p:nvSpPr>
                <p:spPr bwMode="auto">
                  <a:xfrm flipH="1">
                    <a:off x="2286632" y="686018"/>
                    <a:ext cx="43595" cy="20788"/>
                  </a:xfrm>
                  <a:custGeom>
                    <a:avLst/>
                    <a:gdLst>
                      <a:gd name="T0" fmla="*/ 2147483646 w 10"/>
                      <a:gd name="T1" fmla="*/ 2147483646 h 5"/>
                      <a:gd name="T2" fmla="*/ 2147483646 w 10"/>
                      <a:gd name="T3" fmla="*/ 2147483646 h 5"/>
                      <a:gd name="T4" fmla="*/ 0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03" name="Group 289"/>
                  <p:cNvGrpSpPr>
                    <a:grpSpLocks/>
                  </p:cNvGrpSpPr>
                  <p:nvPr/>
                </p:nvGrpSpPr>
                <p:grpSpPr bwMode="auto">
                  <a:xfrm flipH="1">
                    <a:off x="1434556" y="0"/>
                    <a:ext cx="1117607" cy="665229"/>
                    <a:chOff x="1434556" y="0"/>
                    <a:chExt cx="243" cy="166"/>
                  </a:xfrm>
                </p:grpSpPr>
                <p:sp>
                  <p:nvSpPr>
                    <p:cNvPr id="107" name="Freeform 290"/>
                    <p:cNvSpPr>
                      <a:spLocks/>
                    </p:cNvSpPr>
                    <p:nvPr/>
                  </p:nvSpPr>
                  <p:spPr bwMode="auto">
                    <a:xfrm>
                      <a:off x="1434556" y="0"/>
                      <a:ext cx="231" cy="166"/>
                    </a:xfrm>
                    <a:custGeom>
                      <a:avLst/>
                      <a:gdLst>
                        <a:gd name="T0" fmla="*/ 0 w 568"/>
                        <a:gd name="T1" fmla="*/ 1 h 397"/>
                        <a:gd name="T2" fmla="*/ 0 w 568"/>
                        <a:gd name="T3" fmla="*/ 1 h 397"/>
                        <a:gd name="T4" fmla="*/ 0 w 568"/>
                        <a:gd name="T5" fmla="*/ 1 h 397"/>
                        <a:gd name="T6" fmla="*/ 0 w 568"/>
                        <a:gd name="T7" fmla="*/ 1 h 397"/>
                        <a:gd name="T8" fmla="*/ 0 w 568"/>
                        <a:gd name="T9" fmla="*/ 1 h 397"/>
                        <a:gd name="T10" fmla="*/ 0 w 568"/>
                        <a:gd name="T11" fmla="*/ 1 h 397"/>
                        <a:gd name="T12" fmla="*/ 0 w 568"/>
                        <a:gd name="T13" fmla="*/ 1 h 397"/>
                        <a:gd name="T14" fmla="*/ 0 w 568"/>
                        <a:gd name="T15" fmla="*/ 0 h 397"/>
                        <a:gd name="T16" fmla="*/ 0 w 568"/>
                        <a:gd name="T17" fmla="*/ 0 h 397"/>
                        <a:gd name="T18" fmla="*/ 0 w 568"/>
                        <a:gd name="T19" fmla="*/ 0 h 397"/>
                        <a:gd name="T20" fmla="*/ 0 w 568"/>
                        <a:gd name="T21" fmla="*/ 0 h 397"/>
                        <a:gd name="T22" fmla="*/ 0 w 568"/>
                        <a:gd name="T23" fmla="*/ 0 h 397"/>
                        <a:gd name="T24" fmla="*/ 0 w 568"/>
                        <a:gd name="T25" fmla="*/ 0 h 397"/>
                        <a:gd name="T26" fmla="*/ 0 w 568"/>
                        <a:gd name="T27" fmla="*/ 0 h 397"/>
                        <a:gd name="T28" fmla="*/ 0 w 568"/>
                        <a:gd name="T29" fmla="*/ 0 h 397"/>
                        <a:gd name="T30" fmla="*/ 0 w 568"/>
                        <a:gd name="T31" fmla="*/ 0 h 397"/>
                        <a:gd name="T32" fmla="*/ 0 w 568"/>
                        <a:gd name="T33" fmla="*/ 0 h 397"/>
                        <a:gd name="T34" fmla="*/ 0 w 568"/>
                        <a:gd name="T35" fmla="*/ 0 h 397"/>
                        <a:gd name="T36" fmla="*/ 0 w 568"/>
                        <a:gd name="T37" fmla="*/ 0 h 397"/>
                        <a:gd name="T38" fmla="*/ 1 w 568"/>
                        <a:gd name="T39" fmla="*/ 0 h 397"/>
                        <a:gd name="T40" fmla="*/ 1 w 568"/>
                        <a:gd name="T41" fmla="*/ 0 h 397"/>
                        <a:gd name="T42" fmla="*/ 1 w 568"/>
                        <a:gd name="T43" fmla="*/ 0 h 397"/>
                        <a:gd name="T44" fmla="*/ 1 w 568"/>
                        <a:gd name="T45" fmla="*/ 0 h 397"/>
                        <a:gd name="T46" fmla="*/ 1 w 568"/>
                        <a:gd name="T47" fmla="*/ 0 h 397"/>
                        <a:gd name="T48" fmla="*/ 1 w 568"/>
                        <a:gd name="T49" fmla="*/ 0 h 397"/>
                        <a:gd name="T50" fmla="*/ 1 w 568"/>
                        <a:gd name="T51" fmla="*/ 0 h 397"/>
                        <a:gd name="T52" fmla="*/ 1 w 568"/>
                        <a:gd name="T53" fmla="*/ 0 h 397"/>
                        <a:gd name="T54" fmla="*/ 1 w 568"/>
                        <a:gd name="T55" fmla="*/ 0 h 397"/>
                        <a:gd name="T56" fmla="*/ 1 w 568"/>
                        <a:gd name="T57" fmla="*/ 0 h 397"/>
                        <a:gd name="T58" fmla="*/ 1 w 568"/>
                        <a:gd name="T59" fmla="*/ 0 h 397"/>
                        <a:gd name="T60" fmla="*/ 1 w 568"/>
                        <a:gd name="T61" fmla="*/ 0 h 397"/>
                        <a:gd name="T62" fmla="*/ 1 w 568"/>
                        <a:gd name="T63" fmla="*/ 0 h 397"/>
                        <a:gd name="T64" fmla="*/ 1 w 568"/>
                        <a:gd name="T65" fmla="*/ 1 h 397"/>
                        <a:gd name="T66" fmla="*/ 1 w 568"/>
                        <a:gd name="T67" fmla="*/ 1 h 397"/>
                        <a:gd name="T68" fmla="*/ 1 w 568"/>
                        <a:gd name="T69" fmla="*/ 1 h 397"/>
                        <a:gd name="T70" fmla="*/ 1 w 568"/>
                        <a:gd name="T71" fmla="*/ 0 h 397"/>
                        <a:gd name="T72" fmla="*/ 1 w 568"/>
                        <a:gd name="T73" fmla="*/ 0 h 397"/>
                        <a:gd name="T74" fmla="*/ 1 w 568"/>
                        <a:gd name="T75" fmla="*/ 0 h 397"/>
                        <a:gd name="T76" fmla="*/ 1 w 568"/>
                        <a:gd name="T77" fmla="*/ 0 h 397"/>
                        <a:gd name="T78" fmla="*/ 0 w 568"/>
                        <a:gd name="T79" fmla="*/ 0 h 397"/>
                        <a:gd name="T80" fmla="*/ 0 w 568"/>
                        <a:gd name="T81" fmla="*/ 0 h 397"/>
                        <a:gd name="T82" fmla="*/ 0 w 568"/>
                        <a:gd name="T83" fmla="*/ 0 h 397"/>
                        <a:gd name="T84" fmla="*/ 0 w 568"/>
                        <a:gd name="T85" fmla="*/ 0 h 397"/>
                        <a:gd name="T86" fmla="*/ 0 w 568"/>
                        <a:gd name="T87" fmla="*/ 1 h 397"/>
                        <a:gd name="T88" fmla="*/ 0 w 568"/>
                        <a:gd name="T89" fmla="*/ 1 h 397"/>
                        <a:gd name="T90" fmla="*/ 0 w 568"/>
                        <a:gd name="T91" fmla="*/ 1 h 397"/>
                        <a:gd name="T92" fmla="*/ 0 w 568"/>
                        <a:gd name="T93" fmla="*/ 1 h 397"/>
                        <a:gd name="T94" fmla="*/ 0 w 568"/>
                        <a:gd name="T95" fmla="*/ 1 h 39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rgbClr val="D9D9D9">
                        <a:alpha val="79999"/>
                      </a:srgbClr>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08" name="Group 291"/>
                    <p:cNvGrpSpPr>
                      <a:grpSpLocks/>
                    </p:cNvGrpSpPr>
                    <p:nvPr/>
                  </p:nvGrpSpPr>
                  <p:grpSpPr bwMode="auto">
                    <a:xfrm>
                      <a:off x="1434662" y="25"/>
                      <a:ext cx="47" cy="28"/>
                      <a:chOff x="1434662" y="25"/>
                      <a:chExt cx="47" cy="21"/>
                    </a:xfrm>
                  </p:grpSpPr>
                  <p:sp>
                    <p:nvSpPr>
                      <p:cNvPr id="111" name="Freeform 292"/>
                      <p:cNvSpPr>
                        <a:spLocks/>
                      </p:cNvSpPr>
                      <p:nvPr/>
                    </p:nvSpPr>
                    <p:spPr bwMode="auto">
                      <a:xfrm>
                        <a:off x="1434662" y="25"/>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Freeform 293"/>
                      <p:cNvSpPr>
                        <a:spLocks/>
                      </p:cNvSpPr>
                      <p:nvPr/>
                    </p:nvSpPr>
                    <p:spPr bwMode="auto">
                      <a:xfrm>
                        <a:off x="1434684" y="35"/>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294"/>
                      <p:cNvSpPr>
                        <a:spLocks/>
                      </p:cNvSpPr>
                      <p:nvPr/>
                    </p:nvSpPr>
                    <p:spPr bwMode="auto">
                      <a:xfrm>
                        <a:off x="1434685" y="29"/>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9" name="WordArt 295"/>
                    <p:cNvSpPr>
                      <a:spLocks noChangeArrowheads="1" noChangeShapeType="1" noTextEdit="1"/>
                    </p:cNvSpPr>
                    <p:nvPr/>
                  </p:nvSpPr>
                  <p:spPr bwMode="auto">
                    <a:xfrm>
                      <a:off x="1434623" y="54"/>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1"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110" name="Freeform 296"/>
                    <p:cNvSpPr>
                      <a:spLocks/>
                    </p:cNvSpPr>
                    <p:nvPr/>
                  </p:nvSpPr>
                  <p:spPr bwMode="auto">
                    <a:xfrm>
                      <a:off x="1434564" y="82"/>
                      <a:ext cx="235" cy="68"/>
                    </a:xfrm>
                    <a:custGeom>
                      <a:avLst/>
                      <a:gdLst>
                        <a:gd name="T0" fmla="*/ 0 w 581"/>
                        <a:gd name="T1" fmla="*/ 0 h 163"/>
                        <a:gd name="T2" fmla="*/ 0 w 581"/>
                        <a:gd name="T3" fmla="*/ 0 h 163"/>
                        <a:gd name="T4" fmla="*/ 0 w 581"/>
                        <a:gd name="T5" fmla="*/ 0 h 163"/>
                        <a:gd name="T6" fmla="*/ 0 w 581"/>
                        <a:gd name="T7" fmla="*/ 0 h 163"/>
                        <a:gd name="T8" fmla="*/ 0 w 581"/>
                        <a:gd name="T9" fmla="*/ 0 h 163"/>
                        <a:gd name="T10" fmla="*/ 0 w 581"/>
                        <a:gd name="T11" fmla="*/ 0 h 163"/>
                        <a:gd name="T12" fmla="*/ 0 w 581"/>
                        <a:gd name="T13" fmla="*/ 0 h 163"/>
                        <a:gd name="T14" fmla="*/ 0 w 581"/>
                        <a:gd name="T15" fmla="*/ 0 h 163"/>
                        <a:gd name="T16" fmla="*/ 0 w 581"/>
                        <a:gd name="T17" fmla="*/ 0 h 163"/>
                        <a:gd name="T18" fmla="*/ 0 w 581"/>
                        <a:gd name="T19" fmla="*/ 0 h 163"/>
                        <a:gd name="T20" fmla="*/ 0 w 581"/>
                        <a:gd name="T21" fmla="*/ 0 h 163"/>
                        <a:gd name="T22" fmla="*/ 0 w 581"/>
                        <a:gd name="T23" fmla="*/ 0 h 163"/>
                        <a:gd name="T24" fmla="*/ 1 w 581"/>
                        <a:gd name="T25" fmla="*/ 0 h 163"/>
                        <a:gd name="T26" fmla="*/ 1 w 581"/>
                        <a:gd name="T27" fmla="*/ 0 h 163"/>
                        <a:gd name="T28" fmla="*/ 1 w 581"/>
                        <a:gd name="T29" fmla="*/ 0 h 163"/>
                        <a:gd name="T30" fmla="*/ 1 w 581"/>
                        <a:gd name="T31" fmla="*/ 0 h 163"/>
                        <a:gd name="T32" fmla="*/ 1 w 581"/>
                        <a:gd name="T33" fmla="*/ 0 h 163"/>
                        <a:gd name="T34" fmla="*/ 1 w 581"/>
                        <a:gd name="T35" fmla="*/ 0 h 163"/>
                        <a:gd name="T36" fmla="*/ 1 w 581"/>
                        <a:gd name="T37" fmla="*/ 0 h 163"/>
                        <a:gd name="T38" fmla="*/ 1 w 581"/>
                        <a:gd name="T39" fmla="*/ 0 h 163"/>
                        <a:gd name="T40" fmla="*/ 1 w 581"/>
                        <a:gd name="T41" fmla="*/ 0 h 163"/>
                        <a:gd name="T42" fmla="*/ 1 w 581"/>
                        <a:gd name="T43" fmla="*/ 0 h 163"/>
                        <a:gd name="T44" fmla="*/ 1 w 581"/>
                        <a:gd name="T45" fmla="*/ 0 h 163"/>
                        <a:gd name="T46" fmla="*/ 1 w 581"/>
                        <a:gd name="T47" fmla="*/ 0 h 163"/>
                        <a:gd name="T48" fmla="*/ 1 w 581"/>
                        <a:gd name="T49" fmla="*/ 0 h 163"/>
                        <a:gd name="T50" fmla="*/ 1 w 581"/>
                        <a:gd name="T51" fmla="*/ 0 h 163"/>
                        <a:gd name="T52" fmla="*/ 1 w 581"/>
                        <a:gd name="T53" fmla="*/ 0 h 163"/>
                        <a:gd name="T54" fmla="*/ 1 w 581"/>
                        <a:gd name="T55" fmla="*/ 0 h 163"/>
                        <a:gd name="T56" fmla="*/ 0 w 581"/>
                        <a:gd name="T57" fmla="*/ 0 h 163"/>
                        <a:gd name="T58" fmla="*/ 0 w 581"/>
                        <a:gd name="T59" fmla="*/ 0 h 163"/>
                        <a:gd name="T60" fmla="*/ 0 w 581"/>
                        <a:gd name="T61" fmla="*/ 0 h 163"/>
                        <a:gd name="T62" fmla="*/ 0 w 581"/>
                        <a:gd name="T63" fmla="*/ 0 h 163"/>
                        <a:gd name="T64" fmla="*/ 0 w 581"/>
                        <a:gd name="T65" fmla="*/ 0 h 163"/>
                        <a:gd name="T66" fmla="*/ 0 w 581"/>
                        <a:gd name="T67" fmla="*/ 0 h 163"/>
                        <a:gd name="T68" fmla="*/ 0 w 581"/>
                        <a:gd name="T69" fmla="*/ 0 h 163"/>
                        <a:gd name="T70" fmla="*/ 0 w 581"/>
                        <a:gd name="T71" fmla="*/ 0 h 163"/>
                        <a:gd name="T72" fmla="*/ 0 w 581"/>
                        <a:gd name="T73" fmla="*/ 0 h 1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70C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4" name="Oval 297"/>
                  <p:cNvSpPr>
                    <a:spLocks noChangeArrowheads="1"/>
                  </p:cNvSpPr>
                  <p:nvPr/>
                </p:nvSpPr>
                <p:spPr bwMode="auto">
                  <a:xfrm flipH="1">
                    <a:off x="2120180"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Oval 298"/>
                  <p:cNvSpPr>
                    <a:spLocks noChangeArrowheads="1"/>
                  </p:cNvSpPr>
                  <p:nvPr/>
                </p:nvSpPr>
                <p:spPr bwMode="auto">
                  <a:xfrm flipH="1">
                    <a:off x="1771423"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301"/>
                  <p:cNvSpPr>
                    <a:spLocks/>
                  </p:cNvSpPr>
                  <p:nvPr/>
                </p:nvSpPr>
                <p:spPr bwMode="auto">
                  <a:xfrm>
                    <a:off x="2315694" y="351629"/>
                    <a:ext cx="175014" cy="90656"/>
                  </a:xfrm>
                  <a:custGeom>
                    <a:avLst/>
                    <a:gdLst>
                      <a:gd name="T0" fmla="*/ 0 w 10"/>
                      <a:gd name="T1" fmla="*/ 0 h 6"/>
                      <a:gd name="T2" fmla="*/ 2147483646 w 10"/>
                      <a:gd name="T3" fmla="*/ 2147483646 h 6"/>
                      <a:gd name="T4" fmla="*/ 2147483646 w 10"/>
                      <a:gd name="T5" fmla="*/ 2147483646 h 6"/>
                      <a:gd name="T6" fmla="*/ 0 60000 65536"/>
                      <a:gd name="T7" fmla="*/ 0 60000 65536"/>
                      <a:gd name="T8" fmla="*/ 0 60000 65536"/>
                    </a:gdLst>
                    <a:ahLst/>
                    <a:cxnLst>
                      <a:cxn ang="T6">
                        <a:pos x="T0" y="T1"/>
                      </a:cxn>
                      <a:cxn ang="T7">
                        <a:pos x="T2" y="T3"/>
                      </a:cxn>
                      <a:cxn ang="T8">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1" name="月 50"/>
                <p:cNvSpPr/>
                <p:nvPr/>
              </p:nvSpPr>
              <p:spPr>
                <a:xfrm rot="16200000">
                  <a:off x="2456792" y="1904177"/>
                  <a:ext cx="334997" cy="662236"/>
                </a:xfrm>
                <a:prstGeom prst="moon">
                  <a:avLst>
                    <a:gd name="adj" fmla="val 23997"/>
                  </a:avLst>
                </a:prstGeom>
                <a:solidFill>
                  <a:srgbClr val="F6B0B0"/>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sp>
              <p:nvSpPr>
                <p:cNvPr id="52" name="月 51"/>
                <p:cNvSpPr/>
                <p:nvPr/>
              </p:nvSpPr>
              <p:spPr>
                <a:xfrm rot="16200000" flipH="1">
                  <a:off x="2535253" y="1708836"/>
                  <a:ext cx="136092" cy="667664"/>
                </a:xfrm>
                <a:prstGeom prst="moon">
                  <a:avLst>
                    <a:gd name="adj" fmla="val 39850"/>
                  </a:avLst>
                </a:prstGeom>
                <a:solidFill>
                  <a:srgbClr val="F6B0B0"/>
                </a:solidFill>
                <a:ln w="12700" cap="flat" cmpd="sng" algn="ctr">
                  <a:solidFill>
                    <a:sysClr val="windowText" lastClr="000000"/>
                  </a:solidFill>
                  <a:prstDash val="solid"/>
                  <a:miter lim="800000"/>
                </a:ln>
                <a:effectLst/>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 lastClr="FFFFFF"/>
                    </a:solidFill>
                    <a:effectLst/>
                    <a:uLnTx/>
                    <a:uFillTx/>
                    <a:latin typeface="Calibri" panose="020F0502020204030204"/>
                    <a:ea typeface="游ゴシック" panose="020B0400000000000000" pitchFamily="50" charset="-128"/>
                    <a:cs typeface="+mn-cs"/>
                  </a:endParaRPr>
                </a:p>
              </p:txBody>
            </p:sp>
          </p:grpSp>
          <p:grpSp>
            <p:nvGrpSpPr>
              <p:cNvPr id="26" name="グループ化 25"/>
              <p:cNvGrpSpPr>
                <a:grpSpLocks/>
              </p:cNvGrpSpPr>
              <p:nvPr/>
            </p:nvGrpSpPr>
            <p:grpSpPr bwMode="auto">
              <a:xfrm>
                <a:off x="2436624" y="41145"/>
                <a:ext cx="1116070" cy="1435022"/>
                <a:chOff x="2436624" y="41145"/>
                <a:chExt cx="3258656" cy="4113120"/>
              </a:xfrm>
            </p:grpSpPr>
            <p:pic>
              <p:nvPicPr>
                <p:cNvPr id="27" name="図 26"/>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32980" y="191865"/>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 name="グループ化 41"/>
                <p:cNvGrpSpPr>
                  <a:grpSpLocks/>
                </p:cNvGrpSpPr>
                <p:nvPr/>
              </p:nvGrpSpPr>
              <p:grpSpPr bwMode="auto">
                <a:xfrm>
                  <a:off x="2436624" y="41145"/>
                  <a:ext cx="3258656" cy="2208120"/>
                  <a:chOff x="2436624" y="41145"/>
                  <a:chExt cx="1481058" cy="835598"/>
                </a:xfrm>
              </p:grpSpPr>
              <p:sp>
                <p:nvSpPr>
                  <p:cNvPr id="43" name="Freeform 667"/>
                  <p:cNvSpPr>
                    <a:spLocks/>
                  </p:cNvSpPr>
                  <p:nvPr/>
                </p:nvSpPr>
                <p:spPr bwMode="auto">
                  <a:xfrm>
                    <a:off x="2475193" y="41145"/>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Freeform 668"/>
                  <p:cNvSpPr>
                    <a:spLocks/>
                  </p:cNvSpPr>
                  <p:nvPr/>
                </p:nvSpPr>
                <p:spPr bwMode="auto">
                  <a:xfrm>
                    <a:off x="2436624" y="532378"/>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45" name="Group 670"/>
                  <p:cNvGrpSpPr>
                    <a:grpSpLocks/>
                  </p:cNvGrpSpPr>
                  <p:nvPr/>
                </p:nvGrpSpPr>
                <p:grpSpPr bwMode="auto">
                  <a:xfrm>
                    <a:off x="3007448" y="151378"/>
                    <a:ext cx="316268" cy="168519"/>
                    <a:chOff x="3007448" y="151378"/>
                    <a:chExt cx="47" cy="21"/>
                  </a:xfrm>
                </p:grpSpPr>
                <p:sp>
                  <p:nvSpPr>
                    <p:cNvPr id="47" name="Freeform 671"/>
                    <p:cNvSpPr>
                      <a:spLocks/>
                    </p:cNvSpPr>
                    <p:nvPr/>
                  </p:nvSpPr>
                  <p:spPr bwMode="auto">
                    <a:xfrm>
                      <a:off x="3007448" y="151378"/>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8" name="Freeform 672"/>
                    <p:cNvSpPr>
                      <a:spLocks/>
                    </p:cNvSpPr>
                    <p:nvPr/>
                  </p:nvSpPr>
                  <p:spPr bwMode="auto">
                    <a:xfrm>
                      <a:off x="3007470" y="151388"/>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Freeform 673"/>
                    <p:cNvSpPr>
                      <a:spLocks/>
                    </p:cNvSpPr>
                    <p:nvPr/>
                  </p:nvSpPr>
                  <p:spPr bwMode="auto">
                    <a:xfrm>
                      <a:off x="3007471" y="151382"/>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6" name="WordArt 674"/>
                  <p:cNvSpPr>
                    <a:spLocks noChangeArrowheads="1" noChangeShapeType="1" noTextEdit="1"/>
                  </p:cNvSpPr>
                  <p:nvPr/>
                </p:nvSpPr>
                <p:spPr bwMode="auto">
                  <a:xfrm>
                    <a:off x="2861074" y="391082"/>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grpSp>
        <p:sp>
          <p:nvSpPr>
            <p:cNvPr id="7" name="テキスト ボックス 6"/>
            <p:cNvSpPr txBox="1"/>
            <p:nvPr/>
          </p:nvSpPr>
          <p:spPr>
            <a:xfrm>
              <a:off x="6981865" y="1145430"/>
              <a:ext cx="2281444" cy="830997"/>
            </a:xfrm>
            <a:prstGeom prst="rect">
              <a:avLst/>
            </a:prstGeom>
            <a:solidFill>
              <a:schemeClr val="bg1"/>
            </a:solidFill>
            <a:ln w="57150">
              <a:solidFill>
                <a:srgbClr val="FFFF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ゲームを通して</a:t>
              </a:r>
              <a:endParaRPr kumimoji="1"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親睦を深める</a:t>
              </a:r>
            </a:p>
          </p:txBody>
        </p:sp>
      </p:grpSp>
      <p:grpSp>
        <p:nvGrpSpPr>
          <p:cNvPr id="14" name="グループ化 13"/>
          <p:cNvGrpSpPr/>
          <p:nvPr/>
        </p:nvGrpSpPr>
        <p:grpSpPr>
          <a:xfrm>
            <a:off x="6680657" y="2388385"/>
            <a:ext cx="5037303" cy="2174806"/>
            <a:chOff x="6786164" y="2388385"/>
            <a:chExt cx="5037303" cy="2174806"/>
          </a:xfrm>
        </p:grpSpPr>
        <p:pic>
          <p:nvPicPr>
            <p:cNvPr id="12" name="図 11"/>
            <p:cNvPicPr>
              <a:picLocks noChangeAspect="1"/>
            </p:cNvPicPr>
            <p:nvPr/>
          </p:nvPicPr>
          <p:blipFill>
            <a:blip r:embed="rId4"/>
            <a:stretch>
              <a:fillRect/>
            </a:stretch>
          </p:blipFill>
          <p:spPr>
            <a:xfrm>
              <a:off x="6786164" y="2463522"/>
              <a:ext cx="2848534" cy="1865112"/>
            </a:xfrm>
            <a:prstGeom prst="rect">
              <a:avLst/>
            </a:prstGeom>
          </p:spPr>
        </p:pic>
        <p:sp>
          <p:nvSpPr>
            <p:cNvPr id="9" name="角丸四角形吹き出し 8"/>
            <p:cNvSpPr/>
            <p:nvPr/>
          </p:nvSpPr>
          <p:spPr>
            <a:xfrm>
              <a:off x="7982591" y="2388385"/>
              <a:ext cx="750737" cy="352540"/>
            </a:xfrm>
            <a:prstGeom prst="wedgeRoundRectCallout">
              <a:avLst>
                <a:gd name="adj1" fmla="val -31142"/>
                <a:gd name="adj2" fmla="val 9375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991" name="角丸四角形吹き出し 990"/>
            <p:cNvSpPr/>
            <p:nvPr/>
          </p:nvSpPr>
          <p:spPr>
            <a:xfrm>
              <a:off x="7705599" y="4147630"/>
              <a:ext cx="819611" cy="352540"/>
            </a:xfrm>
            <a:prstGeom prst="wedgeRoundRectCallout">
              <a:avLst>
                <a:gd name="adj1" fmla="val -36519"/>
                <a:gd name="adj2" fmla="val -15000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992" name="テキスト ボックス 991"/>
            <p:cNvSpPr txBox="1"/>
            <p:nvPr/>
          </p:nvSpPr>
          <p:spPr>
            <a:xfrm>
              <a:off x="9973096" y="3441501"/>
              <a:ext cx="1850371" cy="830997"/>
            </a:xfrm>
            <a:prstGeom prst="rect">
              <a:avLst/>
            </a:prstGeom>
            <a:solidFill>
              <a:schemeClr val="bg1"/>
            </a:solidFill>
            <a:ln w="57150">
              <a:solidFill>
                <a:srgbClr val="FFC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dirty="0">
                  <a:solidFill>
                    <a:prstClr val="black"/>
                  </a:solidFill>
                  <a:latin typeface="Calibri"/>
                  <a:ea typeface="ＭＳ Ｐゴシック" panose="020B0600070205080204" pitchFamily="50" charset="-128"/>
                </a:rPr>
                <a:t>お互いの</a:t>
              </a:r>
              <a:endParaRPr kumimoji="1" lang="en-US" altLang="ja-JP" sz="2400" dirty="0">
                <a:solidFill>
                  <a:prstClr val="black"/>
                </a:solidFill>
                <a:latin typeface="Calibri"/>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dirty="0">
                  <a:solidFill>
                    <a:prstClr val="black"/>
                  </a:solidFill>
                  <a:latin typeface="Calibri"/>
                  <a:ea typeface="ＭＳ Ｐゴシック" panose="020B0600070205080204" pitchFamily="50" charset="-128"/>
                </a:rPr>
                <a:t>意見を</a:t>
              </a: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尊重。</a:t>
              </a:r>
            </a:p>
          </p:txBody>
        </p:sp>
        <p:sp>
          <p:nvSpPr>
            <p:cNvPr id="1140" name="角丸四角形吹き出し 1139"/>
            <p:cNvSpPr/>
            <p:nvPr/>
          </p:nvSpPr>
          <p:spPr>
            <a:xfrm>
              <a:off x="8685741" y="4210651"/>
              <a:ext cx="819611" cy="352540"/>
            </a:xfrm>
            <a:prstGeom prst="wedgeRoundRectCallout">
              <a:avLst>
                <a:gd name="adj1" fmla="val -4259"/>
                <a:gd name="adj2" fmla="val -11875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pic>
        <p:nvPicPr>
          <p:cNvPr id="18" name="図 17" descr="人, 屋内, 子供, 少年 が含まれている画像&#10;&#10;自動的に生成された説明">
            <a:extLst>
              <a:ext uri="{FF2B5EF4-FFF2-40B4-BE49-F238E27FC236}">
                <a16:creationId xmlns:a16="http://schemas.microsoft.com/office/drawing/2014/main" id="{3C7D1EA5-5FB5-F3B1-6A8D-B67F8E44C57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98353" y="3185796"/>
            <a:ext cx="2753680" cy="2065260"/>
          </a:xfrm>
          <a:prstGeom prst="rect">
            <a:avLst/>
          </a:prstGeom>
        </p:spPr>
      </p:pic>
      <p:sp>
        <p:nvSpPr>
          <p:cNvPr id="21" name="正方形/長方形 20">
            <a:extLst>
              <a:ext uri="{FF2B5EF4-FFF2-40B4-BE49-F238E27FC236}">
                <a16:creationId xmlns:a16="http://schemas.microsoft.com/office/drawing/2014/main" id="{2E5856B1-4204-0758-938E-26F113C007CF}"/>
              </a:ext>
            </a:extLst>
          </p:cNvPr>
          <p:cNvSpPr/>
          <p:nvPr/>
        </p:nvSpPr>
        <p:spPr>
          <a:xfrm>
            <a:off x="3774398" y="5374720"/>
            <a:ext cx="2851476" cy="1074145"/>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white"/>
                  </a:solidFill>
                </a:ln>
                <a:solidFill>
                  <a:srgbClr val="FF00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会話が活性化</a:t>
            </a:r>
            <a:endParaRPr kumimoji="1" lang="en-US" altLang="ja-JP" sz="3000" b="1" i="0" u="none" strike="noStrike" kern="1200" cap="none" spc="0" normalizeH="0" baseline="0" noProof="0" dirty="0">
              <a:ln>
                <a:solidFill>
                  <a:prstClr val="white"/>
                </a:solidFill>
              </a:ln>
              <a:solidFill>
                <a:srgbClr val="FF00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nvGrpSpPr>
          <p:cNvPr id="960" name="グループ化 959">
            <a:extLst>
              <a:ext uri="{FF2B5EF4-FFF2-40B4-BE49-F238E27FC236}">
                <a16:creationId xmlns:a16="http://schemas.microsoft.com/office/drawing/2014/main" id="{EAF138BE-02D0-51F0-61A0-1E96684E5C99}"/>
              </a:ext>
            </a:extLst>
          </p:cNvPr>
          <p:cNvGrpSpPr/>
          <p:nvPr/>
        </p:nvGrpSpPr>
        <p:grpSpPr>
          <a:xfrm>
            <a:off x="61277" y="3709714"/>
            <a:ext cx="3652203" cy="2739152"/>
            <a:chOff x="61277" y="3709714"/>
            <a:chExt cx="3652203" cy="2739152"/>
          </a:xfrm>
        </p:grpSpPr>
        <p:pic>
          <p:nvPicPr>
            <p:cNvPr id="13" name="図 12" descr="机の上に座っている人たち&#10;&#10;中程度の精度で自動的に生成された説明">
              <a:extLst>
                <a:ext uri="{FF2B5EF4-FFF2-40B4-BE49-F238E27FC236}">
                  <a16:creationId xmlns:a16="http://schemas.microsoft.com/office/drawing/2014/main" id="{8DEA55A2-0450-DDDF-E048-A4783AFF3D9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277" y="3709714"/>
              <a:ext cx="3652203" cy="2739152"/>
            </a:xfrm>
            <a:prstGeom prst="rect">
              <a:avLst/>
            </a:prstGeom>
          </p:spPr>
        </p:pic>
        <p:sp>
          <p:nvSpPr>
            <p:cNvPr id="37" name="正方形/長方形 36">
              <a:extLst>
                <a:ext uri="{FF2B5EF4-FFF2-40B4-BE49-F238E27FC236}">
                  <a16:creationId xmlns:a16="http://schemas.microsoft.com/office/drawing/2014/main" id="{A9693D0D-460A-5813-E277-D2B78743FE9B}"/>
                </a:ext>
              </a:extLst>
            </p:cNvPr>
            <p:cNvSpPr/>
            <p:nvPr/>
          </p:nvSpPr>
          <p:spPr>
            <a:xfrm rot="20996567">
              <a:off x="159123" y="5765395"/>
              <a:ext cx="2029449" cy="5083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white"/>
                    </a:solidFill>
                  </a:ln>
                  <a:solidFill>
                    <a:srgbClr val="5337FB"/>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大苦戦中</a:t>
              </a:r>
              <a:endParaRPr kumimoji="1" lang="en-US" altLang="ja-JP" sz="3000" b="1" i="0" u="none" strike="noStrike" kern="1200" cap="none" spc="0" normalizeH="0" baseline="0" noProof="0" dirty="0">
                <a:ln>
                  <a:solidFill>
                    <a:prstClr val="white"/>
                  </a:solidFill>
                </a:ln>
                <a:solidFill>
                  <a:srgbClr val="5337FB"/>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41" name="グループ化 40">
            <a:extLst>
              <a:ext uri="{FF2B5EF4-FFF2-40B4-BE49-F238E27FC236}">
                <a16:creationId xmlns:a16="http://schemas.microsoft.com/office/drawing/2014/main" id="{4E517839-BF6C-A2ED-5111-F86E64B7F7F5}"/>
              </a:ext>
            </a:extLst>
          </p:cNvPr>
          <p:cNvGrpSpPr/>
          <p:nvPr/>
        </p:nvGrpSpPr>
        <p:grpSpPr>
          <a:xfrm>
            <a:off x="3755426" y="737187"/>
            <a:ext cx="3339910" cy="2256563"/>
            <a:chOff x="3755426" y="737187"/>
            <a:chExt cx="3339910" cy="2256563"/>
          </a:xfrm>
        </p:grpSpPr>
        <p:pic>
          <p:nvPicPr>
            <p:cNvPr id="20" name="図 19" descr="病室にいる人たち&#10;&#10;中程度の精度で自動的に生成された説明">
              <a:extLst>
                <a:ext uri="{FF2B5EF4-FFF2-40B4-BE49-F238E27FC236}">
                  <a16:creationId xmlns:a16="http://schemas.microsoft.com/office/drawing/2014/main" id="{055A9BEA-CCB6-0A76-B73E-C9BBDB356DB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755426" y="866570"/>
              <a:ext cx="2836240" cy="2127180"/>
            </a:xfrm>
            <a:prstGeom prst="rect">
              <a:avLst/>
            </a:prstGeom>
          </p:spPr>
        </p:pic>
        <p:sp>
          <p:nvSpPr>
            <p:cNvPr id="38" name="正方形/長方形 37">
              <a:extLst>
                <a:ext uri="{FF2B5EF4-FFF2-40B4-BE49-F238E27FC236}">
                  <a16:creationId xmlns:a16="http://schemas.microsoft.com/office/drawing/2014/main" id="{4467C142-B943-ABD6-ABD3-8C87B7E3760F}"/>
                </a:ext>
              </a:extLst>
            </p:cNvPr>
            <p:cNvSpPr/>
            <p:nvPr/>
          </p:nvSpPr>
          <p:spPr>
            <a:xfrm rot="1664759">
              <a:off x="5065887" y="737187"/>
              <a:ext cx="2029449" cy="5083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役割分担</a:t>
              </a:r>
              <a:endParaRPr kumimoji="1" lang="en-US" altLang="ja-JP"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40" name="グループ化 39">
            <a:extLst>
              <a:ext uri="{FF2B5EF4-FFF2-40B4-BE49-F238E27FC236}">
                <a16:creationId xmlns:a16="http://schemas.microsoft.com/office/drawing/2014/main" id="{54A567E1-C015-4C94-FE4F-DB34C4376DA8}"/>
              </a:ext>
            </a:extLst>
          </p:cNvPr>
          <p:cNvGrpSpPr/>
          <p:nvPr/>
        </p:nvGrpSpPr>
        <p:grpSpPr>
          <a:xfrm>
            <a:off x="-572426" y="856925"/>
            <a:ext cx="4295412" cy="2697514"/>
            <a:chOff x="-572426" y="856925"/>
            <a:chExt cx="4295412" cy="2697514"/>
          </a:xfrm>
        </p:grpSpPr>
        <p:pic>
          <p:nvPicPr>
            <p:cNvPr id="4" name="図 3" descr="テーブルの周りに集まっている人たち&#10;&#10;中程度の精度で自動的に生成された説明">
              <a:extLst>
                <a:ext uri="{FF2B5EF4-FFF2-40B4-BE49-F238E27FC236}">
                  <a16:creationId xmlns:a16="http://schemas.microsoft.com/office/drawing/2014/main" id="{EAE3EA62-8B9B-743F-E315-E2831B78B2D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3381" y="869735"/>
              <a:ext cx="3579605" cy="2684704"/>
            </a:xfrm>
            <a:prstGeom prst="rect">
              <a:avLst/>
            </a:prstGeom>
          </p:spPr>
        </p:pic>
        <p:sp>
          <p:nvSpPr>
            <p:cNvPr id="39" name="正方形/長方形 38">
              <a:extLst>
                <a:ext uri="{FF2B5EF4-FFF2-40B4-BE49-F238E27FC236}">
                  <a16:creationId xmlns:a16="http://schemas.microsoft.com/office/drawing/2014/main" id="{8E3B1A49-39D4-F1DC-4303-FC10E1B4EAF0}"/>
                </a:ext>
              </a:extLst>
            </p:cNvPr>
            <p:cNvSpPr/>
            <p:nvPr/>
          </p:nvSpPr>
          <p:spPr>
            <a:xfrm rot="20706923">
              <a:off x="-572426" y="856925"/>
              <a:ext cx="2199210" cy="9638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作戦</a:t>
              </a:r>
              <a:endParaRPr kumimoji="1" lang="en-US" altLang="ja-JP"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　　　会議中</a:t>
              </a:r>
              <a:endParaRPr kumimoji="1" lang="en-US" altLang="ja-JP"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pic>
        <p:nvPicPr>
          <p:cNvPr id="2" name="図 1">
            <a:extLst>
              <a:ext uri="{FF2B5EF4-FFF2-40B4-BE49-F238E27FC236}">
                <a16:creationId xmlns:a16="http://schemas.microsoft.com/office/drawing/2014/main" id="{E42A1074-0C54-89EC-DE1C-BEA8CE03907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1" name="四角形: 角を丸くする 10">
            <a:extLst>
              <a:ext uri="{FF2B5EF4-FFF2-40B4-BE49-F238E27FC236}">
                <a16:creationId xmlns:a16="http://schemas.microsoft.com/office/drawing/2014/main" id="{36E42C46-19E1-6B44-BAF5-E6845C9756E1}"/>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24/33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32" name="グループ化 31">
            <a:extLst>
              <a:ext uri="{FF2B5EF4-FFF2-40B4-BE49-F238E27FC236}">
                <a16:creationId xmlns:a16="http://schemas.microsoft.com/office/drawing/2014/main" id="{DB05F658-E7E6-CA85-D528-D9ECDD667825}"/>
              </a:ext>
            </a:extLst>
          </p:cNvPr>
          <p:cNvGrpSpPr/>
          <p:nvPr/>
        </p:nvGrpSpPr>
        <p:grpSpPr>
          <a:xfrm>
            <a:off x="6771018" y="4443922"/>
            <a:ext cx="5314721" cy="2362903"/>
            <a:chOff x="6771018" y="4443922"/>
            <a:chExt cx="5314721" cy="2362903"/>
          </a:xfrm>
        </p:grpSpPr>
        <p:grpSp>
          <p:nvGrpSpPr>
            <p:cNvPr id="31" name="グループ化 30">
              <a:extLst>
                <a:ext uri="{FF2B5EF4-FFF2-40B4-BE49-F238E27FC236}">
                  <a16:creationId xmlns:a16="http://schemas.microsoft.com/office/drawing/2014/main" id="{B95488AD-0B09-24B0-224E-E9952E73131E}"/>
                </a:ext>
              </a:extLst>
            </p:cNvPr>
            <p:cNvGrpSpPr/>
            <p:nvPr/>
          </p:nvGrpSpPr>
          <p:grpSpPr>
            <a:xfrm>
              <a:off x="6771018" y="4443922"/>
              <a:ext cx="5314721" cy="2362903"/>
              <a:chOff x="6771018" y="4443922"/>
              <a:chExt cx="5314721" cy="2362903"/>
            </a:xfrm>
          </p:grpSpPr>
          <p:grpSp>
            <p:nvGrpSpPr>
              <p:cNvPr id="1016" name="グループ化 1015"/>
              <p:cNvGrpSpPr/>
              <p:nvPr/>
            </p:nvGrpSpPr>
            <p:grpSpPr>
              <a:xfrm>
                <a:off x="9605743" y="4443922"/>
                <a:ext cx="1660409" cy="2124026"/>
                <a:chOff x="0" y="0"/>
                <a:chExt cx="2277662" cy="2508346"/>
              </a:xfrm>
            </p:grpSpPr>
            <p:pic>
              <p:nvPicPr>
                <p:cNvPr id="1017" name="図 1016"/>
                <p:cNvPicPr>
                  <a:picLocks noChangeAspect="1"/>
                </p:cNvPicPr>
                <p:nvPr/>
              </p:nvPicPr>
              <p:blipFill rotWithShape="1">
                <a:blip r:embed="rId10"/>
                <a:srcRect b="56195"/>
                <a:stretch/>
              </p:blipFill>
              <p:spPr>
                <a:xfrm>
                  <a:off x="0" y="1490830"/>
                  <a:ext cx="2277662" cy="1017516"/>
                </a:xfrm>
                <a:prstGeom prst="rect">
                  <a:avLst/>
                </a:prstGeom>
              </p:spPr>
            </p:pic>
            <p:grpSp>
              <p:nvGrpSpPr>
                <p:cNvPr id="1018" name="グループ化 1017"/>
                <p:cNvGrpSpPr/>
                <p:nvPr/>
              </p:nvGrpSpPr>
              <p:grpSpPr>
                <a:xfrm>
                  <a:off x="265367" y="0"/>
                  <a:ext cx="1400175" cy="1588910"/>
                  <a:chOff x="265367" y="0"/>
                  <a:chExt cx="11752345" cy="13797062"/>
                </a:xfrm>
              </p:grpSpPr>
              <p:grpSp>
                <p:nvGrpSpPr>
                  <p:cNvPr id="1019" name="グループ化 1018"/>
                  <p:cNvGrpSpPr/>
                  <p:nvPr/>
                </p:nvGrpSpPr>
                <p:grpSpPr>
                  <a:xfrm>
                    <a:off x="324551" y="4098670"/>
                    <a:ext cx="11693161" cy="9698392"/>
                    <a:chOff x="324551" y="4098671"/>
                    <a:chExt cx="3451413" cy="2857500"/>
                  </a:xfrm>
                </p:grpSpPr>
                <p:sp>
                  <p:nvSpPr>
                    <p:cNvPr id="1054" name="フリーフォーム 1053"/>
                    <p:cNvSpPr/>
                    <p:nvPr/>
                  </p:nvSpPr>
                  <p:spPr>
                    <a:xfrm>
                      <a:off x="324551" y="5107201"/>
                      <a:ext cx="818030" cy="1030941"/>
                    </a:xfrm>
                    <a:custGeom>
                      <a:avLst/>
                      <a:gdLst>
                        <a:gd name="connsiteX0" fmla="*/ 437030 w 818030"/>
                        <a:gd name="connsiteY0" fmla="*/ 22411 h 1030941"/>
                        <a:gd name="connsiteX1" fmla="*/ 123265 w 818030"/>
                        <a:gd name="connsiteY1" fmla="*/ 0 h 1030941"/>
                        <a:gd name="connsiteX2" fmla="*/ 33618 w 818030"/>
                        <a:gd name="connsiteY2" fmla="*/ 67235 h 1030941"/>
                        <a:gd name="connsiteX3" fmla="*/ 0 w 818030"/>
                        <a:gd name="connsiteY3" fmla="*/ 291353 h 1030941"/>
                        <a:gd name="connsiteX4" fmla="*/ 145677 w 818030"/>
                        <a:gd name="connsiteY4" fmla="*/ 627529 h 1030941"/>
                        <a:gd name="connsiteX5" fmla="*/ 369794 w 818030"/>
                        <a:gd name="connsiteY5" fmla="*/ 930088 h 1030941"/>
                        <a:gd name="connsiteX6" fmla="*/ 818030 w 818030"/>
                        <a:gd name="connsiteY6" fmla="*/ 1030941 h 1030941"/>
                        <a:gd name="connsiteX7" fmla="*/ 437030 w 818030"/>
                        <a:gd name="connsiteY7" fmla="*/ 22411 h 103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8030" h="1030941">
                          <a:moveTo>
                            <a:pt x="437030" y="22411"/>
                          </a:moveTo>
                          <a:lnTo>
                            <a:pt x="123265" y="0"/>
                          </a:lnTo>
                          <a:lnTo>
                            <a:pt x="33618" y="67235"/>
                          </a:lnTo>
                          <a:lnTo>
                            <a:pt x="0" y="291353"/>
                          </a:lnTo>
                          <a:lnTo>
                            <a:pt x="145677" y="627529"/>
                          </a:lnTo>
                          <a:lnTo>
                            <a:pt x="369794" y="930088"/>
                          </a:lnTo>
                          <a:lnTo>
                            <a:pt x="818030" y="1030941"/>
                          </a:lnTo>
                          <a:lnTo>
                            <a:pt x="437030" y="22411"/>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5" name="フリーフォーム 1054"/>
                    <p:cNvSpPr/>
                    <p:nvPr/>
                  </p:nvSpPr>
                  <p:spPr>
                    <a:xfrm>
                      <a:off x="3002758" y="4625349"/>
                      <a:ext cx="773206" cy="1243852"/>
                    </a:xfrm>
                    <a:custGeom>
                      <a:avLst/>
                      <a:gdLst>
                        <a:gd name="connsiteX0" fmla="*/ 0 w 773206"/>
                        <a:gd name="connsiteY0" fmla="*/ 0 h 1243852"/>
                        <a:gd name="connsiteX1" fmla="*/ 661147 w 773206"/>
                        <a:gd name="connsiteY1" fmla="*/ 224117 h 1243852"/>
                        <a:gd name="connsiteX2" fmla="*/ 773206 w 773206"/>
                        <a:gd name="connsiteY2" fmla="*/ 392205 h 1243852"/>
                        <a:gd name="connsiteX3" fmla="*/ 762000 w 773206"/>
                        <a:gd name="connsiteY3" fmla="*/ 851647 h 1243852"/>
                        <a:gd name="connsiteX4" fmla="*/ 593912 w 773206"/>
                        <a:gd name="connsiteY4" fmla="*/ 1143000 h 1243852"/>
                        <a:gd name="connsiteX5" fmla="*/ 448235 w 773206"/>
                        <a:gd name="connsiteY5" fmla="*/ 1243852 h 1243852"/>
                        <a:gd name="connsiteX6" fmla="*/ 190500 w 773206"/>
                        <a:gd name="connsiteY6" fmla="*/ 1165411 h 1243852"/>
                        <a:gd name="connsiteX7" fmla="*/ 369794 w 773206"/>
                        <a:gd name="connsiteY7" fmla="*/ 437029 h 1243852"/>
                        <a:gd name="connsiteX8" fmla="*/ 291353 w 773206"/>
                        <a:gd name="connsiteY8" fmla="*/ 493058 h 1243852"/>
                        <a:gd name="connsiteX9" fmla="*/ 246529 w 773206"/>
                        <a:gd name="connsiteY9" fmla="*/ 560294 h 1243852"/>
                        <a:gd name="connsiteX10" fmla="*/ 0 w 773206"/>
                        <a:gd name="connsiteY10" fmla="*/ 0 h 12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3206" h="1243852">
                          <a:moveTo>
                            <a:pt x="0" y="0"/>
                          </a:moveTo>
                          <a:lnTo>
                            <a:pt x="661147" y="224117"/>
                          </a:lnTo>
                          <a:lnTo>
                            <a:pt x="773206" y="392205"/>
                          </a:lnTo>
                          <a:lnTo>
                            <a:pt x="762000" y="851647"/>
                          </a:lnTo>
                          <a:lnTo>
                            <a:pt x="593912" y="1143000"/>
                          </a:lnTo>
                          <a:lnTo>
                            <a:pt x="448235" y="1243852"/>
                          </a:lnTo>
                          <a:lnTo>
                            <a:pt x="190500" y="1165411"/>
                          </a:lnTo>
                          <a:lnTo>
                            <a:pt x="369794" y="437029"/>
                          </a:lnTo>
                          <a:cubicBezTo>
                            <a:pt x="343647" y="455705"/>
                            <a:pt x="314074" y="470337"/>
                            <a:pt x="291353" y="493058"/>
                          </a:cubicBezTo>
                          <a:cubicBezTo>
                            <a:pt x="272306" y="512105"/>
                            <a:pt x="246529" y="560294"/>
                            <a:pt x="246529" y="560294"/>
                          </a:cubicBezTo>
                          <a:lnTo>
                            <a:pt x="0" y="0"/>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6" name="フリーフォーム 1055"/>
                    <p:cNvSpPr/>
                    <p:nvPr/>
                  </p:nvSpPr>
                  <p:spPr>
                    <a:xfrm>
                      <a:off x="459022" y="4098671"/>
                      <a:ext cx="3160059" cy="2857500"/>
                    </a:xfrm>
                    <a:custGeom>
                      <a:avLst/>
                      <a:gdLst>
                        <a:gd name="connsiteX0" fmla="*/ 0 w 3160059"/>
                        <a:gd name="connsiteY0" fmla="*/ 739588 h 2857500"/>
                        <a:gd name="connsiteX1" fmla="*/ 605117 w 3160059"/>
                        <a:gd name="connsiteY1" fmla="*/ 2364441 h 2857500"/>
                        <a:gd name="connsiteX2" fmla="*/ 862853 w 3160059"/>
                        <a:gd name="connsiteY2" fmla="*/ 2655794 h 2857500"/>
                        <a:gd name="connsiteX3" fmla="*/ 1243853 w 3160059"/>
                        <a:gd name="connsiteY3" fmla="*/ 2835088 h 2857500"/>
                        <a:gd name="connsiteX4" fmla="*/ 1961029 w 3160059"/>
                        <a:gd name="connsiteY4" fmla="*/ 2857500 h 2857500"/>
                        <a:gd name="connsiteX5" fmla="*/ 2353235 w 3160059"/>
                        <a:gd name="connsiteY5" fmla="*/ 2633382 h 2857500"/>
                        <a:gd name="connsiteX6" fmla="*/ 2599764 w 3160059"/>
                        <a:gd name="connsiteY6" fmla="*/ 2342029 h 2857500"/>
                        <a:gd name="connsiteX7" fmla="*/ 2913529 w 3160059"/>
                        <a:gd name="connsiteY7" fmla="*/ 1781735 h 2857500"/>
                        <a:gd name="connsiteX8" fmla="*/ 3160059 w 3160059"/>
                        <a:gd name="connsiteY8" fmla="*/ 425824 h 2857500"/>
                        <a:gd name="connsiteX9" fmla="*/ 1546411 w 3160059"/>
                        <a:gd name="connsiteY9" fmla="*/ 0 h 2857500"/>
                        <a:gd name="connsiteX10" fmla="*/ 0 w 3160059"/>
                        <a:gd name="connsiteY10" fmla="*/ 739588 h 285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0059" h="2857500">
                          <a:moveTo>
                            <a:pt x="0" y="739588"/>
                          </a:moveTo>
                          <a:lnTo>
                            <a:pt x="605117" y="2364441"/>
                          </a:lnTo>
                          <a:lnTo>
                            <a:pt x="862853" y="2655794"/>
                          </a:lnTo>
                          <a:lnTo>
                            <a:pt x="1243853" y="2835088"/>
                          </a:lnTo>
                          <a:lnTo>
                            <a:pt x="1961029" y="2857500"/>
                          </a:lnTo>
                          <a:lnTo>
                            <a:pt x="2353235" y="2633382"/>
                          </a:lnTo>
                          <a:lnTo>
                            <a:pt x="2599764" y="2342029"/>
                          </a:lnTo>
                          <a:lnTo>
                            <a:pt x="2913529" y="1781735"/>
                          </a:lnTo>
                          <a:lnTo>
                            <a:pt x="3160059" y="425824"/>
                          </a:lnTo>
                          <a:lnTo>
                            <a:pt x="1546411" y="0"/>
                          </a:lnTo>
                          <a:lnTo>
                            <a:pt x="0" y="739588"/>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020" name="フリーフォーム 1019"/>
                  <p:cNvSpPr/>
                  <p:nvPr/>
                </p:nvSpPr>
                <p:spPr>
                  <a:xfrm>
                    <a:off x="11265774" y="7100340"/>
                    <a:ext cx="560675" cy="669831"/>
                  </a:xfrm>
                  <a:custGeom>
                    <a:avLst/>
                    <a:gdLst>
                      <a:gd name="connsiteX0" fmla="*/ 0 w 167926"/>
                      <a:gd name="connsiteY0" fmla="*/ 72446 h 195711"/>
                      <a:gd name="connsiteX1" fmla="*/ 100853 w 167926"/>
                      <a:gd name="connsiteY1" fmla="*/ 5211 h 195711"/>
                      <a:gd name="connsiteX2" fmla="*/ 156882 w 167926"/>
                      <a:gd name="connsiteY2" fmla="*/ 195711 h 195711"/>
                    </a:gdLst>
                    <a:ahLst/>
                    <a:cxnLst>
                      <a:cxn ang="0">
                        <a:pos x="connsiteX0" y="connsiteY0"/>
                      </a:cxn>
                      <a:cxn ang="0">
                        <a:pos x="connsiteX1" y="connsiteY1"/>
                      </a:cxn>
                      <a:cxn ang="0">
                        <a:pos x="connsiteX2" y="connsiteY2"/>
                      </a:cxn>
                    </a:cxnLst>
                    <a:rect l="l" t="t" r="r" b="b"/>
                    <a:pathLst>
                      <a:path w="167926" h="195711">
                        <a:moveTo>
                          <a:pt x="0" y="72446"/>
                        </a:moveTo>
                        <a:cubicBezTo>
                          <a:pt x="37353" y="28556"/>
                          <a:pt x="74706" y="-15333"/>
                          <a:pt x="100853" y="5211"/>
                        </a:cubicBezTo>
                        <a:cubicBezTo>
                          <a:pt x="127000" y="25755"/>
                          <a:pt x="194235" y="16417"/>
                          <a:pt x="156882" y="195711"/>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1" name="フリーフォーム 1020"/>
                  <p:cNvSpPr/>
                  <p:nvPr/>
                </p:nvSpPr>
                <p:spPr>
                  <a:xfrm>
                    <a:off x="11189490" y="7770167"/>
                    <a:ext cx="451480" cy="1013187"/>
                  </a:xfrm>
                  <a:custGeom>
                    <a:avLst/>
                    <a:gdLst>
                      <a:gd name="connsiteX0" fmla="*/ 0 w 135845"/>
                      <a:gd name="connsiteY0" fmla="*/ 0 h 291353"/>
                      <a:gd name="connsiteX1" fmla="*/ 134471 w 135845"/>
                      <a:gd name="connsiteY1" fmla="*/ 212912 h 291353"/>
                      <a:gd name="connsiteX2" fmla="*/ 33618 w 135845"/>
                      <a:gd name="connsiteY2" fmla="*/ 291353 h 291353"/>
                    </a:gdLst>
                    <a:ahLst/>
                    <a:cxnLst>
                      <a:cxn ang="0">
                        <a:pos x="connsiteX0" y="connsiteY0"/>
                      </a:cxn>
                      <a:cxn ang="0">
                        <a:pos x="connsiteX1" y="connsiteY1"/>
                      </a:cxn>
                      <a:cxn ang="0">
                        <a:pos x="connsiteX2" y="connsiteY2"/>
                      </a:cxn>
                    </a:cxnLst>
                    <a:rect l="l" t="t" r="r" b="b"/>
                    <a:pathLst>
                      <a:path w="135845" h="291353">
                        <a:moveTo>
                          <a:pt x="0" y="0"/>
                        </a:moveTo>
                        <a:cubicBezTo>
                          <a:pt x="64434" y="82176"/>
                          <a:pt x="128868" y="164353"/>
                          <a:pt x="134471" y="212912"/>
                        </a:cubicBezTo>
                        <a:cubicBezTo>
                          <a:pt x="140074" y="261471"/>
                          <a:pt x="132603" y="82177"/>
                          <a:pt x="33618" y="291353"/>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2" name="フリーフォーム 1021"/>
                  <p:cNvSpPr/>
                  <p:nvPr/>
                </p:nvSpPr>
                <p:spPr>
                  <a:xfrm>
                    <a:off x="801977" y="5829154"/>
                    <a:ext cx="1667337" cy="3581995"/>
                  </a:xfrm>
                  <a:custGeom>
                    <a:avLst/>
                    <a:gdLst>
                      <a:gd name="connsiteX0" fmla="*/ 335017 w 492672"/>
                      <a:gd name="connsiteY0" fmla="*/ 1064173 h 1064173"/>
                      <a:gd name="connsiteX1" fmla="*/ 302172 w 492672"/>
                      <a:gd name="connsiteY1" fmla="*/ 512379 h 1064173"/>
                      <a:gd name="connsiteX2" fmla="*/ 492672 w 492672"/>
                      <a:gd name="connsiteY2" fmla="*/ 0 h 1064173"/>
                      <a:gd name="connsiteX3" fmla="*/ 13138 w 492672"/>
                      <a:gd name="connsiteY3" fmla="*/ 144517 h 1064173"/>
                      <a:gd name="connsiteX4" fmla="*/ 0 w 492672"/>
                      <a:gd name="connsiteY4" fmla="*/ 348155 h 1064173"/>
                      <a:gd name="connsiteX5" fmla="*/ 197069 w 492672"/>
                      <a:gd name="connsiteY5" fmla="*/ 860535 h 1064173"/>
                      <a:gd name="connsiteX6" fmla="*/ 335017 w 492672"/>
                      <a:gd name="connsiteY6" fmla="*/ 1064173 h 106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2672" h="1064173">
                        <a:moveTo>
                          <a:pt x="335017" y="1064173"/>
                        </a:moveTo>
                        <a:lnTo>
                          <a:pt x="302172" y="512379"/>
                        </a:lnTo>
                        <a:lnTo>
                          <a:pt x="492672" y="0"/>
                        </a:lnTo>
                        <a:lnTo>
                          <a:pt x="13138" y="144517"/>
                        </a:lnTo>
                        <a:lnTo>
                          <a:pt x="0" y="348155"/>
                        </a:lnTo>
                        <a:lnTo>
                          <a:pt x="197069" y="860535"/>
                        </a:lnTo>
                        <a:lnTo>
                          <a:pt x="335017" y="1064173"/>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3" name="フリーフォーム 1022"/>
                  <p:cNvSpPr/>
                  <p:nvPr/>
                </p:nvSpPr>
                <p:spPr>
                  <a:xfrm rot="224355">
                    <a:off x="10020420" y="5781079"/>
                    <a:ext cx="1577172" cy="3046224"/>
                  </a:xfrm>
                  <a:custGeom>
                    <a:avLst/>
                    <a:gdLst>
                      <a:gd name="connsiteX0" fmla="*/ 0 w 512380"/>
                      <a:gd name="connsiteY0" fmla="*/ 0 h 906517"/>
                      <a:gd name="connsiteX1" fmla="*/ 124811 w 512380"/>
                      <a:gd name="connsiteY1" fmla="*/ 400707 h 906517"/>
                      <a:gd name="connsiteX2" fmla="*/ 151087 w 512380"/>
                      <a:gd name="connsiteY2" fmla="*/ 899948 h 906517"/>
                      <a:gd name="connsiteX3" fmla="*/ 269328 w 512380"/>
                      <a:gd name="connsiteY3" fmla="*/ 906517 h 906517"/>
                      <a:gd name="connsiteX4" fmla="*/ 289035 w 512380"/>
                      <a:gd name="connsiteY4" fmla="*/ 499241 h 906517"/>
                      <a:gd name="connsiteX5" fmla="*/ 512380 w 512380"/>
                      <a:gd name="connsiteY5" fmla="*/ 210207 h 906517"/>
                      <a:gd name="connsiteX6" fmla="*/ 512380 w 512380"/>
                      <a:gd name="connsiteY6" fmla="*/ 65690 h 906517"/>
                      <a:gd name="connsiteX7" fmla="*/ 0 w 512380"/>
                      <a:gd name="connsiteY7" fmla="*/ 0 h 906517"/>
                      <a:gd name="connsiteX0" fmla="*/ 0 w 512380"/>
                      <a:gd name="connsiteY0" fmla="*/ 0 h 906517"/>
                      <a:gd name="connsiteX1" fmla="*/ 124811 w 512380"/>
                      <a:gd name="connsiteY1" fmla="*/ 400707 h 906517"/>
                      <a:gd name="connsiteX2" fmla="*/ 151087 w 512380"/>
                      <a:gd name="connsiteY2" fmla="*/ 899948 h 906517"/>
                      <a:gd name="connsiteX3" fmla="*/ 269328 w 512380"/>
                      <a:gd name="connsiteY3" fmla="*/ 906517 h 906517"/>
                      <a:gd name="connsiteX4" fmla="*/ 354725 w 512380"/>
                      <a:gd name="connsiteY4" fmla="*/ 400707 h 906517"/>
                      <a:gd name="connsiteX5" fmla="*/ 512380 w 512380"/>
                      <a:gd name="connsiteY5" fmla="*/ 210207 h 906517"/>
                      <a:gd name="connsiteX6" fmla="*/ 512380 w 512380"/>
                      <a:gd name="connsiteY6" fmla="*/ 65690 h 906517"/>
                      <a:gd name="connsiteX7" fmla="*/ 0 w 512380"/>
                      <a:gd name="connsiteY7" fmla="*/ 0 h 906517"/>
                      <a:gd name="connsiteX0" fmla="*/ 0 w 512380"/>
                      <a:gd name="connsiteY0" fmla="*/ 0 h 899948"/>
                      <a:gd name="connsiteX1" fmla="*/ 124811 w 512380"/>
                      <a:gd name="connsiteY1" fmla="*/ 400707 h 899948"/>
                      <a:gd name="connsiteX2" fmla="*/ 151087 w 512380"/>
                      <a:gd name="connsiteY2" fmla="*/ 899948 h 899948"/>
                      <a:gd name="connsiteX3" fmla="*/ 315311 w 512380"/>
                      <a:gd name="connsiteY3" fmla="*/ 755431 h 899948"/>
                      <a:gd name="connsiteX4" fmla="*/ 354725 w 512380"/>
                      <a:gd name="connsiteY4" fmla="*/ 400707 h 899948"/>
                      <a:gd name="connsiteX5" fmla="*/ 512380 w 512380"/>
                      <a:gd name="connsiteY5" fmla="*/ 210207 h 899948"/>
                      <a:gd name="connsiteX6" fmla="*/ 512380 w 512380"/>
                      <a:gd name="connsiteY6" fmla="*/ 65690 h 899948"/>
                      <a:gd name="connsiteX7" fmla="*/ 0 w 512380"/>
                      <a:gd name="connsiteY7" fmla="*/ 0 h 899948"/>
                      <a:gd name="connsiteX0" fmla="*/ 0 w 512380"/>
                      <a:gd name="connsiteY0" fmla="*/ 0 h 899948"/>
                      <a:gd name="connsiteX1" fmla="*/ 124811 w 512380"/>
                      <a:gd name="connsiteY1" fmla="*/ 400707 h 899948"/>
                      <a:gd name="connsiteX2" fmla="*/ 151087 w 512380"/>
                      <a:gd name="connsiteY2" fmla="*/ 899948 h 899948"/>
                      <a:gd name="connsiteX3" fmla="*/ 315311 w 512380"/>
                      <a:gd name="connsiteY3" fmla="*/ 755431 h 899948"/>
                      <a:gd name="connsiteX4" fmla="*/ 354725 w 512380"/>
                      <a:gd name="connsiteY4" fmla="*/ 400707 h 899948"/>
                      <a:gd name="connsiteX5" fmla="*/ 512380 w 512380"/>
                      <a:gd name="connsiteY5" fmla="*/ 210207 h 899948"/>
                      <a:gd name="connsiteX6" fmla="*/ 370312 w 512380"/>
                      <a:gd name="connsiteY6" fmla="*/ 107890 h 899948"/>
                      <a:gd name="connsiteX7" fmla="*/ 0 w 512380"/>
                      <a:gd name="connsiteY7" fmla="*/ 0 h 899948"/>
                      <a:gd name="connsiteX0" fmla="*/ 0 w 463367"/>
                      <a:gd name="connsiteY0" fmla="*/ 0 h 899948"/>
                      <a:gd name="connsiteX1" fmla="*/ 124811 w 463367"/>
                      <a:gd name="connsiteY1" fmla="*/ 400707 h 899948"/>
                      <a:gd name="connsiteX2" fmla="*/ 151087 w 463367"/>
                      <a:gd name="connsiteY2" fmla="*/ 899948 h 899948"/>
                      <a:gd name="connsiteX3" fmla="*/ 315311 w 463367"/>
                      <a:gd name="connsiteY3" fmla="*/ 755431 h 899948"/>
                      <a:gd name="connsiteX4" fmla="*/ 354725 w 463367"/>
                      <a:gd name="connsiteY4" fmla="*/ 400707 h 899948"/>
                      <a:gd name="connsiteX5" fmla="*/ 463367 w 463367"/>
                      <a:gd name="connsiteY5" fmla="*/ 266075 h 899948"/>
                      <a:gd name="connsiteX6" fmla="*/ 370312 w 463367"/>
                      <a:gd name="connsiteY6" fmla="*/ 107890 h 899948"/>
                      <a:gd name="connsiteX7" fmla="*/ 0 w 463367"/>
                      <a:gd name="connsiteY7" fmla="*/ 0 h 89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367" h="899948">
                        <a:moveTo>
                          <a:pt x="0" y="0"/>
                        </a:moveTo>
                        <a:lnTo>
                          <a:pt x="124811" y="400707"/>
                        </a:lnTo>
                        <a:lnTo>
                          <a:pt x="151087" y="899948"/>
                        </a:lnTo>
                        <a:lnTo>
                          <a:pt x="315311" y="755431"/>
                        </a:lnTo>
                        <a:lnTo>
                          <a:pt x="354725" y="400707"/>
                        </a:lnTo>
                        <a:lnTo>
                          <a:pt x="463367" y="266075"/>
                        </a:lnTo>
                        <a:lnTo>
                          <a:pt x="370312" y="107890"/>
                        </a:lnTo>
                        <a:lnTo>
                          <a:pt x="0" y="0"/>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024" name="グループ化 1023"/>
                  <p:cNvGrpSpPr/>
                  <p:nvPr/>
                </p:nvGrpSpPr>
                <p:grpSpPr>
                  <a:xfrm>
                    <a:off x="1236004" y="6828451"/>
                    <a:ext cx="9930538" cy="2362129"/>
                    <a:chOff x="1236003" y="6828460"/>
                    <a:chExt cx="2928813" cy="698705"/>
                  </a:xfrm>
                </p:grpSpPr>
                <p:sp>
                  <p:nvSpPr>
                    <p:cNvPr id="1049" name="フリーフォーム 1048"/>
                    <p:cNvSpPr/>
                    <p:nvPr/>
                  </p:nvSpPr>
                  <p:spPr>
                    <a:xfrm>
                      <a:off x="1236003" y="6966082"/>
                      <a:ext cx="289034" cy="400707"/>
                    </a:xfrm>
                    <a:custGeom>
                      <a:avLst/>
                      <a:gdLst>
                        <a:gd name="connsiteX0" fmla="*/ 236483 w 289034"/>
                        <a:gd name="connsiteY0" fmla="*/ 0 h 400707"/>
                        <a:gd name="connsiteX1" fmla="*/ 0 w 289034"/>
                        <a:gd name="connsiteY1" fmla="*/ 85397 h 400707"/>
                        <a:gd name="connsiteX2" fmla="*/ 13138 w 289034"/>
                        <a:gd name="connsiteY2" fmla="*/ 216776 h 400707"/>
                        <a:gd name="connsiteX3" fmla="*/ 289034 w 289034"/>
                        <a:gd name="connsiteY3" fmla="*/ 400707 h 400707"/>
                        <a:gd name="connsiteX4" fmla="*/ 236483 w 289034"/>
                        <a:gd name="connsiteY4" fmla="*/ 0 h 400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034" h="400707">
                          <a:moveTo>
                            <a:pt x="236483" y="0"/>
                          </a:moveTo>
                          <a:lnTo>
                            <a:pt x="0" y="85397"/>
                          </a:lnTo>
                          <a:lnTo>
                            <a:pt x="13138" y="216776"/>
                          </a:lnTo>
                          <a:lnTo>
                            <a:pt x="289034" y="400707"/>
                          </a:lnTo>
                          <a:lnTo>
                            <a:pt x="236483" y="0"/>
                          </a:lnTo>
                          <a:close/>
                        </a:path>
                      </a:pathLst>
                    </a:cu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0" name="二等辺三角形 1049"/>
                    <p:cNvSpPr/>
                    <p:nvPr/>
                  </p:nvSpPr>
                  <p:spPr>
                    <a:xfrm rot="5079999">
                      <a:off x="3756716" y="6865617"/>
                      <a:ext cx="359017" cy="457183"/>
                    </a:xfrm>
                    <a:prstGeom prst="triangle">
                      <a:avLst>
                        <a:gd name="adj" fmla="val 0"/>
                      </a:avLst>
                    </a:pr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1" name="正方形/長方形 102"/>
                    <p:cNvSpPr/>
                    <p:nvPr/>
                  </p:nvSpPr>
                  <p:spPr>
                    <a:xfrm>
                      <a:off x="1454710" y="6828460"/>
                      <a:ext cx="2265953" cy="698705"/>
                    </a:xfrm>
                    <a:custGeom>
                      <a:avLst/>
                      <a:gdLst>
                        <a:gd name="connsiteX0" fmla="*/ 0 w 2297205"/>
                        <a:gd name="connsiteY0" fmla="*/ 0 h 526676"/>
                        <a:gd name="connsiteX1" fmla="*/ 2297205 w 2297205"/>
                        <a:gd name="connsiteY1" fmla="*/ 0 h 526676"/>
                        <a:gd name="connsiteX2" fmla="*/ 2297205 w 2297205"/>
                        <a:gd name="connsiteY2" fmla="*/ 526676 h 526676"/>
                        <a:gd name="connsiteX3" fmla="*/ 0 w 2297205"/>
                        <a:gd name="connsiteY3" fmla="*/ 526676 h 526676"/>
                        <a:gd name="connsiteX4" fmla="*/ 0 w 2297205"/>
                        <a:gd name="connsiteY4" fmla="*/ 0 h 526676"/>
                        <a:gd name="connsiteX0" fmla="*/ 0 w 2297205"/>
                        <a:gd name="connsiteY0" fmla="*/ 123265 h 649941"/>
                        <a:gd name="connsiteX1" fmla="*/ 1882589 w 2297205"/>
                        <a:gd name="connsiteY1" fmla="*/ 0 h 649941"/>
                        <a:gd name="connsiteX2" fmla="*/ 2297205 w 2297205"/>
                        <a:gd name="connsiteY2" fmla="*/ 123265 h 649941"/>
                        <a:gd name="connsiteX3" fmla="*/ 2297205 w 2297205"/>
                        <a:gd name="connsiteY3" fmla="*/ 649941 h 649941"/>
                        <a:gd name="connsiteX4" fmla="*/ 0 w 2297205"/>
                        <a:gd name="connsiteY4" fmla="*/ 649941 h 649941"/>
                        <a:gd name="connsiteX5" fmla="*/ 0 w 2297205"/>
                        <a:gd name="connsiteY5" fmla="*/ 123265 h 649941"/>
                        <a:gd name="connsiteX0" fmla="*/ 0 w 2297205"/>
                        <a:gd name="connsiteY0" fmla="*/ 125078 h 651754"/>
                        <a:gd name="connsiteX1" fmla="*/ 1221442 w 2297205"/>
                        <a:gd name="connsiteY1" fmla="*/ 192314 h 651754"/>
                        <a:gd name="connsiteX2" fmla="*/ 1882589 w 2297205"/>
                        <a:gd name="connsiteY2" fmla="*/ 1813 h 651754"/>
                        <a:gd name="connsiteX3" fmla="*/ 2297205 w 2297205"/>
                        <a:gd name="connsiteY3" fmla="*/ 125078 h 651754"/>
                        <a:gd name="connsiteX4" fmla="*/ 2297205 w 2297205"/>
                        <a:gd name="connsiteY4" fmla="*/ 651754 h 651754"/>
                        <a:gd name="connsiteX5" fmla="*/ 0 w 2297205"/>
                        <a:gd name="connsiteY5" fmla="*/ 651754 h 651754"/>
                        <a:gd name="connsiteX6" fmla="*/ 0 w 2297205"/>
                        <a:gd name="connsiteY6" fmla="*/ 125078 h 651754"/>
                        <a:gd name="connsiteX0" fmla="*/ 0 w 2297205"/>
                        <a:gd name="connsiteY0" fmla="*/ 125296 h 651972"/>
                        <a:gd name="connsiteX1" fmla="*/ 1154206 w 2297205"/>
                        <a:gd name="connsiteY1" fmla="*/ 170120 h 651972"/>
                        <a:gd name="connsiteX2" fmla="*/ 1882589 w 2297205"/>
                        <a:gd name="connsiteY2" fmla="*/ 2031 h 651972"/>
                        <a:gd name="connsiteX3" fmla="*/ 2297205 w 2297205"/>
                        <a:gd name="connsiteY3" fmla="*/ 125296 h 651972"/>
                        <a:gd name="connsiteX4" fmla="*/ 2297205 w 2297205"/>
                        <a:gd name="connsiteY4" fmla="*/ 651972 h 651972"/>
                        <a:gd name="connsiteX5" fmla="*/ 0 w 2297205"/>
                        <a:gd name="connsiteY5" fmla="*/ 651972 h 651972"/>
                        <a:gd name="connsiteX6" fmla="*/ 0 w 2297205"/>
                        <a:gd name="connsiteY6" fmla="*/ 125296 h 651972"/>
                        <a:gd name="connsiteX0" fmla="*/ 0 w 2297205"/>
                        <a:gd name="connsiteY0" fmla="*/ 125296 h 651972"/>
                        <a:gd name="connsiteX1" fmla="*/ 560295 w 2297205"/>
                        <a:gd name="connsiteY1" fmla="*/ 58061 h 651972"/>
                        <a:gd name="connsiteX2" fmla="*/ 1154206 w 2297205"/>
                        <a:gd name="connsiteY2" fmla="*/ 170120 h 651972"/>
                        <a:gd name="connsiteX3" fmla="*/ 1882589 w 2297205"/>
                        <a:gd name="connsiteY3" fmla="*/ 2031 h 651972"/>
                        <a:gd name="connsiteX4" fmla="*/ 2297205 w 2297205"/>
                        <a:gd name="connsiteY4" fmla="*/ 125296 h 651972"/>
                        <a:gd name="connsiteX5" fmla="*/ 2297205 w 2297205"/>
                        <a:gd name="connsiteY5" fmla="*/ 651972 h 651972"/>
                        <a:gd name="connsiteX6" fmla="*/ 0 w 2297205"/>
                        <a:gd name="connsiteY6" fmla="*/ 651972 h 651972"/>
                        <a:gd name="connsiteX7" fmla="*/ 0 w 2297205"/>
                        <a:gd name="connsiteY7" fmla="*/ 125296 h 651972"/>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493059 w 2297205"/>
                        <a:gd name="connsiteY6" fmla="*/ 696797 h 696797"/>
                        <a:gd name="connsiteX7" fmla="*/ 0 w 2297205"/>
                        <a:gd name="connsiteY7" fmla="*/ 651972 h 696797"/>
                        <a:gd name="connsiteX8" fmla="*/ 0 w 2297205"/>
                        <a:gd name="connsiteY8" fmla="*/ 125296 h 696797"/>
                        <a:gd name="connsiteX0" fmla="*/ 0 w 2297205"/>
                        <a:gd name="connsiteY0" fmla="*/ 125296 h 696841"/>
                        <a:gd name="connsiteX1" fmla="*/ 560295 w 2297205"/>
                        <a:gd name="connsiteY1" fmla="*/ 58061 h 696841"/>
                        <a:gd name="connsiteX2" fmla="*/ 1154206 w 2297205"/>
                        <a:gd name="connsiteY2" fmla="*/ 170120 h 696841"/>
                        <a:gd name="connsiteX3" fmla="*/ 1882589 w 2297205"/>
                        <a:gd name="connsiteY3" fmla="*/ 2031 h 696841"/>
                        <a:gd name="connsiteX4" fmla="*/ 2297205 w 2297205"/>
                        <a:gd name="connsiteY4" fmla="*/ 125296 h 696841"/>
                        <a:gd name="connsiteX5" fmla="*/ 2297205 w 2297205"/>
                        <a:gd name="connsiteY5" fmla="*/ 651972 h 696841"/>
                        <a:gd name="connsiteX6" fmla="*/ 1165412 w 2297205"/>
                        <a:gd name="connsiteY6" fmla="*/ 461473 h 696841"/>
                        <a:gd name="connsiteX7" fmla="*/ 493059 w 2297205"/>
                        <a:gd name="connsiteY7" fmla="*/ 696797 h 696841"/>
                        <a:gd name="connsiteX8" fmla="*/ 0 w 2297205"/>
                        <a:gd name="connsiteY8" fmla="*/ 651972 h 696841"/>
                        <a:gd name="connsiteX9" fmla="*/ 0 w 2297205"/>
                        <a:gd name="connsiteY9" fmla="*/ 125296 h 696841"/>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1165412 w 2297205"/>
                        <a:gd name="connsiteY6" fmla="*/ 461473 h 696797"/>
                        <a:gd name="connsiteX7" fmla="*/ 851647 w 2297205"/>
                        <a:gd name="connsiteY7" fmla="*/ 640767 h 696797"/>
                        <a:gd name="connsiteX8" fmla="*/ 493059 w 2297205"/>
                        <a:gd name="connsiteY8" fmla="*/ 696797 h 696797"/>
                        <a:gd name="connsiteX9" fmla="*/ 0 w 2297205"/>
                        <a:gd name="connsiteY9" fmla="*/ 651972 h 696797"/>
                        <a:gd name="connsiteX10" fmla="*/ 0 w 2297205"/>
                        <a:gd name="connsiteY10" fmla="*/ 125296 h 696797"/>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297205 w 2297205"/>
                        <a:gd name="connsiteY5" fmla="*/ 651972 h 696797"/>
                        <a:gd name="connsiteX6" fmla="*/ 1299883 w 2297205"/>
                        <a:gd name="connsiteY6" fmla="*/ 562326 h 696797"/>
                        <a:gd name="connsiteX7" fmla="*/ 1165412 w 2297205"/>
                        <a:gd name="connsiteY7" fmla="*/ 461473 h 696797"/>
                        <a:gd name="connsiteX8" fmla="*/ 851647 w 2297205"/>
                        <a:gd name="connsiteY8" fmla="*/ 640767 h 696797"/>
                        <a:gd name="connsiteX9" fmla="*/ 493059 w 2297205"/>
                        <a:gd name="connsiteY9" fmla="*/ 696797 h 696797"/>
                        <a:gd name="connsiteX10" fmla="*/ 0 w 2297205"/>
                        <a:gd name="connsiteY10" fmla="*/ 651972 h 696797"/>
                        <a:gd name="connsiteX11" fmla="*/ 0 w 2297205"/>
                        <a:gd name="connsiteY11" fmla="*/ 125296 h 696797"/>
                        <a:gd name="connsiteX0" fmla="*/ 0 w 2297205"/>
                        <a:gd name="connsiteY0" fmla="*/ 125296 h 696797"/>
                        <a:gd name="connsiteX1" fmla="*/ 560295 w 2297205"/>
                        <a:gd name="connsiteY1" fmla="*/ 58061 h 696797"/>
                        <a:gd name="connsiteX2" fmla="*/ 1154206 w 2297205"/>
                        <a:gd name="connsiteY2" fmla="*/ 170120 h 696797"/>
                        <a:gd name="connsiteX3" fmla="*/ 1882589 w 2297205"/>
                        <a:gd name="connsiteY3" fmla="*/ 2031 h 696797"/>
                        <a:gd name="connsiteX4" fmla="*/ 2297205 w 2297205"/>
                        <a:gd name="connsiteY4" fmla="*/ 125296 h 696797"/>
                        <a:gd name="connsiteX5" fmla="*/ 2196352 w 2297205"/>
                        <a:gd name="connsiteY5" fmla="*/ 495090 h 696797"/>
                        <a:gd name="connsiteX6" fmla="*/ 1299883 w 2297205"/>
                        <a:gd name="connsiteY6" fmla="*/ 562326 h 696797"/>
                        <a:gd name="connsiteX7" fmla="*/ 1165412 w 2297205"/>
                        <a:gd name="connsiteY7" fmla="*/ 461473 h 696797"/>
                        <a:gd name="connsiteX8" fmla="*/ 851647 w 2297205"/>
                        <a:gd name="connsiteY8" fmla="*/ 640767 h 696797"/>
                        <a:gd name="connsiteX9" fmla="*/ 493059 w 2297205"/>
                        <a:gd name="connsiteY9" fmla="*/ 696797 h 696797"/>
                        <a:gd name="connsiteX10" fmla="*/ 0 w 2297205"/>
                        <a:gd name="connsiteY10" fmla="*/ 651972 h 696797"/>
                        <a:gd name="connsiteX11" fmla="*/ 0 w 2297205"/>
                        <a:gd name="connsiteY11"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299883 w 2319617"/>
                        <a:gd name="connsiteY6" fmla="*/ 562326 h 696797"/>
                        <a:gd name="connsiteX7" fmla="*/ 1165412 w 2319617"/>
                        <a:gd name="connsiteY7" fmla="*/ 461473 h 696797"/>
                        <a:gd name="connsiteX8" fmla="*/ 851647 w 2319617"/>
                        <a:gd name="connsiteY8" fmla="*/ 640767 h 696797"/>
                        <a:gd name="connsiteX9" fmla="*/ 493059 w 2319617"/>
                        <a:gd name="connsiteY9" fmla="*/ 696797 h 696797"/>
                        <a:gd name="connsiteX10" fmla="*/ 0 w 2319617"/>
                        <a:gd name="connsiteY10" fmla="*/ 651972 h 696797"/>
                        <a:gd name="connsiteX11" fmla="*/ 0 w 2319617"/>
                        <a:gd name="connsiteY11"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927412 w 2319617"/>
                        <a:gd name="connsiteY6" fmla="*/ 607150 h 696797"/>
                        <a:gd name="connsiteX7" fmla="*/ 1299883 w 2319617"/>
                        <a:gd name="connsiteY7" fmla="*/ 562326 h 696797"/>
                        <a:gd name="connsiteX8" fmla="*/ 1165412 w 2319617"/>
                        <a:gd name="connsiteY8" fmla="*/ 461473 h 696797"/>
                        <a:gd name="connsiteX9" fmla="*/ 851647 w 2319617"/>
                        <a:gd name="connsiteY9" fmla="*/ 640767 h 696797"/>
                        <a:gd name="connsiteX10" fmla="*/ 493059 w 2319617"/>
                        <a:gd name="connsiteY10" fmla="*/ 696797 h 696797"/>
                        <a:gd name="connsiteX11" fmla="*/ 0 w 2319617"/>
                        <a:gd name="connsiteY11" fmla="*/ 651972 h 696797"/>
                        <a:gd name="connsiteX12" fmla="*/ 0 w 2319617"/>
                        <a:gd name="connsiteY12" fmla="*/ 125296 h 696797"/>
                        <a:gd name="connsiteX0" fmla="*/ 0 w 2319617"/>
                        <a:gd name="connsiteY0" fmla="*/ 125296 h 696797"/>
                        <a:gd name="connsiteX1" fmla="*/ 560295 w 2319617"/>
                        <a:gd name="connsiteY1" fmla="*/ 58061 h 696797"/>
                        <a:gd name="connsiteX2" fmla="*/ 1154206 w 2319617"/>
                        <a:gd name="connsiteY2" fmla="*/ 170120 h 696797"/>
                        <a:gd name="connsiteX3" fmla="*/ 1882589 w 2319617"/>
                        <a:gd name="connsiteY3" fmla="*/ 2031 h 696797"/>
                        <a:gd name="connsiteX4" fmla="*/ 2297205 w 2319617"/>
                        <a:gd name="connsiteY4" fmla="*/ 125296 h 696797"/>
                        <a:gd name="connsiteX5" fmla="*/ 2319617 w 2319617"/>
                        <a:gd name="connsiteY5" fmla="*/ 472678 h 696797"/>
                        <a:gd name="connsiteX6" fmla="*/ 1927412 w 2319617"/>
                        <a:gd name="connsiteY6" fmla="*/ 607150 h 696797"/>
                        <a:gd name="connsiteX7" fmla="*/ 1299883 w 2319617"/>
                        <a:gd name="connsiteY7" fmla="*/ 562326 h 696797"/>
                        <a:gd name="connsiteX8" fmla="*/ 1086971 w 2319617"/>
                        <a:gd name="connsiteY8" fmla="*/ 461473 h 696797"/>
                        <a:gd name="connsiteX9" fmla="*/ 851647 w 2319617"/>
                        <a:gd name="connsiteY9" fmla="*/ 640767 h 696797"/>
                        <a:gd name="connsiteX10" fmla="*/ 493059 w 2319617"/>
                        <a:gd name="connsiteY10" fmla="*/ 696797 h 696797"/>
                        <a:gd name="connsiteX11" fmla="*/ 0 w 2319617"/>
                        <a:gd name="connsiteY11" fmla="*/ 651972 h 696797"/>
                        <a:gd name="connsiteX12" fmla="*/ 0 w 2319617"/>
                        <a:gd name="connsiteY12" fmla="*/ 125296 h 696797"/>
                        <a:gd name="connsiteX0" fmla="*/ 6572 w 2326189"/>
                        <a:gd name="connsiteY0" fmla="*/ 125296 h 696797"/>
                        <a:gd name="connsiteX1" fmla="*/ 566867 w 2326189"/>
                        <a:gd name="connsiteY1" fmla="*/ 58061 h 696797"/>
                        <a:gd name="connsiteX2" fmla="*/ 1160778 w 2326189"/>
                        <a:gd name="connsiteY2" fmla="*/ 170120 h 696797"/>
                        <a:gd name="connsiteX3" fmla="*/ 1889161 w 2326189"/>
                        <a:gd name="connsiteY3" fmla="*/ 2031 h 696797"/>
                        <a:gd name="connsiteX4" fmla="*/ 2303777 w 2326189"/>
                        <a:gd name="connsiteY4" fmla="*/ 125296 h 696797"/>
                        <a:gd name="connsiteX5" fmla="*/ 2326189 w 2326189"/>
                        <a:gd name="connsiteY5" fmla="*/ 472678 h 696797"/>
                        <a:gd name="connsiteX6" fmla="*/ 1933984 w 2326189"/>
                        <a:gd name="connsiteY6" fmla="*/ 607150 h 696797"/>
                        <a:gd name="connsiteX7" fmla="*/ 1306455 w 2326189"/>
                        <a:gd name="connsiteY7" fmla="*/ 562326 h 696797"/>
                        <a:gd name="connsiteX8" fmla="*/ 1093543 w 2326189"/>
                        <a:gd name="connsiteY8" fmla="*/ 461473 h 696797"/>
                        <a:gd name="connsiteX9" fmla="*/ 858219 w 2326189"/>
                        <a:gd name="connsiteY9" fmla="*/ 640767 h 696797"/>
                        <a:gd name="connsiteX10" fmla="*/ 499631 w 2326189"/>
                        <a:gd name="connsiteY10" fmla="*/ 696797 h 696797"/>
                        <a:gd name="connsiteX11" fmla="*/ 0 w 2326189"/>
                        <a:gd name="connsiteY11" fmla="*/ 586608 h 696797"/>
                        <a:gd name="connsiteX12" fmla="*/ 6572 w 2326189"/>
                        <a:gd name="connsiteY12" fmla="*/ 125296 h 696797"/>
                        <a:gd name="connsiteX0" fmla="*/ 6572 w 2326189"/>
                        <a:gd name="connsiteY0" fmla="*/ 125296 h 696830"/>
                        <a:gd name="connsiteX1" fmla="*/ 566867 w 2326189"/>
                        <a:gd name="connsiteY1" fmla="*/ 58061 h 696830"/>
                        <a:gd name="connsiteX2" fmla="*/ 1160778 w 2326189"/>
                        <a:gd name="connsiteY2" fmla="*/ 170120 h 696830"/>
                        <a:gd name="connsiteX3" fmla="*/ 1889161 w 2326189"/>
                        <a:gd name="connsiteY3" fmla="*/ 2031 h 696830"/>
                        <a:gd name="connsiteX4" fmla="*/ 2303777 w 2326189"/>
                        <a:gd name="connsiteY4" fmla="*/ 125296 h 696830"/>
                        <a:gd name="connsiteX5" fmla="*/ 2326189 w 2326189"/>
                        <a:gd name="connsiteY5" fmla="*/ 472678 h 696830"/>
                        <a:gd name="connsiteX6" fmla="*/ 1933984 w 2326189"/>
                        <a:gd name="connsiteY6" fmla="*/ 607150 h 696830"/>
                        <a:gd name="connsiteX7" fmla="*/ 1306455 w 2326189"/>
                        <a:gd name="connsiteY7" fmla="*/ 562326 h 696830"/>
                        <a:gd name="connsiteX8" fmla="*/ 1093543 w 2326189"/>
                        <a:gd name="connsiteY8" fmla="*/ 461473 h 696830"/>
                        <a:gd name="connsiteX9" fmla="*/ 858219 w 2326189"/>
                        <a:gd name="connsiteY9" fmla="*/ 640767 h 696830"/>
                        <a:gd name="connsiteX10" fmla="*/ 499631 w 2326189"/>
                        <a:gd name="connsiteY10" fmla="*/ 696797 h 696830"/>
                        <a:gd name="connsiteX11" fmla="*/ 182090 w 2326189"/>
                        <a:gd name="connsiteY11" fmla="*/ 654888 h 696830"/>
                        <a:gd name="connsiteX12" fmla="*/ 0 w 2326189"/>
                        <a:gd name="connsiteY12" fmla="*/ 586608 h 696830"/>
                        <a:gd name="connsiteX13" fmla="*/ 6572 w 2326189"/>
                        <a:gd name="connsiteY13" fmla="*/ 125296 h 696830"/>
                        <a:gd name="connsiteX0" fmla="*/ 6572 w 2326189"/>
                        <a:gd name="connsiteY0" fmla="*/ 125296 h 696813"/>
                        <a:gd name="connsiteX1" fmla="*/ 566867 w 2326189"/>
                        <a:gd name="connsiteY1" fmla="*/ 58061 h 696813"/>
                        <a:gd name="connsiteX2" fmla="*/ 1160778 w 2326189"/>
                        <a:gd name="connsiteY2" fmla="*/ 170120 h 696813"/>
                        <a:gd name="connsiteX3" fmla="*/ 1889161 w 2326189"/>
                        <a:gd name="connsiteY3" fmla="*/ 2031 h 696813"/>
                        <a:gd name="connsiteX4" fmla="*/ 2303777 w 2326189"/>
                        <a:gd name="connsiteY4" fmla="*/ 125296 h 696813"/>
                        <a:gd name="connsiteX5" fmla="*/ 2326189 w 2326189"/>
                        <a:gd name="connsiteY5" fmla="*/ 472678 h 696813"/>
                        <a:gd name="connsiteX6" fmla="*/ 1933984 w 2326189"/>
                        <a:gd name="connsiteY6" fmla="*/ 607150 h 696813"/>
                        <a:gd name="connsiteX7" fmla="*/ 1306455 w 2326189"/>
                        <a:gd name="connsiteY7" fmla="*/ 562326 h 696813"/>
                        <a:gd name="connsiteX8" fmla="*/ 1093543 w 2326189"/>
                        <a:gd name="connsiteY8" fmla="*/ 461473 h 696813"/>
                        <a:gd name="connsiteX9" fmla="*/ 851647 w 2326189"/>
                        <a:gd name="connsiteY9" fmla="*/ 621158 h 696813"/>
                        <a:gd name="connsiteX10" fmla="*/ 499631 w 2326189"/>
                        <a:gd name="connsiteY10" fmla="*/ 696797 h 696813"/>
                        <a:gd name="connsiteX11" fmla="*/ 182090 w 2326189"/>
                        <a:gd name="connsiteY11" fmla="*/ 654888 h 696813"/>
                        <a:gd name="connsiteX12" fmla="*/ 0 w 2326189"/>
                        <a:gd name="connsiteY12" fmla="*/ 586608 h 696813"/>
                        <a:gd name="connsiteX13" fmla="*/ 6572 w 2326189"/>
                        <a:gd name="connsiteY13" fmla="*/ 125296 h 696813"/>
                        <a:gd name="connsiteX0" fmla="*/ 6572 w 2303777"/>
                        <a:gd name="connsiteY0" fmla="*/ 125296 h 696813"/>
                        <a:gd name="connsiteX1" fmla="*/ 566867 w 2303777"/>
                        <a:gd name="connsiteY1" fmla="*/ 58061 h 696813"/>
                        <a:gd name="connsiteX2" fmla="*/ 1160778 w 2303777"/>
                        <a:gd name="connsiteY2" fmla="*/ 170120 h 696813"/>
                        <a:gd name="connsiteX3" fmla="*/ 1889161 w 2303777"/>
                        <a:gd name="connsiteY3" fmla="*/ 2031 h 696813"/>
                        <a:gd name="connsiteX4" fmla="*/ 2303777 w 2303777"/>
                        <a:gd name="connsiteY4" fmla="*/ 125296 h 696813"/>
                        <a:gd name="connsiteX5" fmla="*/ 2299900 w 2303777"/>
                        <a:gd name="connsiteY5" fmla="*/ 472678 h 696813"/>
                        <a:gd name="connsiteX6" fmla="*/ 1933984 w 2303777"/>
                        <a:gd name="connsiteY6" fmla="*/ 607150 h 696813"/>
                        <a:gd name="connsiteX7" fmla="*/ 1306455 w 2303777"/>
                        <a:gd name="connsiteY7" fmla="*/ 562326 h 696813"/>
                        <a:gd name="connsiteX8" fmla="*/ 1093543 w 2303777"/>
                        <a:gd name="connsiteY8" fmla="*/ 461473 h 696813"/>
                        <a:gd name="connsiteX9" fmla="*/ 851647 w 2303777"/>
                        <a:gd name="connsiteY9" fmla="*/ 621158 h 696813"/>
                        <a:gd name="connsiteX10" fmla="*/ 499631 w 2303777"/>
                        <a:gd name="connsiteY10" fmla="*/ 696797 h 696813"/>
                        <a:gd name="connsiteX11" fmla="*/ 182090 w 2303777"/>
                        <a:gd name="connsiteY11" fmla="*/ 654888 h 696813"/>
                        <a:gd name="connsiteX12" fmla="*/ 0 w 2303777"/>
                        <a:gd name="connsiteY12" fmla="*/ 586608 h 696813"/>
                        <a:gd name="connsiteX13" fmla="*/ 6572 w 2303777"/>
                        <a:gd name="connsiteY13" fmla="*/ 125296 h 696813"/>
                        <a:gd name="connsiteX0" fmla="*/ 6572 w 2299917"/>
                        <a:gd name="connsiteY0" fmla="*/ 125296 h 696813"/>
                        <a:gd name="connsiteX1" fmla="*/ 566867 w 2299917"/>
                        <a:gd name="connsiteY1" fmla="*/ 58061 h 696813"/>
                        <a:gd name="connsiteX2" fmla="*/ 1160778 w 2299917"/>
                        <a:gd name="connsiteY2" fmla="*/ 170120 h 696813"/>
                        <a:gd name="connsiteX3" fmla="*/ 1889161 w 2299917"/>
                        <a:gd name="connsiteY3" fmla="*/ 2031 h 696813"/>
                        <a:gd name="connsiteX4" fmla="*/ 2231482 w 2299917"/>
                        <a:gd name="connsiteY4" fmla="*/ 131832 h 696813"/>
                        <a:gd name="connsiteX5" fmla="*/ 2299900 w 2299917"/>
                        <a:gd name="connsiteY5" fmla="*/ 472678 h 696813"/>
                        <a:gd name="connsiteX6" fmla="*/ 1933984 w 2299917"/>
                        <a:gd name="connsiteY6" fmla="*/ 607150 h 696813"/>
                        <a:gd name="connsiteX7" fmla="*/ 1306455 w 2299917"/>
                        <a:gd name="connsiteY7" fmla="*/ 562326 h 696813"/>
                        <a:gd name="connsiteX8" fmla="*/ 1093543 w 2299917"/>
                        <a:gd name="connsiteY8" fmla="*/ 461473 h 696813"/>
                        <a:gd name="connsiteX9" fmla="*/ 851647 w 2299917"/>
                        <a:gd name="connsiteY9" fmla="*/ 621158 h 696813"/>
                        <a:gd name="connsiteX10" fmla="*/ 499631 w 2299917"/>
                        <a:gd name="connsiteY10" fmla="*/ 696797 h 696813"/>
                        <a:gd name="connsiteX11" fmla="*/ 182090 w 2299917"/>
                        <a:gd name="connsiteY11" fmla="*/ 654888 h 696813"/>
                        <a:gd name="connsiteX12" fmla="*/ 0 w 2299917"/>
                        <a:gd name="connsiteY12" fmla="*/ 586608 h 696813"/>
                        <a:gd name="connsiteX13" fmla="*/ 6572 w 2299917"/>
                        <a:gd name="connsiteY13" fmla="*/ 125296 h 696813"/>
                        <a:gd name="connsiteX0" fmla="*/ 6572 w 2253942"/>
                        <a:gd name="connsiteY0" fmla="*/ 125296 h 696813"/>
                        <a:gd name="connsiteX1" fmla="*/ 566867 w 2253942"/>
                        <a:gd name="connsiteY1" fmla="*/ 58061 h 696813"/>
                        <a:gd name="connsiteX2" fmla="*/ 1160778 w 2253942"/>
                        <a:gd name="connsiteY2" fmla="*/ 170120 h 696813"/>
                        <a:gd name="connsiteX3" fmla="*/ 1889161 w 2253942"/>
                        <a:gd name="connsiteY3" fmla="*/ 2031 h 696813"/>
                        <a:gd name="connsiteX4" fmla="*/ 2231482 w 2253942"/>
                        <a:gd name="connsiteY4" fmla="*/ 131832 h 696813"/>
                        <a:gd name="connsiteX5" fmla="*/ 2253894 w 2253942"/>
                        <a:gd name="connsiteY5" fmla="*/ 479214 h 696813"/>
                        <a:gd name="connsiteX6" fmla="*/ 1933984 w 2253942"/>
                        <a:gd name="connsiteY6" fmla="*/ 607150 h 696813"/>
                        <a:gd name="connsiteX7" fmla="*/ 1306455 w 2253942"/>
                        <a:gd name="connsiteY7" fmla="*/ 562326 h 696813"/>
                        <a:gd name="connsiteX8" fmla="*/ 1093543 w 2253942"/>
                        <a:gd name="connsiteY8" fmla="*/ 461473 h 696813"/>
                        <a:gd name="connsiteX9" fmla="*/ 851647 w 2253942"/>
                        <a:gd name="connsiteY9" fmla="*/ 621158 h 696813"/>
                        <a:gd name="connsiteX10" fmla="*/ 499631 w 2253942"/>
                        <a:gd name="connsiteY10" fmla="*/ 696797 h 696813"/>
                        <a:gd name="connsiteX11" fmla="*/ 182090 w 2253942"/>
                        <a:gd name="connsiteY11" fmla="*/ 654888 h 696813"/>
                        <a:gd name="connsiteX12" fmla="*/ 0 w 2253942"/>
                        <a:gd name="connsiteY12" fmla="*/ 586608 h 696813"/>
                        <a:gd name="connsiteX13" fmla="*/ 6572 w 2253942"/>
                        <a:gd name="connsiteY13" fmla="*/ 125296 h 696813"/>
                        <a:gd name="connsiteX0" fmla="*/ 6572 w 2253942"/>
                        <a:gd name="connsiteY0" fmla="*/ 124428 h 695945"/>
                        <a:gd name="connsiteX1" fmla="*/ 566867 w 2253942"/>
                        <a:gd name="connsiteY1" fmla="*/ 57193 h 695945"/>
                        <a:gd name="connsiteX2" fmla="*/ 1160778 w 2253942"/>
                        <a:gd name="connsiteY2" fmla="*/ 169252 h 695945"/>
                        <a:gd name="connsiteX3" fmla="*/ 1483397 w 2253942"/>
                        <a:gd name="connsiteY3" fmla="*/ 52677 h 695945"/>
                        <a:gd name="connsiteX4" fmla="*/ 1889161 w 2253942"/>
                        <a:gd name="connsiteY4" fmla="*/ 1163 h 695945"/>
                        <a:gd name="connsiteX5" fmla="*/ 2231482 w 2253942"/>
                        <a:gd name="connsiteY5" fmla="*/ 130964 h 695945"/>
                        <a:gd name="connsiteX6" fmla="*/ 2253894 w 2253942"/>
                        <a:gd name="connsiteY6" fmla="*/ 478346 h 695945"/>
                        <a:gd name="connsiteX7" fmla="*/ 1933984 w 2253942"/>
                        <a:gd name="connsiteY7" fmla="*/ 606282 h 695945"/>
                        <a:gd name="connsiteX8" fmla="*/ 1306455 w 2253942"/>
                        <a:gd name="connsiteY8" fmla="*/ 561458 h 695945"/>
                        <a:gd name="connsiteX9" fmla="*/ 1093543 w 2253942"/>
                        <a:gd name="connsiteY9" fmla="*/ 460605 h 695945"/>
                        <a:gd name="connsiteX10" fmla="*/ 851647 w 2253942"/>
                        <a:gd name="connsiteY10" fmla="*/ 620290 h 695945"/>
                        <a:gd name="connsiteX11" fmla="*/ 499631 w 2253942"/>
                        <a:gd name="connsiteY11" fmla="*/ 695929 h 695945"/>
                        <a:gd name="connsiteX12" fmla="*/ 182090 w 2253942"/>
                        <a:gd name="connsiteY12" fmla="*/ 654020 h 695945"/>
                        <a:gd name="connsiteX13" fmla="*/ 0 w 2253942"/>
                        <a:gd name="connsiteY13" fmla="*/ 585740 h 695945"/>
                        <a:gd name="connsiteX14" fmla="*/ 6572 w 2253942"/>
                        <a:gd name="connsiteY14" fmla="*/ 124428 h 695945"/>
                        <a:gd name="connsiteX0" fmla="*/ 6572 w 2253942"/>
                        <a:gd name="connsiteY0" fmla="*/ 123718 h 695235"/>
                        <a:gd name="connsiteX1" fmla="*/ 566867 w 2253942"/>
                        <a:gd name="connsiteY1" fmla="*/ 56483 h 695235"/>
                        <a:gd name="connsiteX2" fmla="*/ 1160778 w 2253942"/>
                        <a:gd name="connsiteY2" fmla="*/ 168542 h 695235"/>
                        <a:gd name="connsiteX3" fmla="*/ 1483397 w 2253942"/>
                        <a:gd name="connsiteY3" fmla="*/ 51967 h 695235"/>
                        <a:gd name="connsiteX4" fmla="*/ 1889161 w 2253942"/>
                        <a:gd name="connsiteY4" fmla="*/ 453 h 695235"/>
                        <a:gd name="connsiteX5" fmla="*/ 2101189 w 2253942"/>
                        <a:gd name="connsiteY5" fmla="*/ 45431 h 695235"/>
                        <a:gd name="connsiteX6" fmla="*/ 2231482 w 2253942"/>
                        <a:gd name="connsiteY6" fmla="*/ 130254 h 695235"/>
                        <a:gd name="connsiteX7" fmla="*/ 2253894 w 2253942"/>
                        <a:gd name="connsiteY7" fmla="*/ 477636 h 695235"/>
                        <a:gd name="connsiteX8" fmla="*/ 1933984 w 2253942"/>
                        <a:gd name="connsiteY8" fmla="*/ 605572 h 695235"/>
                        <a:gd name="connsiteX9" fmla="*/ 1306455 w 2253942"/>
                        <a:gd name="connsiteY9" fmla="*/ 560748 h 695235"/>
                        <a:gd name="connsiteX10" fmla="*/ 1093543 w 2253942"/>
                        <a:gd name="connsiteY10" fmla="*/ 459895 h 695235"/>
                        <a:gd name="connsiteX11" fmla="*/ 851647 w 2253942"/>
                        <a:gd name="connsiteY11" fmla="*/ 619580 h 695235"/>
                        <a:gd name="connsiteX12" fmla="*/ 499631 w 2253942"/>
                        <a:gd name="connsiteY12" fmla="*/ 695219 h 695235"/>
                        <a:gd name="connsiteX13" fmla="*/ 182090 w 2253942"/>
                        <a:gd name="connsiteY13" fmla="*/ 653310 h 695235"/>
                        <a:gd name="connsiteX14" fmla="*/ 0 w 2253942"/>
                        <a:gd name="connsiteY14" fmla="*/ 585030 h 695235"/>
                        <a:gd name="connsiteX15" fmla="*/ 6572 w 2253942"/>
                        <a:gd name="connsiteY15" fmla="*/ 123718 h 695235"/>
                        <a:gd name="connsiteX0" fmla="*/ 19717 w 2267087"/>
                        <a:gd name="connsiteY0" fmla="*/ 123718 h 695235"/>
                        <a:gd name="connsiteX1" fmla="*/ 580012 w 2267087"/>
                        <a:gd name="connsiteY1" fmla="*/ 56483 h 695235"/>
                        <a:gd name="connsiteX2" fmla="*/ 1173923 w 2267087"/>
                        <a:gd name="connsiteY2" fmla="*/ 168542 h 695235"/>
                        <a:gd name="connsiteX3" fmla="*/ 1496542 w 2267087"/>
                        <a:gd name="connsiteY3" fmla="*/ 51967 h 695235"/>
                        <a:gd name="connsiteX4" fmla="*/ 1902306 w 2267087"/>
                        <a:gd name="connsiteY4" fmla="*/ 453 h 695235"/>
                        <a:gd name="connsiteX5" fmla="*/ 2114334 w 2267087"/>
                        <a:gd name="connsiteY5" fmla="*/ 45431 h 695235"/>
                        <a:gd name="connsiteX6" fmla="*/ 2244627 w 2267087"/>
                        <a:gd name="connsiteY6" fmla="*/ 130254 h 695235"/>
                        <a:gd name="connsiteX7" fmla="*/ 2267039 w 2267087"/>
                        <a:gd name="connsiteY7" fmla="*/ 477636 h 695235"/>
                        <a:gd name="connsiteX8" fmla="*/ 1947129 w 2267087"/>
                        <a:gd name="connsiteY8" fmla="*/ 605572 h 695235"/>
                        <a:gd name="connsiteX9" fmla="*/ 1319600 w 2267087"/>
                        <a:gd name="connsiteY9" fmla="*/ 560748 h 695235"/>
                        <a:gd name="connsiteX10" fmla="*/ 1106688 w 2267087"/>
                        <a:gd name="connsiteY10" fmla="*/ 459895 h 695235"/>
                        <a:gd name="connsiteX11" fmla="*/ 864792 w 2267087"/>
                        <a:gd name="connsiteY11" fmla="*/ 619580 h 695235"/>
                        <a:gd name="connsiteX12" fmla="*/ 512776 w 2267087"/>
                        <a:gd name="connsiteY12" fmla="*/ 695219 h 695235"/>
                        <a:gd name="connsiteX13" fmla="*/ 195235 w 2267087"/>
                        <a:gd name="connsiteY13" fmla="*/ 653310 h 695235"/>
                        <a:gd name="connsiteX14" fmla="*/ 0 w 2267087"/>
                        <a:gd name="connsiteY14" fmla="*/ 526203 h 695235"/>
                        <a:gd name="connsiteX15" fmla="*/ 19717 w 2267087"/>
                        <a:gd name="connsiteY15" fmla="*/ 123718 h 69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7087" h="695235">
                          <a:moveTo>
                            <a:pt x="19717" y="123718"/>
                          </a:moveTo>
                          <a:cubicBezTo>
                            <a:pt x="113100" y="35939"/>
                            <a:pt x="387644" y="49012"/>
                            <a:pt x="580012" y="56483"/>
                          </a:cubicBezTo>
                          <a:cubicBezTo>
                            <a:pt x="772380" y="63954"/>
                            <a:pt x="1017882" y="163848"/>
                            <a:pt x="1173923" y="168542"/>
                          </a:cubicBezTo>
                          <a:cubicBezTo>
                            <a:pt x="1329964" y="173236"/>
                            <a:pt x="1375145" y="79982"/>
                            <a:pt x="1496542" y="51967"/>
                          </a:cubicBezTo>
                          <a:cubicBezTo>
                            <a:pt x="1617939" y="23952"/>
                            <a:pt x="1803722" y="-3905"/>
                            <a:pt x="1902306" y="453"/>
                          </a:cubicBezTo>
                          <a:cubicBezTo>
                            <a:pt x="1964219" y="26340"/>
                            <a:pt x="2052421" y="19544"/>
                            <a:pt x="2114334" y="45431"/>
                          </a:cubicBezTo>
                          <a:lnTo>
                            <a:pt x="2244627" y="130254"/>
                          </a:lnTo>
                          <a:cubicBezTo>
                            <a:pt x="2243335" y="246048"/>
                            <a:pt x="2268331" y="361842"/>
                            <a:pt x="2267039" y="477636"/>
                          </a:cubicBezTo>
                          <a:cubicBezTo>
                            <a:pt x="2205407" y="544871"/>
                            <a:pt x="2117085" y="590631"/>
                            <a:pt x="1947129" y="605572"/>
                          </a:cubicBezTo>
                          <a:cubicBezTo>
                            <a:pt x="1777173" y="620513"/>
                            <a:pt x="1446600" y="571954"/>
                            <a:pt x="1319600" y="560748"/>
                          </a:cubicBezTo>
                          <a:cubicBezTo>
                            <a:pt x="1192600" y="549542"/>
                            <a:pt x="1205673" y="437483"/>
                            <a:pt x="1106688" y="459895"/>
                          </a:cubicBezTo>
                          <a:cubicBezTo>
                            <a:pt x="860159" y="448689"/>
                            <a:pt x="976851" y="580359"/>
                            <a:pt x="864792" y="619580"/>
                          </a:cubicBezTo>
                          <a:cubicBezTo>
                            <a:pt x="752733" y="658801"/>
                            <a:pt x="619987" y="696134"/>
                            <a:pt x="512776" y="695219"/>
                          </a:cubicBezTo>
                          <a:cubicBezTo>
                            <a:pt x="417883" y="674713"/>
                            <a:pt x="290128" y="673816"/>
                            <a:pt x="195235" y="653310"/>
                          </a:cubicBezTo>
                          <a:lnTo>
                            <a:pt x="0" y="526203"/>
                          </a:lnTo>
                          <a:cubicBezTo>
                            <a:pt x="2191" y="372432"/>
                            <a:pt x="17526" y="277489"/>
                            <a:pt x="19717" y="123718"/>
                          </a:cubicBezTo>
                          <a:close/>
                        </a:path>
                      </a:pathLst>
                    </a:custGeom>
                    <a:solidFill>
                      <a:schemeClr val="tx1">
                        <a:lumMod val="75000"/>
                        <a:lumOff val="2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2" name="フリーフォーム 1051"/>
                    <p:cNvSpPr/>
                    <p:nvPr/>
                  </p:nvSpPr>
                  <p:spPr>
                    <a:xfrm>
                      <a:off x="1531605" y="6992358"/>
                      <a:ext cx="821121" cy="407276"/>
                    </a:xfrm>
                    <a:custGeom>
                      <a:avLst/>
                      <a:gdLst>
                        <a:gd name="connsiteX0" fmla="*/ 0 w 821121"/>
                        <a:gd name="connsiteY0" fmla="*/ 91966 h 407276"/>
                        <a:gd name="connsiteX1" fmla="*/ 203638 w 821121"/>
                        <a:gd name="connsiteY1" fmla="*/ 6569 h 407276"/>
                        <a:gd name="connsiteX2" fmla="*/ 538655 w 821121"/>
                        <a:gd name="connsiteY2" fmla="*/ 0 h 407276"/>
                        <a:gd name="connsiteX3" fmla="*/ 821121 w 821121"/>
                        <a:gd name="connsiteY3" fmla="*/ 98535 h 407276"/>
                        <a:gd name="connsiteX4" fmla="*/ 801414 w 821121"/>
                        <a:gd name="connsiteY4" fmla="*/ 249621 h 407276"/>
                        <a:gd name="connsiteX5" fmla="*/ 729155 w 821121"/>
                        <a:gd name="connsiteY5" fmla="*/ 341587 h 407276"/>
                        <a:gd name="connsiteX6" fmla="*/ 512380 w 821121"/>
                        <a:gd name="connsiteY6" fmla="*/ 394138 h 407276"/>
                        <a:gd name="connsiteX7" fmla="*/ 315311 w 821121"/>
                        <a:gd name="connsiteY7" fmla="*/ 407276 h 407276"/>
                        <a:gd name="connsiteX8" fmla="*/ 65690 w 821121"/>
                        <a:gd name="connsiteY8" fmla="*/ 348156 h 407276"/>
                        <a:gd name="connsiteX9" fmla="*/ 0 w 821121"/>
                        <a:gd name="connsiteY9" fmla="*/ 91966 h 407276"/>
                        <a:gd name="connsiteX0" fmla="*/ 0 w 821121"/>
                        <a:gd name="connsiteY0" fmla="*/ 91966 h 407276"/>
                        <a:gd name="connsiteX1" fmla="*/ 203638 w 821121"/>
                        <a:gd name="connsiteY1" fmla="*/ 6569 h 407276"/>
                        <a:gd name="connsiteX2" fmla="*/ 538655 w 821121"/>
                        <a:gd name="connsiteY2" fmla="*/ 0 h 407276"/>
                        <a:gd name="connsiteX3" fmla="*/ 716018 w 821121"/>
                        <a:gd name="connsiteY3" fmla="*/ 26276 h 407276"/>
                        <a:gd name="connsiteX4" fmla="*/ 821121 w 821121"/>
                        <a:gd name="connsiteY4" fmla="*/ 98535 h 407276"/>
                        <a:gd name="connsiteX5" fmla="*/ 801414 w 821121"/>
                        <a:gd name="connsiteY5" fmla="*/ 249621 h 407276"/>
                        <a:gd name="connsiteX6" fmla="*/ 729155 w 821121"/>
                        <a:gd name="connsiteY6" fmla="*/ 341587 h 407276"/>
                        <a:gd name="connsiteX7" fmla="*/ 512380 w 821121"/>
                        <a:gd name="connsiteY7" fmla="*/ 394138 h 407276"/>
                        <a:gd name="connsiteX8" fmla="*/ 315311 w 821121"/>
                        <a:gd name="connsiteY8" fmla="*/ 407276 h 407276"/>
                        <a:gd name="connsiteX9" fmla="*/ 65690 w 821121"/>
                        <a:gd name="connsiteY9" fmla="*/ 348156 h 407276"/>
                        <a:gd name="connsiteX10" fmla="*/ 0 w 821121"/>
                        <a:gd name="connsiteY10" fmla="*/ 91966 h 407276"/>
                        <a:gd name="connsiteX0" fmla="*/ 0 w 821121"/>
                        <a:gd name="connsiteY0" fmla="*/ 91966 h 407276"/>
                        <a:gd name="connsiteX1" fmla="*/ 203638 w 821121"/>
                        <a:gd name="connsiteY1" fmla="*/ 6569 h 407276"/>
                        <a:gd name="connsiteX2" fmla="*/ 538655 w 821121"/>
                        <a:gd name="connsiteY2" fmla="*/ 0 h 407276"/>
                        <a:gd name="connsiteX3" fmla="*/ 716018 w 821121"/>
                        <a:gd name="connsiteY3" fmla="*/ 26276 h 407276"/>
                        <a:gd name="connsiteX4" fmla="*/ 821121 w 821121"/>
                        <a:gd name="connsiteY4" fmla="*/ 98535 h 407276"/>
                        <a:gd name="connsiteX5" fmla="*/ 801414 w 821121"/>
                        <a:gd name="connsiteY5" fmla="*/ 249621 h 407276"/>
                        <a:gd name="connsiteX6" fmla="*/ 729155 w 821121"/>
                        <a:gd name="connsiteY6" fmla="*/ 341587 h 407276"/>
                        <a:gd name="connsiteX7" fmla="*/ 512380 w 821121"/>
                        <a:gd name="connsiteY7" fmla="*/ 394138 h 407276"/>
                        <a:gd name="connsiteX8" fmla="*/ 315311 w 821121"/>
                        <a:gd name="connsiteY8" fmla="*/ 407276 h 407276"/>
                        <a:gd name="connsiteX9" fmla="*/ 65690 w 821121"/>
                        <a:gd name="connsiteY9" fmla="*/ 348156 h 407276"/>
                        <a:gd name="connsiteX10" fmla="*/ 6569 w 821121"/>
                        <a:gd name="connsiteY10" fmla="*/ 262759 h 407276"/>
                        <a:gd name="connsiteX11" fmla="*/ 0 w 821121"/>
                        <a:gd name="connsiteY11" fmla="*/ 91966 h 4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121" h="407276">
                          <a:moveTo>
                            <a:pt x="0" y="91966"/>
                          </a:moveTo>
                          <a:lnTo>
                            <a:pt x="203638" y="6569"/>
                          </a:lnTo>
                          <a:lnTo>
                            <a:pt x="538655" y="0"/>
                          </a:lnTo>
                          <a:cubicBezTo>
                            <a:pt x="591207" y="17517"/>
                            <a:pt x="663466" y="8759"/>
                            <a:pt x="716018" y="26276"/>
                          </a:cubicBezTo>
                          <a:lnTo>
                            <a:pt x="821121" y="98535"/>
                          </a:lnTo>
                          <a:lnTo>
                            <a:pt x="801414" y="249621"/>
                          </a:lnTo>
                          <a:lnTo>
                            <a:pt x="729155" y="341587"/>
                          </a:lnTo>
                          <a:lnTo>
                            <a:pt x="512380" y="394138"/>
                          </a:lnTo>
                          <a:lnTo>
                            <a:pt x="315311" y="407276"/>
                          </a:lnTo>
                          <a:lnTo>
                            <a:pt x="65690" y="348156"/>
                          </a:lnTo>
                          <a:cubicBezTo>
                            <a:pt x="54742" y="310932"/>
                            <a:pt x="17517" y="299983"/>
                            <a:pt x="6569" y="262759"/>
                          </a:cubicBezTo>
                          <a:lnTo>
                            <a:pt x="0" y="91966"/>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53" name="フリーフォーム 1052"/>
                    <p:cNvSpPr/>
                    <p:nvPr/>
                  </p:nvSpPr>
                  <p:spPr>
                    <a:xfrm>
                      <a:off x="2720588" y="6920100"/>
                      <a:ext cx="926225" cy="427723"/>
                    </a:xfrm>
                    <a:custGeom>
                      <a:avLst/>
                      <a:gdLst>
                        <a:gd name="connsiteX0" fmla="*/ 0 w 880241"/>
                        <a:gd name="connsiteY0" fmla="*/ 183931 h 354724"/>
                        <a:gd name="connsiteX1" fmla="*/ 111673 w 880241"/>
                        <a:gd name="connsiteY1" fmla="*/ 354724 h 354724"/>
                        <a:gd name="connsiteX2" fmla="*/ 670035 w 880241"/>
                        <a:gd name="connsiteY2" fmla="*/ 354724 h 354724"/>
                        <a:gd name="connsiteX3" fmla="*/ 860535 w 880241"/>
                        <a:gd name="connsiteY3" fmla="*/ 269327 h 354724"/>
                        <a:gd name="connsiteX4" fmla="*/ 880241 w 880241"/>
                        <a:gd name="connsiteY4" fmla="*/ 78827 h 354724"/>
                        <a:gd name="connsiteX5" fmla="*/ 656897 w 880241"/>
                        <a:gd name="connsiteY5" fmla="*/ 13138 h 354724"/>
                        <a:gd name="connsiteX6" fmla="*/ 420414 w 880241"/>
                        <a:gd name="connsiteY6" fmla="*/ 0 h 354724"/>
                        <a:gd name="connsiteX7" fmla="*/ 216776 w 880241"/>
                        <a:gd name="connsiteY7" fmla="*/ 52551 h 354724"/>
                        <a:gd name="connsiteX8" fmla="*/ 0 w 880241"/>
                        <a:gd name="connsiteY8" fmla="*/ 183931 h 354724"/>
                        <a:gd name="connsiteX0" fmla="*/ 0 w 880241"/>
                        <a:gd name="connsiteY0" fmla="*/ 183931 h 400707"/>
                        <a:gd name="connsiteX1" fmla="*/ 65691 w 880241"/>
                        <a:gd name="connsiteY1" fmla="*/ 400707 h 400707"/>
                        <a:gd name="connsiteX2" fmla="*/ 670035 w 880241"/>
                        <a:gd name="connsiteY2" fmla="*/ 354724 h 400707"/>
                        <a:gd name="connsiteX3" fmla="*/ 860535 w 880241"/>
                        <a:gd name="connsiteY3" fmla="*/ 269327 h 400707"/>
                        <a:gd name="connsiteX4" fmla="*/ 880241 w 880241"/>
                        <a:gd name="connsiteY4" fmla="*/ 78827 h 400707"/>
                        <a:gd name="connsiteX5" fmla="*/ 656897 w 880241"/>
                        <a:gd name="connsiteY5" fmla="*/ 13138 h 400707"/>
                        <a:gd name="connsiteX6" fmla="*/ 420414 w 880241"/>
                        <a:gd name="connsiteY6" fmla="*/ 0 h 400707"/>
                        <a:gd name="connsiteX7" fmla="*/ 216776 w 880241"/>
                        <a:gd name="connsiteY7" fmla="*/ 52551 h 400707"/>
                        <a:gd name="connsiteX8" fmla="*/ 0 w 880241"/>
                        <a:gd name="connsiteY8" fmla="*/ 183931 h 400707"/>
                        <a:gd name="connsiteX0" fmla="*/ 0 w 880241"/>
                        <a:gd name="connsiteY0" fmla="*/ 183931 h 427723"/>
                        <a:gd name="connsiteX1" fmla="*/ 65691 w 880241"/>
                        <a:gd name="connsiteY1" fmla="*/ 400707 h 427723"/>
                        <a:gd name="connsiteX2" fmla="*/ 387570 w 880241"/>
                        <a:gd name="connsiteY2" fmla="*/ 426982 h 427723"/>
                        <a:gd name="connsiteX3" fmla="*/ 670035 w 880241"/>
                        <a:gd name="connsiteY3" fmla="*/ 354724 h 427723"/>
                        <a:gd name="connsiteX4" fmla="*/ 860535 w 880241"/>
                        <a:gd name="connsiteY4" fmla="*/ 269327 h 427723"/>
                        <a:gd name="connsiteX5" fmla="*/ 880241 w 880241"/>
                        <a:gd name="connsiteY5" fmla="*/ 78827 h 427723"/>
                        <a:gd name="connsiteX6" fmla="*/ 656897 w 880241"/>
                        <a:gd name="connsiteY6" fmla="*/ 13138 h 427723"/>
                        <a:gd name="connsiteX7" fmla="*/ 420414 w 880241"/>
                        <a:gd name="connsiteY7" fmla="*/ 0 h 427723"/>
                        <a:gd name="connsiteX8" fmla="*/ 216776 w 880241"/>
                        <a:gd name="connsiteY8" fmla="*/ 52551 h 427723"/>
                        <a:gd name="connsiteX9" fmla="*/ 0 w 880241"/>
                        <a:gd name="connsiteY9" fmla="*/ 183931 h 427723"/>
                        <a:gd name="connsiteX0" fmla="*/ 0 w 880241"/>
                        <a:gd name="connsiteY0" fmla="*/ 183931 h 446689"/>
                        <a:gd name="connsiteX1" fmla="*/ 65691 w 880241"/>
                        <a:gd name="connsiteY1" fmla="*/ 400707 h 446689"/>
                        <a:gd name="connsiteX2" fmla="*/ 387570 w 880241"/>
                        <a:gd name="connsiteY2" fmla="*/ 426982 h 446689"/>
                        <a:gd name="connsiteX3" fmla="*/ 735724 w 880241"/>
                        <a:gd name="connsiteY3" fmla="*/ 446689 h 446689"/>
                        <a:gd name="connsiteX4" fmla="*/ 860535 w 880241"/>
                        <a:gd name="connsiteY4" fmla="*/ 269327 h 446689"/>
                        <a:gd name="connsiteX5" fmla="*/ 880241 w 880241"/>
                        <a:gd name="connsiteY5" fmla="*/ 78827 h 446689"/>
                        <a:gd name="connsiteX6" fmla="*/ 656897 w 880241"/>
                        <a:gd name="connsiteY6" fmla="*/ 13138 h 446689"/>
                        <a:gd name="connsiteX7" fmla="*/ 420414 w 880241"/>
                        <a:gd name="connsiteY7" fmla="*/ 0 h 446689"/>
                        <a:gd name="connsiteX8" fmla="*/ 216776 w 880241"/>
                        <a:gd name="connsiteY8" fmla="*/ 52551 h 446689"/>
                        <a:gd name="connsiteX9" fmla="*/ 0 w 880241"/>
                        <a:gd name="connsiteY9" fmla="*/ 183931 h 446689"/>
                        <a:gd name="connsiteX0" fmla="*/ 0 w 926225"/>
                        <a:gd name="connsiteY0" fmla="*/ 183931 h 446689"/>
                        <a:gd name="connsiteX1" fmla="*/ 65691 w 926225"/>
                        <a:gd name="connsiteY1" fmla="*/ 400707 h 446689"/>
                        <a:gd name="connsiteX2" fmla="*/ 387570 w 926225"/>
                        <a:gd name="connsiteY2" fmla="*/ 426982 h 446689"/>
                        <a:gd name="connsiteX3" fmla="*/ 735724 w 926225"/>
                        <a:gd name="connsiteY3" fmla="*/ 446689 h 446689"/>
                        <a:gd name="connsiteX4" fmla="*/ 926225 w 926225"/>
                        <a:gd name="connsiteY4" fmla="*/ 262758 h 446689"/>
                        <a:gd name="connsiteX5" fmla="*/ 880241 w 926225"/>
                        <a:gd name="connsiteY5" fmla="*/ 78827 h 446689"/>
                        <a:gd name="connsiteX6" fmla="*/ 656897 w 926225"/>
                        <a:gd name="connsiteY6" fmla="*/ 13138 h 446689"/>
                        <a:gd name="connsiteX7" fmla="*/ 420414 w 926225"/>
                        <a:gd name="connsiteY7" fmla="*/ 0 h 446689"/>
                        <a:gd name="connsiteX8" fmla="*/ 216776 w 926225"/>
                        <a:gd name="connsiteY8" fmla="*/ 52551 h 446689"/>
                        <a:gd name="connsiteX9" fmla="*/ 0 w 926225"/>
                        <a:gd name="connsiteY9" fmla="*/ 183931 h 446689"/>
                        <a:gd name="connsiteX0" fmla="*/ 0 w 926225"/>
                        <a:gd name="connsiteY0" fmla="*/ 183931 h 446689"/>
                        <a:gd name="connsiteX1" fmla="*/ 65691 w 926225"/>
                        <a:gd name="connsiteY1" fmla="*/ 400707 h 446689"/>
                        <a:gd name="connsiteX2" fmla="*/ 387570 w 926225"/>
                        <a:gd name="connsiteY2" fmla="*/ 426982 h 446689"/>
                        <a:gd name="connsiteX3" fmla="*/ 735724 w 926225"/>
                        <a:gd name="connsiteY3" fmla="*/ 446689 h 446689"/>
                        <a:gd name="connsiteX4" fmla="*/ 926225 w 926225"/>
                        <a:gd name="connsiteY4" fmla="*/ 262758 h 446689"/>
                        <a:gd name="connsiteX5" fmla="*/ 880241 w 926225"/>
                        <a:gd name="connsiteY5" fmla="*/ 78827 h 446689"/>
                        <a:gd name="connsiteX6" fmla="*/ 656897 w 926225"/>
                        <a:gd name="connsiteY6" fmla="*/ 13138 h 446689"/>
                        <a:gd name="connsiteX7" fmla="*/ 420414 w 926225"/>
                        <a:gd name="connsiteY7" fmla="*/ 0 h 446689"/>
                        <a:gd name="connsiteX8" fmla="*/ 216776 w 926225"/>
                        <a:gd name="connsiteY8" fmla="*/ 52551 h 446689"/>
                        <a:gd name="connsiteX9" fmla="*/ 0 w 926225"/>
                        <a:gd name="connsiteY9" fmla="*/ 183931 h 446689"/>
                        <a:gd name="connsiteX0" fmla="*/ 0 w 926225"/>
                        <a:gd name="connsiteY0" fmla="*/ 183931 h 427723"/>
                        <a:gd name="connsiteX1" fmla="*/ 65691 w 926225"/>
                        <a:gd name="connsiteY1" fmla="*/ 400707 h 427723"/>
                        <a:gd name="connsiteX2" fmla="*/ 387570 w 926225"/>
                        <a:gd name="connsiteY2" fmla="*/ 426982 h 427723"/>
                        <a:gd name="connsiteX3" fmla="*/ 735724 w 926225"/>
                        <a:gd name="connsiteY3" fmla="*/ 420413 h 427723"/>
                        <a:gd name="connsiteX4" fmla="*/ 926225 w 926225"/>
                        <a:gd name="connsiteY4" fmla="*/ 262758 h 427723"/>
                        <a:gd name="connsiteX5" fmla="*/ 880241 w 926225"/>
                        <a:gd name="connsiteY5" fmla="*/ 78827 h 427723"/>
                        <a:gd name="connsiteX6" fmla="*/ 656897 w 926225"/>
                        <a:gd name="connsiteY6" fmla="*/ 13138 h 427723"/>
                        <a:gd name="connsiteX7" fmla="*/ 420414 w 926225"/>
                        <a:gd name="connsiteY7" fmla="*/ 0 h 427723"/>
                        <a:gd name="connsiteX8" fmla="*/ 216776 w 926225"/>
                        <a:gd name="connsiteY8" fmla="*/ 52551 h 427723"/>
                        <a:gd name="connsiteX9" fmla="*/ 0 w 926225"/>
                        <a:gd name="connsiteY9" fmla="*/ 183931 h 427723"/>
                        <a:gd name="connsiteX0" fmla="*/ 0 w 926225"/>
                        <a:gd name="connsiteY0" fmla="*/ 183931 h 427723"/>
                        <a:gd name="connsiteX1" fmla="*/ 65691 w 926225"/>
                        <a:gd name="connsiteY1" fmla="*/ 400707 h 427723"/>
                        <a:gd name="connsiteX2" fmla="*/ 387570 w 926225"/>
                        <a:gd name="connsiteY2" fmla="*/ 426982 h 427723"/>
                        <a:gd name="connsiteX3" fmla="*/ 735724 w 926225"/>
                        <a:gd name="connsiteY3" fmla="*/ 420413 h 427723"/>
                        <a:gd name="connsiteX4" fmla="*/ 926225 w 926225"/>
                        <a:gd name="connsiteY4" fmla="*/ 262758 h 427723"/>
                        <a:gd name="connsiteX5" fmla="*/ 880241 w 926225"/>
                        <a:gd name="connsiteY5" fmla="*/ 78827 h 427723"/>
                        <a:gd name="connsiteX6" fmla="*/ 656897 w 926225"/>
                        <a:gd name="connsiteY6" fmla="*/ 13138 h 427723"/>
                        <a:gd name="connsiteX7" fmla="*/ 420414 w 926225"/>
                        <a:gd name="connsiteY7" fmla="*/ 0 h 427723"/>
                        <a:gd name="connsiteX8" fmla="*/ 216776 w 926225"/>
                        <a:gd name="connsiteY8" fmla="*/ 52551 h 427723"/>
                        <a:gd name="connsiteX9" fmla="*/ 0 w 926225"/>
                        <a:gd name="connsiteY9" fmla="*/ 183931 h 42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225" h="427723">
                          <a:moveTo>
                            <a:pt x="0" y="183931"/>
                          </a:moveTo>
                          <a:lnTo>
                            <a:pt x="65691" y="400707"/>
                          </a:lnTo>
                          <a:cubicBezTo>
                            <a:pt x="159846" y="394138"/>
                            <a:pt x="293415" y="433551"/>
                            <a:pt x="387570" y="426982"/>
                          </a:cubicBezTo>
                          <a:lnTo>
                            <a:pt x="735724" y="420413"/>
                          </a:lnTo>
                          <a:cubicBezTo>
                            <a:pt x="799224" y="359103"/>
                            <a:pt x="849586" y="383188"/>
                            <a:pt x="926225" y="262758"/>
                          </a:cubicBezTo>
                          <a:lnTo>
                            <a:pt x="880241" y="78827"/>
                          </a:lnTo>
                          <a:lnTo>
                            <a:pt x="656897" y="13138"/>
                          </a:lnTo>
                          <a:lnTo>
                            <a:pt x="420414" y="0"/>
                          </a:lnTo>
                          <a:lnTo>
                            <a:pt x="216776" y="52551"/>
                          </a:lnTo>
                          <a:lnTo>
                            <a:pt x="0" y="183931"/>
                          </a:lnTo>
                          <a:close/>
                        </a:path>
                      </a:pathLst>
                    </a:custGeom>
                    <a:solidFill>
                      <a:srgbClr val="FFCC99"/>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025" name="グループ化 1024"/>
                  <p:cNvGrpSpPr/>
                  <p:nvPr/>
                </p:nvGrpSpPr>
                <p:grpSpPr>
                  <a:xfrm>
                    <a:off x="265367" y="0"/>
                    <a:ext cx="11422220" cy="6735373"/>
                    <a:chOff x="265367" y="0"/>
                    <a:chExt cx="3369879" cy="1996966"/>
                  </a:xfrm>
                </p:grpSpPr>
                <p:grpSp>
                  <p:nvGrpSpPr>
                    <p:cNvPr id="1042" name="グループ化 1041"/>
                    <p:cNvGrpSpPr/>
                    <p:nvPr/>
                  </p:nvGrpSpPr>
                  <p:grpSpPr>
                    <a:xfrm>
                      <a:off x="265367" y="0"/>
                      <a:ext cx="3369879" cy="1996966"/>
                      <a:chOff x="265367" y="0"/>
                      <a:chExt cx="3369879" cy="1996966"/>
                    </a:xfrm>
                  </p:grpSpPr>
                  <p:sp>
                    <p:nvSpPr>
                      <p:cNvPr id="1047" name="フリーフォーム 1046"/>
                      <p:cNvSpPr/>
                      <p:nvPr/>
                    </p:nvSpPr>
                    <p:spPr>
                      <a:xfrm>
                        <a:off x="317901" y="0"/>
                        <a:ext cx="3304207" cy="1878724"/>
                      </a:xfrm>
                      <a:custGeom>
                        <a:avLst/>
                        <a:gdLst>
                          <a:gd name="connsiteX0" fmla="*/ 19725 w 3304207"/>
                          <a:gd name="connsiteY0" fmla="*/ 1878724 h 1878724"/>
                          <a:gd name="connsiteX1" fmla="*/ 19725 w 3304207"/>
                          <a:gd name="connsiteY1" fmla="*/ 1878724 h 1878724"/>
                          <a:gd name="connsiteX2" fmla="*/ 18 w 3304207"/>
                          <a:gd name="connsiteY2" fmla="*/ 1806466 h 1878724"/>
                          <a:gd name="connsiteX3" fmla="*/ 78845 w 3304207"/>
                          <a:gd name="connsiteY3" fmla="*/ 1320362 h 1878724"/>
                          <a:gd name="connsiteX4" fmla="*/ 98552 w 3304207"/>
                          <a:gd name="connsiteY4" fmla="*/ 939362 h 1878724"/>
                          <a:gd name="connsiteX5" fmla="*/ 269345 w 3304207"/>
                          <a:gd name="connsiteY5" fmla="*/ 505810 h 1878724"/>
                          <a:gd name="connsiteX6" fmla="*/ 578087 w 3304207"/>
                          <a:gd name="connsiteY6" fmla="*/ 197069 h 1878724"/>
                          <a:gd name="connsiteX7" fmla="*/ 1051052 w 3304207"/>
                          <a:gd name="connsiteY7" fmla="*/ 72259 h 1878724"/>
                          <a:gd name="connsiteX8" fmla="*/ 1550294 w 3304207"/>
                          <a:gd name="connsiteY8" fmla="*/ 0 h 1878724"/>
                          <a:gd name="connsiteX9" fmla="*/ 1964138 w 3304207"/>
                          <a:gd name="connsiteY9" fmla="*/ 0 h 1878724"/>
                          <a:gd name="connsiteX10" fmla="*/ 2351707 w 3304207"/>
                          <a:gd name="connsiteY10" fmla="*/ 65690 h 1878724"/>
                          <a:gd name="connsiteX11" fmla="*/ 2660449 w 3304207"/>
                          <a:gd name="connsiteY11" fmla="*/ 236483 h 1878724"/>
                          <a:gd name="connsiteX12" fmla="*/ 2949483 w 3304207"/>
                          <a:gd name="connsiteY12" fmla="*/ 492672 h 1878724"/>
                          <a:gd name="connsiteX13" fmla="*/ 3146552 w 3304207"/>
                          <a:gd name="connsiteY13" fmla="*/ 775138 h 1878724"/>
                          <a:gd name="connsiteX14" fmla="*/ 3238518 w 3304207"/>
                          <a:gd name="connsiteY14" fmla="*/ 1110155 h 1878724"/>
                          <a:gd name="connsiteX15" fmla="*/ 3231949 w 3304207"/>
                          <a:gd name="connsiteY15" fmla="*/ 1524000 h 1878724"/>
                          <a:gd name="connsiteX16" fmla="*/ 3277932 w 3304207"/>
                          <a:gd name="connsiteY16" fmla="*/ 1747345 h 1878724"/>
                          <a:gd name="connsiteX17" fmla="*/ 3304207 w 3304207"/>
                          <a:gd name="connsiteY17" fmla="*/ 1872155 h 1878724"/>
                          <a:gd name="connsiteX18" fmla="*/ 1951001 w 3304207"/>
                          <a:gd name="connsiteY18" fmla="*/ 1517431 h 1878724"/>
                          <a:gd name="connsiteX19" fmla="*/ 19725 w 3304207"/>
                          <a:gd name="connsiteY19" fmla="*/ 1878724 h 187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4207" h="1878724">
                            <a:moveTo>
                              <a:pt x="19725" y="1878724"/>
                            </a:moveTo>
                            <a:lnTo>
                              <a:pt x="19725" y="1878724"/>
                            </a:lnTo>
                            <a:cubicBezTo>
                              <a:pt x="-1367" y="1815449"/>
                              <a:pt x="18" y="1840376"/>
                              <a:pt x="18" y="1806466"/>
                            </a:cubicBezTo>
                            <a:lnTo>
                              <a:pt x="78845" y="1320362"/>
                            </a:lnTo>
                            <a:lnTo>
                              <a:pt x="98552" y="939362"/>
                            </a:lnTo>
                            <a:lnTo>
                              <a:pt x="269345" y="505810"/>
                            </a:lnTo>
                            <a:lnTo>
                              <a:pt x="578087" y="197069"/>
                            </a:lnTo>
                            <a:lnTo>
                              <a:pt x="1051052" y="72259"/>
                            </a:lnTo>
                            <a:lnTo>
                              <a:pt x="1550294" y="0"/>
                            </a:lnTo>
                            <a:lnTo>
                              <a:pt x="1964138" y="0"/>
                            </a:lnTo>
                            <a:lnTo>
                              <a:pt x="2351707" y="65690"/>
                            </a:lnTo>
                            <a:lnTo>
                              <a:pt x="2660449" y="236483"/>
                            </a:lnTo>
                            <a:lnTo>
                              <a:pt x="2949483" y="492672"/>
                            </a:lnTo>
                            <a:lnTo>
                              <a:pt x="3146552" y="775138"/>
                            </a:lnTo>
                            <a:lnTo>
                              <a:pt x="3238518" y="1110155"/>
                            </a:lnTo>
                            <a:lnTo>
                              <a:pt x="3231949" y="1524000"/>
                            </a:lnTo>
                            <a:lnTo>
                              <a:pt x="3277932" y="1747345"/>
                            </a:lnTo>
                            <a:lnTo>
                              <a:pt x="3304207" y="1872155"/>
                            </a:lnTo>
                            <a:lnTo>
                              <a:pt x="1951001" y="1517431"/>
                            </a:lnTo>
                            <a:lnTo>
                              <a:pt x="19725" y="1878724"/>
                            </a:lnTo>
                            <a:close/>
                          </a:path>
                        </a:pathLst>
                      </a:custGeom>
                      <a:solidFill>
                        <a:schemeClr val="bg1">
                          <a:lumMod val="95000"/>
                        </a:schemeClr>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8" name="フリーフォーム 1047"/>
                      <p:cNvSpPr/>
                      <p:nvPr/>
                    </p:nvSpPr>
                    <p:spPr>
                      <a:xfrm>
                        <a:off x="265367" y="1267810"/>
                        <a:ext cx="3369879" cy="729156"/>
                      </a:xfrm>
                      <a:custGeom>
                        <a:avLst/>
                        <a:gdLst>
                          <a:gd name="connsiteX0" fmla="*/ 0 w 3369879"/>
                          <a:gd name="connsiteY0" fmla="*/ 729156 h 729156"/>
                          <a:gd name="connsiteX1" fmla="*/ 505810 w 3369879"/>
                          <a:gd name="connsiteY1" fmla="*/ 558362 h 729156"/>
                          <a:gd name="connsiteX2" fmla="*/ 1195552 w 3369879"/>
                          <a:gd name="connsiteY2" fmla="*/ 433552 h 729156"/>
                          <a:gd name="connsiteX3" fmla="*/ 1970690 w 3369879"/>
                          <a:gd name="connsiteY3" fmla="*/ 420414 h 729156"/>
                          <a:gd name="connsiteX4" fmla="*/ 2627586 w 3369879"/>
                          <a:gd name="connsiteY4" fmla="*/ 558362 h 729156"/>
                          <a:gd name="connsiteX5" fmla="*/ 2942897 w 3369879"/>
                          <a:gd name="connsiteY5" fmla="*/ 617483 h 729156"/>
                          <a:gd name="connsiteX6" fmla="*/ 3343603 w 3369879"/>
                          <a:gd name="connsiteY6" fmla="*/ 643759 h 729156"/>
                          <a:gd name="connsiteX7" fmla="*/ 3369879 w 3369879"/>
                          <a:gd name="connsiteY7" fmla="*/ 564931 h 729156"/>
                          <a:gd name="connsiteX8" fmla="*/ 2837793 w 3369879"/>
                          <a:gd name="connsiteY8" fmla="*/ 256190 h 729156"/>
                          <a:gd name="connsiteX9" fmla="*/ 2430517 w 3369879"/>
                          <a:gd name="connsiteY9" fmla="*/ 111673 h 729156"/>
                          <a:gd name="connsiteX10" fmla="*/ 1911569 w 3369879"/>
                          <a:gd name="connsiteY10" fmla="*/ 13138 h 729156"/>
                          <a:gd name="connsiteX11" fmla="*/ 1445172 w 3369879"/>
                          <a:gd name="connsiteY11" fmla="*/ 0 h 729156"/>
                          <a:gd name="connsiteX12" fmla="*/ 1024759 w 3369879"/>
                          <a:gd name="connsiteY12" fmla="*/ 45983 h 729156"/>
                          <a:gd name="connsiteX13" fmla="*/ 630621 w 3369879"/>
                          <a:gd name="connsiteY13" fmla="*/ 177362 h 729156"/>
                          <a:gd name="connsiteX14" fmla="*/ 203638 w 3369879"/>
                          <a:gd name="connsiteY14" fmla="*/ 394138 h 729156"/>
                          <a:gd name="connsiteX15" fmla="*/ 26276 w 3369879"/>
                          <a:gd name="connsiteY15" fmla="*/ 532087 h 729156"/>
                          <a:gd name="connsiteX16" fmla="*/ 0 w 3369879"/>
                          <a:gd name="connsiteY16" fmla="*/ 729156 h 7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9879" h="729156">
                            <a:moveTo>
                              <a:pt x="0" y="729156"/>
                            </a:moveTo>
                            <a:lnTo>
                              <a:pt x="505810" y="558362"/>
                            </a:lnTo>
                            <a:lnTo>
                              <a:pt x="1195552" y="433552"/>
                            </a:lnTo>
                            <a:lnTo>
                              <a:pt x="1970690" y="420414"/>
                            </a:lnTo>
                            <a:lnTo>
                              <a:pt x="2627586" y="558362"/>
                            </a:lnTo>
                            <a:lnTo>
                              <a:pt x="2942897" y="617483"/>
                            </a:lnTo>
                            <a:lnTo>
                              <a:pt x="3343603" y="643759"/>
                            </a:lnTo>
                            <a:lnTo>
                              <a:pt x="3369879" y="564931"/>
                            </a:lnTo>
                            <a:lnTo>
                              <a:pt x="2837793" y="256190"/>
                            </a:lnTo>
                            <a:lnTo>
                              <a:pt x="2430517" y="111673"/>
                            </a:lnTo>
                            <a:lnTo>
                              <a:pt x="1911569" y="13138"/>
                            </a:lnTo>
                            <a:lnTo>
                              <a:pt x="1445172" y="0"/>
                            </a:lnTo>
                            <a:lnTo>
                              <a:pt x="1024759" y="45983"/>
                            </a:lnTo>
                            <a:lnTo>
                              <a:pt x="630621" y="177362"/>
                            </a:lnTo>
                            <a:lnTo>
                              <a:pt x="203638" y="394138"/>
                            </a:lnTo>
                            <a:lnTo>
                              <a:pt x="26276" y="532087"/>
                            </a:lnTo>
                            <a:lnTo>
                              <a:pt x="0" y="729156"/>
                            </a:lnTo>
                            <a:close/>
                          </a:path>
                        </a:pathLst>
                      </a:custGeom>
                      <a:solidFill>
                        <a:srgbClr val="0000FF"/>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043" name="WordArt 421"/>
                    <p:cNvSpPr>
                      <a:spLocks noChangeArrowheads="1" noChangeShapeType="1" noTextEdit="1"/>
                    </p:cNvSpPr>
                    <p:nvPr/>
                  </p:nvSpPr>
                  <p:spPr bwMode="auto">
                    <a:xfrm>
                      <a:off x="1093055" y="1037330"/>
                      <a:ext cx="1581841" cy="309559"/>
                    </a:xfrm>
                    <a:prstGeom prst="rect">
                      <a:avLst/>
                    </a:prstGeom>
                    <a:ln>
                      <a:noFill/>
                    </a:ln>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sp>
                  <p:nvSpPr>
                    <p:cNvPr id="1044" name="Freeform 423"/>
                    <p:cNvSpPr>
                      <a:spLocks/>
                    </p:cNvSpPr>
                    <p:nvPr/>
                  </p:nvSpPr>
                  <p:spPr bwMode="auto">
                    <a:xfrm>
                      <a:off x="1506938" y="440122"/>
                      <a:ext cx="715979" cy="402134"/>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5" name="Freeform 424"/>
                    <p:cNvSpPr>
                      <a:spLocks/>
                    </p:cNvSpPr>
                    <p:nvPr/>
                  </p:nvSpPr>
                  <p:spPr bwMode="auto">
                    <a:xfrm>
                      <a:off x="1828781" y="634060"/>
                      <a:ext cx="161726" cy="154217"/>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chemeClr val="bg1">
                        <a:lumMod val="95000"/>
                      </a:schemeClr>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6" name="Freeform 425"/>
                    <p:cNvSpPr>
                      <a:spLocks/>
                    </p:cNvSpPr>
                    <p:nvPr/>
                  </p:nvSpPr>
                  <p:spPr bwMode="auto">
                    <a:xfrm>
                      <a:off x="1788023" y="479537"/>
                      <a:ext cx="224690" cy="9853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chemeClr val="bg1">
                        <a:lumMod val="95000"/>
                      </a:schemeClr>
                    </a:solidFill>
                    <a:ln w="9525">
                      <a:solidFill>
                        <a:sysClr val="windowText" lastClr="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026" name="グループ化 1025"/>
                  <p:cNvGrpSpPr/>
                  <p:nvPr/>
                </p:nvGrpSpPr>
                <p:grpSpPr>
                  <a:xfrm>
                    <a:off x="4349023" y="8711880"/>
                    <a:ext cx="2889835" cy="2109171"/>
                    <a:chOff x="4349023" y="8711894"/>
                    <a:chExt cx="863625" cy="622610"/>
                  </a:xfrm>
                </p:grpSpPr>
                <p:sp>
                  <p:nvSpPr>
                    <p:cNvPr id="1038" name="フリーフォーム 1037"/>
                    <p:cNvSpPr/>
                    <p:nvPr/>
                  </p:nvSpPr>
                  <p:spPr>
                    <a:xfrm>
                      <a:off x="4349023" y="8995321"/>
                      <a:ext cx="863625" cy="339183"/>
                    </a:xfrm>
                    <a:custGeom>
                      <a:avLst/>
                      <a:gdLst>
                        <a:gd name="connsiteX0" fmla="*/ 127700 w 863625"/>
                        <a:gd name="connsiteY0" fmla="*/ 0 h 339183"/>
                        <a:gd name="connsiteX1" fmla="*/ 11542 w 863625"/>
                        <a:gd name="connsiteY1" fmla="*/ 157975 h 339183"/>
                        <a:gd name="connsiteX2" fmla="*/ 11542 w 863625"/>
                        <a:gd name="connsiteY2" fmla="*/ 278780 h 339183"/>
                        <a:gd name="connsiteX3" fmla="*/ 76591 w 863625"/>
                        <a:gd name="connsiteY3" fmla="*/ 325244 h 339183"/>
                        <a:gd name="connsiteX4" fmla="*/ 109115 w 863625"/>
                        <a:gd name="connsiteY4" fmla="*/ 329890 h 339183"/>
                        <a:gd name="connsiteX5" fmla="*/ 708493 w 863625"/>
                        <a:gd name="connsiteY5" fmla="*/ 339183 h 339183"/>
                        <a:gd name="connsiteX6" fmla="*/ 759603 w 863625"/>
                        <a:gd name="connsiteY6" fmla="*/ 311305 h 339183"/>
                        <a:gd name="connsiteX7" fmla="*/ 843237 w 863625"/>
                        <a:gd name="connsiteY7" fmla="*/ 232317 h 339183"/>
                        <a:gd name="connsiteX8" fmla="*/ 861822 w 863625"/>
                        <a:gd name="connsiteY8" fmla="*/ 83634 h 339183"/>
                        <a:gd name="connsiteX9" fmla="*/ 810713 w 863625"/>
                        <a:gd name="connsiteY9" fmla="*/ 9293 h 33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3625" h="339183">
                          <a:moveTo>
                            <a:pt x="127700" y="0"/>
                          </a:moveTo>
                          <a:cubicBezTo>
                            <a:pt x="79301" y="55756"/>
                            <a:pt x="30902" y="111512"/>
                            <a:pt x="11542" y="157975"/>
                          </a:cubicBezTo>
                          <a:cubicBezTo>
                            <a:pt x="-7818" y="204438"/>
                            <a:pt x="700" y="250902"/>
                            <a:pt x="11542" y="278780"/>
                          </a:cubicBezTo>
                          <a:cubicBezTo>
                            <a:pt x="22383" y="306658"/>
                            <a:pt x="60329" y="316726"/>
                            <a:pt x="76591" y="325244"/>
                          </a:cubicBezTo>
                          <a:cubicBezTo>
                            <a:pt x="92853" y="333762"/>
                            <a:pt x="109115" y="329890"/>
                            <a:pt x="109115" y="329890"/>
                          </a:cubicBezTo>
                          <a:lnTo>
                            <a:pt x="708493" y="339183"/>
                          </a:lnTo>
                          <a:cubicBezTo>
                            <a:pt x="816908" y="336086"/>
                            <a:pt x="737146" y="329116"/>
                            <a:pt x="759603" y="311305"/>
                          </a:cubicBezTo>
                          <a:cubicBezTo>
                            <a:pt x="782060" y="293494"/>
                            <a:pt x="826201" y="270262"/>
                            <a:pt x="843237" y="232317"/>
                          </a:cubicBezTo>
                          <a:cubicBezTo>
                            <a:pt x="860273" y="194372"/>
                            <a:pt x="867243" y="120805"/>
                            <a:pt x="861822" y="83634"/>
                          </a:cubicBezTo>
                          <a:cubicBezTo>
                            <a:pt x="856401" y="46463"/>
                            <a:pt x="834719" y="39494"/>
                            <a:pt x="810713" y="9293"/>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9" name="フリーフォーム 1038"/>
                    <p:cNvSpPr/>
                    <p:nvPr/>
                  </p:nvSpPr>
                  <p:spPr>
                    <a:xfrm>
                      <a:off x="4602175" y="8711894"/>
                      <a:ext cx="48714" cy="357768"/>
                    </a:xfrm>
                    <a:custGeom>
                      <a:avLst/>
                      <a:gdLst>
                        <a:gd name="connsiteX0" fmla="*/ 37170 w 48714"/>
                        <a:gd name="connsiteY0" fmla="*/ 0 h 357768"/>
                        <a:gd name="connsiteX1" fmla="*/ 46463 w 48714"/>
                        <a:gd name="connsiteY1" fmla="*/ 171915 h 357768"/>
                        <a:gd name="connsiteX2" fmla="*/ 0 w 48714"/>
                        <a:gd name="connsiteY2" fmla="*/ 357768 h 357768"/>
                      </a:gdLst>
                      <a:ahLst/>
                      <a:cxnLst>
                        <a:cxn ang="0">
                          <a:pos x="connsiteX0" y="connsiteY0"/>
                        </a:cxn>
                        <a:cxn ang="0">
                          <a:pos x="connsiteX1" y="connsiteY1"/>
                        </a:cxn>
                        <a:cxn ang="0">
                          <a:pos x="connsiteX2" y="connsiteY2"/>
                        </a:cxn>
                      </a:cxnLst>
                      <a:rect l="l" t="t" r="r" b="b"/>
                      <a:pathLst>
                        <a:path w="48714" h="357768">
                          <a:moveTo>
                            <a:pt x="37170" y="0"/>
                          </a:moveTo>
                          <a:cubicBezTo>
                            <a:pt x="44914" y="56143"/>
                            <a:pt x="52658" y="112287"/>
                            <a:pt x="46463" y="171915"/>
                          </a:cubicBezTo>
                          <a:cubicBezTo>
                            <a:pt x="40268" y="231543"/>
                            <a:pt x="29427" y="321372"/>
                            <a:pt x="0" y="357768"/>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0" name="フリーフォーム 1039"/>
                    <p:cNvSpPr/>
                    <p:nvPr/>
                  </p:nvSpPr>
                  <p:spPr>
                    <a:xfrm>
                      <a:off x="4491908" y="9204300"/>
                      <a:ext cx="187730" cy="116265"/>
                    </a:xfrm>
                    <a:custGeom>
                      <a:avLst/>
                      <a:gdLst>
                        <a:gd name="connsiteX0" fmla="*/ 8047 w 187730"/>
                        <a:gd name="connsiteY0" fmla="*/ 111618 h 116265"/>
                        <a:gd name="connsiteX1" fmla="*/ 8047 w 187730"/>
                        <a:gd name="connsiteY1" fmla="*/ 32631 h 116265"/>
                        <a:gd name="connsiteX2" fmla="*/ 91681 w 187730"/>
                        <a:gd name="connsiteY2" fmla="*/ 106 h 116265"/>
                        <a:gd name="connsiteX3" fmla="*/ 170669 w 187730"/>
                        <a:gd name="connsiteY3" fmla="*/ 41923 h 116265"/>
                        <a:gd name="connsiteX4" fmla="*/ 179962 w 187730"/>
                        <a:gd name="connsiteY4" fmla="*/ 116265 h 11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730" h="116265">
                          <a:moveTo>
                            <a:pt x="8047" y="111618"/>
                          </a:moveTo>
                          <a:cubicBezTo>
                            <a:pt x="1077" y="81417"/>
                            <a:pt x="-5892" y="51216"/>
                            <a:pt x="8047" y="32631"/>
                          </a:cubicBezTo>
                          <a:cubicBezTo>
                            <a:pt x="21986" y="14046"/>
                            <a:pt x="64577" y="-1443"/>
                            <a:pt x="91681" y="106"/>
                          </a:cubicBezTo>
                          <a:cubicBezTo>
                            <a:pt x="118785" y="1655"/>
                            <a:pt x="155956" y="22563"/>
                            <a:pt x="170669" y="41923"/>
                          </a:cubicBezTo>
                          <a:cubicBezTo>
                            <a:pt x="185382" y="61283"/>
                            <a:pt x="195450" y="84515"/>
                            <a:pt x="179962" y="116265"/>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1" name="フリーフォーム 1040"/>
                    <p:cNvSpPr/>
                    <p:nvPr/>
                  </p:nvSpPr>
                  <p:spPr>
                    <a:xfrm>
                      <a:off x="4862370" y="9204406"/>
                      <a:ext cx="187730" cy="116265"/>
                    </a:xfrm>
                    <a:custGeom>
                      <a:avLst/>
                      <a:gdLst>
                        <a:gd name="connsiteX0" fmla="*/ 8047 w 187730"/>
                        <a:gd name="connsiteY0" fmla="*/ 111618 h 116265"/>
                        <a:gd name="connsiteX1" fmla="*/ 8047 w 187730"/>
                        <a:gd name="connsiteY1" fmla="*/ 32631 h 116265"/>
                        <a:gd name="connsiteX2" fmla="*/ 91681 w 187730"/>
                        <a:gd name="connsiteY2" fmla="*/ 106 h 116265"/>
                        <a:gd name="connsiteX3" fmla="*/ 170669 w 187730"/>
                        <a:gd name="connsiteY3" fmla="*/ 41923 h 116265"/>
                        <a:gd name="connsiteX4" fmla="*/ 179962 w 187730"/>
                        <a:gd name="connsiteY4" fmla="*/ 116265 h 11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730" h="116265">
                          <a:moveTo>
                            <a:pt x="8047" y="111618"/>
                          </a:moveTo>
                          <a:cubicBezTo>
                            <a:pt x="1077" y="81417"/>
                            <a:pt x="-5892" y="51216"/>
                            <a:pt x="8047" y="32631"/>
                          </a:cubicBezTo>
                          <a:cubicBezTo>
                            <a:pt x="21986" y="14046"/>
                            <a:pt x="64577" y="-1443"/>
                            <a:pt x="91681" y="106"/>
                          </a:cubicBezTo>
                          <a:cubicBezTo>
                            <a:pt x="118785" y="1655"/>
                            <a:pt x="155956" y="22563"/>
                            <a:pt x="170669" y="41923"/>
                          </a:cubicBezTo>
                          <a:cubicBezTo>
                            <a:pt x="185382" y="61283"/>
                            <a:pt x="195450" y="84515"/>
                            <a:pt x="179962" y="116265"/>
                          </a:cubicBezTo>
                        </a:path>
                      </a:pathLst>
                    </a:custGeom>
                    <a:no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027" name="グループ化 1026"/>
                  <p:cNvGrpSpPr/>
                  <p:nvPr/>
                </p:nvGrpSpPr>
                <p:grpSpPr>
                  <a:xfrm rot="265739">
                    <a:off x="4614364" y="11480134"/>
                    <a:ext cx="2907674" cy="1011276"/>
                    <a:chOff x="4614364" y="11480134"/>
                    <a:chExt cx="868866" cy="302012"/>
                  </a:xfrm>
                  <a:solidFill>
                    <a:srgbClr val="FF9999"/>
                  </a:solidFill>
                </p:grpSpPr>
                <p:sp>
                  <p:nvSpPr>
                    <p:cNvPr id="1036" name="フリーフォーム 1035"/>
                    <p:cNvSpPr/>
                    <p:nvPr/>
                  </p:nvSpPr>
                  <p:spPr>
                    <a:xfrm>
                      <a:off x="4614364" y="11480134"/>
                      <a:ext cx="868866" cy="302012"/>
                    </a:xfrm>
                    <a:custGeom>
                      <a:avLst/>
                      <a:gdLst>
                        <a:gd name="connsiteX0" fmla="*/ 0 w 868866"/>
                        <a:gd name="connsiteY0" fmla="*/ 199792 h 302012"/>
                        <a:gd name="connsiteX1" fmla="*/ 218378 w 868866"/>
                        <a:gd name="connsiteY1" fmla="*/ 51109 h 302012"/>
                        <a:gd name="connsiteX2" fmla="*/ 385646 w 868866"/>
                        <a:gd name="connsiteY2" fmla="*/ 78987 h 302012"/>
                        <a:gd name="connsiteX3" fmla="*/ 534329 w 868866"/>
                        <a:gd name="connsiteY3" fmla="*/ 0 h 302012"/>
                        <a:gd name="connsiteX4" fmla="*/ 868866 w 868866"/>
                        <a:gd name="connsiteY4" fmla="*/ 134743 h 302012"/>
                        <a:gd name="connsiteX5" fmla="*/ 650487 w 868866"/>
                        <a:gd name="connsiteY5" fmla="*/ 264841 h 302012"/>
                        <a:gd name="connsiteX6" fmla="*/ 367061 w 868866"/>
                        <a:gd name="connsiteY6" fmla="*/ 302012 h 302012"/>
                        <a:gd name="connsiteX7" fmla="*/ 199792 w 868866"/>
                        <a:gd name="connsiteY7" fmla="*/ 302012 h 302012"/>
                        <a:gd name="connsiteX8" fmla="*/ 60402 w 868866"/>
                        <a:gd name="connsiteY8" fmla="*/ 264841 h 302012"/>
                        <a:gd name="connsiteX9" fmla="*/ 0 w 868866"/>
                        <a:gd name="connsiteY9" fmla="*/ 199792 h 3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8866" h="302012">
                          <a:moveTo>
                            <a:pt x="0" y="199792"/>
                          </a:moveTo>
                          <a:lnTo>
                            <a:pt x="218378" y="51109"/>
                          </a:lnTo>
                          <a:lnTo>
                            <a:pt x="385646" y="78987"/>
                          </a:lnTo>
                          <a:lnTo>
                            <a:pt x="534329" y="0"/>
                          </a:lnTo>
                          <a:lnTo>
                            <a:pt x="868866" y="134743"/>
                          </a:lnTo>
                          <a:lnTo>
                            <a:pt x="650487" y="264841"/>
                          </a:lnTo>
                          <a:lnTo>
                            <a:pt x="367061" y="302012"/>
                          </a:lnTo>
                          <a:lnTo>
                            <a:pt x="199792" y="302012"/>
                          </a:lnTo>
                          <a:lnTo>
                            <a:pt x="60402" y="264841"/>
                          </a:lnTo>
                          <a:lnTo>
                            <a:pt x="0" y="199792"/>
                          </a:lnTo>
                          <a:close/>
                        </a:path>
                      </a:pathLst>
                    </a:custGeom>
                    <a:grp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7" name="フリーフォーム 1036"/>
                    <p:cNvSpPr/>
                    <p:nvPr/>
                  </p:nvSpPr>
                  <p:spPr>
                    <a:xfrm>
                      <a:off x="4637595" y="11610231"/>
                      <a:ext cx="845635" cy="83145"/>
                    </a:xfrm>
                    <a:custGeom>
                      <a:avLst/>
                      <a:gdLst>
                        <a:gd name="connsiteX0" fmla="*/ 0 w 845635"/>
                        <a:gd name="connsiteY0" fmla="*/ 65049 h 83145"/>
                        <a:gd name="connsiteX1" fmla="*/ 311305 w 845635"/>
                        <a:gd name="connsiteY1" fmla="*/ 78988 h 83145"/>
                        <a:gd name="connsiteX2" fmla="*/ 845635 w 845635"/>
                        <a:gd name="connsiteY2" fmla="*/ 0 h 83145"/>
                      </a:gdLst>
                      <a:ahLst/>
                      <a:cxnLst>
                        <a:cxn ang="0">
                          <a:pos x="connsiteX0" y="connsiteY0"/>
                        </a:cxn>
                        <a:cxn ang="0">
                          <a:pos x="connsiteX1" y="connsiteY1"/>
                        </a:cxn>
                        <a:cxn ang="0">
                          <a:pos x="connsiteX2" y="connsiteY2"/>
                        </a:cxn>
                      </a:cxnLst>
                      <a:rect l="l" t="t" r="r" b="b"/>
                      <a:pathLst>
                        <a:path w="845635" h="83145">
                          <a:moveTo>
                            <a:pt x="0" y="65049"/>
                          </a:moveTo>
                          <a:cubicBezTo>
                            <a:pt x="85183" y="77439"/>
                            <a:pt x="170366" y="89829"/>
                            <a:pt x="311305" y="78988"/>
                          </a:cubicBezTo>
                          <a:cubicBezTo>
                            <a:pt x="452244" y="68147"/>
                            <a:pt x="710891" y="30976"/>
                            <a:pt x="845635" y="0"/>
                          </a:cubicBezTo>
                        </a:path>
                      </a:pathLst>
                    </a:custGeom>
                    <a:grp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028" name="フリーフォーム 1027"/>
                  <p:cNvSpPr/>
                  <p:nvPr/>
                </p:nvSpPr>
                <p:spPr>
                  <a:xfrm>
                    <a:off x="2382611" y="6141733"/>
                    <a:ext cx="2758560" cy="874848"/>
                  </a:xfrm>
                  <a:custGeom>
                    <a:avLst/>
                    <a:gdLst>
                      <a:gd name="connsiteX0" fmla="*/ 817756 w 817756"/>
                      <a:gd name="connsiteY0" fmla="*/ 162622 h 260195"/>
                      <a:gd name="connsiteX1" fmla="*/ 817756 w 817756"/>
                      <a:gd name="connsiteY1" fmla="*/ 246256 h 260195"/>
                      <a:gd name="connsiteX2" fmla="*/ 771292 w 817756"/>
                      <a:gd name="connsiteY2" fmla="*/ 260195 h 260195"/>
                      <a:gd name="connsiteX3" fmla="*/ 599378 w 817756"/>
                      <a:gd name="connsiteY3" fmla="*/ 218378 h 260195"/>
                      <a:gd name="connsiteX4" fmla="*/ 413524 w 817756"/>
                      <a:gd name="connsiteY4" fmla="*/ 139390 h 260195"/>
                      <a:gd name="connsiteX5" fmla="*/ 302012 w 817756"/>
                      <a:gd name="connsiteY5" fmla="*/ 111512 h 260195"/>
                      <a:gd name="connsiteX6" fmla="*/ 167268 w 817756"/>
                      <a:gd name="connsiteY6" fmla="*/ 139390 h 260195"/>
                      <a:gd name="connsiteX7" fmla="*/ 0 w 817756"/>
                      <a:gd name="connsiteY7" fmla="*/ 185853 h 260195"/>
                      <a:gd name="connsiteX8" fmla="*/ 74341 w 817756"/>
                      <a:gd name="connsiteY8" fmla="*/ 74341 h 260195"/>
                      <a:gd name="connsiteX9" fmla="*/ 171914 w 817756"/>
                      <a:gd name="connsiteY9" fmla="*/ 27878 h 260195"/>
                      <a:gd name="connsiteX10" fmla="*/ 311304 w 817756"/>
                      <a:gd name="connsiteY10" fmla="*/ 0 h 260195"/>
                      <a:gd name="connsiteX11" fmla="*/ 441402 w 817756"/>
                      <a:gd name="connsiteY11" fmla="*/ 27878 h 260195"/>
                      <a:gd name="connsiteX12" fmla="*/ 817756 w 817756"/>
                      <a:gd name="connsiteY12" fmla="*/ 162622 h 26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7756" h="260195">
                        <a:moveTo>
                          <a:pt x="817756" y="162622"/>
                        </a:moveTo>
                        <a:lnTo>
                          <a:pt x="817756" y="246256"/>
                        </a:lnTo>
                        <a:lnTo>
                          <a:pt x="771292" y="260195"/>
                        </a:lnTo>
                        <a:lnTo>
                          <a:pt x="599378" y="218378"/>
                        </a:lnTo>
                        <a:lnTo>
                          <a:pt x="413524" y="139390"/>
                        </a:lnTo>
                        <a:lnTo>
                          <a:pt x="302012" y="111512"/>
                        </a:lnTo>
                        <a:lnTo>
                          <a:pt x="167268" y="139390"/>
                        </a:lnTo>
                        <a:lnTo>
                          <a:pt x="0" y="185853"/>
                        </a:lnTo>
                        <a:lnTo>
                          <a:pt x="74341" y="74341"/>
                        </a:lnTo>
                        <a:lnTo>
                          <a:pt x="171914" y="27878"/>
                        </a:lnTo>
                        <a:lnTo>
                          <a:pt x="311304" y="0"/>
                        </a:lnTo>
                        <a:lnTo>
                          <a:pt x="441402" y="27878"/>
                        </a:lnTo>
                        <a:lnTo>
                          <a:pt x="817756" y="162622"/>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9" name="フリーフォーム 1028"/>
                  <p:cNvSpPr/>
                  <p:nvPr/>
                </p:nvSpPr>
                <p:spPr>
                  <a:xfrm rot="257619">
                    <a:off x="6596140" y="5944676"/>
                    <a:ext cx="2458083" cy="1204003"/>
                  </a:xfrm>
                  <a:custGeom>
                    <a:avLst/>
                    <a:gdLst>
                      <a:gd name="connsiteX0" fmla="*/ 0 w 729476"/>
                      <a:gd name="connsiteY0" fmla="*/ 260195 h 353122"/>
                      <a:gd name="connsiteX1" fmla="*/ 4647 w 729476"/>
                      <a:gd name="connsiteY1" fmla="*/ 353122 h 353122"/>
                      <a:gd name="connsiteX2" fmla="*/ 65049 w 729476"/>
                      <a:gd name="connsiteY2" fmla="*/ 353122 h 353122"/>
                      <a:gd name="connsiteX3" fmla="*/ 362415 w 729476"/>
                      <a:gd name="connsiteY3" fmla="*/ 213731 h 353122"/>
                      <a:gd name="connsiteX4" fmla="*/ 529683 w 729476"/>
                      <a:gd name="connsiteY4" fmla="*/ 176561 h 353122"/>
                      <a:gd name="connsiteX5" fmla="*/ 636549 w 729476"/>
                      <a:gd name="connsiteY5" fmla="*/ 162622 h 353122"/>
                      <a:gd name="connsiteX6" fmla="*/ 729476 w 729476"/>
                      <a:gd name="connsiteY6" fmla="*/ 41817 h 353122"/>
                      <a:gd name="connsiteX7" fmla="*/ 613317 w 729476"/>
                      <a:gd name="connsiteY7" fmla="*/ 0 h 353122"/>
                      <a:gd name="connsiteX8" fmla="*/ 525037 w 729476"/>
                      <a:gd name="connsiteY8" fmla="*/ 41817 h 353122"/>
                      <a:gd name="connsiteX9" fmla="*/ 269488 w 729476"/>
                      <a:gd name="connsiteY9" fmla="*/ 134744 h 353122"/>
                      <a:gd name="connsiteX10" fmla="*/ 0 w 729476"/>
                      <a:gd name="connsiteY10" fmla="*/ 260195 h 35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9476" h="353122">
                        <a:moveTo>
                          <a:pt x="0" y="260195"/>
                        </a:moveTo>
                        <a:lnTo>
                          <a:pt x="4647" y="353122"/>
                        </a:lnTo>
                        <a:lnTo>
                          <a:pt x="65049" y="353122"/>
                        </a:lnTo>
                        <a:lnTo>
                          <a:pt x="362415" y="213731"/>
                        </a:lnTo>
                        <a:lnTo>
                          <a:pt x="529683" y="176561"/>
                        </a:lnTo>
                        <a:lnTo>
                          <a:pt x="636549" y="162622"/>
                        </a:lnTo>
                        <a:lnTo>
                          <a:pt x="729476" y="41817"/>
                        </a:lnTo>
                        <a:lnTo>
                          <a:pt x="613317" y="0"/>
                        </a:lnTo>
                        <a:lnTo>
                          <a:pt x="525037" y="41817"/>
                        </a:lnTo>
                        <a:lnTo>
                          <a:pt x="269488" y="134744"/>
                        </a:lnTo>
                        <a:lnTo>
                          <a:pt x="0" y="260195"/>
                        </a:lnTo>
                        <a:close/>
                      </a:path>
                    </a:pathLst>
                  </a:cu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030" name="グループ化 1029"/>
                  <p:cNvGrpSpPr/>
                  <p:nvPr/>
                </p:nvGrpSpPr>
                <p:grpSpPr>
                  <a:xfrm>
                    <a:off x="6861429" y="7171433"/>
                    <a:ext cx="1881188" cy="619126"/>
                    <a:chOff x="6861429" y="7171433"/>
                    <a:chExt cx="1881188" cy="619126"/>
                  </a:xfrm>
                </p:grpSpPr>
                <p:sp>
                  <p:nvSpPr>
                    <p:cNvPr id="1034" name="フリーフォーム 1033"/>
                    <p:cNvSpPr/>
                    <p:nvPr/>
                  </p:nvSpPr>
                  <p:spPr>
                    <a:xfrm>
                      <a:off x="6861429" y="7171433"/>
                      <a:ext cx="1881188" cy="619125"/>
                    </a:xfrm>
                    <a:custGeom>
                      <a:avLst/>
                      <a:gdLst>
                        <a:gd name="connsiteX0" fmla="*/ 47625 w 1881188"/>
                        <a:gd name="connsiteY0" fmla="*/ 547688 h 619125"/>
                        <a:gd name="connsiteX1" fmla="*/ 857250 w 1881188"/>
                        <a:gd name="connsiteY1" fmla="*/ 619125 h 619125"/>
                        <a:gd name="connsiteX2" fmla="*/ 1881188 w 1881188"/>
                        <a:gd name="connsiteY2" fmla="*/ 404813 h 619125"/>
                        <a:gd name="connsiteX3" fmla="*/ 1881188 w 1881188"/>
                        <a:gd name="connsiteY3" fmla="*/ 285750 h 619125"/>
                        <a:gd name="connsiteX4" fmla="*/ 1285875 w 1881188"/>
                        <a:gd name="connsiteY4" fmla="*/ 0 h 619125"/>
                        <a:gd name="connsiteX5" fmla="*/ 619125 w 1881188"/>
                        <a:gd name="connsiteY5" fmla="*/ 0 h 619125"/>
                        <a:gd name="connsiteX6" fmla="*/ 142875 w 1881188"/>
                        <a:gd name="connsiteY6" fmla="*/ 190500 h 619125"/>
                        <a:gd name="connsiteX7" fmla="*/ 0 w 1881188"/>
                        <a:gd name="connsiteY7" fmla="*/ 452438 h 619125"/>
                        <a:gd name="connsiteX8" fmla="*/ 47625 w 1881188"/>
                        <a:gd name="connsiteY8" fmla="*/ 5476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1188" h="619125">
                          <a:moveTo>
                            <a:pt x="47625" y="547688"/>
                          </a:moveTo>
                          <a:lnTo>
                            <a:pt x="857250" y="619125"/>
                          </a:lnTo>
                          <a:lnTo>
                            <a:pt x="1881188" y="404813"/>
                          </a:lnTo>
                          <a:lnTo>
                            <a:pt x="1881188" y="285750"/>
                          </a:lnTo>
                          <a:lnTo>
                            <a:pt x="1285875" y="0"/>
                          </a:lnTo>
                          <a:lnTo>
                            <a:pt x="619125" y="0"/>
                          </a:lnTo>
                          <a:lnTo>
                            <a:pt x="142875" y="190500"/>
                          </a:lnTo>
                          <a:lnTo>
                            <a:pt x="0" y="452438"/>
                          </a:lnTo>
                          <a:lnTo>
                            <a:pt x="47625" y="547688"/>
                          </a:ln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5" name="楕円 1034"/>
                    <p:cNvSpPr/>
                    <p:nvPr/>
                  </p:nvSpPr>
                  <p:spPr>
                    <a:xfrm>
                      <a:off x="7218617" y="7171433"/>
                      <a:ext cx="833437" cy="619126"/>
                    </a:xfrm>
                    <a:prstGeom prst="ellipse">
                      <a:avLst/>
                    </a:pr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031" name="グループ化 1030"/>
                  <p:cNvGrpSpPr/>
                  <p:nvPr/>
                </p:nvGrpSpPr>
                <p:grpSpPr>
                  <a:xfrm>
                    <a:off x="2956180" y="7361934"/>
                    <a:ext cx="1452562" cy="547688"/>
                    <a:chOff x="2956180" y="7361934"/>
                    <a:chExt cx="1452562" cy="547688"/>
                  </a:xfrm>
                </p:grpSpPr>
                <p:sp>
                  <p:nvSpPr>
                    <p:cNvPr id="1032" name="フリーフォーム 1031"/>
                    <p:cNvSpPr/>
                    <p:nvPr/>
                  </p:nvSpPr>
                  <p:spPr>
                    <a:xfrm>
                      <a:off x="2956180" y="7409559"/>
                      <a:ext cx="1452562" cy="476250"/>
                    </a:xfrm>
                    <a:custGeom>
                      <a:avLst/>
                      <a:gdLst>
                        <a:gd name="connsiteX0" fmla="*/ 1357312 w 1452562"/>
                        <a:gd name="connsiteY0" fmla="*/ 452437 h 476250"/>
                        <a:gd name="connsiteX1" fmla="*/ 309562 w 1452562"/>
                        <a:gd name="connsiteY1" fmla="*/ 476250 h 476250"/>
                        <a:gd name="connsiteX2" fmla="*/ 0 w 1452562"/>
                        <a:gd name="connsiteY2" fmla="*/ 428625 h 476250"/>
                        <a:gd name="connsiteX3" fmla="*/ 23812 w 1452562"/>
                        <a:gd name="connsiteY3" fmla="*/ 71437 h 476250"/>
                        <a:gd name="connsiteX4" fmla="*/ 500062 w 1452562"/>
                        <a:gd name="connsiteY4" fmla="*/ 0 h 476250"/>
                        <a:gd name="connsiteX5" fmla="*/ 1047750 w 1452562"/>
                        <a:gd name="connsiteY5" fmla="*/ 0 h 476250"/>
                        <a:gd name="connsiteX6" fmla="*/ 1404937 w 1452562"/>
                        <a:gd name="connsiteY6" fmla="*/ 190500 h 476250"/>
                        <a:gd name="connsiteX7" fmla="*/ 1452562 w 1452562"/>
                        <a:gd name="connsiteY7" fmla="*/ 404812 h 476250"/>
                        <a:gd name="connsiteX8" fmla="*/ 1357312 w 1452562"/>
                        <a:gd name="connsiteY8" fmla="*/ 45243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2562" h="476250">
                          <a:moveTo>
                            <a:pt x="1357312" y="452437"/>
                          </a:moveTo>
                          <a:lnTo>
                            <a:pt x="309562" y="476250"/>
                          </a:lnTo>
                          <a:lnTo>
                            <a:pt x="0" y="428625"/>
                          </a:lnTo>
                          <a:lnTo>
                            <a:pt x="23812" y="71437"/>
                          </a:lnTo>
                          <a:lnTo>
                            <a:pt x="500062" y="0"/>
                          </a:lnTo>
                          <a:lnTo>
                            <a:pt x="1047750" y="0"/>
                          </a:lnTo>
                          <a:lnTo>
                            <a:pt x="1404937" y="190500"/>
                          </a:lnTo>
                          <a:lnTo>
                            <a:pt x="1452562" y="404812"/>
                          </a:lnTo>
                          <a:lnTo>
                            <a:pt x="1357312" y="452437"/>
                          </a:lnTo>
                          <a:close/>
                        </a:path>
                      </a:pathLst>
                    </a:custGeom>
                    <a:solidFill>
                      <a:schemeClr val="bg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3" name="楕円 1032"/>
                    <p:cNvSpPr/>
                    <p:nvPr/>
                  </p:nvSpPr>
                  <p:spPr>
                    <a:xfrm>
                      <a:off x="3337180" y="7361934"/>
                      <a:ext cx="833437" cy="547688"/>
                    </a:xfrm>
                    <a:prstGeom prst="ellipse">
                      <a:avLst/>
                    </a:prstGeom>
                    <a:solidFill>
                      <a:schemeClr val="tx1"/>
                    </a:solidFill>
                    <a:ln>
                      <a:solidFill>
                        <a:sysClr val="windowText" lastClr="00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grpSp>
            <p:nvGrpSpPr>
              <p:cNvPr id="1057" name="グループ化 1056"/>
              <p:cNvGrpSpPr/>
              <p:nvPr/>
            </p:nvGrpSpPr>
            <p:grpSpPr>
              <a:xfrm>
                <a:off x="7384055" y="4524286"/>
                <a:ext cx="1741244" cy="2142847"/>
                <a:chOff x="0" y="0"/>
                <a:chExt cx="2280102" cy="2835522"/>
              </a:xfrm>
            </p:grpSpPr>
            <p:pic>
              <p:nvPicPr>
                <p:cNvPr id="1058" name="図 1057"/>
                <p:cNvPicPr>
                  <a:picLocks noChangeAspect="1"/>
                </p:cNvPicPr>
                <p:nvPr/>
              </p:nvPicPr>
              <p:blipFill rotWithShape="1">
                <a:blip r:embed="rId11"/>
                <a:srcRect b="37199"/>
                <a:stretch/>
              </p:blipFill>
              <p:spPr>
                <a:xfrm>
                  <a:off x="0" y="1392118"/>
                  <a:ext cx="2280102" cy="1443404"/>
                </a:xfrm>
                <a:prstGeom prst="rect">
                  <a:avLst/>
                </a:prstGeom>
              </p:spPr>
            </p:pic>
            <p:grpSp>
              <p:nvGrpSpPr>
                <p:cNvPr id="1059" name="Group 406"/>
                <p:cNvGrpSpPr>
                  <a:grpSpLocks/>
                </p:cNvGrpSpPr>
                <p:nvPr/>
              </p:nvGrpSpPr>
              <p:grpSpPr bwMode="auto">
                <a:xfrm>
                  <a:off x="321158" y="0"/>
                  <a:ext cx="1654829" cy="1524002"/>
                  <a:chOff x="322385" y="0"/>
                  <a:chExt cx="263" cy="302"/>
                </a:xfrm>
              </p:grpSpPr>
              <p:sp>
                <p:nvSpPr>
                  <p:cNvPr id="1060" name="Freeform 407"/>
                  <p:cNvSpPr>
                    <a:spLocks/>
                  </p:cNvSpPr>
                  <p:nvPr/>
                </p:nvSpPr>
                <p:spPr bwMode="auto">
                  <a:xfrm>
                    <a:off x="322431"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1" name="Freeform 408"/>
                  <p:cNvSpPr>
                    <a:spLocks/>
                  </p:cNvSpPr>
                  <p:nvPr/>
                </p:nvSpPr>
                <p:spPr bwMode="auto">
                  <a:xfrm>
                    <a:off x="322450"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2" name="Freeform 409"/>
                  <p:cNvSpPr>
                    <a:spLocks/>
                  </p:cNvSpPr>
                  <p:nvPr/>
                </p:nvSpPr>
                <p:spPr bwMode="auto">
                  <a:xfrm>
                    <a:off x="322523"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3" name="Freeform 410"/>
                  <p:cNvSpPr>
                    <a:spLocks/>
                  </p:cNvSpPr>
                  <p:nvPr/>
                </p:nvSpPr>
                <p:spPr bwMode="auto">
                  <a:xfrm>
                    <a:off x="322463"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4" name="Freeform 411"/>
                  <p:cNvSpPr>
                    <a:spLocks/>
                  </p:cNvSpPr>
                  <p:nvPr/>
                </p:nvSpPr>
                <p:spPr bwMode="auto">
                  <a:xfrm>
                    <a:off x="322557"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5" name="Freeform 412"/>
                  <p:cNvSpPr>
                    <a:spLocks/>
                  </p:cNvSpPr>
                  <p:nvPr/>
                </p:nvSpPr>
                <p:spPr bwMode="auto">
                  <a:xfrm>
                    <a:off x="322564"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6" name="Freeform 413"/>
                  <p:cNvSpPr>
                    <a:spLocks/>
                  </p:cNvSpPr>
                  <p:nvPr/>
                </p:nvSpPr>
                <p:spPr bwMode="auto">
                  <a:xfrm>
                    <a:off x="322569"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7" name="Freeform 414"/>
                  <p:cNvSpPr>
                    <a:spLocks/>
                  </p:cNvSpPr>
                  <p:nvPr/>
                </p:nvSpPr>
                <p:spPr bwMode="auto">
                  <a:xfrm>
                    <a:off x="322478"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8" name="Freeform 415"/>
                  <p:cNvSpPr>
                    <a:spLocks/>
                  </p:cNvSpPr>
                  <p:nvPr/>
                </p:nvSpPr>
                <p:spPr bwMode="auto">
                  <a:xfrm>
                    <a:off x="322497"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9" name="Freeform 416"/>
                  <p:cNvSpPr>
                    <a:spLocks/>
                  </p:cNvSpPr>
                  <p:nvPr/>
                </p:nvSpPr>
                <p:spPr bwMode="auto">
                  <a:xfrm>
                    <a:off x="322515"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0" name="Freeform 417"/>
                  <p:cNvSpPr>
                    <a:spLocks/>
                  </p:cNvSpPr>
                  <p:nvPr/>
                </p:nvSpPr>
                <p:spPr bwMode="auto">
                  <a:xfrm>
                    <a:off x="322521"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1" name="Freeform 418"/>
                  <p:cNvSpPr>
                    <a:spLocks/>
                  </p:cNvSpPr>
                  <p:nvPr/>
                </p:nvSpPr>
                <p:spPr bwMode="auto">
                  <a:xfrm>
                    <a:off x="322385"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2" name="Freeform 419"/>
                  <p:cNvSpPr>
                    <a:spLocks/>
                  </p:cNvSpPr>
                  <p:nvPr/>
                </p:nvSpPr>
                <p:spPr bwMode="auto">
                  <a:xfrm>
                    <a:off x="322435" y="71"/>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3" name="Freeform 420"/>
                  <p:cNvSpPr>
                    <a:spLocks/>
                  </p:cNvSpPr>
                  <p:nvPr/>
                </p:nvSpPr>
                <p:spPr bwMode="auto">
                  <a:xfrm>
                    <a:off x="322433"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4" name="WordArt 421"/>
                  <p:cNvSpPr>
                    <a:spLocks noChangeArrowheads="1" noChangeShapeType="1" noTextEdit="1"/>
                  </p:cNvSpPr>
                  <p:nvPr/>
                </p:nvSpPr>
                <p:spPr bwMode="auto">
                  <a:xfrm rot="21335960" flipH="1">
                    <a:off x="322492"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1075" name="Group 422"/>
                  <p:cNvGrpSpPr>
                    <a:grpSpLocks/>
                  </p:cNvGrpSpPr>
                  <p:nvPr/>
                </p:nvGrpSpPr>
                <p:grpSpPr bwMode="auto">
                  <a:xfrm>
                    <a:off x="322516" y="22"/>
                    <a:ext cx="39" cy="24"/>
                    <a:chOff x="322516" y="22"/>
                    <a:chExt cx="47" cy="21"/>
                  </a:xfrm>
                </p:grpSpPr>
                <p:sp>
                  <p:nvSpPr>
                    <p:cNvPr id="1076" name="Freeform 423"/>
                    <p:cNvSpPr>
                      <a:spLocks/>
                    </p:cNvSpPr>
                    <p:nvPr/>
                  </p:nvSpPr>
                  <p:spPr bwMode="auto">
                    <a:xfrm>
                      <a:off x="322516"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7" name="Freeform 424"/>
                    <p:cNvSpPr>
                      <a:spLocks/>
                    </p:cNvSpPr>
                    <p:nvPr/>
                  </p:nvSpPr>
                  <p:spPr bwMode="auto">
                    <a:xfrm>
                      <a:off x="322538"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78" name="Freeform 425"/>
                    <p:cNvSpPr>
                      <a:spLocks/>
                    </p:cNvSpPr>
                    <p:nvPr/>
                  </p:nvSpPr>
                  <p:spPr bwMode="auto">
                    <a:xfrm>
                      <a:off x="322539"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grpSp>
          <p:sp>
            <p:nvSpPr>
              <p:cNvPr id="10" name="正方形/長方形 9"/>
              <p:cNvSpPr/>
              <p:nvPr/>
            </p:nvSpPr>
            <p:spPr>
              <a:xfrm>
                <a:off x="6771018" y="6223700"/>
                <a:ext cx="5314721" cy="583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i="0" u="none" strike="noStrike" kern="1200" cap="none" spc="0" normalizeH="0" baseline="0" noProof="0" dirty="0">
                    <a:ln>
                      <a:solidFill>
                        <a:prstClr val="white"/>
                      </a:solidFill>
                    </a:ln>
                    <a:solidFill>
                      <a:srgbClr val="FF00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rPr>
                  <a:t>意見交換ができるようになった</a:t>
                </a:r>
              </a:p>
            </p:txBody>
          </p:sp>
        </p:grpSp>
        <p:sp>
          <p:nvSpPr>
            <p:cNvPr id="8" name="正方形/長方形 7">
              <a:extLst>
                <a:ext uri="{FF2B5EF4-FFF2-40B4-BE49-F238E27FC236}">
                  <a16:creationId xmlns:a16="http://schemas.microsoft.com/office/drawing/2014/main" id="{5FC8511C-F71D-C0AE-FC2A-47620F03799C}"/>
                </a:ext>
              </a:extLst>
            </p:cNvPr>
            <p:cNvSpPr/>
            <p:nvPr/>
          </p:nvSpPr>
          <p:spPr>
            <a:xfrm rot="20969550">
              <a:off x="7001647" y="4828192"/>
              <a:ext cx="630911" cy="1346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dirty="0">
                  <a:ln>
                    <a:solidFill>
                      <a:prstClr val="black"/>
                    </a:solidFill>
                  </a:ln>
                  <a:solidFill>
                    <a:srgbClr val="FFFF00"/>
                  </a:solidFill>
                  <a:effectLst>
                    <a:outerShdw blurRad="12700" dist="38100" dir="2700000" algn="ctr" rotWithShape="0">
                      <a:srgbClr val="000000">
                        <a:alpha val="43137"/>
                      </a:srgbClr>
                    </a:outerShdw>
                  </a:effectLst>
                  <a:latin typeface="HGP創英角ﾎﾟｯﾌﾟ体" panose="040B0A00000000000000" pitchFamily="50" charset="-128"/>
                  <a:ea typeface="HGP創英角ﾎﾟｯﾌﾟ体" panose="040B0A00000000000000" pitchFamily="50" charset="-128"/>
                </a:rPr>
                <a:t>作　戦</a:t>
              </a:r>
              <a:endParaRPr kumimoji="1" lang="en-US" altLang="ja-JP"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29" name="正方形/長方形 28">
              <a:extLst>
                <a:ext uri="{FF2B5EF4-FFF2-40B4-BE49-F238E27FC236}">
                  <a16:creationId xmlns:a16="http://schemas.microsoft.com/office/drawing/2014/main" id="{2DB4CD5A-5069-2A2B-6B0C-929CEE825CF4}"/>
                </a:ext>
              </a:extLst>
            </p:cNvPr>
            <p:cNvSpPr/>
            <p:nvPr/>
          </p:nvSpPr>
          <p:spPr>
            <a:xfrm rot="619624">
              <a:off x="11018078" y="4911929"/>
              <a:ext cx="571541" cy="12114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000" b="1" dirty="0">
                  <a:ln>
                    <a:solidFill>
                      <a:prstClr val="black"/>
                    </a:solidFill>
                  </a:ln>
                  <a:solidFill>
                    <a:srgbClr val="FFFF00"/>
                  </a:solidFill>
                  <a:effectLst>
                    <a:outerShdw blurRad="12700" dist="38100" dir="2700000" algn="ctr" rotWithShape="0">
                      <a:srgbClr val="000000">
                        <a:alpha val="43137"/>
                      </a:srgbClr>
                    </a:outerShdw>
                  </a:effectLst>
                  <a:latin typeface="HGP創英角ﾎﾟｯﾌﾟ体" panose="040B0A00000000000000" pitchFamily="50" charset="-128"/>
                  <a:ea typeface="HGP創英角ﾎﾟｯﾌﾟ体" panose="040B0A00000000000000" pitchFamily="50" charset="-128"/>
                </a:rPr>
                <a:t>成　功</a:t>
              </a:r>
              <a:endParaRPr kumimoji="1" lang="en-US" altLang="ja-JP" sz="3000" b="1" i="0" u="none" strike="noStrike" kern="1200" cap="none" spc="0" normalizeH="0" baseline="0" noProof="0" dirty="0">
                <a:ln>
                  <a:solidFill>
                    <a:prstClr val="black"/>
                  </a:solidFill>
                </a:ln>
                <a:solidFill>
                  <a:srgbClr val="FFFF00"/>
                </a:solidFill>
                <a:effectLst>
                  <a:outerShdw blurRad="12700" dist="38100" dir="2700000" algn="ctr" rotWithShape="0">
                    <a:srgbClr val="000000">
                      <a:alpha val="43137"/>
                    </a:srgb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spTree>
    <p:extLst>
      <p:ext uri="{BB962C8B-B14F-4D97-AF65-F5344CB8AC3E}">
        <p14:creationId xmlns:p14="http://schemas.microsoft.com/office/powerpoint/2010/main" val="1732928184"/>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Effect transition="in" filter="fade">
                                      <p:cBhvr>
                                        <p:cTn id="9" dur="1000"/>
                                        <p:tgtEl>
                                          <p:spTgt spid="40"/>
                                        </p:tgtEl>
                                      </p:cBhvr>
                                    </p:animEffect>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41"/>
                                        </p:tgtEl>
                                        <p:attrNameLst>
                                          <p:attrName>style.visibility</p:attrName>
                                        </p:attrNameLst>
                                      </p:cBhvr>
                                      <p:to>
                                        <p:strVal val="visible"/>
                                      </p:to>
                                    </p:set>
                                    <p:anim calcmode="lin" valueType="num">
                                      <p:cBhvr>
                                        <p:cTn id="14" dur="750" fill="hold"/>
                                        <p:tgtEl>
                                          <p:spTgt spid="41"/>
                                        </p:tgtEl>
                                        <p:attrNameLst>
                                          <p:attrName>ppt_w</p:attrName>
                                        </p:attrNameLst>
                                      </p:cBhvr>
                                      <p:tavLst>
                                        <p:tav tm="0">
                                          <p:val>
                                            <p:fltVal val="0"/>
                                          </p:val>
                                        </p:tav>
                                        <p:tav tm="100000">
                                          <p:val>
                                            <p:strVal val="#ppt_w"/>
                                          </p:val>
                                        </p:tav>
                                      </p:tavLst>
                                    </p:anim>
                                    <p:anim calcmode="lin" valueType="num">
                                      <p:cBhvr>
                                        <p:cTn id="15" dur="750" fill="hold"/>
                                        <p:tgtEl>
                                          <p:spTgt spid="41"/>
                                        </p:tgtEl>
                                        <p:attrNameLst>
                                          <p:attrName>ppt_h</p:attrName>
                                        </p:attrNameLst>
                                      </p:cBhvr>
                                      <p:tavLst>
                                        <p:tav tm="0">
                                          <p:val>
                                            <p:fltVal val="0"/>
                                          </p:val>
                                        </p:tav>
                                        <p:tav tm="100000">
                                          <p:val>
                                            <p:strVal val="#ppt_h"/>
                                          </p:val>
                                        </p:tav>
                                      </p:tavLst>
                                    </p:anim>
                                  </p:childTnLst>
                                </p:cTn>
                              </p:par>
                            </p:childTnLst>
                          </p:cTn>
                        </p:par>
                        <p:par>
                          <p:cTn id="16" fill="hold">
                            <p:stCondLst>
                              <p:cond delay="750"/>
                            </p:stCondLst>
                            <p:childTnLst>
                              <p:par>
                                <p:cTn id="17" presetID="47" presetClass="entr" presetSubtype="0" fill="hold" nodeType="afterEffect">
                                  <p:stCondLst>
                                    <p:cond delay="0"/>
                                  </p:stCondLst>
                                  <p:childTnLst>
                                    <p:set>
                                      <p:cBhvr>
                                        <p:cTn id="18" dur="1" fill="hold">
                                          <p:stCondLst>
                                            <p:cond delay="0"/>
                                          </p:stCondLst>
                                        </p:cTn>
                                        <p:tgtEl>
                                          <p:spTgt spid="960"/>
                                        </p:tgtEl>
                                        <p:attrNameLst>
                                          <p:attrName>style.visibility</p:attrName>
                                        </p:attrNameLst>
                                      </p:cBhvr>
                                      <p:to>
                                        <p:strVal val="visible"/>
                                      </p:to>
                                    </p:set>
                                    <p:animEffect transition="in" filter="fade">
                                      <p:cBhvr>
                                        <p:cTn id="19" dur="1000"/>
                                        <p:tgtEl>
                                          <p:spTgt spid="960"/>
                                        </p:tgtEl>
                                      </p:cBhvr>
                                    </p:animEffect>
                                    <p:anim calcmode="lin" valueType="num">
                                      <p:cBhvr>
                                        <p:cTn id="20" dur="1000" fill="hold"/>
                                        <p:tgtEl>
                                          <p:spTgt spid="960"/>
                                        </p:tgtEl>
                                        <p:attrNameLst>
                                          <p:attrName>ppt_x</p:attrName>
                                        </p:attrNameLst>
                                      </p:cBhvr>
                                      <p:tavLst>
                                        <p:tav tm="0">
                                          <p:val>
                                            <p:strVal val="#ppt_x"/>
                                          </p:val>
                                        </p:tav>
                                        <p:tav tm="100000">
                                          <p:val>
                                            <p:strVal val="#ppt_x"/>
                                          </p:val>
                                        </p:tav>
                                      </p:tavLst>
                                    </p:anim>
                                    <p:anim calcmode="lin" valueType="num">
                                      <p:cBhvr>
                                        <p:cTn id="21" dur="1000" fill="hold"/>
                                        <p:tgtEl>
                                          <p:spTgt spid="960"/>
                                        </p:tgtEl>
                                        <p:attrNameLst>
                                          <p:attrName>ppt_y</p:attrName>
                                        </p:attrNameLst>
                                      </p:cBhvr>
                                      <p:tavLst>
                                        <p:tav tm="0">
                                          <p:val>
                                            <p:strVal val="#ppt_y-.1"/>
                                          </p:val>
                                        </p:tav>
                                        <p:tav tm="100000">
                                          <p:val>
                                            <p:strVal val="#ppt_y"/>
                                          </p:val>
                                        </p:tav>
                                      </p:tavLst>
                                    </p:anim>
                                  </p:childTnLst>
                                </p:cTn>
                              </p:par>
                            </p:childTnLst>
                          </p:cTn>
                        </p:par>
                        <p:par>
                          <p:cTn id="22" fill="hold">
                            <p:stCondLst>
                              <p:cond delay="1750"/>
                            </p:stCondLst>
                            <p:childTnLst>
                              <p:par>
                                <p:cTn id="23" presetID="15"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1000" fill="hold"/>
                                        <p:tgtEl>
                                          <p:spTgt spid="18"/>
                                        </p:tgtEl>
                                        <p:attrNameLst>
                                          <p:attrName>ppt_w</p:attrName>
                                        </p:attrNameLst>
                                      </p:cBhvr>
                                      <p:tavLst>
                                        <p:tav tm="0">
                                          <p:val>
                                            <p:fltVal val="0"/>
                                          </p:val>
                                        </p:tav>
                                        <p:tav tm="100000">
                                          <p:val>
                                            <p:strVal val="#ppt_w"/>
                                          </p:val>
                                        </p:tav>
                                      </p:tavLst>
                                    </p:anim>
                                    <p:anim calcmode="lin" valueType="num">
                                      <p:cBhvr>
                                        <p:cTn id="26" dur="1000" fill="hold"/>
                                        <p:tgtEl>
                                          <p:spTgt spid="18"/>
                                        </p:tgtEl>
                                        <p:attrNameLst>
                                          <p:attrName>ppt_h</p:attrName>
                                        </p:attrNameLst>
                                      </p:cBhvr>
                                      <p:tavLst>
                                        <p:tav tm="0">
                                          <p:val>
                                            <p:fltVal val="0"/>
                                          </p:val>
                                        </p:tav>
                                        <p:tav tm="100000">
                                          <p:val>
                                            <p:strVal val="#ppt_h"/>
                                          </p:val>
                                        </p:tav>
                                      </p:tavLst>
                                    </p:anim>
                                    <p:anim calcmode="lin" valueType="num">
                                      <p:cBhvr>
                                        <p:cTn id="27" dur="1000" fill="hold"/>
                                        <p:tgtEl>
                                          <p:spTgt spid="1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8"/>
                                        </p:tgtEl>
                                        <p:attrNameLst>
                                          <p:attrName>ppt_y</p:attrName>
                                        </p:attrNameLst>
                                      </p:cBhvr>
                                      <p:tavLst>
                                        <p:tav tm="0" fmla="#ppt_y+(sin(-2*pi*(1-$))*-#ppt_x+cos(-2*pi*(1-$))*(1-#ppt_y))*(1-$)">
                                          <p:val>
                                            <p:fltVal val="0"/>
                                          </p:val>
                                        </p:tav>
                                        <p:tav tm="100000">
                                          <p:val>
                                            <p:fltVal val="1"/>
                                          </p:val>
                                        </p:tav>
                                      </p:tavLst>
                                    </p:anim>
                                  </p:childTnLst>
                                </p:cTn>
                              </p:par>
                            </p:childTnLst>
                          </p:cTn>
                        </p:par>
                        <p:par>
                          <p:cTn id="29" fill="hold">
                            <p:stCondLst>
                              <p:cond delay="2750"/>
                            </p:stCondLst>
                            <p:childTnLst>
                              <p:par>
                                <p:cTn id="30" presetID="42" presetClass="entr" presetSubtype="0"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anim calcmode="lin" valueType="num">
                                      <p:cBhvr>
                                        <p:cTn id="33" dur="500" fill="hold"/>
                                        <p:tgtEl>
                                          <p:spTgt spid="21"/>
                                        </p:tgtEl>
                                        <p:attrNameLst>
                                          <p:attrName>ppt_x</p:attrName>
                                        </p:attrNameLst>
                                      </p:cBhvr>
                                      <p:tavLst>
                                        <p:tav tm="0">
                                          <p:val>
                                            <p:strVal val="#ppt_x"/>
                                          </p:val>
                                        </p:tav>
                                        <p:tav tm="100000">
                                          <p:val>
                                            <p:strVal val="#ppt_x"/>
                                          </p:val>
                                        </p:tav>
                                      </p:tavLst>
                                    </p:anim>
                                    <p:anim calcmode="lin" valueType="num">
                                      <p:cBhvr>
                                        <p:cTn id="34" dur="5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childTnLst>
                          </p:cTn>
                        </p:par>
                        <p:par>
                          <p:cTn id="46" fill="hold">
                            <p:stCondLst>
                              <p:cond delay="500"/>
                            </p:stCondLst>
                            <p:childTnLst>
                              <p:par>
                                <p:cTn id="47" presetID="16" presetClass="entr" presetSubtype="37"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barn(outVertical)">
                                      <p:cBhvr>
                                        <p:cTn id="4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F143C96D-0E31-28C2-265D-2F796D1945D9}"/>
              </a:ext>
            </a:extLst>
          </p:cNvPr>
          <p:cNvPicPr>
            <a:picLocks noChangeAspect="1"/>
          </p:cNvPicPr>
          <p:nvPr/>
        </p:nvPicPr>
        <p:blipFill>
          <a:blip r:embed="rId3"/>
          <a:stretch>
            <a:fillRect/>
          </a:stretch>
        </p:blipFill>
        <p:spPr>
          <a:xfrm>
            <a:off x="4233700" y="634517"/>
            <a:ext cx="7851397" cy="3383983"/>
          </a:xfrm>
          <a:prstGeom prst="rect">
            <a:avLst/>
          </a:prstGeom>
        </p:spPr>
      </p:pic>
      <p:sp>
        <p:nvSpPr>
          <p:cNvPr id="6" name="ホームベース 5"/>
          <p:cNvSpPr/>
          <p:nvPr/>
        </p:nvSpPr>
        <p:spPr>
          <a:xfrm>
            <a:off x="0" y="-13326"/>
            <a:ext cx="256591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対策案・検討②</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148576" y="3645773"/>
            <a:ext cx="1338828" cy="369332"/>
          </a:xfrm>
          <a:prstGeom prst="rect">
            <a:avLst/>
          </a:prstGeom>
          <a:noFill/>
        </p:spPr>
        <p:txBody>
          <a:bodyPr wrap="non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構造の検討</a:t>
            </a:r>
          </a:p>
        </p:txBody>
      </p:sp>
      <p:pic>
        <p:nvPicPr>
          <p:cNvPr id="7" name="図 6">
            <a:extLst>
              <a:ext uri="{FF2B5EF4-FFF2-40B4-BE49-F238E27FC236}">
                <a16:creationId xmlns:a16="http://schemas.microsoft.com/office/drawing/2014/main" id="{829130D5-9122-E516-7642-5D1808716873}"/>
              </a:ext>
            </a:extLst>
          </p:cNvPr>
          <p:cNvPicPr>
            <a:picLocks noChangeAspect="1"/>
          </p:cNvPicPr>
          <p:nvPr/>
        </p:nvPicPr>
        <p:blipFill>
          <a:blip r:embed="rId4"/>
          <a:stretch>
            <a:fillRect/>
          </a:stretch>
        </p:blipFill>
        <p:spPr>
          <a:xfrm>
            <a:off x="427103" y="1019405"/>
            <a:ext cx="3108249" cy="2615213"/>
          </a:xfrm>
          <a:prstGeom prst="rect">
            <a:avLst/>
          </a:prstGeom>
          <a:solidFill>
            <a:schemeClr val="bg1"/>
          </a:solidFill>
        </p:spPr>
      </p:pic>
      <p:grpSp>
        <p:nvGrpSpPr>
          <p:cNvPr id="1158" name="グループ化 1157">
            <a:extLst>
              <a:ext uri="{FF2B5EF4-FFF2-40B4-BE49-F238E27FC236}">
                <a16:creationId xmlns:a16="http://schemas.microsoft.com/office/drawing/2014/main" id="{536E3595-E808-959F-BFD0-CC79939B7A8E}"/>
              </a:ext>
            </a:extLst>
          </p:cNvPr>
          <p:cNvGrpSpPr/>
          <p:nvPr/>
        </p:nvGrpSpPr>
        <p:grpSpPr>
          <a:xfrm>
            <a:off x="113407" y="3875373"/>
            <a:ext cx="4031546" cy="2619337"/>
            <a:chOff x="69800" y="887665"/>
            <a:chExt cx="4739901" cy="3079562"/>
          </a:xfrm>
        </p:grpSpPr>
        <p:pic>
          <p:nvPicPr>
            <p:cNvPr id="1159" name="図 1158">
              <a:extLst>
                <a:ext uri="{FF2B5EF4-FFF2-40B4-BE49-F238E27FC236}">
                  <a16:creationId xmlns:a16="http://schemas.microsoft.com/office/drawing/2014/main" id="{927930D2-5F06-1443-41B6-C6DF20330992}"/>
                </a:ext>
              </a:extLst>
            </p:cNvPr>
            <p:cNvPicPr>
              <a:picLocks noChangeAspect="1"/>
            </p:cNvPicPr>
            <p:nvPr/>
          </p:nvPicPr>
          <p:blipFill>
            <a:blip r:embed="rId5"/>
            <a:stretch>
              <a:fillRect/>
            </a:stretch>
          </p:blipFill>
          <p:spPr>
            <a:xfrm>
              <a:off x="1491534" y="1169286"/>
              <a:ext cx="2320617" cy="2087926"/>
            </a:xfrm>
            <a:prstGeom prst="rect">
              <a:avLst/>
            </a:prstGeom>
          </p:spPr>
        </p:pic>
        <p:grpSp>
          <p:nvGrpSpPr>
            <p:cNvPr id="1160" name="グループ化 1159">
              <a:extLst>
                <a:ext uri="{FF2B5EF4-FFF2-40B4-BE49-F238E27FC236}">
                  <a16:creationId xmlns:a16="http://schemas.microsoft.com/office/drawing/2014/main" id="{4E17E06C-349B-4EE5-DC28-610430C934AE}"/>
                </a:ext>
              </a:extLst>
            </p:cNvPr>
            <p:cNvGrpSpPr/>
            <p:nvPr/>
          </p:nvGrpSpPr>
          <p:grpSpPr>
            <a:xfrm flipH="1">
              <a:off x="949943" y="1087834"/>
              <a:ext cx="508516" cy="1712409"/>
              <a:chOff x="624443" y="50"/>
              <a:chExt cx="524537" cy="1857821"/>
            </a:xfrm>
          </p:grpSpPr>
          <p:grpSp>
            <p:nvGrpSpPr>
              <p:cNvPr id="1488" name="Group 1545">
                <a:extLst>
                  <a:ext uri="{FF2B5EF4-FFF2-40B4-BE49-F238E27FC236}">
                    <a16:creationId xmlns:a16="http://schemas.microsoft.com/office/drawing/2014/main" id="{6E2627FA-92DD-3632-4B46-2402D3983344}"/>
                  </a:ext>
                </a:extLst>
              </p:cNvPr>
              <p:cNvGrpSpPr>
                <a:grpSpLocks/>
              </p:cNvGrpSpPr>
              <p:nvPr/>
            </p:nvGrpSpPr>
            <p:grpSpPr bwMode="auto">
              <a:xfrm flipH="1">
                <a:off x="624443" y="562599"/>
                <a:ext cx="522958" cy="1295272"/>
                <a:chOff x="624444" y="564632"/>
                <a:chExt cx="150" cy="385"/>
              </a:xfrm>
            </p:grpSpPr>
            <p:grpSp>
              <p:nvGrpSpPr>
                <p:cNvPr id="1528" name="Group 1546">
                  <a:extLst>
                    <a:ext uri="{FF2B5EF4-FFF2-40B4-BE49-F238E27FC236}">
                      <a16:creationId xmlns:a16="http://schemas.microsoft.com/office/drawing/2014/main" id="{7ECAC2CB-E542-B499-E785-EC765E81C068}"/>
                    </a:ext>
                  </a:extLst>
                </p:cNvPr>
                <p:cNvGrpSpPr>
                  <a:grpSpLocks/>
                </p:cNvGrpSpPr>
                <p:nvPr/>
              </p:nvGrpSpPr>
              <p:grpSpPr bwMode="auto">
                <a:xfrm flipH="1">
                  <a:off x="624464" y="564782"/>
                  <a:ext cx="114" cy="235"/>
                  <a:chOff x="624474" y="567391"/>
                  <a:chExt cx="114" cy="289"/>
                </a:xfrm>
              </p:grpSpPr>
              <p:sp>
                <p:nvSpPr>
                  <p:cNvPr id="1554" name="Freeform 1547">
                    <a:extLst>
                      <a:ext uri="{FF2B5EF4-FFF2-40B4-BE49-F238E27FC236}">
                        <a16:creationId xmlns:a16="http://schemas.microsoft.com/office/drawing/2014/main" id="{D1258FDD-3E93-0236-F4BA-12469BB439E0}"/>
                      </a:ext>
                    </a:extLst>
                  </p:cNvPr>
                  <p:cNvSpPr>
                    <a:spLocks/>
                  </p:cNvSpPr>
                  <p:nvPr/>
                </p:nvSpPr>
                <p:spPr bwMode="auto">
                  <a:xfrm>
                    <a:off x="624474" y="5676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555" name="Freeform 1548">
                    <a:extLst>
                      <a:ext uri="{FF2B5EF4-FFF2-40B4-BE49-F238E27FC236}">
                        <a16:creationId xmlns:a16="http://schemas.microsoft.com/office/drawing/2014/main" id="{E091831A-9D43-01C1-4A89-DA989043457C}"/>
                      </a:ext>
                    </a:extLst>
                  </p:cNvPr>
                  <p:cNvSpPr>
                    <a:spLocks/>
                  </p:cNvSpPr>
                  <p:nvPr/>
                </p:nvSpPr>
                <p:spPr bwMode="auto">
                  <a:xfrm>
                    <a:off x="624535" y="56763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556" name="Freeform 1549">
                    <a:extLst>
                      <a:ext uri="{FF2B5EF4-FFF2-40B4-BE49-F238E27FC236}">
                        <a16:creationId xmlns:a16="http://schemas.microsoft.com/office/drawing/2014/main" id="{69E30E54-2DDB-3AA0-3325-0C827CA00E8D}"/>
                      </a:ext>
                    </a:extLst>
                  </p:cNvPr>
                  <p:cNvSpPr>
                    <a:spLocks/>
                  </p:cNvSpPr>
                  <p:nvPr/>
                </p:nvSpPr>
                <p:spPr bwMode="auto">
                  <a:xfrm>
                    <a:off x="624483" y="567391"/>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529" name="Freeform 1550">
                  <a:extLst>
                    <a:ext uri="{FF2B5EF4-FFF2-40B4-BE49-F238E27FC236}">
                      <a16:creationId xmlns:a16="http://schemas.microsoft.com/office/drawing/2014/main" id="{30BAB7B8-566C-FC8B-B07A-78AE37003B1F}"/>
                    </a:ext>
                  </a:extLst>
                </p:cNvPr>
                <p:cNvSpPr>
                  <a:spLocks/>
                </p:cNvSpPr>
                <p:nvPr/>
              </p:nvSpPr>
              <p:spPr bwMode="auto">
                <a:xfrm flipH="1">
                  <a:off x="624514" y="564831"/>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0" name="Freeform 1551">
                  <a:extLst>
                    <a:ext uri="{FF2B5EF4-FFF2-40B4-BE49-F238E27FC236}">
                      <a16:creationId xmlns:a16="http://schemas.microsoft.com/office/drawing/2014/main" id="{B363DAD2-56DC-CEF6-2C67-4CF5071506C9}"/>
                    </a:ext>
                  </a:extLst>
                </p:cNvPr>
                <p:cNvSpPr>
                  <a:spLocks/>
                </p:cNvSpPr>
                <p:nvPr/>
              </p:nvSpPr>
              <p:spPr bwMode="auto">
                <a:xfrm>
                  <a:off x="624445" y="564632"/>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531" name="Freeform 1552">
                  <a:extLst>
                    <a:ext uri="{FF2B5EF4-FFF2-40B4-BE49-F238E27FC236}">
                      <a16:creationId xmlns:a16="http://schemas.microsoft.com/office/drawing/2014/main" id="{1DE88C71-3E55-ECF2-8564-0D3E640CD92E}"/>
                    </a:ext>
                  </a:extLst>
                </p:cNvPr>
                <p:cNvSpPr>
                  <a:spLocks/>
                </p:cNvSpPr>
                <p:nvPr/>
              </p:nvSpPr>
              <p:spPr bwMode="auto">
                <a:xfrm>
                  <a:off x="624526" y="564660"/>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endParaRPr lang="ja-JP" altLang="en-US"/>
                </a:p>
              </p:txBody>
            </p:sp>
            <p:sp>
              <p:nvSpPr>
                <p:cNvPr id="1532" name="Freeform 1553">
                  <a:extLst>
                    <a:ext uri="{FF2B5EF4-FFF2-40B4-BE49-F238E27FC236}">
                      <a16:creationId xmlns:a16="http://schemas.microsoft.com/office/drawing/2014/main" id="{C884B3D9-B77F-FE26-CE2B-E5D467C98BAA}"/>
                    </a:ext>
                  </a:extLst>
                </p:cNvPr>
                <p:cNvSpPr>
                  <a:spLocks/>
                </p:cNvSpPr>
                <p:nvPr/>
              </p:nvSpPr>
              <p:spPr bwMode="auto">
                <a:xfrm>
                  <a:off x="624480" y="564760"/>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3" name="Freeform 1554">
                  <a:extLst>
                    <a:ext uri="{FF2B5EF4-FFF2-40B4-BE49-F238E27FC236}">
                      <a16:creationId xmlns:a16="http://schemas.microsoft.com/office/drawing/2014/main" id="{4D8C088E-BE84-A6AA-E555-8988F11EB9A4}"/>
                    </a:ext>
                  </a:extLst>
                </p:cNvPr>
                <p:cNvSpPr>
                  <a:spLocks/>
                </p:cNvSpPr>
                <p:nvPr/>
              </p:nvSpPr>
              <p:spPr bwMode="auto">
                <a:xfrm>
                  <a:off x="624535" y="564684"/>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4" name="Freeform 1555">
                  <a:extLst>
                    <a:ext uri="{FF2B5EF4-FFF2-40B4-BE49-F238E27FC236}">
                      <a16:creationId xmlns:a16="http://schemas.microsoft.com/office/drawing/2014/main" id="{35526C73-9E1F-DC78-31CE-FD46015DEDA7}"/>
                    </a:ext>
                  </a:extLst>
                </p:cNvPr>
                <p:cNvSpPr>
                  <a:spLocks/>
                </p:cNvSpPr>
                <p:nvPr/>
              </p:nvSpPr>
              <p:spPr bwMode="auto">
                <a:xfrm flipH="1">
                  <a:off x="624471" y="564773"/>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5" name="Freeform 1556">
                  <a:extLst>
                    <a:ext uri="{FF2B5EF4-FFF2-40B4-BE49-F238E27FC236}">
                      <a16:creationId xmlns:a16="http://schemas.microsoft.com/office/drawing/2014/main" id="{2B599C4D-BC33-1B91-37F3-D0E2B562E62F}"/>
                    </a:ext>
                  </a:extLst>
                </p:cNvPr>
                <p:cNvSpPr>
                  <a:spLocks/>
                </p:cNvSpPr>
                <p:nvPr/>
              </p:nvSpPr>
              <p:spPr bwMode="auto">
                <a:xfrm flipH="1">
                  <a:off x="624472" y="564655"/>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536" name="Freeform 1557">
                  <a:extLst>
                    <a:ext uri="{FF2B5EF4-FFF2-40B4-BE49-F238E27FC236}">
                      <a16:creationId xmlns:a16="http://schemas.microsoft.com/office/drawing/2014/main" id="{11AC13DD-5DE0-E5A9-A7AD-0D67319D3B59}"/>
                    </a:ext>
                  </a:extLst>
                </p:cNvPr>
                <p:cNvSpPr>
                  <a:spLocks/>
                </p:cNvSpPr>
                <p:nvPr/>
              </p:nvSpPr>
              <p:spPr bwMode="auto">
                <a:xfrm flipH="1">
                  <a:off x="624471" y="564655"/>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7" name="Freeform 1558">
                  <a:extLst>
                    <a:ext uri="{FF2B5EF4-FFF2-40B4-BE49-F238E27FC236}">
                      <a16:creationId xmlns:a16="http://schemas.microsoft.com/office/drawing/2014/main" id="{880AA2B3-2579-DE7F-E6DE-53AF5956D54A}"/>
                    </a:ext>
                  </a:extLst>
                </p:cNvPr>
                <p:cNvSpPr>
                  <a:spLocks/>
                </p:cNvSpPr>
                <p:nvPr/>
              </p:nvSpPr>
              <p:spPr bwMode="auto">
                <a:xfrm>
                  <a:off x="624482" y="564697"/>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8" name="Freeform 1559">
                  <a:extLst>
                    <a:ext uri="{FF2B5EF4-FFF2-40B4-BE49-F238E27FC236}">
                      <a16:creationId xmlns:a16="http://schemas.microsoft.com/office/drawing/2014/main" id="{46F5C791-9DA0-B792-63E7-8D69660BEED6}"/>
                    </a:ext>
                  </a:extLst>
                </p:cNvPr>
                <p:cNvSpPr>
                  <a:spLocks/>
                </p:cNvSpPr>
                <p:nvPr/>
              </p:nvSpPr>
              <p:spPr bwMode="auto">
                <a:xfrm flipH="1">
                  <a:off x="624488" y="564687"/>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39" name="Freeform 1560">
                  <a:extLst>
                    <a:ext uri="{FF2B5EF4-FFF2-40B4-BE49-F238E27FC236}">
                      <a16:creationId xmlns:a16="http://schemas.microsoft.com/office/drawing/2014/main" id="{6AACECD7-7804-F83B-0278-073367C4F54F}"/>
                    </a:ext>
                  </a:extLst>
                </p:cNvPr>
                <p:cNvSpPr>
                  <a:spLocks/>
                </p:cNvSpPr>
                <p:nvPr/>
              </p:nvSpPr>
              <p:spPr bwMode="auto">
                <a:xfrm flipH="1">
                  <a:off x="624529" y="564651"/>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540" name="Freeform 1561">
                  <a:extLst>
                    <a:ext uri="{FF2B5EF4-FFF2-40B4-BE49-F238E27FC236}">
                      <a16:creationId xmlns:a16="http://schemas.microsoft.com/office/drawing/2014/main" id="{2785B45A-F3A3-6C61-706D-65580DB5BBAC}"/>
                    </a:ext>
                  </a:extLst>
                </p:cNvPr>
                <p:cNvSpPr>
                  <a:spLocks/>
                </p:cNvSpPr>
                <p:nvPr/>
              </p:nvSpPr>
              <p:spPr bwMode="auto">
                <a:xfrm>
                  <a:off x="624544" y="564660"/>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1" name="Freeform 1562">
                  <a:extLst>
                    <a:ext uri="{FF2B5EF4-FFF2-40B4-BE49-F238E27FC236}">
                      <a16:creationId xmlns:a16="http://schemas.microsoft.com/office/drawing/2014/main" id="{25242A2C-EDF0-7236-D2C8-FB8B0A4147AC}"/>
                    </a:ext>
                  </a:extLst>
                </p:cNvPr>
                <p:cNvSpPr>
                  <a:spLocks/>
                </p:cNvSpPr>
                <p:nvPr/>
              </p:nvSpPr>
              <p:spPr bwMode="auto">
                <a:xfrm>
                  <a:off x="624574" y="564687"/>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2" name="Freeform 1563">
                  <a:extLst>
                    <a:ext uri="{FF2B5EF4-FFF2-40B4-BE49-F238E27FC236}">
                      <a16:creationId xmlns:a16="http://schemas.microsoft.com/office/drawing/2014/main" id="{EA7A11B3-1ED3-FB57-535B-FB6267F68204}"/>
                    </a:ext>
                  </a:extLst>
                </p:cNvPr>
                <p:cNvSpPr>
                  <a:spLocks/>
                </p:cNvSpPr>
                <p:nvPr/>
              </p:nvSpPr>
              <p:spPr bwMode="auto">
                <a:xfrm>
                  <a:off x="624525" y="564694"/>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3" name="Freeform 1564">
                  <a:extLst>
                    <a:ext uri="{FF2B5EF4-FFF2-40B4-BE49-F238E27FC236}">
                      <a16:creationId xmlns:a16="http://schemas.microsoft.com/office/drawing/2014/main" id="{D44D1AF4-4677-CCB9-5AFD-FE89E93C6E8C}"/>
                    </a:ext>
                  </a:extLst>
                </p:cNvPr>
                <p:cNvSpPr>
                  <a:spLocks/>
                </p:cNvSpPr>
                <p:nvPr/>
              </p:nvSpPr>
              <p:spPr bwMode="auto">
                <a:xfrm flipH="1">
                  <a:off x="624539" y="564690"/>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4" name="Freeform 1565">
                  <a:extLst>
                    <a:ext uri="{FF2B5EF4-FFF2-40B4-BE49-F238E27FC236}">
                      <a16:creationId xmlns:a16="http://schemas.microsoft.com/office/drawing/2014/main" id="{6294DC81-411B-8DAF-3DCB-4316057CCDE2}"/>
                    </a:ext>
                  </a:extLst>
                </p:cNvPr>
                <p:cNvSpPr>
                  <a:spLocks/>
                </p:cNvSpPr>
                <p:nvPr/>
              </p:nvSpPr>
              <p:spPr bwMode="auto">
                <a:xfrm flipH="1">
                  <a:off x="624487" y="564643"/>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545" name="Freeform 1566">
                  <a:extLst>
                    <a:ext uri="{FF2B5EF4-FFF2-40B4-BE49-F238E27FC236}">
                      <a16:creationId xmlns:a16="http://schemas.microsoft.com/office/drawing/2014/main" id="{38A792A1-EA55-F8F3-557E-085F81333DC3}"/>
                    </a:ext>
                  </a:extLst>
                </p:cNvPr>
                <p:cNvSpPr>
                  <a:spLocks/>
                </p:cNvSpPr>
                <p:nvPr/>
              </p:nvSpPr>
              <p:spPr bwMode="auto">
                <a:xfrm>
                  <a:off x="624533" y="564753"/>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1546" name="Freeform 1567">
                  <a:extLst>
                    <a:ext uri="{FF2B5EF4-FFF2-40B4-BE49-F238E27FC236}">
                      <a16:creationId xmlns:a16="http://schemas.microsoft.com/office/drawing/2014/main" id="{3519C478-A395-9217-F8E7-E308F5BB5445}"/>
                    </a:ext>
                  </a:extLst>
                </p:cNvPr>
                <p:cNvSpPr>
                  <a:spLocks/>
                </p:cNvSpPr>
                <p:nvPr/>
              </p:nvSpPr>
              <p:spPr bwMode="auto">
                <a:xfrm>
                  <a:off x="624444" y="564675"/>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547" name="Freeform 1568">
                  <a:extLst>
                    <a:ext uri="{FF2B5EF4-FFF2-40B4-BE49-F238E27FC236}">
                      <a16:creationId xmlns:a16="http://schemas.microsoft.com/office/drawing/2014/main" id="{C2AD3C91-49D6-B81D-ADCE-7EEFCD4EFEE9}"/>
                    </a:ext>
                  </a:extLst>
                </p:cNvPr>
                <p:cNvSpPr>
                  <a:spLocks/>
                </p:cNvSpPr>
                <p:nvPr/>
              </p:nvSpPr>
              <p:spPr bwMode="auto">
                <a:xfrm>
                  <a:off x="624524" y="564754"/>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8" name="Freeform 1569">
                  <a:extLst>
                    <a:ext uri="{FF2B5EF4-FFF2-40B4-BE49-F238E27FC236}">
                      <a16:creationId xmlns:a16="http://schemas.microsoft.com/office/drawing/2014/main" id="{A1DEB3C7-7F2F-995B-A5C5-C41EC0F8AA3B}"/>
                    </a:ext>
                  </a:extLst>
                </p:cNvPr>
                <p:cNvSpPr>
                  <a:spLocks/>
                </p:cNvSpPr>
                <p:nvPr/>
              </p:nvSpPr>
              <p:spPr bwMode="auto">
                <a:xfrm>
                  <a:off x="624444" y="564675"/>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9" name="Freeform 1570">
                  <a:extLst>
                    <a:ext uri="{FF2B5EF4-FFF2-40B4-BE49-F238E27FC236}">
                      <a16:creationId xmlns:a16="http://schemas.microsoft.com/office/drawing/2014/main" id="{B1B53AD6-CA0F-9C2C-81E7-55FF4E511544}"/>
                    </a:ext>
                  </a:extLst>
                </p:cNvPr>
                <p:cNvSpPr>
                  <a:spLocks/>
                </p:cNvSpPr>
                <p:nvPr/>
              </p:nvSpPr>
              <p:spPr bwMode="auto">
                <a:xfrm>
                  <a:off x="624541" y="564752"/>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1550" name="Freeform 1571">
                  <a:extLst>
                    <a:ext uri="{FF2B5EF4-FFF2-40B4-BE49-F238E27FC236}">
                      <a16:creationId xmlns:a16="http://schemas.microsoft.com/office/drawing/2014/main" id="{0C7A91DB-8AF4-48B7-C005-EEFE3A2332E0}"/>
                    </a:ext>
                  </a:extLst>
                </p:cNvPr>
                <p:cNvSpPr>
                  <a:spLocks/>
                </p:cNvSpPr>
                <p:nvPr/>
              </p:nvSpPr>
              <p:spPr bwMode="auto">
                <a:xfrm>
                  <a:off x="624556" y="564702"/>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endParaRPr lang="ja-JP" altLang="en-US"/>
                </a:p>
              </p:txBody>
            </p:sp>
            <p:sp>
              <p:nvSpPr>
                <p:cNvPr id="1551" name="Freeform 1572">
                  <a:extLst>
                    <a:ext uri="{FF2B5EF4-FFF2-40B4-BE49-F238E27FC236}">
                      <a16:creationId xmlns:a16="http://schemas.microsoft.com/office/drawing/2014/main" id="{ED679347-4DE8-191A-8792-9C7C5774DF7F}"/>
                    </a:ext>
                  </a:extLst>
                </p:cNvPr>
                <p:cNvSpPr>
                  <a:spLocks/>
                </p:cNvSpPr>
                <p:nvPr/>
              </p:nvSpPr>
              <p:spPr bwMode="auto">
                <a:xfrm>
                  <a:off x="624563" y="564725"/>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2" name="Freeform 1573">
                  <a:extLst>
                    <a:ext uri="{FF2B5EF4-FFF2-40B4-BE49-F238E27FC236}">
                      <a16:creationId xmlns:a16="http://schemas.microsoft.com/office/drawing/2014/main" id="{F6F0C86A-4F25-2384-0483-EC3D8251A999}"/>
                    </a:ext>
                  </a:extLst>
                </p:cNvPr>
                <p:cNvSpPr>
                  <a:spLocks/>
                </p:cNvSpPr>
                <p:nvPr/>
              </p:nvSpPr>
              <p:spPr bwMode="auto">
                <a:xfrm>
                  <a:off x="624564" y="564702"/>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3" name="Freeform 1574">
                  <a:extLst>
                    <a:ext uri="{FF2B5EF4-FFF2-40B4-BE49-F238E27FC236}">
                      <a16:creationId xmlns:a16="http://schemas.microsoft.com/office/drawing/2014/main" id="{9DAA0AC8-C776-78D5-6EB5-07940D41ABFD}"/>
                    </a:ext>
                  </a:extLst>
                </p:cNvPr>
                <p:cNvSpPr>
                  <a:spLocks/>
                </p:cNvSpPr>
                <p:nvPr/>
              </p:nvSpPr>
              <p:spPr bwMode="auto">
                <a:xfrm>
                  <a:off x="624564" y="564749"/>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489" name="グループ化 1488">
                <a:extLst>
                  <a:ext uri="{FF2B5EF4-FFF2-40B4-BE49-F238E27FC236}">
                    <a16:creationId xmlns:a16="http://schemas.microsoft.com/office/drawing/2014/main" id="{432ACC24-BE91-56A5-A408-400E2A1761D6}"/>
                  </a:ext>
                </a:extLst>
              </p:cNvPr>
              <p:cNvGrpSpPr>
                <a:grpSpLocks/>
              </p:cNvGrpSpPr>
              <p:nvPr/>
            </p:nvGrpSpPr>
            <p:grpSpPr bwMode="auto">
              <a:xfrm rot="218337" flipH="1">
                <a:off x="664381" y="50"/>
                <a:ext cx="484599" cy="681437"/>
                <a:chOff x="660130" y="0"/>
                <a:chExt cx="3035240" cy="4034433"/>
              </a:xfrm>
            </p:grpSpPr>
            <p:grpSp>
              <p:nvGrpSpPr>
                <p:cNvPr id="1490" name="グループ化 1489">
                  <a:extLst>
                    <a:ext uri="{FF2B5EF4-FFF2-40B4-BE49-F238E27FC236}">
                      <a16:creationId xmlns:a16="http://schemas.microsoft.com/office/drawing/2014/main" id="{78917FCF-BCF7-B4CE-7F19-2AEE8FE5614A}"/>
                    </a:ext>
                  </a:extLst>
                </p:cNvPr>
                <p:cNvGrpSpPr/>
                <p:nvPr/>
              </p:nvGrpSpPr>
              <p:grpSpPr>
                <a:xfrm>
                  <a:off x="660130" y="717909"/>
                  <a:ext cx="3035240" cy="3316524"/>
                  <a:chOff x="660130" y="717909"/>
                  <a:chExt cx="3008915" cy="3400827"/>
                </a:xfrm>
                <a:solidFill>
                  <a:schemeClr val="accent6">
                    <a:lumMod val="60000"/>
                    <a:lumOff val="40000"/>
                  </a:schemeClr>
                </a:solidFill>
              </p:grpSpPr>
              <p:grpSp>
                <p:nvGrpSpPr>
                  <p:cNvPr id="1520" name="グループ化 1519">
                    <a:extLst>
                      <a:ext uri="{FF2B5EF4-FFF2-40B4-BE49-F238E27FC236}">
                        <a16:creationId xmlns:a16="http://schemas.microsoft.com/office/drawing/2014/main" id="{724A2B85-E07E-46E2-406A-928C61CF83A1}"/>
                      </a:ext>
                    </a:extLst>
                  </p:cNvPr>
                  <p:cNvGrpSpPr/>
                  <p:nvPr/>
                </p:nvGrpSpPr>
                <p:grpSpPr bwMode="auto">
                  <a:xfrm>
                    <a:off x="660130" y="717909"/>
                    <a:ext cx="3008915" cy="3400827"/>
                    <a:chOff x="660130" y="717909"/>
                    <a:chExt cx="15978188" cy="17287875"/>
                  </a:xfrm>
                  <a:grpFill/>
                </p:grpSpPr>
                <p:sp>
                  <p:nvSpPr>
                    <p:cNvPr id="1523" name="フリーフォーム 379">
                      <a:extLst>
                        <a:ext uri="{FF2B5EF4-FFF2-40B4-BE49-F238E27FC236}">
                          <a16:creationId xmlns:a16="http://schemas.microsoft.com/office/drawing/2014/main" id="{274F1402-F911-1BC6-6B1E-52BD78ADE0E9}"/>
                        </a:ext>
                      </a:extLst>
                    </p:cNvPr>
                    <p:cNvSpPr/>
                    <p:nvPr/>
                  </p:nvSpPr>
                  <p:spPr bwMode="auto">
                    <a:xfrm>
                      <a:off x="66013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24" name="フリーフォーム 380">
                      <a:extLst>
                        <a:ext uri="{FF2B5EF4-FFF2-40B4-BE49-F238E27FC236}">
                          <a16:creationId xmlns:a16="http://schemas.microsoft.com/office/drawing/2014/main" id="{518348EA-11EE-1F15-FC32-B7331F90DA8B}"/>
                        </a:ext>
                      </a:extLst>
                    </p:cNvPr>
                    <p:cNvSpPr/>
                    <p:nvPr/>
                  </p:nvSpPr>
                  <p:spPr bwMode="auto">
                    <a:xfrm>
                      <a:off x="84027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25" name="フリーフォーム 381">
                      <a:extLst>
                        <a:ext uri="{FF2B5EF4-FFF2-40B4-BE49-F238E27FC236}">
                          <a16:creationId xmlns:a16="http://schemas.microsoft.com/office/drawing/2014/main" id="{6C9422B6-27D9-1388-CE42-8F0A96D708AD}"/>
                        </a:ext>
                      </a:extLst>
                    </p:cNvPr>
                    <p:cNvSpPr/>
                    <p:nvPr/>
                  </p:nvSpPr>
                  <p:spPr bwMode="auto">
                    <a:xfrm>
                      <a:off x="141496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26" name="フリーフォーム 382">
                      <a:extLst>
                        <a:ext uri="{FF2B5EF4-FFF2-40B4-BE49-F238E27FC236}">
                          <a16:creationId xmlns:a16="http://schemas.microsoft.com/office/drawing/2014/main" id="{29AD621E-411A-398B-5AB1-9C9890DB6A64}"/>
                        </a:ext>
                      </a:extLst>
                    </p:cNvPr>
                    <p:cNvSpPr/>
                    <p:nvPr/>
                  </p:nvSpPr>
                  <p:spPr bwMode="auto">
                    <a:xfrm>
                      <a:off x="1497578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27" name="フリーフォーム 383">
                      <a:extLst>
                        <a:ext uri="{FF2B5EF4-FFF2-40B4-BE49-F238E27FC236}">
                          <a16:creationId xmlns:a16="http://schemas.microsoft.com/office/drawing/2014/main" id="{E7A4B382-EA18-A452-7369-9EC3A5255721}"/>
                        </a:ext>
                      </a:extLst>
                    </p:cNvPr>
                    <p:cNvSpPr/>
                    <p:nvPr/>
                  </p:nvSpPr>
                  <p:spPr bwMode="auto">
                    <a:xfrm>
                      <a:off x="1469542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521" name="フリーフォーム 377">
                    <a:extLst>
                      <a:ext uri="{FF2B5EF4-FFF2-40B4-BE49-F238E27FC236}">
                        <a16:creationId xmlns:a16="http://schemas.microsoft.com/office/drawing/2014/main" id="{DCB4995B-DEAD-ABE9-9177-3D2766855369}"/>
                      </a:ext>
                    </a:extLst>
                  </p:cNvPr>
                  <p:cNvSpPr/>
                  <p:nvPr/>
                </p:nvSpPr>
                <p:spPr bwMode="auto">
                  <a:xfrm>
                    <a:off x="108971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522" name="フリーフォーム 378">
                    <a:extLst>
                      <a:ext uri="{FF2B5EF4-FFF2-40B4-BE49-F238E27FC236}">
                        <a16:creationId xmlns:a16="http://schemas.microsoft.com/office/drawing/2014/main" id="{AB713EE8-E30F-D0B8-DEB0-1151235E67B2}"/>
                      </a:ext>
                    </a:extLst>
                  </p:cNvPr>
                  <p:cNvSpPr/>
                  <p:nvPr/>
                </p:nvSpPr>
                <p:spPr bwMode="auto">
                  <a:xfrm>
                    <a:off x="321500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1491" name="フリーフォーム 347">
                  <a:extLst>
                    <a:ext uri="{FF2B5EF4-FFF2-40B4-BE49-F238E27FC236}">
                      <a16:creationId xmlns:a16="http://schemas.microsoft.com/office/drawing/2014/main" id="{FD609B75-A949-4CFB-AC81-6EFDF5CBF523}"/>
                    </a:ext>
                  </a:extLst>
                </p:cNvPr>
                <p:cNvSpPr>
                  <a:spLocks/>
                </p:cNvSpPr>
                <p:nvPr/>
              </p:nvSpPr>
              <p:spPr bwMode="auto">
                <a:xfrm>
                  <a:off x="83023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nvGrpSpPr>
                <p:cNvPr id="1492" name="グループ化 1491">
                  <a:extLst>
                    <a:ext uri="{FF2B5EF4-FFF2-40B4-BE49-F238E27FC236}">
                      <a16:creationId xmlns:a16="http://schemas.microsoft.com/office/drawing/2014/main" id="{3D97C0F4-AFC3-2D0C-A0C6-61D46006758D}"/>
                    </a:ext>
                  </a:extLst>
                </p:cNvPr>
                <p:cNvGrpSpPr>
                  <a:grpSpLocks/>
                </p:cNvGrpSpPr>
                <p:nvPr/>
              </p:nvGrpSpPr>
              <p:grpSpPr bwMode="auto">
                <a:xfrm>
                  <a:off x="728501" y="0"/>
                  <a:ext cx="2780825" cy="1885356"/>
                  <a:chOff x="728501" y="0"/>
                  <a:chExt cx="1481058" cy="835598"/>
                </a:xfrm>
              </p:grpSpPr>
              <p:sp>
                <p:nvSpPr>
                  <p:cNvPr id="1513" name="Freeform 667">
                    <a:extLst>
                      <a:ext uri="{FF2B5EF4-FFF2-40B4-BE49-F238E27FC236}">
                        <a16:creationId xmlns:a16="http://schemas.microsoft.com/office/drawing/2014/main" id="{F738CF29-E0A6-E745-D0B9-ED08B607C4E1}"/>
                      </a:ext>
                    </a:extLst>
                  </p:cNvPr>
                  <p:cNvSpPr>
                    <a:spLocks/>
                  </p:cNvSpPr>
                  <p:nvPr/>
                </p:nvSpPr>
                <p:spPr bwMode="auto">
                  <a:xfrm>
                    <a:off x="76707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514" name="Freeform 668">
                    <a:extLst>
                      <a:ext uri="{FF2B5EF4-FFF2-40B4-BE49-F238E27FC236}">
                        <a16:creationId xmlns:a16="http://schemas.microsoft.com/office/drawing/2014/main" id="{E3E615E1-7103-5896-BD04-786484CA92BB}"/>
                      </a:ext>
                    </a:extLst>
                  </p:cNvPr>
                  <p:cNvSpPr>
                    <a:spLocks/>
                  </p:cNvSpPr>
                  <p:nvPr/>
                </p:nvSpPr>
                <p:spPr bwMode="auto">
                  <a:xfrm>
                    <a:off x="72850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515" name="Group 670">
                    <a:extLst>
                      <a:ext uri="{FF2B5EF4-FFF2-40B4-BE49-F238E27FC236}">
                        <a16:creationId xmlns:a16="http://schemas.microsoft.com/office/drawing/2014/main" id="{8269E5DF-1994-2C88-81D0-D67267B12452}"/>
                      </a:ext>
                    </a:extLst>
                  </p:cNvPr>
                  <p:cNvGrpSpPr>
                    <a:grpSpLocks/>
                  </p:cNvGrpSpPr>
                  <p:nvPr/>
                </p:nvGrpSpPr>
                <p:grpSpPr bwMode="auto">
                  <a:xfrm>
                    <a:off x="1299325" y="110233"/>
                    <a:ext cx="316268" cy="168519"/>
                    <a:chOff x="1299325" y="110233"/>
                    <a:chExt cx="47" cy="21"/>
                  </a:xfrm>
                </p:grpSpPr>
                <p:sp>
                  <p:nvSpPr>
                    <p:cNvPr id="1517" name="Freeform 671">
                      <a:extLst>
                        <a:ext uri="{FF2B5EF4-FFF2-40B4-BE49-F238E27FC236}">
                          <a16:creationId xmlns:a16="http://schemas.microsoft.com/office/drawing/2014/main" id="{D61E5FFD-885A-DB1B-B312-916C2C37DF20}"/>
                        </a:ext>
                      </a:extLst>
                    </p:cNvPr>
                    <p:cNvSpPr>
                      <a:spLocks/>
                    </p:cNvSpPr>
                    <p:nvPr/>
                  </p:nvSpPr>
                  <p:spPr bwMode="auto">
                    <a:xfrm>
                      <a:off x="129932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518" name="Freeform 672">
                      <a:extLst>
                        <a:ext uri="{FF2B5EF4-FFF2-40B4-BE49-F238E27FC236}">
                          <a16:creationId xmlns:a16="http://schemas.microsoft.com/office/drawing/2014/main" id="{C5AABA79-1838-9FD3-1A35-11B6323A2585}"/>
                        </a:ext>
                      </a:extLst>
                    </p:cNvPr>
                    <p:cNvSpPr>
                      <a:spLocks/>
                    </p:cNvSpPr>
                    <p:nvPr/>
                  </p:nvSpPr>
                  <p:spPr bwMode="auto">
                    <a:xfrm>
                      <a:off x="129934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519" name="Freeform 673">
                      <a:extLst>
                        <a:ext uri="{FF2B5EF4-FFF2-40B4-BE49-F238E27FC236}">
                          <a16:creationId xmlns:a16="http://schemas.microsoft.com/office/drawing/2014/main" id="{0C83CE7D-7BF2-3E4E-F09A-A924CE0BD10F}"/>
                        </a:ext>
                      </a:extLst>
                    </p:cNvPr>
                    <p:cNvSpPr>
                      <a:spLocks/>
                    </p:cNvSpPr>
                    <p:nvPr/>
                  </p:nvSpPr>
                  <p:spPr bwMode="auto">
                    <a:xfrm>
                      <a:off x="129934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516" name="WordArt 674">
                    <a:extLst>
                      <a:ext uri="{FF2B5EF4-FFF2-40B4-BE49-F238E27FC236}">
                        <a16:creationId xmlns:a16="http://schemas.microsoft.com/office/drawing/2014/main" id="{2FF26A6E-B17A-0079-F73B-FAC26F1FBB7B}"/>
                      </a:ext>
                    </a:extLst>
                  </p:cNvPr>
                  <p:cNvSpPr>
                    <a:spLocks noChangeArrowheads="1" noChangeShapeType="1" noTextEdit="1"/>
                  </p:cNvSpPr>
                  <p:nvPr/>
                </p:nvSpPr>
                <p:spPr bwMode="auto">
                  <a:xfrm>
                    <a:off x="114865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sp>
              <p:nvSpPr>
                <p:cNvPr id="1493" name="フリーフォーム 349">
                  <a:extLst>
                    <a:ext uri="{FF2B5EF4-FFF2-40B4-BE49-F238E27FC236}">
                      <a16:creationId xmlns:a16="http://schemas.microsoft.com/office/drawing/2014/main" id="{2D2EBB6B-498B-FCEE-C2CB-C63033D7E1B4}"/>
                    </a:ext>
                  </a:extLst>
                </p:cNvPr>
                <p:cNvSpPr>
                  <a:spLocks/>
                </p:cNvSpPr>
                <p:nvPr/>
              </p:nvSpPr>
              <p:spPr bwMode="auto">
                <a:xfrm>
                  <a:off x="127313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494" name="フリーフォーム 350">
                  <a:extLst>
                    <a:ext uri="{FF2B5EF4-FFF2-40B4-BE49-F238E27FC236}">
                      <a16:creationId xmlns:a16="http://schemas.microsoft.com/office/drawing/2014/main" id="{C95B68BF-63D4-7F43-6028-0E6C31845FA3}"/>
                    </a:ext>
                  </a:extLst>
                </p:cNvPr>
                <p:cNvSpPr>
                  <a:spLocks/>
                </p:cNvSpPr>
                <p:nvPr/>
              </p:nvSpPr>
              <p:spPr bwMode="auto">
                <a:xfrm>
                  <a:off x="236139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495" name="フリーフォーム 351">
                  <a:extLst>
                    <a:ext uri="{FF2B5EF4-FFF2-40B4-BE49-F238E27FC236}">
                      <a16:creationId xmlns:a16="http://schemas.microsoft.com/office/drawing/2014/main" id="{93051558-0D91-81C6-FFDC-C501C8EA59E8}"/>
                    </a:ext>
                  </a:extLst>
                </p:cNvPr>
                <p:cNvSpPr>
                  <a:spLocks/>
                </p:cNvSpPr>
                <p:nvPr/>
              </p:nvSpPr>
              <p:spPr bwMode="auto">
                <a:xfrm>
                  <a:off x="335369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1496" name="グループ化 1495">
                  <a:extLst>
                    <a:ext uri="{FF2B5EF4-FFF2-40B4-BE49-F238E27FC236}">
                      <a16:creationId xmlns:a16="http://schemas.microsoft.com/office/drawing/2014/main" id="{2C271573-40C3-4FA6-8CE3-A27EA76B2420}"/>
                    </a:ext>
                  </a:extLst>
                </p:cNvPr>
                <p:cNvGrpSpPr>
                  <a:grpSpLocks/>
                </p:cNvGrpSpPr>
                <p:nvPr/>
              </p:nvGrpSpPr>
              <p:grpSpPr bwMode="auto">
                <a:xfrm>
                  <a:off x="1454550" y="2177259"/>
                  <a:ext cx="507485" cy="146029"/>
                  <a:chOff x="1454550" y="2177259"/>
                  <a:chExt cx="500094" cy="146029"/>
                </a:xfrm>
              </p:grpSpPr>
              <p:sp>
                <p:nvSpPr>
                  <p:cNvPr id="1511" name="フリーフォーム 367">
                    <a:extLst>
                      <a:ext uri="{FF2B5EF4-FFF2-40B4-BE49-F238E27FC236}">
                        <a16:creationId xmlns:a16="http://schemas.microsoft.com/office/drawing/2014/main" id="{5FA8ABE7-B9F5-4197-E594-903EAB3EB424}"/>
                      </a:ext>
                    </a:extLst>
                  </p:cNvPr>
                  <p:cNvSpPr>
                    <a:spLocks/>
                  </p:cNvSpPr>
                  <p:nvPr/>
                </p:nvSpPr>
                <p:spPr bwMode="auto">
                  <a:xfrm>
                    <a:off x="145455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512" name="フリーフォーム 368">
                    <a:extLst>
                      <a:ext uri="{FF2B5EF4-FFF2-40B4-BE49-F238E27FC236}">
                        <a16:creationId xmlns:a16="http://schemas.microsoft.com/office/drawing/2014/main" id="{9C127885-679C-5C42-707A-94F30741CA4B}"/>
                      </a:ext>
                    </a:extLst>
                  </p:cNvPr>
                  <p:cNvSpPr>
                    <a:spLocks/>
                  </p:cNvSpPr>
                  <p:nvPr/>
                </p:nvSpPr>
                <p:spPr bwMode="auto">
                  <a:xfrm>
                    <a:off x="166172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sp>
              <p:nvSpPr>
                <p:cNvPr id="1497" name="フリーフォーム 353">
                  <a:extLst>
                    <a:ext uri="{FF2B5EF4-FFF2-40B4-BE49-F238E27FC236}">
                      <a16:creationId xmlns:a16="http://schemas.microsoft.com/office/drawing/2014/main" id="{CF2003E1-0A0F-8C1C-C016-BF5A62FA9201}"/>
                    </a:ext>
                  </a:extLst>
                </p:cNvPr>
                <p:cNvSpPr>
                  <a:spLocks/>
                </p:cNvSpPr>
                <p:nvPr/>
              </p:nvSpPr>
              <p:spPr bwMode="auto">
                <a:xfrm rot="-282255">
                  <a:off x="246582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498" name="フリーフォーム 354">
                  <a:extLst>
                    <a:ext uri="{FF2B5EF4-FFF2-40B4-BE49-F238E27FC236}">
                      <a16:creationId xmlns:a16="http://schemas.microsoft.com/office/drawing/2014/main" id="{820999E0-F1CA-3CC1-C950-B9A70C530BE5}"/>
                    </a:ext>
                  </a:extLst>
                </p:cNvPr>
                <p:cNvSpPr>
                  <a:spLocks/>
                </p:cNvSpPr>
                <p:nvPr/>
              </p:nvSpPr>
              <p:spPr bwMode="auto">
                <a:xfrm rot="-282255">
                  <a:off x="258833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1499" name="フリーフォーム 355">
                  <a:extLst>
                    <a:ext uri="{FF2B5EF4-FFF2-40B4-BE49-F238E27FC236}">
                      <a16:creationId xmlns:a16="http://schemas.microsoft.com/office/drawing/2014/main" id="{EB9B2AE6-550C-7774-041F-801F5A9E93FF}"/>
                    </a:ext>
                  </a:extLst>
                </p:cNvPr>
                <p:cNvSpPr>
                  <a:spLocks/>
                </p:cNvSpPr>
                <p:nvPr/>
              </p:nvSpPr>
              <p:spPr bwMode="auto">
                <a:xfrm>
                  <a:off x="154439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0" name="フリーフォーム 356">
                  <a:extLst>
                    <a:ext uri="{FF2B5EF4-FFF2-40B4-BE49-F238E27FC236}">
                      <a16:creationId xmlns:a16="http://schemas.microsoft.com/office/drawing/2014/main" id="{A6AF3576-A876-FE13-4F5D-8C4EA208DFEB}"/>
                    </a:ext>
                  </a:extLst>
                </p:cNvPr>
                <p:cNvSpPr>
                  <a:spLocks/>
                </p:cNvSpPr>
                <p:nvPr/>
              </p:nvSpPr>
              <p:spPr bwMode="auto">
                <a:xfrm rot="20719184" flipH="1">
                  <a:off x="276183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1501" name="グループ化 1500">
                  <a:extLst>
                    <a:ext uri="{FF2B5EF4-FFF2-40B4-BE49-F238E27FC236}">
                      <a16:creationId xmlns:a16="http://schemas.microsoft.com/office/drawing/2014/main" id="{D5FB3CC0-25F6-22A3-1559-86FC2B4E0699}"/>
                    </a:ext>
                  </a:extLst>
                </p:cNvPr>
                <p:cNvGrpSpPr>
                  <a:grpSpLocks/>
                </p:cNvGrpSpPr>
                <p:nvPr/>
              </p:nvGrpSpPr>
              <p:grpSpPr bwMode="auto">
                <a:xfrm>
                  <a:off x="1841229" y="3170376"/>
                  <a:ext cx="826204" cy="211671"/>
                  <a:chOff x="1841229" y="3170376"/>
                  <a:chExt cx="818814" cy="272055"/>
                </a:xfrm>
              </p:grpSpPr>
              <p:sp>
                <p:nvSpPr>
                  <p:cNvPr id="1509" name="フリーフォーム 365">
                    <a:extLst>
                      <a:ext uri="{FF2B5EF4-FFF2-40B4-BE49-F238E27FC236}">
                        <a16:creationId xmlns:a16="http://schemas.microsoft.com/office/drawing/2014/main" id="{268492E4-8D8D-0004-B617-6894BBE9969B}"/>
                      </a:ext>
                    </a:extLst>
                  </p:cNvPr>
                  <p:cNvSpPr>
                    <a:spLocks/>
                  </p:cNvSpPr>
                  <p:nvPr/>
                </p:nvSpPr>
                <p:spPr bwMode="auto">
                  <a:xfrm>
                    <a:off x="184122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10" name="フリーフォーム 366">
                    <a:extLst>
                      <a:ext uri="{FF2B5EF4-FFF2-40B4-BE49-F238E27FC236}">
                        <a16:creationId xmlns:a16="http://schemas.microsoft.com/office/drawing/2014/main" id="{B3A387C7-37CE-4BE7-6CB8-2E2AF257EFEE}"/>
                      </a:ext>
                    </a:extLst>
                  </p:cNvPr>
                  <p:cNvSpPr>
                    <a:spLocks/>
                  </p:cNvSpPr>
                  <p:nvPr/>
                </p:nvSpPr>
                <p:spPr bwMode="auto">
                  <a:xfrm>
                    <a:off x="186880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1502" name="フリーフォーム 358">
                  <a:extLst>
                    <a:ext uri="{FF2B5EF4-FFF2-40B4-BE49-F238E27FC236}">
                      <a16:creationId xmlns:a16="http://schemas.microsoft.com/office/drawing/2014/main" id="{A26158E7-2D44-A399-2A7E-28776CDC38E2}"/>
                    </a:ext>
                  </a:extLst>
                </p:cNvPr>
                <p:cNvSpPr>
                  <a:spLocks/>
                </p:cNvSpPr>
                <p:nvPr/>
              </p:nvSpPr>
              <p:spPr bwMode="auto">
                <a:xfrm rot="-274453" flipH="1" flipV="1">
                  <a:off x="216783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3" name="フリーフォーム 359">
                  <a:extLst>
                    <a:ext uri="{FF2B5EF4-FFF2-40B4-BE49-F238E27FC236}">
                      <a16:creationId xmlns:a16="http://schemas.microsoft.com/office/drawing/2014/main" id="{998E3FAA-3B2E-CD56-2690-198010A098F4}"/>
                    </a:ext>
                  </a:extLst>
                </p:cNvPr>
                <p:cNvSpPr>
                  <a:spLocks/>
                </p:cNvSpPr>
                <p:nvPr/>
              </p:nvSpPr>
              <p:spPr bwMode="auto">
                <a:xfrm rot="-198861">
                  <a:off x="194464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4" name="フリーフォーム 360">
                  <a:extLst>
                    <a:ext uri="{FF2B5EF4-FFF2-40B4-BE49-F238E27FC236}">
                      <a16:creationId xmlns:a16="http://schemas.microsoft.com/office/drawing/2014/main" id="{5E8DD69A-6BB4-B63A-683A-2949431D7E87}"/>
                    </a:ext>
                  </a:extLst>
                </p:cNvPr>
                <p:cNvSpPr>
                  <a:spLocks/>
                </p:cNvSpPr>
                <p:nvPr/>
              </p:nvSpPr>
              <p:spPr bwMode="auto">
                <a:xfrm>
                  <a:off x="210201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5" name="フリーフォーム 361">
                  <a:extLst>
                    <a:ext uri="{FF2B5EF4-FFF2-40B4-BE49-F238E27FC236}">
                      <a16:creationId xmlns:a16="http://schemas.microsoft.com/office/drawing/2014/main" id="{413E5712-DA86-A63E-FF23-3CB1D934ADFD}"/>
                    </a:ext>
                  </a:extLst>
                </p:cNvPr>
                <p:cNvSpPr>
                  <a:spLocks/>
                </p:cNvSpPr>
                <p:nvPr/>
              </p:nvSpPr>
              <p:spPr bwMode="auto">
                <a:xfrm flipH="1">
                  <a:off x="228423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6" name="フリーフォーム 362">
                  <a:extLst>
                    <a:ext uri="{FF2B5EF4-FFF2-40B4-BE49-F238E27FC236}">
                      <a16:creationId xmlns:a16="http://schemas.microsoft.com/office/drawing/2014/main" id="{5A582EC5-4EBC-334B-EB58-B291C680DCCA}"/>
                    </a:ext>
                  </a:extLst>
                </p:cNvPr>
                <p:cNvSpPr>
                  <a:spLocks/>
                </p:cNvSpPr>
                <p:nvPr/>
              </p:nvSpPr>
              <p:spPr bwMode="auto">
                <a:xfrm>
                  <a:off x="144796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sp>
              <p:nvSpPr>
                <p:cNvPr id="1507" name="フリーフォーム 363">
                  <a:extLst>
                    <a:ext uri="{FF2B5EF4-FFF2-40B4-BE49-F238E27FC236}">
                      <a16:creationId xmlns:a16="http://schemas.microsoft.com/office/drawing/2014/main" id="{F7043CAD-599E-8EB6-1FB6-D381FC899629}"/>
                    </a:ext>
                  </a:extLst>
                </p:cNvPr>
                <p:cNvSpPr>
                  <a:spLocks/>
                </p:cNvSpPr>
                <p:nvPr/>
              </p:nvSpPr>
              <p:spPr bwMode="auto">
                <a:xfrm rot="21103942" flipH="1">
                  <a:off x="257191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08" name="フリーフォーム 364">
                  <a:extLst>
                    <a:ext uri="{FF2B5EF4-FFF2-40B4-BE49-F238E27FC236}">
                      <a16:creationId xmlns:a16="http://schemas.microsoft.com/office/drawing/2014/main" id="{FEC1B0F3-A3D9-841F-8E09-5E7764F54210}"/>
                    </a:ext>
                  </a:extLst>
                </p:cNvPr>
                <p:cNvSpPr>
                  <a:spLocks/>
                </p:cNvSpPr>
                <p:nvPr/>
              </p:nvSpPr>
              <p:spPr bwMode="auto">
                <a:xfrm rot="21253654" flipH="1">
                  <a:off x="248619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grpSp>
        </p:grpSp>
        <p:grpSp>
          <p:nvGrpSpPr>
            <p:cNvPr id="1161" name="グループ化 1160">
              <a:extLst>
                <a:ext uri="{FF2B5EF4-FFF2-40B4-BE49-F238E27FC236}">
                  <a16:creationId xmlns:a16="http://schemas.microsoft.com/office/drawing/2014/main" id="{BC37EECB-7B8B-5385-1527-43267D11DDDE}"/>
                </a:ext>
              </a:extLst>
            </p:cNvPr>
            <p:cNvGrpSpPr/>
            <p:nvPr/>
          </p:nvGrpSpPr>
          <p:grpSpPr>
            <a:xfrm>
              <a:off x="3935273" y="887665"/>
              <a:ext cx="874428" cy="2278252"/>
              <a:chOff x="3284432" y="659785"/>
              <a:chExt cx="648170" cy="1688753"/>
            </a:xfrm>
          </p:grpSpPr>
          <p:grpSp>
            <p:nvGrpSpPr>
              <p:cNvPr id="1454" name="Group 1512">
                <a:extLst>
                  <a:ext uri="{FF2B5EF4-FFF2-40B4-BE49-F238E27FC236}">
                    <a16:creationId xmlns:a16="http://schemas.microsoft.com/office/drawing/2014/main" id="{8F04DEED-7F59-EAA8-4249-B52F90392494}"/>
                  </a:ext>
                </a:extLst>
              </p:cNvPr>
              <p:cNvGrpSpPr>
                <a:grpSpLocks/>
              </p:cNvGrpSpPr>
              <p:nvPr/>
            </p:nvGrpSpPr>
            <p:grpSpPr bwMode="auto">
              <a:xfrm>
                <a:off x="3284432" y="1225142"/>
                <a:ext cx="503209" cy="1123396"/>
                <a:chOff x="3305220" y="1227771"/>
                <a:chExt cx="159" cy="467"/>
              </a:xfrm>
            </p:grpSpPr>
            <p:grpSp>
              <p:nvGrpSpPr>
                <p:cNvPr id="1456" name="Group 1513">
                  <a:extLst>
                    <a:ext uri="{FF2B5EF4-FFF2-40B4-BE49-F238E27FC236}">
                      <a16:creationId xmlns:a16="http://schemas.microsoft.com/office/drawing/2014/main" id="{0830D9C4-E898-88C6-7246-343CA3D364FA}"/>
                    </a:ext>
                  </a:extLst>
                </p:cNvPr>
                <p:cNvGrpSpPr>
                  <a:grpSpLocks/>
                </p:cNvGrpSpPr>
                <p:nvPr/>
              </p:nvGrpSpPr>
              <p:grpSpPr bwMode="auto">
                <a:xfrm>
                  <a:off x="3305238" y="1227954"/>
                  <a:ext cx="118" cy="284"/>
                  <a:chOff x="3305238" y="1227954"/>
                  <a:chExt cx="118" cy="284"/>
                </a:xfrm>
              </p:grpSpPr>
              <p:sp>
                <p:nvSpPr>
                  <p:cNvPr id="1485" name="Freeform 1514">
                    <a:extLst>
                      <a:ext uri="{FF2B5EF4-FFF2-40B4-BE49-F238E27FC236}">
                        <a16:creationId xmlns:a16="http://schemas.microsoft.com/office/drawing/2014/main" id="{7D436EE3-1843-ACF6-9A9A-84F385F08768}"/>
                      </a:ext>
                    </a:extLst>
                  </p:cNvPr>
                  <p:cNvSpPr>
                    <a:spLocks/>
                  </p:cNvSpPr>
                  <p:nvPr/>
                </p:nvSpPr>
                <p:spPr bwMode="auto">
                  <a:xfrm>
                    <a:off x="3305238" y="1228174"/>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486" name="Freeform 1515">
                    <a:extLst>
                      <a:ext uri="{FF2B5EF4-FFF2-40B4-BE49-F238E27FC236}">
                        <a16:creationId xmlns:a16="http://schemas.microsoft.com/office/drawing/2014/main" id="{20D89029-F25C-4BBF-6D71-30A8DDF9EADE}"/>
                      </a:ext>
                    </a:extLst>
                  </p:cNvPr>
                  <p:cNvSpPr>
                    <a:spLocks/>
                  </p:cNvSpPr>
                  <p:nvPr/>
                </p:nvSpPr>
                <p:spPr bwMode="auto">
                  <a:xfrm>
                    <a:off x="3305299" y="1228194"/>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487" name="Freeform 1516">
                    <a:extLst>
                      <a:ext uri="{FF2B5EF4-FFF2-40B4-BE49-F238E27FC236}">
                        <a16:creationId xmlns:a16="http://schemas.microsoft.com/office/drawing/2014/main" id="{3BEFF57C-13D3-F1A7-B874-5583447E9C88}"/>
                      </a:ext>
                    </a:extLst>
                  </p:cNvPr>
                  <p:cNvSpPr>
                    <a:spLocks/>
                  </p:cNvSpPr>
                  <p:nvPr/>
                </p:nvSpPr>
                <p:spPr bwMode="auto">
                  <a:xfrm>
                    <a:off x="3305251" y="1227954"/>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457" name="Freeform 1517">
                  <a:extLst>
                    <a:ext uri="{FF2B5EF4-FFF2-40B4-BE49-F238E27FC236}">
                      <a16:creationId xmlns:a16="http://schemas.microsoft.com/office/drawing/2014/main" id="{D7666CE9-A179-C770-4CD2-E78D3EBF4CE3}"/>
                    </a:ext>
                  </a:extLst>
                </p:cNvPr>
                <p:cNvSpPr>
                  <a:spLocks/>
                </p:cNvSpPr>
                <p:nvPr/>
              </p:nvSpPr>
              <p:spPr bwMode="auto">
                <a:xfrm>
                  <a:off x="3305282" y="1228015"/>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58" name="Freeform 1518">
                  <a:extLst>
                    <a:ext uri="{FF2B5EF4-FFF2-40B4-BE49-F238E27FC236}">
                      <a16:creationId xmlns:a16="http://schemas.microsoft.com/office/drawing/2014/main" id="{DDB652EE-F7E7-8716-5A8D-95CEF6224564}"/>
                    </a:ext>
                  </a:extLst>
                </p:cNvPr>
                <p:cNvSpPr>
                  <a:spLocks/>
                </p:cNvSpPr>
                <p:nvPr/>
              </p:nvSpPr>
              <p:spPr bwMode="auto">
                <a:xfrm>
                  <a:off x="3305220" y="1227771"/>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459" name="Freeform 1519">
                  <a:extLst>
                    <a:ext uri="{FF2B5EF4-FFF2-40B4-BE49-F238E27FC236}">
                      <a16:creationId xmlns:a16="http://schemas.microsoft.com/office/drawing/2014/main" id="{0F732768-0C47-FED3-BF04-185609BC2B85}"/>
                    </a:ext>
                  </a:extLst>
                </p:cNvPr>
                <p:cNvSpPr>
                  <a:spLocks/>
                </p:cNvSpPr>
                <p:nvPr/>
              </p:nvSpPr>
              <p:spPr bwMode="auto">
                <a:xfrm>
                  <a:off x="3305243" y="1227805"/>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1460" name="Freeform 1520">
                  <a:extLst>
                    <a:ext uri="{FF2B5EF4-FFF2-40B4-BE49-F238E27FC236}">
                      <a16:creationId xmlns:a16="http://schemas.microsoft.com/office/drawing/2014/main" id="{6382FE7C-9F56-7FEF-36B9-05FE6259BF3B}"/>
                    </a:ext>
                  </a:extLst>
                </p:cNvPr>
                <p:cNvSpPr>
                  <a:spLocks/>
                </p:cNvSpPr>
                <p:nvPr/>
              </p:nvSpPr>
              <p:spPr bwMode="auto">
                <a:xfrm>
                  <a:off x="3305221" y="1227867"/>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461" name="Freeform 1521">
                  <a:extLst>
                    <a:ext uri="{FF2B5EF4-FFF2-40B4-BE49-F238E27FC236}">
                      <a16:creationId xmlns:a16="http://schemas.microsoft.com/office/drawing/2014/main" id="{3EB0707C-597E-B2F5-C056-EB86E6BE71CD}"/>
                    </a:ext>
                  </a:extLst>
                </p:cNvPr>
                <p:cNvSpPr>
                  <a:spLocks/>
                </p:cNvSpPr>
                <p:nvPr/>
              </p:nvSpPr>
              <p:spPr bwMode="auto">
                <a:xfrm>
                  <a:off x="3305221" y="1227875"/>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2" name="Freeform 1522">
                  <a:extLst>
                    <a:ext uri="{FF2B5EF4-FFF2-40B4-BE49-F238E27FC236}">
                      <a16:creationId xmlns:a16="http://schemas.microsoft.com/office/drawing/2014/main" id="{9A8C0705-6034-797C-0591-740EB2923612}"/>
                    </a:ext>
                  </a:extLst>
                </p:cNvPr>
                <p:cNvSpPr>
                  <a:spLocks/>
                </p:cNvSpPr>
                <p:nvPr/>
              </p:nvSpPr>
              <p:spPr bwMode="auto">
                <a:xfrm>
                  <a:off x="3305269" y="1227824"/>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463" name="Freeform 1523">
                  <a:extLst>
                    <a:ext uri="{FF2B5EF4-FFF2-40B4-BE49-F238E27FC236}">
                      <a16:creationId xmlns:a16="http://schemas.microsoft.com/office/drawing/2014/main" id="{0EB4DE06-C0EE-C656-9853-0100503B5E54}"/>
                    </a:ext>
                  </a:extLst>
                </p:cNvPr>
                <p:cNvSpPr>
                  <a:spLocks/>
                </p:cNvSpPr>
                <p:nvPr/>
              </p:nvSpPr>
              <p:spPr bwMode="auto">
                <a:xfrm>
                  <a:off x="3305281" y="1227824"/>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4" name="Freeform 1524">
                  <a:extLst>
                    <a:ext uri="{FF2B5EF4-FFF2-40B4-BE49-F238E27FC236}">
                      <a16:creationId xmlns:a16="http://schemas.microsoft.com/office/drawing/2014/main" id="{DACBF626-BD82-05FE-A6F8-4EA623F8CD20}"/>
                    </a:ext>
                  </a:extLst>
                </p:cNvPr>
                <p:cNvSpPr>
                  <a:spLocks/>
                </p:cNvSpPr>
                <p:nvPr/>
              </p:nvSpPr>
              <p:spPr bwMode="auto">
                <a:xfrm>
                  <a:off x="3305268" y="1227884"/>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5" name="Freeform 1525">
                  <a:extLst>
                    <a:ext uri="{FF2B5EF4-FFF2-40B4-BE49-F238E27FC236}">
                      <a16:creationId xmlns:a16="http://schemas.microsoft.com/office/drawing/2014/main" id="{7208D5DA-A73A-2128-4CBC-ABC0011129B8}"/>
                    </a:ext>
                  </a:extLst>
                </p:cNvPr>
                <p:cNvSpPr>
                  <a:spLocks/>
                </p:cNvSpPr>
                <p:nvPr/>
              </p:nvSpPr>
              <p:spPr bwMode="auto">
                <a:xfrm>
                  <a:off x="3305281" y="1227913"/>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6" name="Freeform 1526">
                  <a:extLst>
                    <a:ext uri="{FF2B5EF4-FFF2-40B4-BE49-F238E27FC236}">
                      <a16:creationId xmlns:a16="http://schemas.microsoft.com/office/drawing/2014/main" id="{5E9A62B0-4C65-E1C1-0A16-DFEDA4C7F5BD}"/>
                    </a:ext>
                  </a:extLst>
                </p:cNvPr>
                <p:cNvSpPr>
                  <a:spLocks/>
                </p:cNvSpPr>
                <p:nvPr/>
              </p:nvSpPr>
              <p:spPr bwMode="auto">
                <a:xfrm>
                  <a:off x="3305331" y="1227918"/>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7" name="Line 1527">
                  <a:extLst>
                    <a:ext uri="{FF2B5EF4-FFF2-40B4-BE49-F238E27FC236}">
                      <a16:creationId xmlns:a16="http://schemas.microsoft.com/office/drawing/2014/main" id="{5ABFD3D5-299B-DCF8-2868-E011D1199B84}"/>
                    </a:ext>
                  </a:extLst>
                </p:cNvPr>
                <p:cNvSpPr>
                  <a:spLocks noChangeShapeType="1"/>
                </p:cNvSpPr>
                <p:nvPr/>
              </p:nvSpPr>
              <p:spPr bwMode="auto">
                <a:xfrm flipH="1">
                  <a:off x="3305250" y="1227906"/>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468" name="Freeform 1528">
                  <a:extLst>
                    <a:ext uri="{FF2B5EF4-FFF2-40B4-BE49-F238E27FC236}">
                      <a16:creationId xmlns:a16="http://schemas.microsoft.com/office/drawing/2014/main" id="{9D67740E-8B91-FE26-AA0D-79834B24F5A4}"/>
                    </a:ext>
                  </a:extLst>
                </p:cNvPr>
                <p:cNvSpPr>
                  <a:spLocks/>
                </p:cNvSpPr>
                <p:nvPr/>
              </p:nvSpPr>
              <p:spPr bwMode="auto">
                <a:xfrm>
                  <a:off x="3305268" y="1227922"/>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9" name="Freeform 1529">
                  <a:extLst>
                    <a:ext uri="{FF2B5EF4-FFF2-40B4-BE49-F238E27FC236}">
                      <a16:creationId xmlns:a16="http://schemas.microsoft.com/office/drawing/2014/main" id="{3C883F56-3164-0199-F125-5E01B6487BEC}"/>
                    </a:ext>
                  </a:extLst>
                </p:cNvPr>
                <p:cNvSpPr>
                  <a:spLocks/>
                </p:cNvSpPr>
                <p:nvPr/>
              </p:nvSpPr>
              <p:spPr bwMode="auto">
                <a:xfrm>
                  <a:off x="3305250" y="1227944"/>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0" name="Freeform 1530">
                  <a:extLst>
                    <a:ext uri="{FF2B5EF4-FFF2-40B4-BE49-F238E27FC236}">
                      <a16:creationId xmlns:a16="http://schemas.microsoft.com/office/drawing/2014/main" id="{7D69328F-7F43-83AA-0179-83291BBAD7F7}"/>
                    </a:ext>
                  </a:extLst>
                </p:cNvPr>
                <p:cNvSpPr>
                  <a:spLocks/>
                </p:cNvSpPr>
                <p:nvPr/>
              </p:nvSpPr>
              <p:spPr bwMode="auto">
                <a:xfrm>
                  <a:off x="3305300" y="1227799"/>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471" name="Freeform 1531">
                  <a:extLst>
                    <a:ext uri="{FF2B5EF4-FFF2-40B4-BE49-F238E27FC236}">
                      <a16:creationId xmlns:a16="http://schemas.microsoft.com/office/drawing/2014/main" id="{1DBE39DB-74FA-76FE-91C6-B37521E3A99A}"/>
                    </a:ext>
                  </a:extLst>
                </p:cNvPr>
                <p:cNvSpPr>
                  <a:spLocks/>
                </p:cNvSpPr>
                <p:nvPr/>
              </p:nvSpPr>
              <p:spPr bwMode="auto">
                <a:xfrm>
                  <a:off x="3305323" y="1227799"/>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2" name="Freeform 1532">
                  <a:extLst>
                    <a:ext uri="{FF2B5EF4-FFF2-40B4-BE49-F238E27FC236}">
                      <a16:creationId xmlns:a16="http://schemas.microsoft.com/office/drawing/2014/main" id="{D52A1D42-8E4F-31E4-49EB-6E547EBDE243}"/>
                    </a:ext>
                  </a:extLst>
                </p:cNvPr>
                <p:cNvSpPr>
                  <a:spLocks/>
                </p:cNvSpPr>
                <p:nvPr/>
              </p:nvSpPr>
              <p:spPr bwMode="auto">
                <a:xfrm>
                  <a:off x="3305288" y="1227838"/>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3" name="Freeform 1533">
                  <a:extLst>
                    <a:ext uri="{FF2B5EF4-FFF2-40B4-BE49-F238E27FC236}">
                      <a16:creationId xmlns:a16="http://schemas.microsoft.com/office/drawing/2014/main" id="{F401D761-9511-96D2-83A2-5616D28D1F9D}"/>
                    </a:ext>
                  </a:extLst>
                </p:cNvPr>
                <p:cNvSpPr>
                  <a:spLocks/>
                </p:cNvSpPr>
                <p:nvPr/>
              </p:nvSpPr>
              <p:spPr bwMode="auto">
                <a:xfrm>
                  <a:off x="3305298" y="1227839"/>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4" name="Freeform 1534">
                  <a:extLst>
                    <a:ext uri="{FF2B5EF4-FFF2-40B4-BE49-F238E27FC236}">
                      <a16:creationId xmlns:a16="http://schemas.microsoft.com/office/drawing/2014/main" id="{B61CF702-35E1-2B9E-AB22-73C3D1AE9549}"/>
                    </a:ext>
                  </a:extLst>
                </p:cNvPr>
                <p:cNvSpPr>
                  <a:spLocks/>
                </p:cNvSpPr>
                <p:nvPr/>
              </p:nvSpPr>
              <p:spPr bwMode="auto">
                <a:xfrm>
                  <a:off x="3305274" y="1227794"/>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475" name="Freeform 1535">
                  <a:extLst>
                    <a:ext uri="{FF2B5EF4-FFF2-40B4-BE49-F238E27FC236}">
                      <a16:creationId xmlns:a16="http://schemas.microsoft.com/office/drawing/2014/main" id="{0B7F8184-B8CB-E2A3-600D-5C8722D9B785}"/>
                    </a:ext>
                  </a:extLst>
                </p:cNvPr>
                <p:cNvSpPr>
                  <a:spLocks/>
                </p:cNvSpPr>
                <p:nvPr/>
              </p:nvSpPr>
              <p:spPr bwMode="auto">
                <a:xfrm>
                  <a:off x="3305243" y="1227805"/>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6" name="Freeform 1536">
                  <a:extLst>
                    <a:ext uri="{FF2B5EF4-FFF2-40B4-BE49-F238E27FC236}">
                      <a16:creationId xmlns:a16="http://schemas.microsoft.com/office/drawing/2014/main" id="{7F178BFA-E467-3BFF-C390-05150982C097}"/>
                    </a:ext>
                  </a:extLst>
                </p:cNvPr>
                <p:cNvSpPr>
                  <a:spLocks/>
                </p:cNvSpPr>
                <p:nvPr/>
              </p:nvSpPr>
              <p:spPr bwMode="auto">
                <a:xfrm>
                  <a:off x="3305248" y="1227838"/>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7" name="Freeform 1537">
                  <a:extLst>
                    <a:ext uri="{FF2B5EF4-FFF2-40B4-BE49-F238E27FC236}">
                      <a16:creationId xmlns:a16="http://schemas.microsoft.com/office/drawing/2014/main" id="{18CA02FE-BC0B-6FD8-D242-CE866C09B8B7}"/>
                    </a:ext>
                  </a:extLst>
                </p:cNvPr>
                <p:cNvSpPr>
                  <a:spLocks/>
                </p:cNvSpPr>
                <p:nvPr/>
              </p:nvSpPr>
              <p:spPr bwMode="auto">
                <a:xfrm>
                  <a:off x="3305240" y="1227854"/>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8" name="Line 1538">
                  <a:extLst>
                    <a:ext uri="{FF2B5EF4-FFF2-40B4-BE49-F238E27FC236}">
                      <a16:creationId xmlns:a16="http://schemas.microsoft.com/office/drawing/2014/main" id="{8DF7EE2E-D6BB-D77D-4A83-50418483B9DE}"/>
                    </a:ext>
                  </a:extLst>
                </p:cNvPr>
                <p:cNvSpPr>
                  <a:spLocks noChangeShapeType="1"/>
                </p:cNvSpPr>
                <p:nvPr/>
              </p:nvSpPr>
              <p:spPr bwMode="auto">
                <a:xfrm flipH="1">
                  <a:off x="3305293" y="1227847"/>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479" name="Freeform 1539">
                  <a:extLst>
                    <a:ext uri="{FF2B5EF4-FFF2-40B4-BE49-F238E27FC236}">
                      <a16:creationId xmlns:a16="http://schemas.microsoft.com/office/drawing/2014/main" id="{95809E67-DDDC-A817-DE3A-55A1A9653D00}"/>
                    </a:ext>
                  </a:extLst>
                </p:cNvPr>
                <p:cNvSpPr>
                  <a:spLocks/>
                </p:cNvSpPr>
                <p:nvPr/>
              </p:nvSpPr>
              <p:spPr bwMode="auto">
                <a:xfrm>
                  <a:off x="3305282" y="1227925"/>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80" name="Freeform 1540">
                  <a:extLst>
                    <a:ext uri="{FF2B5EF4-FFF2-40B4-BE49-F238E27FC236}">
                      <a16:creationId xmlns:a16="http://schemas.microsoft.com/office/drawing/2014/main" id="{E23E3F15-2E0F-86AB-7B8B-8B36D43BEF56}"/>
                    </a:ext>
                  </a:extLst>
                </p:cNvPr>
                <p:cNvSpPr>
                  <a:spLocks/>
                </p:cNvSpPr>
                <p:nvPr/>
              </p:nvSpPr>
              <p:spPr bwMode="auto">
                <a:xfrm>
                  <a:off x="3305280" y="1227866"/>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1481" name="Freeform 1541">
                  <a:extLst>
                    <a:ext uri="{FF2B5EF4-FFF2-40B4-BE49-F238E27FC236}">
                      <a16:creationId xmlns:a16="http://schemas.microsoft.com/office/drawing/2014/main" id="{BE3AAEB9-0F0B-6964-71C2-82D77BFCBCEA}"/>
                    </a:ext>
                  </a:extLst>
                </p:cNvPr>
                <p:cNvSpPr>
                  <a:spLocks/>
                </p:cNvSpPr>
                <p:nvPr/>
              </p:nvSpPr>
              <p:spPr bwMode="auto">
                <a:xfrm>
                  <a:off x="3305257" y="1227901"/>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1482" name="Freeform 1542">
                  <a:extLst>
                    <a:ext uri="{FF2B5EF4-FFF2-40B4-BE49-F238E27FC236}">
                      <a16:creationId xmlns:a16="http://schemas.microsoft.com/office/drawing/2014/main" id="{BACB3EA6-08DA-AB63-CC9A-D7A64E6ED4F3}"/>
                    </a:ext>
                  </a:extLst>
                </p:cNvPr>
                <p:cNvSpPr>
                  <a:spLocks/>
                </p:cNvSpPr>
                <p:nvPr/>
              </p:nvSpPr>
              <p:spPr bwMode="auto">
                <a:xfrm>
                  <a:off x="3305250" y="1227842"/>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83" name="Freeform 1543">
                  <a:extLst>
                    <a:ext uri="{FF2B5EF4-FFF2-40B4-BE49-F238E27FC236}">
                      <a16:creationId xmlns:a16="http://schemas.microsoft.com/office/drawing/2014/main" id="{E85F87D6-D6A3-C58A-F213-4BF7B9E2B131}"/>
                    </a:ext>
                  </a:extLst>
                </p:cNvPr>
                <p:cNvSpPr>
                  <a:spLocks/>
                </p:cNvSpPr>
                <p:nvPr/>
              </p:nvSpPr>
              <p:spPr bwMode="auto">
                <a:xfrm>
                  <a:off x="3305294" y="1227785"/>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484" name="Freeform 1544">
                  <a:extLst>
                    <a:ext uri="{FF2B5EF4-FFF2-40B4-BE49-F238E27FC236}">
                      <a16:creationId xmlns:a16="http://schemas.microsoft.com/office/drawing/2014/main" id="{05D65431-B685-3FB1-F452-E3742834DD16}"/>
                    </a:ext>
                  </a:extLst>
                </p:cNvPr>
                <p:cNvSpPr>
                  <a:spLocks/>
                </p:cNvSpPr>
                <p:nvPr/>
              </p:nvSpPr>
              <p:spPr bwMode="auto">
                <a:xfrm>
                  <a:off x="3305282" y="1227814"/>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pic>
            <p:nvPicPr>
              <p:cNvPr id="1455" name="図 1454">
                <a:extLst>
                  <a:ext uri="{FF2B5EF4-FFF2-40B4-BE49-F238E27FC236}">
                    <a16:creationId xmlns:a16="http://schemas.microsoft.com/office/drawing/2014/main" id="{92452A0B-C636-3290-D0D0-8ECFF190000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6449"/>
              <a:stretch/>
            </p:blipFill>
            <p:spPr bwMode="auto">
              <a:xfrm>
                <a:off x="3321352" y="659785"/>
                <a:ext cx="611250" cy="70690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62" name="グループ化 1161">
              <a:extLst>
                <a:ext uri="{FF2B5EF4-FFF2-40B4-BE49-F238E27FC236}">
                  <a16:creationId xmlns:a16="http://schemas.microsoft.com/office/drawing/2014/main" id="{B53FE4BD-0BC8-76E8-B889-3ACA1CA1FBCC}"/>
                </a:ext>
              </a:extLst>
            </p:cNvPr>
            <p:cNvGrpSpPr/>
            <p:nvPr/>
          </p:nvGrpSpPr>
          <p:grpSpPr>
            <a:xfrm>
              <a:off x="69800" y="1144903"/>
              <a:ext cx="618350" cy="1812186"/>
              <a:chOff x="0" y="508819"/>
              <a:chExt cx="531509" cy="1624697"/>
            </a:xfrm>
          </p:grpSpPr>
          <p:grpSp>
            <p:nvGrpSpPr>
              <p:cNvPr id="1356" name="Group 1512">
                <a:extLst>
                  <a:ext uri="{FF2B5EF4-FFF2-40B4-BE49-F238E27FC236}">
                    <a16:creationId xmlns:a16="http://schemas.microsoft.com/office/drawing/2014/main" id="{D7207CE8-001F-631C-2333-33DB353DEF04}"/>
                  </a:ext>
                </a:extLst>
              </p:cNvPr>
              <p:cNvGrpSpPr>
                <a:grpSpLocks/>
              </p:cNvGrpSpPr>
              <p:nvPr/>
            </p:nvGrpSpPr>
            <p:grpSpPr bwMode="auto">
              <a:xfrm flipH="1">
                <a:off x="31501" y="971699"/>
                <a:ext cx="500008" cy="1161817"/>
                <a:chOff x="31501" y="971699"/>
                <a:chExt cx="159" cy="467"/>
              </a:xfrm>
            </p:grpSpPr>
            <p:grpSp>
              <p:nvGrpSpPr>
                <p:cNvPr id="1422" name="Group 1513">
                  <a:extLst>
                    <a:ext uri="{FF2B5EF4-FFF2-40B4-BE49-F238E27FC236}">
                      <a16:creationId xmlns:a16="http://schemas.microsoft.com/office/drawing/2014/main" id="{BBF76836-1DAC-75C3-25CA-E1A2FEF9ECF8}"/>
                    </a:ext>
                  </a:extLst>
                </p:cNvPr>
                <p:cNvGrpSpPr>
                  <a:grpSpLocks/>
                </p:cNvGrpSpPr>
                <p:nvPr/>
              </p:nvGrpSpPr>
              <p:grpSpPr bwMode="auto">
                <a:xfrm>
                  <a:off x="31519" y="971882"/>
                  <a:ext cx="118" cy="284"/>
                  <a:chOff x="31519" y="971882"/>
                  <a:chExt cx="118" cy="284"/>
                </a:xfrm>
              </p:grpSpPr>
              <p:sp>
                <p:nvSpPr>
                  <p:cNvPr id="1451" name="Freeform 1514">
                    <a:extLst>
                      <a:ext uri="{FF2B5EF4-FFF2-40B4-BE49-F238E27FC236}">
                        <a16:creationId xmlns:a16="http://schemas.microsoft.com/office/drawing/2014/main" id="{73AFED68-8C9C-1BF6-AB08-F91EF1EE4222}"/>
                      </a:ext>
                    </a:extLst>
                  </p:cNvPr>
                  <p:cNvSpPr>
                    <a:spLocks/>
                  </p:cNvSpPr>
                  <p:nvPr/>
                </p:nvSpPr>
                <p:spPr bwMode="auto">
                  <a:xfrm>
                    <a:off x="31519" y="97210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452" name="Freeform 1515">
                    <a:extLst>
                      <a:ext uri="{FF2B5EF4-FFF2-40B4-BE49-F238E27FC236}">
                        <a16:creationId xmlns:a16="http://schemas.microsoft.com/office/drawing/2014/main" id="{06723008-2C36-ECD7-54E1-BE92ABA800DC}"/>
                      </a:ext>
                    </a:extLst>
                  </p:cNvPr>
                  <p:cNvSpPr>
                    <a:spLocks/>
                  </p:cNvSpPr>
                  <p:nvPr/>
                </p:nvSpPr>
                <p:spPr bwMode="auto">
                  <a:xfrm>
                    <a:off x="31580" y="97212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453" name="Freeform 1516">
                    <a:extLst>
                      <a:ext uri="{FF2B5EF4-FFF2-40B4-BE49-F238E27FC236}">
                        <a16:creationId xmlns:a16="http://schemas.microsoft.com/office/drawing/2014/main" id="{F97916BF-6AA5-FF76-EA1D-9F10CA148163}"/>
                      </a:ext>
                    </a:extLst>
                  </p:cNvPr>
                  <p:cNvSpPr>
                    <a:spLocks/>
                  </p:cNvSpPr>
                  <p:nvPr/>
                </p:nvSpPr>
                <p:spPr bwMode="auto">
                  <a:xfrm>
                    <a:off x="31532" y="97188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423" name="Freeform 1517">
                  <a:extLst>
                    <a:ext uri="{FF2B5EF4-FFF2-40B4-BE49-F238E27FC236}">
                      <a16:creationId xmlns:a16="http://schemas.microsoft.com/office/drawing/2014/main" id="{C3BD7C6D-0BF0-196C-9F2A-E78D6242BE45}"/>
                    </a:ext>
                  </a:extLst>
                </p:cNvPr>
                <p:cNvSpPr>
                  <a:spLocks/>
                </p:cNvSpPr>
                <p:nvPr/>
              </p:nvSpPr>
              <p:spPr bwMode="auto">
                <a:xfrm>
                  <a:off x="31563" y="97194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4" name="Freeform 1518">
                  <a:extLst>
                    <a:ext uri="{FF2B5EF4-FFF2-40B4-BE49-F238E27FC236}">
                      <a16:creationId xmlns:a16="http://schemas.microsoft.com/office/drawing/2014/main" id="{65B92AD7-7CCB-ED54-A564-4D0986EB44A1}"/>
                    </a:ext>
                  </a:extLst>
                </p:cNvPr>
                <p:cNvSpPr>
                  <a:spLocks/>
                </p:cNvSpPr>
                <p:nvPr/>
              </p:nvSpPr>
              <p:spPr bwMode="auto">
                <a:xfrm>
                  <a:off x="31501" y="97169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425" name="Freeform 1519">
                  <a:extLst>
                    <a:ext uri="{FF2B5EF4-FFF2-40B4-BE49-F238E27FC236}">
                      <a16:creationId xmlns:a16="http://schemas.microsoft.com/office/drawing/2014/main" id="{2DDE0FCE-54CD-C9F9-0C07-039F0731D73F}"/>
                    </a:ext>
                  </a:extLst>
                </p:cNvPr>
                <p:cNvSpPr>
                  <a:spLocks/>
                </p:cNvSpPr>
                <p:nvPr/>
              </p:nvSpPr>
              <p:spPr bwMode="auto">
                <a:xfrm>
                  <a:off x="31524" y="97173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1426" name="Freeform 1520">
                  <a:extLst>
                    <a:ext uri="{FF2B5EF4-FFF2-40B4-BE49-F238E27FC236}">
                      <a16:creationId xmlns:a16="http://schemas.microsoft.com/office/drawing/2014/main" id="{B3C2808F-0C35-BE7D-A664-BFC4B58FF3E8}"/>
                    </a:ext>
                  </a:extLst>
                </p:cNvPr>
                <p:cNvSpPr>
                  <a:spLocks/>
                </p:cNvSpPr>
                <p:nvPr/>
              </p:nvSpPr>
              <p:spPr bwMode="auto">
                <a:xfrm>
                  <a:off x="31502" y="97179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427" name="Freeform 1521">
                  <a:extLst>
                    <a:ext uri="{FF2B5EF4-FFF2-40B4-BE49-F238E27FC236}">
                      <a16:creationId xmlns:a16="http://schemas.microsoft.com/office/drawing/2014/main" id="{1E22F994-AF45-0ABF-376D-69E3DDB5545C}"/>
                    </a:ext>
                  </a:extLst>
                </p:cNvPr>
                <p:cNvSpPr>
                  <a:spLocks/>
                </p:cNvSpPr>
                <p:nvPr/>
              </p:nvSpPr>
              <p:spPr bwMode="auto">
                <a:xfrm>
                  <a:off x="31502" y="97180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28" name="Freeform 1522">
                  <a:extLst>
                    <a:ext uri="{FF2B5EF4-FFF2-40B4-BE49-F238E27FC236}">
                      <a16:creationId xmlns:a16="http://schemas.microsoft.com/office/drawing/2014/main" id="{C2CACB14-3828-D265-2AE7-ACDDFF81537C}"/>
                    </a:ext>
                  </a:extLst>
                </p:cNvPr>
                <p:cNvSpPr>
                  <a:spLocks/>
                </p:cNvSpPr>
                <p:nvPr/>
              </p:nvSpPr>
              <p:spPr bwMode="auto">
                <a:xfrm>
                  <a:off x="31550" y="97175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429" name="Freeform 1523">
                  <a:extLst>
                    <a:ext uri="{FF2B5EF4-FFF2-40B4-BE49-F238E27FC236}">
                      <a16:creationId xmlns:a16="http://schemas.microsoft.com/office/drawing/2014/main" id="{1345D2E8-9955-4715-FF51-4C5A2D38CBBE}"/>
                    </a:ext>
                  </a:extLst>
                </p:cNvPr>
                <p:cNvSpPr>
                  <a:spLocks/>
                </p:cNvSpPr>
                <p:nvPr/>
              </p:nvSpPr>
              <p:spPr bwMode="auto">
                <a:xfrm>
                  <a:off x="31562" y="97175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0" name="Freeform 1524">
                  <a:extLst>
                    <a:ext uri="{FF2B5EF4-FFF2-40B4-BE49-F238E27FC236}">
                      <a16:creationId xmlns:a16="http://schemas.microsoft.com/office/drawing/2014/main" id="{8A187BB7-B559-76D1-F31C-4CF7A94867F6}"/>
                    </a:ext>
                  </a:extLst>
                </p:cNvPr>
                <p:cNvSpPr>
                  <a:spLocks/>
                </p:cNvSpPr>
                <p:nvPr/>
              </p:nvSpPr>
              <p:spPr bwMode="auto">
                <a:xfrm>
                  <a:off x="31549" y="97181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1" name="Freeform 1525">
                  <a:extLst>
                    <a:ext uri="{FF2B5EF4-FFF2-40B4-BE49-F238E27FC236}">
                      <a16:creationId xmlns:a16="http://schemas.microsoft.com/office/drawing/2014/main" id="{EA8FC905-F88F-A8CF-B5CD-CA2B6AA1BC77}"/>
                    </a:ext>
                  </a:extLst>
                </p:cNvPr>
                <p:cNvSpPr>
                  <a:spLocks/>
                </p:cNvSpPr>
                <p:nvPr/>
              </p:nvSpPr>
              <p:spPr bwMode="auto">
                <a:xfrm>
                  <a:off x="31562" y="97184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2" name="Freeform 1526">
                  <a:extLst>
                    <a:ext uri="{FF2B5EF4-FFF2-40B4-BE49-F238E27FC236}">
                      <a16:creationId xmlns:a16="http://schemas.microsoft.com/office/drawing/2014/main" id="{26C57D28-26B4-4618-DD81-318A571782EE}"/>
                    </a:ext>
                  </a:extLst>
                </p:cNvPr>
                <p:cNvSpPr>
                  <a:spLocks/>
                </p:cNvSpPr>
                <p:nvPr/>
              </p:nvSpPr>
              <p:spPr bwMode="auto">
                <a:xfrm>
                  <a:off x="31612" y="97184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3" name="Line 1527">
                  <a:extLst>
                    <a:ext uri="{FF2B5EF4-FFF2-40B4-BE49-F238E27FC236}">
                      <a16:creationId xmlns:a16="http://schemas.microsoft.com/office/drawing/2014/main" id="{283D7A4D-B26E-1C92-32ED-CEDE1E596B7F}"/>
                    </a:ext>
                  </a:extLst>
                </p:cNvPr>
                <p:cNvSpPr>
                  <a:spLocks noChangeShapeType="1"/>
                </p:cNvSpPr>
                <p:nvPr/>
              </p:nvSpPr>
              <p:spPr bwMode="auto">
                <a:xfrm flipH="1">
                  <a:off x="31531" y="97183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434" name="Freeform 1528">
                  <a:extLst>
                    <a:ext uri="{FF2B5EF4-FFF2-40B4-BE49-F238E27FC236}">
                      <a16:creationId xmlns:a16="http://schemas.microsoft.com/office/drawing/2014/main" id="{CA02732E-DE47-BE88-5F29-D0381989EC3C}"/>
                    </a:ext>
                  </a:extLst>
                </p:cNvPr>
                <p:cNvSpPr>
                  <a:spLocks/>
                </p:cNvSpPr>
                <p:nvPr/>
              </p:nvSpPr>
              <p:spPr bwMode="auto">
                <a:xfrm>
                  <a:off x="31549" y="97185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5" name="Freeform 1529">
                  <a:extLst>
                    <a:ext uri="{FF2B5EF4-FFF2-40B4-BE49-F238E27FC236}">
                      <a16:creationId xmlns:a16="http://schemas.microsoft.com/office/drawing/2014/main" id="{BFA562C2-4872-297B-A3DA-6BB6D2312518}"/>
                    </a:ext>
                  </a:extLst>
                </p:cNvPr>
                <p:cNvSpPr>
                  <a:spLocks/>
                </p:cNvSpPr>
                <p:nvPr/>
              </p:nvSpPr>
              <p:spPr bwMode="auto">
                <a:xfrm>
                  <a:off x="31531" y="97187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6" name="Freeform 1530">
                  <a:extLst>
                    <a:ext uri="{FF2B5EF4-FFF2-40B4-BE49-F238E27FC236}">
                      <a16:creationId xmlns:a16="http://schemas.microsoft.com/office/drawing/2014/main" id="{6D75DF1A-F98E-9F88-770B-35405CC939F4}"/>
                    </a:ext>
                  </a:extLst>
                </p:cNvPr>
                <p:cNvSpPr>
                  <a:spLocks/>
                </p:cNvSpPr>
                <p:nvPr/>
              </p:nvSpPr>
              <p:spPr bwMode="auto">
                <a:xfrm>
                  <a:off x="31581" y="97172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437" name="Freeform 1531">
                  <a:extLst>
                    <a:ext uri="{FF2B5EF4-FFF2-40B4-BE49-F238E27FC236}">
                      <a16:creationId xmlns:a16="http://schemas.microsoft.com/office/drawing/2014/main" id="{AB054D10-937D-2E0C-F393-1AE88907CBF7}"/>
                    </a:ext>
                  </a:extLst>
                </p:cNvPr>
                <p:cNvSpPr>
                  <a:spLocks/>
                </p:cNvSpPr>
                <p:nvPr/>
              </p:nvSpPr>
              <p:spPr bwMode="auto">
                <a:xfrm>
                  <a:off x="31604" y="97172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8" name="Freeform 1532">
                  <a:extLst>
                    <a:ext uri="{FF2B5EF4-FFF2-40B4-BE49-F238E27FC236}">
                      <a16:creationId xmlns:a16="http://schemas.microsoft.com/office/drawing/2014/main" id="{673A34C8-FA87-37DB-9AC9-E6B6F092D253}"/>
                    </a:ext>
                  </a:extLst>
                </p:cNvPr>
                <p:cNvSpPr>
                  <a:spLocks/>
                </p:cNvSpPr>
                <p:nvPr/>
              </p:nvSpPr>
              <p:spPr bwMode="auto">
                <a:xfrm>
                  <a:off x="31569" y="97176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39" name="Freeform 1533">
                  <a:extLst>
                    <a:ext uri="{FF2B5EF4-FFF2-40B4-BE49-F238E27FC236}">
                      <a16:creationId xmlns:a16="http://schemas.microsoft.com/office/drawing/2014/main" id="{4D225F54-C41B-D2D5-C35D-E23E88C11E3B}"/>
                    </a:ext>
                  </a:extLst>
                </p:cNvPr>
                <p:cNvSpPr>
                  <a:spLocks/>
                </p:cNvSpPr>
                <p:nvPr/>
              </p:nvSpPr>
              <p:spPr bwMode="auto">
                <a:xfrm>
                  <a:off x="31579" y="97176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0" name="Freeform 1534">
                  <a:extLst>
                    <a:ext uri="{FF2B5EF4-FFF2-40B4-BE49-F238E27FC236}">
                      <a16:creationId xmlns:a16="http://schemas.microsoft.com/office/drawing/2014/main" id="{2454B026-FA46-23A9-208A-8A344F276A48}"/>
                    </a:ext>
                  </a:extLst>
                </p:cNvPr>
                <p:cNvSpPr>
                  <a:spLocks/>
                </p:cNvSpPr>
                <p:nvPr/>
              </p:nvSpPr>
              <p:spPr bwMode="auto">
                <a:xfrm>
                  <a:off x="31555" y="97172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441" name="Freeform 1535">
                  <a:extLst>
                    <a:ext uri="{FF2B5EF4-FFF2-40B4-BE49-F238E27FC236}">
                      <a16:creationId xmlns:a16="http://schemas.microsoft.com/office/drawing/2014/main" id="{EE1E2AC1-6E7B-6537-5765-F492C64A38AD}"/>
                    </a:ext>
                  </a:extLst>
                </p:cNvPr>
                <p:cNvSpPr>
                  <a:spLocks/>
                </p:cNvSpPr>
                <p:nvPr/>
              </p:nvSpPr>
              <p:spPr bwMode="auto">
                <a:xfrm>
                  <a:off x="31524" y="97173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2" name="Freeform 1536">
                  <a:extLst>
                    <a:ext uri="{FF2B5EF4-FFF2-40B4-BE49-F238E27FC236}">
                      <a16:creationId xmlns:a16="http://schemas.microsoft.com/office/drawing/2014/main" id="{D5405BFB-DA7F-35B9-D299-EEDACAB43022}"/>
                    </a:ext>
                  </a:extLst>
                </p:cNvPr>
                <p:cNvSpPr>
                  <a:spLocks/>
                </p:cNvSpPr>
                <p:nvPr/>
              </p:nvSpPr>
              <p:spPr bwMode="auto">
                <a:xfrm>
                  <a:off x="31529" y="97176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3" name="Freeform 1537">
                  <a:extLst>
                    <a:ext uri="{FF2B5EF4-FFF2-40B4-BE49-F238E27FC236}">
                      <a16:creationId xmlns:a16="http://schemas.microsoft.com/office/drawing/2014/main" id="{4F6C3B1F-327F-BA91-A2A0-5805D5C192C5}"/>
                    </a:ext>
                  </a:extLst>
                </p:cNvPr>
                <p:cNvSpPr>
                  <a:spLocks/>
                </p:cNvSpPr>
                <p:nvPr/>
              </p:nvSpPr>
              <p:spPr bwMode="auto">
                <a:xfrm>
                  <a:off x="31521" y="97178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4" name="Line 1538">
                  <a:extLst>
                    <a:ext uri="{FF2B5EF4-FFF2-40B4-BE49-F238E27FC236}">
                      <a16:creationId xmlns:a16="http://schemas.microsoft.com/office/drawing/2014/main" id="{279F6414-02E8-9163-CB7C-80E3AC20F129}"/>
                    </a:ext>
                  </a:extLst>
                </p:cNvPr>
                <p:cNvSpPr>
                  <a:spLocks noChangeShapeType="1"/>
                </p:cNvSpPr>
                <p:nvPr/>
              </p:nvSpPr>
              <p:spPr bwMode="auto">
                <a:xfrm flipH="1">
                  <a:off x="31574" y="97177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445" name="Freeform 1539">
                  <a:extLst>
                    <a:ext uri="{FF2B5EF4-FFF2-40B4-BE49-F238E27FC236}">
                      <a16:creationId xmlns:a16="http://schemas.microsoft.com/office/drawing/2014/main" id="{7F387F8E-0AFB-3F49-7222-0823B36B29FA}"/>
                    </a:ext>
                  </a:extLst>
                </p:cNvPr>
                <p:cNvSpPr>
                  <a:spLocks/>
                </p:cNvSpPr>
                <p:nvPr/>
              </p:nvSpPr>
              <p:spPr bwMode="auto">
                <a:xfrm>
                  <a:off x="31563" y="97185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6" name="Freeform 1540">
                  <a:extLst>
                    <a:ext uri="{FF2B5EF4-FFF2-40B4-BE49-F238E27FC236}">
                      <a16:creationId xmlns:a16="http://schemas.microsoft.com/office/drawing/2014/main" id="{0F37758B-22EE-D1C0-E35B-F383DF198338}"/>
                    </a:ext>
                  </a:extLst>
                </p:cNvPr>
                <p:cNvSpPr>
                  <a:spLocks/>
                </p:cNvSpPr>
                <p:nvPr/>
              </p:nvSpPr>
              <p:spPr bwMode="auto">
                <a:xfrm>
                  <a:off x="31561" y="97179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1447" name="Freeform 1541">
                  <a:extLst>
                    <a:ext uri="{FF2B5EF4-FFF2-40B4-BE49-F238E27FC236}">
                      <a16:creationId xmlns:a16="http://schemas.microsoft.com/office/drawing/2014/main" id="{823CC569-F767-FC46-3094-234DEEBF7DAA}"/>
                    </a:ext>
                  </a:extLst>
                </p:cNvPr>
                <p:cNvSpPr>
                  <a:spLocks/>
                </p:cNvSpPr>
                <p:nvPr/>
              </p:nvSpPr>
              <p:spPr bwMode="auto">
                <a:xfrm>
                  <a:off x="31538" y="97182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1448" name="Freeform 1542">
                  <a:extLst>
                    <a:ext uri="{FF2B5EF4-FFF2-40B4-BE49-F238E27FC236}">
                      <a16:creationId xmlns:a16="http://schemas.microsoft.com/office/drawing/2014/main" id="{46104584-6DBD-35A5-8ACA-1C70CC39448C}"/>
                    </a:ext>
                  </a:extLst>
                </p:cNvPr>
                <p:cNvSpPr>
                  <a:spLocks/>
                </p:cNvSpPr>
                <p:nvPr/>
              </p:nvSpPr>
              <p:spPr bwMode="auto">
                <a:xfrm>
                  <a:off x="31531" y="97177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49" name="Freeform 1543">
                  <a:extLst>
                    <a:ext uri="{FF2B5EF4-FFF2-40B4-BE49-F238E27FC236}">
                      <a16:creationId xmlns:a16="http://schemas.microsoft.com/office/drawing/2014/main" id="{8E35F037-7186-B27C-45D5-F18B55F860C0}"/>
                    </a:ext>
                  </a:extLst>
                </p:cNvPr>
                <p:cNvSpPr>
                  <a:spLocks/>
                </p:cNvSpPr>
                <p:nvPr/>
              </p:nvSpPr>
              <p:spPr bwMode="auto">
                <a:xfrm>
                  <a:off x="31575" y="97171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450" name="Freeform 1544">
                  <a:extLst>
                    <a:ext uri="{FF2B5EF4-FFF2-40B4-BE49-F238E27FC236}">
                      <a16:creationId xmlns:a16="http://schemas.microsoft.com/office/drawing/2014/main" id="{1CB32B82-EF50-B956-FD53-F1095F72EF68}"/>
                    </a:ext>
                  </a:extLst>
                </p:cNvPr>
                <p:cNvSpPr>
                  <a:spLocks/>
                </p:cNvSpPr>
                <p:nvPr/>
              </p:nvSpPr>
              <p:spPr bwMode="auto">
                <a:xfrm>
                  <a:off x="31563" y="97174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357" name="グループ化 1356">
                <a:extLst>
                  <a:ext uri="{FF2B5EF4-FFF2-40B4-BE49-F238E27FC236}">
                    <a16:creationId xmlns:a16="http://schemas.microsoft.com/office/drawing/2014/main" id="{9E170B95-72A5-11F6-9FA6-DF0B090E4371}"/>
                  </a:ext>
                </a:extLst>
              </p:cNvPr>
              <p:cNvGrpSpPr/>
              <p:nvPr/>
            </p:nvGrpSpPr>
            <p:grpSpPr>
              <a:xfrm flipH="1">
                <a:off x="0" y="508819"/>
                <a:ext cx="494125" cy="527458"/>
                <a:chOff x="0" y="508819"/>
                <a:chExt cx="1117607" cy="1302741"/>
              </a:xfrm>
            </p:grpSpPr>
            <p:sp>
              <p:nvSpPr>
                <p:cNvPr id="1358" name="Freeform 236">
                  <a:extLst>
                    <a:ext uri="{FF2B5EF4-FFF2-40B4-BE49-F238E27FC236}">
                      <a16:creationId xmlns:a16="http://schemas.microsoft.com/office/drawing/2014/main" id="{6F593BE2-7D55-A694-4253-368A30B085A0}"/>
                    </a:ext>
                  </a:extLst>
                </p:cNvPr>
                <p:cNvSpPr>
                  <a:spLocks/>
                </p:cNvSpPr>
                <p:nvPr/>
              </p:nvSpPr>
              <p:spPr bwMode="auto">
                <a:xfrm flipH="1">
                  <a:off x="134747" y="865687"/>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59" name="Freeform 237">
                  <a:extLst>
                    <a:ext uri="{FF2B5EF4-FFF2-40B4-BE49-F238E27FC236}">
                      <a16:creationId xmlns:a16="http://schemas.microsoft.com/office/drawing/2014/main" id="{495570B0-7079-418A-2EC9-BFCBAD7A95E9}"/>
                    </a:ext>
                  </a:extLst>
                </p:cNvPr>
                <p:cNvSpPr>
                  <a:spLocks/>
                </p:cNvSpPr>
                <p:nvPr/>
              </p:nvSpPr>
              <p:spPr bwMode="auto">
                <a:xfrm flipH="1">
                  <a:off x="626177" y="1170584"/>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0" name="Freeform 238">
                  <a:extLst>
                    <a:ext uri="{FF2B5EF4-FFF2-40B4-BE49-F238E27FC236}">
                      <a16:creationId xmlns:a16="http://schemas.microsoft.com/office/drawing/2014/main" id="{13E7446B-8DB4-7968-4C5F-443600F0E8F0}"/>
                    </a:ext>
                  </a:extLst>
                </p:cNvPr>
                <p:cNvSpPr>
                  <a:spLocks/>
                </p:cNvSpPr>
                <p:nvPr/>
              </p:nvSpPr>
              <p:spPr bwMode="auto">
                <a:xfrm flipH="1">
                  <a:off x="289310" y="1177513"/>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1" name="Freeform 239">
                  <a:extLst>
                    <a:ext uri="{FF2B5EF4-FFF2-40B4-BE49-F238E27FC236}">
                      <a16:creationId xmlns:a16="http://schemas.microsoft.com/office/drawing/2014/main" id="{6A7D365D-75A4-610B-8F8F-BEF1A0DBEB55}"/>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2" name="Freeform 240">
                  <a:extLst>
                    <a:ext uri="{FF2B5EF4-FFF2-40B4-BE49-F238E27FC236}">
                      <a16:creationId xmlns:a16="http://schemas.microsoft.com/office/drawing/2014/main" id="{F4F6296B-4C6F-6BB5-685E-68E304C52158}"/>
                    </a:ext>
                  </a:extLst>
                </p:cNvPr>
                <p:cNvSpPr>
                  <a:spLocks/>
                </p:cNvSpPr>
                <p:nvPr/>
              </p:nvSpPr>
              <p:spPr bwMode="auto">
                <a:xfrm flipH="1">
                  <a:off x="967007" y="1125542"/>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3" name="Freeform 241">
                  <a:extLst>
                    <a:ext uri="{FF2B5EF4-FFF2-40B4-BE49-F238E27FC236}">
                      <a16:creationId xmlns:a16="http://schemas.microsoft.com/office/drawing/2014/main" id="{722AC698-BB1C-7A17-6C7D-451102043DB2}"/>
                    </a:ext>
                  </a:extLst>
                </p:cNvPr>
                <p:cNvSpPr>
                  <a:spLocks/>
                </p:cNvSpPr>
                <p:nvPr/>
              </p:nvSpPr>
              <p:spPr bwMode="auto">
                <a:xfrm flipH="1">
                  <a:off x="59447" y="1021600"/>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4" name="Freeform 242">
                  <a:extLst>
                    <a:ext uri="{FF2B5EF4-FFF2-40B4-BE49-F238E27FC236}">
                      <a16:creationId xmlns:a16="http://schemas.microsoft.com/office/drawing/2014/main" id="{6C140115-0201-21B6-B795-1AFB496564ED}"/>
                    </a:ext>
                  </a:extLst>
                </p:cNvPr>
                <p:cNvSpPr>
                  <a:spLocks/>
                </p:cNvSpPr>
                <p:nvPr/>
              </p:nvSpPr>
              <p:spPr bwMode="auto">
                <a:xfrm flipH="1">
                  <a:off x="947192" y="1011206"/>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5" name="Freeform 243">
                  <a:extLst>
                    <a:ext uri="{FF2B5EF4-FFF2-40B4-BE49-F238E27FC236}">
                      <a16:creationId xmlns:a16="http://schemas.microsoft.com/office/drawing/2014/main" id="{07722CC2-B40E-CA49-1DCF-61EF4474E613}"/>
                    </a:ext>
                  </a:extLst>
                </p:cNvPr>
                <p:cNvSpPr>
                  <a:spLocks/>
                </p:cNvSpPr>
                <p:nvPr/>
              </p:nvSpPr>
              <p:spPr bwMode="auto">
                <a:xfrm flipH="1">
                  <a:off x="233826" y="1056247"/>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6" name="Freeform 244">
                  <a:extLst>
                    <a:ext uri="{FF2B5EF4-FFF2-40B4-BE49-F238E27FC236}">
                      <a16:creationId xmlns:a16="http://schemas.microsoft.com/office/drawing/2014/main" id="{D9455480-4523-1BA6-FFED-ABEF9279FFB6}"/>
                    </a:ext>
                  </a:extLst>
                </p:cNvPr>
                <p:cNvSpPr>
                  <a:spLocks/>
                </p:cNvSpPr>
                <p:nvPr/>
              </p:nvSpPr>
              <p:spPr bwMode="auto">
                <a:xfrm flipH="1">
                  <a:off x="602398" y="1049318"/>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7" name="Freeform 245">
                  <a:extLst>
                    <a:ext uri="{FF2B5EF4-FFF2-40B4-BE49-F238E27FC236}">
                      <a16:creationId xmlns:a16="http://schemas.microsoft.com/office/drawing/2014/main" id="{6A873E08-AC50-E459-B3C7-8586EBD18C8F}"/>
                    </a:ext>
                  </a:extLst>
                </p:cNvPr>
                <p:cNvSpPr>
                  <a:spLocks/>
                </p:cNvSpPr>
                <p:nvPr/>
              </p:nvSpPr>
              <p:spPr bwMode="auto">
                <a:xfrm flipH="1">
                  <a:off x="154563" y="1274526"/>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8" name="Freeform 246">
                  <a:extLst>
                    <a:ext uri="{FF2B5EF4-FFF2-40B4-BE49-F238E27FC236}">
                      <a16:creationId xmlns:a16="http://schemas.microsoft.com/office/drawing/2014/main" id="{2B7515FD-DC84-34CD-A61F-DAD8B756F260}"/>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69" name="Freeform 247">
                  <a:extLst>
                    <a:ext uri="{FF2B5EF4-FFF2-40B4-BE49-F238E27FC236}">
                      <a16:creationId xmlns:a16="http://schemas.microsoft.com/office/drawing/2014/main" id="{317DC525-BA18-D231-F929-01A3D0C8A771}"/>
                    </a:ext>
                  </a:extLst>
                </p:cNvPr>
                <p:cNvSpPr>
                  <a:spLocks/>
                </p:cNvSpPr>
                <p:nvPr/>
              </p:nvSpPr>
              <p:spPr bwMode="auto">
                <a:xfrm flipH="1">
                  <a:off x="967007" y="1129007"/>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0" name="Freeform 248">
                  <a:extLst>
                    <a:ext uri="{FF2B5EF4-FFF2-40B4-BE49-F238E27FC236}">
                      <a16:creationId xmlns:a16="http://schemas.microsoft.com/office/drawing/2014/main" id="{28DD3553-2FAB-40D5-D76A-DC91CB012CCF}"/>
                    </a:ext>
                  </a:extLst>
                </p:cNvPr>
                <p:cNvSpPr>
                  <a:spLocks/>
                </p:cNvSpPr>
                <p:nvPr/>
              </p:nvSpPr>
              <p:spPr bwMode="auto">
                <a:xfrm flipH="1">
                  <a:off x="1022492" y="1146331"/>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1" name="Freeform 249">
                  <a:extLst>
                    <a:ext uri="{FF2B5EF4-FFF2-40B4-BE49-F238E27FC236}">
                      <a16:creationId xmlns:a16="http://schemas.microsoft.com/office/drawing/2014/main" id="{61010CA6-E307-7191-359F-E3419F9627DC}"/>
                    </a:ext>
                  </a:extLst>
                </p:cNvPr>
                <p:cNvSpPr>
                  <a:spLocks/>
                </p:cNvSpPr>
                <p:nvPr/>
              </p:nvSpPr>
              <p:spPr bwMode="auto">
                <a:xfrm flipH="1">
                  <a:off x="994749" y="1253737"/>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2" name="Freeform 250">
                  <a:extLst>
                    <a:ext uri="{FF2B5EF4-FFF2-40B4-BE49-F238E27FC236}">
                      <a16:creationId xmlns:a16="http://schemas.microsoft.com/office/drawing/2014/main" id="{D3146305-3664-7600-CEAD-C24E936F76AD}"/>
                    </a:ext>
                  </a:extLst>
                </p:cNvPr>
                <p:cNvSpPr>
                  <a:spLocks/>
                </p:cNvSpPr>
                <p:nvPr/>
              </p:nvSpPr>
              <p:spPr bwMode="auto">
                <a:xfrm flipH="1">
                  <a:off x="114931" y="1229484"/>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3" name="Freeform 251">
                  <a:extLst>
                    <a:ext uri="{FF2B5EF4-FFF2-40B4-BE49-F238E27FC236}">
                      <a16:creationId xmlns:a16="http://schemas.microsoft.com/office/drawing/2014/main" id="{2D039BDD-3BC2-0409-0A70-0853D5B20489}"/>
                    </a:ext>
                  </a:extLst>
                </p:cNvPr>
                <p:cNvSpPr>
                  <a:spLocks/>
                </p:cNvSpPr>
                <p:nvPr/>
              </p:nvSpPr>
              <p:spPr bwMode="auto">
                <a:xfrm flipH="1">
                  <a:off x="396315" y="1537846"/>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4" name="Freeform 252">
                  <a:extLst>
                    <a:ext uri="{FF2B5EF4-FFF2-40B4-BE49-F238E27FC236}">
                      <a16:creationId xmlns:a16="http://schemas.microsoft.com/office/drawing/2014/main" id="{E53F4F2B-00C1-EDE4-DBD3-310644E29D9C}"/>
                    </a:ext>
                  </a:extLst>
                </p:cNvPr>
                <p:cNvSpPr>
                  <a:spLocks/>
                </p:cNvSpPr>
                <p:nvPr/>
              </p:nvSpPr>
              <p:spPr bwMode="auto">
                <a:xfrm flipH="1">
                  <a:off x="428020" y="1569028"/>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5" name="Freeform 253">
                  <a:extLst>
                    <a:ext uri="{FF2B5EF4-FFF2-40B4-BE49-F238E27FC236}">
                      <a16:creationId xmlns:a16="http://schemas.microsoft.com/office/drawing/2014/main" id="{C42E443D-5143-638C-F521-9B5852D55EE2}"/>
                    </a:ext>
                  </a:extLst>
                </p:cNvPr>
                <p:cNvSpPr>
                  <a:spLocks/>
                </p:cNvSpPr>
                <p:nvPr/>
              </p:nvSpPr>
              <p:spPr bwMode="auto">
                <a:xfrm flipH="1">
                  <a:off x="408204" y="1575958"/>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6" name="Freeform 254">
                  <a:extLst>
                    <a:ext uri="{FF2B5EF4-FFF2-40B4-BE49-F238E27FC236}">
                      <a16:creationId xmlns:a16="http://schemas.microsoft.com/office/drawing/2014/main" id="{C7F9FCE3-3DBB-7F52-2A7C-BB44BB912BFD}"/>
                    </a:ext>
                  </a:extLst>
                </p:cNvPr>
                <p:cNvSpPr>
                  <a:spLocks/>
                </p:cNvSpPr>
                <p:nvPr/>
              </p:nvSpPr>
              <p:spPr bwMode="auto">
                <a:xfrm flipH="1">
                  <a:off x="253641" y="1156725"/>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7" name="Freeform 255">
                  <a:extLst>
                    <a:ext uri="{FF2B5EF4-FFF2-40B4-BE49-F238E27FC236}">
                      <a16:creationId xmlns:a16="http://schemas.microsoft.com/office/drawing/2014/main" id="{E6901A60-3BF7-4B0A-279A-4560A91E30F4}"/>
                    </a:ext>
                  </a:extLst>
                </p:cNvPr>
                <p:cNvSpPr>
                  <a:spLocks/>
                </p:cNvSpPr>
                <p:nvPr/>
              </p:nvSpPr>
              <p:spPr bwMode="auto">
                <a:xfrm flipH="1">
                  <a:off x="618251" y="1153260"/>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8" name="Freeform 256">
                  <a:extLst>
                    <a:ext uri="{FF2B5EF4-FFF2-40B4-BE49-F238E27FC236}">
                      <a16:creationId xmlns:a16="http://schemas.microsoft.com/office/drawing/2014/main" id="{2B432E4E-5513-D6D0-F261-121ADB842BEF}"/>
                    </a:ext>
                  </a:extLst>
                </p:cNvPr>
                <p:cNvSpPr>
                  <a:spLocks/>
                </p:cNvSpPr>
                <p:nvPr/>
              </p:nvSpPr>
              <p:spPr bwMode="auto">
                <a:xfrm flipH="1">
                  <a:off x="626177" y="1208696"/>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79" name="Freeform 257">
                  <a:extLst>
                    <a:ext uri="{FF2B5EF4-FFF2-40B4-BE49-F238E27FC236}">
                      <a16:creationId xmlns:a16="http://schemas.microsoft.com/office/drawing/2014/main" id="{88EBB954-EAF5-D936-2AA7-6DE7CD06E3B0}"/>
                    </a:ext>
                  </a:extLst>
                </p:cNvPr>
                <p:cNvSpPr>
                  <a:spLocks/>
                </p:cNvSpPr>
                <p:nvPr/>
              </p:nvSpPr>
              <p:spPr bwMode="auto">
                <a:xfrm flipH="1">
                  <a:off x="634103" y="1170584"/>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0" name="Freeform 258">
                  <a:extLst>
                    <a:ext uri="{FF2B5EF4-FFF2-40B4-BE49-F238E27FC236}">
                      <a16:creationId xmlns:a16="http://schemas.microsoft.com/office/drawing/2014/main" id="{CFFA57E0-9C34-72B3-0A19-D531FC9AFECF}"/>
                    </a:ext>
                  </a:extLst>
                </p:cNvPr>
                <p:cNvSpPr>
                  <a:spLocks/>
                </p:cNvSpPr>
                <p:nvPr/>
              </p:nvSpPr>
              <p:spPr bwMode="auto">
                <a:xfrm flipH="1">
                  <a:off x="281383" y="1177513"/>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1" name="Freeform 259">
                  <a:extLst>
                    <a:ext uri="{FF2B5EF4-FFF2-40B4-BE49-F238E27FC236}">
                      <a16:creationId xmlns:a16="http://schemas.microsoft.com/office/drawing/2014/main" id="{775B0C3B-A0A3-4164-3662-B362B439DD6A}"/>
                    </a:ext>
                  </a:extLst>
                </p:cNvPr>
                <p:cNvSpPr>
                  <a:spLocks/>
                </p:cNvSpPr>
                <p:nvPr/>
              </p:nvSpPr>
              <p:spPr bwMode="auto">
                <a:xfrm flipH="1">
                  <a:off x="297236" y="1208696"/>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2" name="Freeform 260">
                  <a:extLst>
                    <a:ext uri="{FF2B5EF4-FFF2-40B4-BE49-F238E27FC236}">
                      <a16:creationId xmlns:a16="http://schemas.microsoft.com/office/drawing/2014/main" id="{19F12F6C-E387-B6DB-72D3-2A3D54AD3D2F}"/>
                    </a:ext>
                  </a:extLst>
                </p:cNvPr>
                <p:cNvSpPr>
                  <a:spLocks/>
                </p:cNvSpPr>
                <p:nvPr/>
              </p:nvSpPr>
              <p:spPr bwMode="auto">
                <a:xfrm flipH="1">
                  <a:off x="285346" y="1243343"/>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3" name="Freeform 261">
                  <a:extLst>
                    <a:ext uri="{FF2B5EF4-FFF2-40B4-BE49-F238E27FC236}">
                      <a16:creationId xmlns:a16="http://schemas.microsoft.com/office/drawing/2014/main" id="{88C479B7-6368-6C7D-3EE6-B7296426E5B2}"/>
                    </a:ext>
                  </a:extLst>
                </p:cNvPr>
                <p:cNvSpPr>
                  <a:spLocks/>
                </p:cNvSpPr>
                <p:nvPr/>
              </p:nvSpPr>
              <p:spPr bwMode="auto">
                <a:xfrm flipH="1">
                  <a:off x="634103" y="1243343"/>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4" name="Freeform 262">
                  <a:extLst>
                    <a:ext uri="{FF2B5EF4-FFF2-40B4-BE49-F238E27FC236}">
                      <a16:creationId xmlns:a16="http://schemas.microsoft.com/office/drawing/2014/main" id="{E0A5D2CD-8D55-F5E6-FE53-827E668457F3}"/>
                    </a:ext>
                  </a:extLst>
                </p:cNvPr>
                <p:cNvSpPr>
                  <a:spLocks/>
                </p:cNvSpPr>
                <p:nvPr/>
              </p:nvSpPr>
              <p:spPr bwMode="auto">
                <a:xfrm flipH="1">
                  <a:off x="693550" y="1402721"/>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5" name="Freeform 263">
                  <a:extLst>
                    <a:ext uri="{FF2B5EF4-FFF2-40B4-BE49-F238E27FC236}">
                      <a16:creationId xmlns:a16="http://schemas.microsoft.com/office/drawing/2014/main" id="{FB6B010C-2011-4690-01B1-55D84AD8711F}"/>
                    </a:ext>
                  </a:extLst>
                </p:cNvPr>
                <p:cNvSpPr>
                  <a:spLocks/>
                </p:cNvSpPr>
                <p:nvPr/>
              </p:nvSpPr>
              <p:spPr bwMode="auto">
                <a:xfrm flipH="1">
                  <a:off x="317052" y="1395792"/>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6" name="Freeform 264">
                  <a:extLst>
                    <a:ext uri="{FF2B5EF4-FFF2-40B4-BE49-F238E27FC236}">
                      <a16:creationId xmlns:a16="http://schemas.microsoft.com/office/drawing/2014/main" id="{B9AABF01-E35B-56F6-DFE4-700A0D70A9A6}"/>
                    </a:ext>
                  </a:extLst>
                </p:cNvPr>
                <p:cNvSpPr>
                  <a:spLocks/>
                </p:cNvSpPr>
                <p:nvPr/>
              </p:nvSpPr>
              <p:spPr bwMode="auto">
                <a:xfrm flipH="1">
                  <a:off x="574656" y="1184443"/>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7" name="Freeform 265">
                  <a:extLst>
                    <a:ext uri="{FF2B5EF4-FFF2-40B4-BE49-F238E27FC236}">
                      <a16:creationId xmlns:a16="http://schemas.microsoft.com/office/drawing/2014/main" id="{235BC1A1-D980-C51B-2B2B-54158ACD7EA6}"/>
                    </a:ext>
                  </a:extLst>
                </p:cNvPr>
                <p:cNvSpPr>
                  <a:spLocks/>
                </p:cNvSpPr>
                <p:nvPr/>
              </p:nvSpPr>
              <p:spPr bwMode="auto">
                <a:xfrm flipH="1">
                  <a:off x="487467" y="1194837"/>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8" name="Freeform 266">
                  <a:extLst>
                    <a:ext uri="{FF2B5EF4-FFF2-40B4-BE49-F238E27FC236}">
                      <a16:creationId xmlns:a16="http://schemas.microsoft.com/office/drawing/2014/main" id="{20B196E4-4A02-6852-51D6-9370C9342CA1}"/>
                    </a:ext>
                  </a:extLst>
                </p:cNvPr>
                <p:cNvSpPr>
                  <a:spLocks/>
                </p:cNvSpPr>
                <p:nvPr/>
              </p:nvSpPr>
              <p:spPr bwMode="auto">
                <a:xfrm flipH="1">
                  <a:off x="459725" y="1271061"/>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89" name="Freeform 267">
                  <a:extLst>
                    <a:ext uri="{FF2B5EF4-FFF2-40B4-BE49-F238E27FC236}">
                      <a16:creationId xmlns:a16="http://schemas.microsoft.com/office/drawing/2014/main" id="{C446E673-A6BD-1500-F7C8-EF2CECFD68C2}"/>
                    </a:ext>
                  </a:extLst>
                </p:cNvPr>
                <p:cNvSpPr>
                  <a:spLocks/>
                </p:cNvSpPr>
                <p:nvPr/>
              </p:nvSpPr>
              <p:spPr bwMode="auto">
                <a:xfrm flipH="1">
                  <a:off x="412167" y="1371538"/>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0" name="Freeform 268">
                  <a:extLst>
                    <a:ext uri="{FF2B5EF4-FFF2-40B4-BE49-F238E27FC236}">
                      <a16:creationId xmlns:a16="http://schemas.microsoft.com/office/drawing/2014/main" id="{E157858F-435A-985B-118A-F94E1625E1F5}"/>
                    </a:ext>
                  </a:extLst>
                </p:cNvPr>
                <p:cNvSpPr>
                  <a:spLocks/>
                </p:cNvSpPr>
                <p:nvPr/>
              </p:nvSpPr>
              <p:spPr bwMode="auto">
                <a:xfrm flipH="1">
                  <a:off x="634103" y="1361144"/>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1" name="Freeform 269">
                  <a:extLst>
                    <a:ext uri="{FF2B5EF4-FFF2-40B4-BE49-F238E27FC236}">
                      <a16:creationId xmlns:a16="http://schemas.microsoft.com/office/drawing/2014/main" id="{3F657F80-C148-FB48-37C9-995C7E1D71C5}"/>
                    </a:ext>
                  </a:extLst>
                </p:cNvPr>
                <p:cNvSpPr>
                  <a:spLocks/>
                </p:cNvSpPr>
                <p:nvPr/>
              </p:nvSpPr>
              <p:spPr bwMode="auto">
                <a:xfrm flipH="1">
                  <a:off x="447835" y="1409651"/>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2" name="Freeform 270">
                  <a:extLst>
                    <a:ext uri="{FF2B5EF4-FFF2-40B4-BE49-F238E27FC236}">
                      <a16:creationId xmlns:a16="http://schemas.microsoft.com/office/drawing/2014/main" id="{076073BD-87B5-14E5-77A8-5B90E21D2FAD}"/>
                    </a:ext>
                  </a:extLst>
                </p:cNvPr>
                <p:cNvSpPr>
                  <a:spLocks/>
                </p:cNvSpPr>
                <p:nvPr/>
              </p:nvSpPr>
              <p:spPr bwMode="auto">
                <a:xfrm flipH="1">
                  <a:off x="602398" y="1250273"/>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3" name="Freeform 271">
                  <a:extLst>
                    <a:ext uri="{FF2B5EF4-FFF2-40B4-BE49-F238E27FC236}">
                      <a16:creationId xmlns:a16="http://schemas.microsoft.com/office/drawing/2014/main" id="{23C367B1-575C-0101-11B9-359960942DCC}"/>
                    </a:ext>
                  </a:extLst>
                </p:cNvPr>
                <p:cNvSpPr>
                  <a:spLocks/>
                </p:cNvSpPr>
                <p:nvPr/>
              </p:nvSpPr>
              <p:spPr bwMode="auto">
                <a:xfrm flipH="1">
                  <a:off x="424057" y="1056247"/>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4" name="Freeform 272">
                  <a:extLst>
                    <a:ext uri="{FF2B5EF4-FFF2-40B4-BE49-F238E27FC236}">
                      <a16:creationId xmlns:a16="http://schemas.microsoft.com/office/drawing/2014/main" id="{81F14511-6237-C202-9977-FF4E5BD85555}"/>
                    </a:ext>
                  </a:extLst>
                </p:cNvPr>
                <p:cNvSpPr>
                  <a:spLocks/>
                </p:cNvSpPr>
                <p:nvPr/>
              </p:nvSpPr>
              <p:spPr bwMode="auto">
                <a:xfrm flipH="1">
                  <a:off x="225899" y="1056247"/>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5" name="Freeform 273">
                  <a:extLst>
                    <a:ext uri="{FF2B5EF4-FFF2-40B4-BE49-F238E27FC236}">
                      <a16:creationId xmlns:a16="http://schemas.microsoft.com/office/drawing/2014/main" id="{F366B22E-BED1-C97C-6043-FE09ED66482A}"/>
                    </a:ext>
                  </a:extLst>
                </p:cNvPr>
                <p:cNvSpPr>
                  <a:spLocks/>
                </p:cNvSpPr>
                <p:nvPr/>
              </p:nvSpPr>
              <p:spPr bwMode="auto">
                <a:xfrm flipH="1">
                  <a:off x="229862" y="1097824"/>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6" name="Freeform 274">
                  <a:extLst>
                    <a:ext uri="{FF2B5EF4-FFF2-40B4-BE49-F238E27FC236}">
                      <a16:creationId xmlns:a16="http://schemas.microsoft.com/office/drawing/2014/main" id="{607D3822-7D1F-CA8D-7ECD-6EFE9D68CC01}"/>
                    </a:ext>
                  </a:extLst>
                </p:cNvPr>
                <p:cNvSpPr>
                  <a:spLocks/>
                </p:cNvSpPr>
                <p:nvPr/>
              </p:nvSpPr>
              <p:spPr bwMode="auto">
                <a:xfrm flipH="1">
                  <a:off x="602398" y="1049318"/>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7" name="Freeform 275">
                  <a:extLst>
                    <a:ext uri="{FF2B5EF4-FFF2-40B4-BE49-F238E27FC236}">
                      <a16:creationId xmlns:a16="http://schemas.microsoft.com/office/drawing/2014/main" id="{6D9FDBA9-C28B-00CE-FCBB-42C9D3697D6D}"/>
                    </a:ext>
                  </a:extLst>
                </p:cNvPr>
                <p:cNvSpPr>
                  <a:spLocks/>
                </p:cNvSpPr>
                <p:nvPr/>
              </p:nvSpPr>
              <p:spPr bwMode="auto">
                <a:xfrm flipH="1">
                  <a:off x="602398" y="1080501"/>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8" name="Freeform 276">
                  <a:extLst>
                    <a:ext uri="{FF2B5EF4-FFF2-40B4-BE49-F238E27FC236}">
                      <a16:creationId xmlns:a16="http://schemas.microsoft.com/office/drawing/2014/main" id="{DAD52851-9501-0B9E-9E18-3C8D66CA3606}"/>
                    </a:ext>
                  </a:extLst>
                </p:cNvPr>
                <p:cNvSpPr>
                  <a:spLocks/>
                </p:cNvSpPr>
                <p:nvPr/>
              </p:nvSpPr>
              <p:spPr bwMode="auto">
                <a:xfrm flipH="1">
                  <a:off x="590509" y="1011206"/>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399" name="Freeform 277">
                  <a:extLst>
                    <a:ext uri="{FF2B5EF4-FFF2-40B4-BE49-F238E27FC236}">
                      <a16:creationId xmlns:a16="http://schemas.microsoft.com/office/drawing/2014/main" id="{BA843863-7598-8490-6A65-D9A8DF76AB2B}"/>
                    </a:ext>
                  </a:extLst>
                </p:cNvPr>
                <p:cNvSpPr>
                  <a:spLocks/>
                </p:cNvSpPr>
                <p:nvPr/>
              </p:nvSpPr>
              <p:spPr bwMode="auto">
                <a:xfrm flipH="1">
                  <a:off x="352720" y="993882"/>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0" name="Freeform 278">
                  <a:extLst>
                    <a:ext uri="{FF2B5EF4-FFF2-40B4-BE49-F238E27FC236}">
                      <a16:creationId xmlns:a16="http://schemas.microsoft.com/office/drawing/2014/main" id="{3E4A52DF-A81C-1F8F-9B76-1BF563D70752}"/>
                    </a:ext>
                  </a:extLst>
                </p:cNvPr>
                <p:cNvSpPr>
                  <a:spLocks/>
                </p:cNvSpPr>
                <p:nvPr/>
              </p:nvSpPr>
              <p:spPr bwMode="auto">
                <a:xfrm flipH="1">
                  <a:off x="780740" y="1472016"/>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1" name="Freeform 279">
                  <a:extLst>
                    <a:ext uri="{FF2B5EF4-FFF2-40B4-BE49-F238E27FC236}">
                      <a16:creationId xmlns:a16="http://schemas.microsoft.com/office/drawing/2014/main" id="{B3FEBB75-E432-7927-0EF4-796495A9E7CE}"/>
                    </a:ext>
                  </a:extLst>
                </p:cNvPr>
                <p:cNvSpPr>
                  <a:spLocks/>
                </p:cNvSpPr>
                <p:nvPr/>
              </p:nvSpPr>
              <p:spPr bwMode="auto">
                <a:xfrm flipH="1">
                  <a:off x="749034" y="1523987"/>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2" name="Freeform 280">
                  <a:extLst>
                    <a:ext uri="{FF2B5EF4-FFF2-40B4-BE49-F238E27FC236}">
                      <a16:creationId xmlns:a16="http://schemas.microsoft.com/office/drawing/2014/main" id="{9BF36261-1AA5-4BAD-2EE3-CA8B4FEB3077}"/>
                    </a:ext>
                  </a:extLst>
                </p:cNvPr>
                <p:cNvSpPr>
                  <a:spLocks/>
                </p:cNvSpPr>
                <p:nvPr/>
              </p:nvSpPr>
              <p:spPr bwMode="auto">
                <a:xfrm flipH="1">
                  <a:off x="321015" y="1530916"/>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3" name="Freeform 281">
                  <a:extLst>
                    <a:ext uri="{FF2B5EF4-FFF2-40B4-BE49-F238E27FC236}">
                      <a16:creationId xmlns:a16="http://schemas.microsoft.com/office/drawing/2014/main" id="{15BC29FD-0C9B-394A-AF02-09E2A7CA5F7D}"/>
                    </a:ext>
                  </a:extLst>
                </p:cNvPr>
                <p:cNvSpPr>
                  <a:spLocks/>
                </p:cNvSpPr>
                <p:nvPr/>
              </p:nvSpPr>
              <p:spPr bwMode="auto">
                <a:xfrm flipH="1">
                  <a:off x="947192" y="1011206"/>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4" name="Freeform 282">
                  <a:extLst>
                    <a:ext uri="{FF2B5EF4-FFF2-40B4-BE49-F238E27FC236}">
                      <a16:creationId xmlns:a16="http://schemas.microsoft.com/office/drawing/2014/main" id="{77471455-3C97-8E77-F16B-43F6EBC7117C}"/>
                    </a:ext>
                  </a:extLst>
                </p:cNvPr>
                <p:cNvSpPr>
                  <a:spLocks/>
                </p:cNvSpPr>
                <p:nvPr/>
              </p:nvSpPr>
              <p:spPr bwMode="auto">
                <a:xfrm flipH="1">
                  <a:off x="150600" y="1080501"/>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5" name="Freeform 283">
                  <a:extLst>
                    <a:ext uri="{FF2B5EF4-FFF2-40B4-BE49-F238E27FC236}">
                      <a16:creationId xmlns:a16="http://schemas.microsoft.com/office/drawing/2014/main" id="{54E108A0-2DE4-96DC-0378-A2A463CDB451}"/>
                    </a:ext>
                  </a:extLst>
                </p:cNvPr>
                <p:cNvSpPr>
                  <a:spLocks/>
                </p:cNvSpPr>
                <p:nvPr/>
              </p:nvSpPr>
              <p:spPr bwMode="auto">
                <a:xfrm flipH="1">
                  <a:off x="103042" y="1129007"/>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6" name="Freeform 284">
                  <a:extLst>
                    <a:ext uri="{FF2B5EF4-FFF2-40B4-BE49-F238E27FC236}">
                      <a16:creationId xmlns:a16="http://schemas.microsoft.com/office/drawing/2014/main" id="{9993512A-C23A-F569-9313-015A7170D440}"/>
                    </a:ext>
                  </a:extLst>
                </p:cNvPr>
                <p:cNvSpPr>
                  <a:spLocks/>
                </p:cNvSpPr>
                <p:nvPr/>
              </p:nvSpPr>
              <p:spPr bwMode="auto">
                <a:xfrm flipH="1">
                  <a:off x="19816" y="1070106"/>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7" name="Freeform 285">
                  <a:extLst>
                    <a:ext uri="{FF2B5EF4-FFF2-40B4-BE49-F238E27FC236}">
                      <a16:creationId xmlns:a16="http://schemas.microsoft.com/office/drawing/2014/main" id="{348FFB34-8F3E-C41D-0C77-1B6DCFD187C4}"/>
                    </a:ext>
                  </a:extLst>
                </p:cNvPr>
                <p:cNvSpPr>
                  <a:spLocks/>
                </p:cNvSpPr>
                <p:nvPr/>
              </p:nvSpPr>
              <p:spPr bwMode="auto">
                <a:xfrm flipH="1">
                  <a:off x="257604" y="1267596"/>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8" name="Freeform 286">
                  <a:extLst>
                    <a:ext uri="{FF2B5EF4-FFF2-40B4-BE49-F238E27FC236}">
                      <a16:creationId xmlns:a16="http://schemas.microsoft.com/office/drawing/2014/main" id="{EB5B2A05-4A56-87C2-3F85-ED8C567D2A0A}"/>
                    </a:ext>
                  </a:extLst>
                </p:cNvPr>
                <p:cNvSpPr>
                  <a:spLocks/>
                </p:cNvSpPr>
                <p:nvPr/>
              </p:nvSpPr>
              <p:spPr bwMode="auto">
                <a:xfrm flipH="1">
                  <a:off x="206084" y="1226019"/>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09" name="Freeform 287">
                  <a:extLst>
                    <a:ext uri="{FF2B5EF4-FFF2-40B4-BE49-F238E27FC236}">
                      <a16:creationId xmlns:a16="http://schemas.microsoft.com/office/drawing/2014/main" id="{06668B65-40CF-43F7-B940-B1DC21A4FC70}"/>
                    </a:ext>
                  </a:extLst>
                </p:cNvPr>
                <p:cNvSpPr>
                  <a:spLocks/>
                </p:cNvSpPr>
                <p:nvPr/>
              </p:nvSpPr>
              <p:spPr bwMode="auto">
                <a:xfrm flipH="1">
                  <a:off x="792629" y="1271061"/>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10" name="Freeform 288">
                  <a:extLst>
                    <a:ext uri="{FF2B5EF4-FFF2-40B4-BE49-F238E27FC236}">
                      <a16:creationId xmlns:a16="http://schemas.microsoft.com/office/drawing/2014/main" id="{BC87E5BC-8E1D-65C8-C5A0-462549BD50D4}"/>
                    </a:ext>
                  </a:extLst>
                </p:cNvPr>
                <p:cNvSpPr>
                  <a:spLocks/>
                </p:cNvSpPr>
                <p:nvPr/>
              </p:nvSpPr>
              <p:spPr bwMode="auto">
                <a:xfrm flipH="1">
                  <a:off x="852076" y="1194837"/>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1411" name="Group 289">
                  <a:extLst>
                    <a:ext uri="{FF2B5EF4-FFF2-40B4-BE49-F238E27FC236}">
                      <a16:creationId xmlns:a16="http://schemas.microsoft.com/office/drawing/2014/main" id="{0766B048-364E-9E68-FA99-259ACD138717}"/>
                    </a:ext>
                  </a:extLst>
                </p:cNvPr>
                <p:cNvGrpSpPr>
                  <a:grpSpLocks/>
                </p:cNvGrpSpPr>
                <p:nvPr/>
              </p:nvGrpSpPr>
              <p:grpSpPr bwMode="auto">
                <a:xfrm flipH="1">
                  <a:off x="0" y="508819"/>
                  <a:ext cx="1117607" cy="665229"/>
                  <a:chOff x="0" y="508819"/>
                  <a:chExt cx="243" cy="166"/>
                </a:xfrm>
              </p:grpSpPr>
              <p:sp>
                <p:nvSpPr>
                  <p:cNvPr id="1415" name="Freeform 290">
                    <a:extLst>
                      <a:ext uri="{FF2B5EF4-FFF2-40B4-BE49-F238E27FC236}">
                        <a16:creationId xmlns:a16="http://schemas.microsoft.com/office/drawing/2014/main" id="{8696FE6E-A11C-137A-5266-5A3DC0977B51}"/>
                      </a:ext>
                    </a:extLst>
                  </p:cNvPr>
                  <p:cNvSpPr>
                    <a:spLocks/>
                  </p:cNvSpPr>
                  <p:nvPr/>
                </p:nvSpPr>
                <p:spPr bwMode="auto">
                  <a:xfrm>
                    <a:off x="0" y="508819"/>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lumMod val="95000"/>
                      <a:alpha val="80000"/>
                    </a:scheme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1416" name="Group 291">
                    <a:extLst>
                      <a:ext uri="{FF2B5EF4-FFF2-40B4-BE49-F238E27FC236}">
                        <a16:creationId xmlns:a16="http://schemas.microsoft.com/office/drawing/2014/main" id="{73177123-1DAC-46A3-9BAA-AAB3DDE51A29}"/>
                      </a:ext>
                    </a:extLst>
                  </p:cNvPr>
                  <p:cNvGrpSpPr>
                    <a:grpSpLocks/>
                  </p:cNvGrpSpPr>
                  <p:nvPr/>
                </p:nvGrpSpPr>
                <p:grpSpPr bwMode="auto">
                  <a:xfrm>
                    <a:off x="106" y="508844"/>
                    <a:ext cx="47" cy="28"/>
                    <a:chOff x="106" y="508844"/>
                    <a:chExt cx="47" cy="21"/>
                  </a:xfrm>
                </p:grpSpPr>
                <p:sp>
                  <p:nvSpPr>
                    <p:cNvPr id="1419" name="Freeform 292">
                      <a:extLst>
                        <a:ext uri="{FF2B5EF4-FFF2-40B4-BE49-F238E27FC236}">
                          <a16:creationId xmlns:a16="http://schemas.microsoft.com/office/drawing/2014/main" id="{308E5EE1-ACAD-5591-38FB-59B603796302}"/>
                        </a:ext>
                      </a:extLst>
                    </p:cNvPr>
                    <p:cNvSpPr>
                      <a:spLocks/>
                    </p:cNvSpPr>
                    <p:nvPr/>
                  </p:nvSpPr>
                  <p:spPr bwMode="auto">
                    <a:xfrm>
                      <a:off x="106" y="50884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20" name="Freeform 293">
                      <a:extLst>
                        <a:ext uri="{FF2B5EF4-FFF2-40B4-BE49-F238E27FC236}">
                          <a16:creationId xmlns:a16="http://schemas.microsoft.com/office/drawing/2014/main" id="{5ACFC168-F462-43BC-4254-4CEE36CDF7EF}"/>
                        </a:ext>
                      </a:extLst>
                    </p:cNvPr>
                    <p:cNvSpPr>
                      <a:spLocks/>
                    </p:cNvSpPr>
                    <p:nvPr/>
                  </p:nvSpPr>
                  <p:spPr bwMode="auto">
                    <a:xfrm>
                      <a:off x="128" y="50885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21" name="Freeform 294">
                      <a:extLst>
                        <a:ext uri="{FF2B5EF4-FFF2-40B4-BE49-F238E27FC236}">
                          <a16:creationId xmlns:a16="http://schemas.microsoft.com/office/drawing/2014/main" id="{46D232E0-9F20-772B-777D-DB5A25D17445}"/>
                        </a:ext>
                      </a:extLst>
                    </p:cNvPr>
                    <p:cNvSpPr>
                      <a:spLocks/>
                    </p:cNvSpPr>
                    <p:nvPr/>
                  </p:nvSpPr>
                  <p:spPr bwMode="auto">
                    <a:xfrm>
                      <a:off x="129" y="50884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1417" name="WordArt 295">
                    <a:extLst>
                      <a:ext uri="{FF2B5EF4-FFF2-40B4-BE49-F238E27FC236}">
                        <a16:creationId xmlns:a16="http://schemas.microsoft.com/office/drawing/2014/main" id="{7A442DA4-5B9B-1E92-0D5E-39BB7C82E90D}"/>
                      </a:ext>
                    </a:extLst>
                  </p:cNvPr>
                  <p:cNvSpPr>
                    <a:spLocks noChangeArrowheads="1" noChangeShapeType="1" noTextEdit="1"/>
                  </p:cNvSpPr>
                  <p:nvPr/>
                </p:nvSpPr>
                <p:spPr bwMode="auto">
                  <a:xfrm flipH="1">
                    <a:off x="74" y="508891"/>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sp>
                <p:nvSpPr>
                  <p:cNvPr id="1418" name="Freeform 296">
                    <a:extLst>
                      <a:ext uri="{FF2B5EF4-FFF2-40B4-BE49-F238E27FC236}">
                        <a16:creationId xmlns:a16="http://schemas.microsoft.com/office/drawing/2014/main" id="{4AEF506C-9E3D-1911-40A7-E15CDAE4F402}"/>
                      </a:ext>
                    </a:extLst>
                  </p:cNvPr>
                  <p:cNvSpPr>
                    <a:spLocks/>
                  </p:cNvSpPr>
                  <p:nvPr/>
                </p:nvSpPr>
                <p:spPr bwMode="auto">
                  <a:xfrm>
                    <a:off x="8" y="508901"/>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1412" name="Oval 297">
                  <a:extLst>
                    <a:ext uri="{FF2B5EF4-FFF2-40B4-BE49-F238E27FC236}">
                      <a16:creationId xmlns:a16="http://schemas.microsoft.com/office/drawing/2014/main" id="{1E8962C8-7B06-7865-A751-B3C317DB9038}"/>
                    </a:ext>
                  </a:extLst>
                </p:cNvPr>
                <p:cNvSpPr>
                  <a:spLocks noChangeArrowheads="1"/>
                </p:cNvSpPr>
                <p:nvPr/>
              </p:nvSpPr>
              <p:spPr bwMode="auto">
                <a:xfrm flipH="1">
                  <a:off x="685624"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13" name="Oval 298">
                  <a:extLst>
                    <a:ext uri="{FF2B5EF4-FFF2-40B4-BE49-F238E27FC236}">
                      <a16:creationId xmlns:a16="http://schemas.microsoft.com/office/drawing/2014/main" id="{FD45560D-44D7-3E57-BA16-BAF0E6915E5C}"/>
                    </a:ext>
                  </a:extLst>
                </p:cNvPr>
                <p:cNvSpPr>
                  <a:spLocks noChangeArrowheads="1"/>
                </p:cNvSpPr>
                <p:nvPr/>
              </p:nvSpPr>
              <p:spPr bwMode="auto">
                <a:xfrm flipH="1">
                  <a:off x="336867"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1414" name="Freeform 301">
                  <a:extLst>
                    <a:ext uri="{FF2B5EF4-FFF2-40B4-BE49-F238E27FC236}">
                      <a16:creationId xmlns:a16="http://schemas.microsoft.com/office/drawing/2014/main" id="{57D2FF7B-1C2C-6CF0-7F64-CF8D09251B9A}"/>
                    </a:ext>
                  </a:extLst>
                </p:cNvPr>
                <p:cNvSpPr>
                  <a:spLocks/>
                </p:cNvSpPr>
                <p:nvPr/>
              </p:nvSpPr>
              <p:spPr bwMode="auto">
                <a:xfrm>
                  <a:off x="881138" y="860448"/>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grpSp>
        <p:grpSp>
          <p:nvGrpSpPr>
            <p:cNvPr id="1163" name="グループ化 1162">
              <a:extLst>
                <a:ext uri="{FF2B5EF4-FFF2-40B4-BE49-F238E27FC236}">
                  <a16:creationId xmlns:a16="http://schemas.microsoft.com/office/drawing/2014/main" id="{E2CEDE12-3258-39BB-39E8-C4588DC7080C}"/>
                </a:ext>
              </a:extLst>
            </p:cNvPr>
            <p:cNvGrpSpPr/>
            <p:nvPr/>
          </p:nvGrpSpPr>
          <p:grpSpPr>
            <a:xfrm flipH="1">
              <a:off x="3574192" y="2359986"/>
              <a:ext cx="921969" cy="1467810"/>
              <a:chOff x="2635160" y="332277"/>
              <a:chExt cx="816008" cy="1299116"/>
            </a:xfrm>
          </p:grpSpPr>
          <p:grpSp>
            <p:nvGrpSpPr>
              <p:cNvPr id="1300" name="Group 733">
                <a:extLst>
                  <a:ext uri="{FF2B5EF4-FFF2-40B4-BE49-F238E27FC236}">
                    <a16:creationId xmlns:a16="http://schemas.microsoft.com/office/drawing/2014/main" id="{755684E8-D187-6E6F-C8BF-A8E78F805A4D}"/>
                  </a:ext>
                </a:extLst>
              </p:cNvPr>
              <p:cNvGrpSpPr>
                <a:grpSpLocks/>
              </p:cNvGrpSpPr>
              <p:nvPr/>
            </p:nvGrpSpPr>
            <p:grpSpPr bwMode="auto">
              <a:xfrm flipH="1">
                <a:off x="2635160" y="746933"/>
                <a:ext cx="816008" cy="884460"/>
                <a:chOff x="2642189" y="754098"/>
                <a:chExt cx="376" cy="421"/>
              </a:xfrm>
            </p:grpSpPr>
            <p:sp>
              <p:nvSpPr>
                <p:cNvPr id="1333" name="Freeform 734">
                  <a:extLst>
                    <a:ext uri="{FF2B5EF4-FFF2-40B4-BE49-F238E27FC236}">
                      <a16:creationId xmlns:a16="http://schemas.microsoft.com/office/drawing/2014/main" id="{0696BAFA-93DE-6F68-4A22-A477A128BAF4}"/>
                    </a:ext>
                  </a:extLst>
                </p:cNvPr>
                <p:cNvSpPr>
                  <a:spLocks/>
                </p:cNvSpPr>
                <p:nvPr/>
              </p:nvSpPr>
              <p:spPr bwMode="auto">
                <a:xfrm>
                  <a:off x="2642433" y="754454"/>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334" name="Freeform 735">
                  <a:extLst>
                    <a:ext uri="{FF2B5EF4-FFF2-40B4-BE49-F238E27FC236}">
                      <a16:creationId xmlns:a16="http://schemas.microsoft.com/office/drawing/2014/main" id="{E9BCD671-3799-4803-9BA6-8CF95D1F3BBF}"/>
                    </a:ext>
                  </a:extLst>
                </p:cNvPr>
                <p:cNvSpPr>
                  <a:spLocks/>
                </p:cNvSpPr>
                <p:nvPr/>
              </p:nvSpPr>
              <p:spPr bwMode="auto">
                <a:xfrm>
                  <a:off x="2642248" y="754443"/>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335" name="Freeform 736">
                  <a:extLst>
                    <a:ext uri="{FF2B5EF4-FFF2-40B4-BE49-F238E27FC236}">
                      <a16:creationId xmlns:a16="http://schemas.microsoft.com/office/drawing/2014/main" id="{FB621DBD-B740-50BC-A3BD-A4630D699806}"/>
                    </a:ext>
                  </a:extLst>
                </p:cNvPr>
                <p:cNvSpPr>
                  <a:spLocks/>
                </p:cNvSpPr>
                <p:nvPr/>
              </p:nvSpPr>
              <p:spPr bwMode="auto">
                <a:xfrm>
                  <a:off x="2642241" y="754310"/>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1336" name="Freeform 737">
                  <a:extLst>
                    <a:ext uri="{FF2B5EF4-FFF2-40B4-BE49-F238E27FC236}">
                      <a16:creationId xmlns:a16="http://schemas.microsoft.com/office/drawing/2014/main" id="{C40712AD-7A75-826A-C63B-4CDB767A0B2C}"/>
                    </a:ext>
                  </a:extLst>
                </p:cNvPr>
                <p:cNvSpPr>
                  <a:spLocks/>
                </p:cNvSpPr>
                <p:nvPr/>
              </p:nvSpPr>
              <p:spPr bwMode="auto">
                <a:xfrm>
                  <a:off x="2642272" y="754128"/>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337" name="Freeform 738">
                  <a:extLst>
                    <a:ext uri="{FF2B5EF4-FFF2-40B4-BE49-F238E27FC236}">
                      <a16:creationId xmlns:a16="http://schemas.microsoft.com/office/drawing/2014/main" id="{26F63D55-E60C-8C0E-65F8-1FB8D0A976A3}"/>
                    </a:ext>
                  </a:extLst>
                </p:cNvPr>
                <p:cNvSpPr>
                  <a:spLocks/>
                </p:cNvSpPr>
                <p:nvPr/>
              </p:nvSpPr>
              <p:spPr bwMode="auto">
                <a:xfrm>
                  <a:off x="2642305" y="754117"/>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338" name="Freeform 739">
                  <a:extLst>
                    <a:ext uri="{FF2B5EF4-FFF2-40B4-BE49-F238E27FC236}">
                      <a16:creationId xmlns:a16="http://schemas.microsoft.com/office/drawing/2014/main" id="{991E924C-D800-1453-7010-3B81C0969E55}"/>
                    </a:ext>
                  </a:extLst>
                </p:cNvPr>
                <p:cNvSpPr>
                  <a:spLocks/>
                </p:cNvSpPr>
                <p:nvPr/>
              </p:nvSpPr>
              <p:spPr bwMode="auto">
                <a:xfrm>
                  <a:off x="2642331" y="754297"/>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9" name="Freeform 740">
                  <a:extLst>
                    <a:ext uri="{FF2B5EF4-FFF2-40B4-BE49-F238E27FC236}">
                      <a16:creationId xmlns:a16="http://schemas.microsoft.com/office/drawing/2014/main" id="{3251CC4B-80E8-E60B-95F0-A6DDAF8FC082}"/>
                    </a:ext>
                  </a:extLst>
                </p:cNvPr>
                <p:cNvSpPr>
                  <a:spLocks/>
                </p:cNvSpPr>
                <p:nvPr/>
              </p:nvSpPr>
              <p:spPr bwMode="auto">
                <a:xfrm>
                  <a:off x="2642352" y="754286"/>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0" name="Freeform 741">
                  <a:extLst>
                    <a:ext uri="{FF2B5EF4-FFF2-40B4-BE49-F238E27FC236}">
                      <a16:creationId xmlns:a16="http://schemas.microsoft.com/office/drawing/2014/main" id="{CBB656D8-5CD7-1712-4259-1BE2C4955C43}"/>
                    </a:ext>
                  </a:extLst>
                </p:cNvPr>
                <p:cNvSpPr>
                  <a:spLocks/>
                </p:cNvSpPr>
                <p:nvPr/>
              </p:nvSpPr>
              <p:spPr bwMode="auto">
                <a:xfrm>
                  <a:off x="2642269" y="754149"/>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41" name="Freeform 742">
                  <a:extLst>
                    <a:ext uri="{FF2B5EF4-FFF2-40B4-BE49-F238E27FC236}">
                      <a16:creationId xmlns:a16="http://schemas.microsoft.com/office/drawing/2014/main" id="{7023C444-D249-4DFD-19C8-5918E783AA7B}"/>
                    </a:ext>
                  </a:extLst>
                </p:cNvPr>
                <p:cNvSpPr>
                  <a:spLocks/>
                </p:cNvSpPr>
                <p:nvPr/>
              </p:nvSpPr>
              <p:spPr bwMode="auto">
                <a:xfrm>
                  <a:off x="2642405" y="754148"/>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42" name="Freeform 743">
                  <a:extLst>
                    <a:ext uri="{FF2B5EF4-FFF2-40B4-BE49-F238E27FC236}">
                      <a16:creationId xmlns:a16="http://schemas.microsoft.com/office/drawing/2014/main" id="{36AD3FC2-02A3-C9D4-D2E4-E5FDACB4820B}"/>
                    </a:ext>
                  </a:extLst>
                </p:cNvPr>
                <p:cNvSpPr>
                  <a:spLocks/>
                </p:cNvSpPr>
                <p:nvPr/>
              </p:nvSpPr>
              <p:spPr bwMode="auto">
                <a:xfrm>
                  <a:off x="2642456" y="754132"/>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 name="Freeform 744">
                  <a:extLst>
                    <a:ext uri="{FF2B5EF4-FFF2-40B4-BE49-F238E27FC236}">
                      <a16:creationId xmlns:a16="http://schemas.microsoft.com/office/drawing/2014/main" id="{255B1DC6-94B8-C304-6845-3C6DFFF762E1}"/>
                    </a:ext>
                  </a:extLst>
                </p:cNvPr>
                <p:cNvSpPr>
                  <a:spLocks/>
                </p:cNvSpPr>
                <p:nvPr/>
              </p:nvSpPr>
              <p:spPr bwMode="auto">
                <a:xfrm>
                  <a:off x="2642439" y="754123"/>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4" name="Freeform 745">
                  <a:extLst>
                    <a:ext uri="{FF2B5EF4-FFF2-40B4-BE49-F238E27FC236}">
                      <a16:creationId xmlns:a16="http://schemas.microsoft.com/office/drawing/2014/main" id="{05A414AB-DF90-9729-F4BC-BEAC43BAC5F0}"/>
                    </a:ext>
                  </a:extLst>
                </p:cNvPr>
                <p:cNvSpPr>
                  <a:spLocks/>
                </p:cNvSpPr>
                <p:nvPr/>
              </p:nvSpPr>
              <p:spPr bwMode="auto">
                <a:xfrm>
                  <a:off x="2642345" y="754098"/>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345" name="Freeform 746">
                  <a:extLst>
                    <a:ext uri="{FF2B5EF4-FFF2-40B4-BE49-F238E27FC236}">
                      <a16:creationId xmlns:a16="http://schemas.microsoft.com/office/drawing/2014/main" id="{AF6599B8-3E39-CFAB-EFEC-43ADCA19E34C}"/>
                    </a:ext>
                  </a:extLst>
                </p:cNvPr>
                <p:cNvSpPr>
                  <a:spLocks/>
                </p:cNvSpPr>
                <p:nvPr/>
              </p:nvSpPr>
              <p:spPr bwMode="auto">
                <a:xfrm>
                  <a:off x="2642283" y="754117"/>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346" name="Freeform 747">
                  <a:extLst>
                    <a:ext uri="{FF2B5EF4-FFF2-40B4-BE49-F238E27FC236}">
                      <a16:creationId xmlns:a16="http://schemas.microsoft.com/office/drawing/2014/main" id="{6E9471CC-6B1F-3F0E-257B-5E42DF92494D}"/>
                    </a:ext>
                  </a:extLst>
                </p:cNvPr>
                <p:cNvSpPr>
                  <a:spLocks/>
                </p:cNvSpPr>
                <p:nvPr/>
              </p:nvSpPr>
              <p:spPr bwMode="auto">
                <a:xfrm>
                  <a:off x="2642397" y="754206"/>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347" name="Freeform 748">
                  <a:extLst>
                    <a:ext uri="{FF2B5EF4-FFF2-40B4-BE49-F238E27FC236}">
                      <a16:creationId xmlns:a16="http://schemas.microsoft.com/office/drawing/2014/main" id="{18F9DE56-C86D-49C0-2ECF-E3AC9BD55F3D}"/>
                    </a:ext>
                  </a:extLst>
                </p:cNvPr>
                <p:cNvSpPr>
                  <a:spLocks/>
                </p:cNvSpPr>
                <p:nvPr/>
              </p:nvSpPr>
              <p:spPr bwMode="auto">
                <a:xfrm>
                  <a:off x="2642273" y="754198"/>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348" name="Freeform 749">
                  <a:extLst>
                    <a:ext uri="{FF2B5EF4-FFF2-40B4-BE49-F238E27FC236}">
                      <a16:creationId xmlns:a16="http://schemas.microsoft.com/office/drawing/2014/main" id="{D135BEFE-DC9B-F9E7-4DF5-FAE245D5AFA3}"/>
                    </a:ext>
                  </a:extLst>
                </p:cNvPr>
                <p:cNvSpPr>
                  <a:spLocks/>
                </p:cNvSpPr>
                <p:nvPr/>
              </p:nvSpPr>
              <p:spPr bwMode="auto">
                <a:xfrm>
                  <a:off x="2642451" y="754447"/>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 name="Freeform 750">
                  <a:extLst>
                    <a:ext uri="{FF2B5EF4-FFF2-40B4-BE49-F238E27FC236}">
                      <a16:creationId xmlns:a16="http://schemas.microsoft.com/office/drawing/2014/main" id="{44046DAC-03D8-FBF7-59AD-DFCDF82C0677}"/>
                    </a:ext>
                  </a:extLst>
                </p:cNvPr>
                <p:cNvSpPr>
                  <a:spLocks/>
                </p:cNvSpPr>
                <p:nvPr/>
              </p:nvSpPr>
              <p:spPr bwMode="auto">
                <a:xfrm>
                  <a:off x="2642319" y="754438"/>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0" name="Line 751">
                  <a:extLst>
                    <a:ext uri="{FF2B5EF4-FFF2-40B4-BE49-F238E27FC236}">
                      <a16:creationId xmlns:a16="http://schemas.microsoft.com/office/drawing/2014/main" id="{13ADECD4-29DC-6ACB-0666-D922C12DC7E3}"/>
                    </a:ext>
                  </a:extLst>
                </p:cNvPr>
                <p:cNvSpPr>
                  <a:spLocks noChangeShapeType="1"/>
                </p:cNvSpPr>
                <p:nvPr/>
              </p:nvSpPr>
              <p:spPr bwMode="auto">
                <a:xfrm flipH="1">
                  <a:off x="2642397" y="754336"/>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1" name="Freeform 752">
                  <a:extLst>
                    <a:ext uri="{FF2B5EF4-FFF2-40B4-BE49-F238E27FC236}">
                      <a16:creationId xmlns:a16="http://schemas.microsoft.com/office/drawing/2014/main" id="{9B0AB884-841D-AA74-B276-EED5C1A4CAF7}"/>
                    </a:ext>
                  </a:extLst>
                </p:cNvPr>
                <p:cNvSpPr>
                  <a:spLocks/>
                </p:cNvSpPr>
                <p:nvPr/>
              </p:nvSpPr>
              <p:spPr bwMode="auto">
                <a:xfrm>
                  <a:off x="2642355" y="754342"/>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 name="Line 753">
                  <a:extLst>
                    <a:ext uri="{FF2B5EF4-FFF2-40B4-BE49-F238E27FC236}">
                      <a16:creationId xmlns:a16="http://schemas.microsoft.com/office/drawing/2014/main" id="{39F4A563-0A4F-55C8-078D-560A4A7FA567}"/>
                    </a:ext>
                  </a:extLst>
                </p:cNvPr>
                <p:cNvSpPr>
                  <a:spLocks noChangeShapeType="1"/>
                </p:cNvSpPr>
                <p:nvPr/>
              </p:nvSpPr>
              <p:spPr bwMode="auto">
                <a:xfrm>
                  <a:off x="2642381" y="754336"/>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3" name="Freeform 754">
                  <a:extLst>
                    <a:ext uri="{FF2B5EF4-FFF2-40B4-BE49-F238E27FC236}">
                      <a16:creationId xmlns:a16="http://schemas.microsoft.com/office/drawing/2014/main" id="{69EA2B5E-5B55-4EB8-27B4-E7A8057C31DD}"/>
                    </a:ext>
                  </a:extLst>
                </p:cNvPr>
                <p:cNvSpPr>
                  <a:spLocks/>
                </p:cNvSpPr>
                <p:nvPr/>
              </p:nvSpPr>
              <p:spPr bwMode="auto">
                <a:xfrm>
                  <a:off x="2642189" y="754130"/>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354" name="Freeform 755">
                  <a:extLst>
                    <a:ext uri="{FF2B5EF4-FFF2-40B4-BE49-F238E27FC236}">
                      <a16:creationId xmlns:a16="http://schemas.microsoft.com/office/drawing/2014/main" id="{A595E677-F8D3-1956-18F5-B4F40C58DE1B}"/>
                    </a:ext>
                  </a:extLst>
                </p:cNvPr>
                <p:cNvSpPr>
                  <a:spLocks/>
                </p:cNvSpPr>
                <p:nvPr/>
              </p:nvSpPr>
              <p:spPr bwMode="auto">
                <a:xfrm>
                  <a:off x="2642357" y="754212"/>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55" name="Freeform 756">
                  <a:extLst>
                    <a:ext uri="{FF2B5EF4-FFF2-40B4-BE49-F238E27FC236}">
                      <a16:creationId xmlns:a16="http://schemas.microsoft.com/office/drawing/2014/main" id="{FF6D2A87-8D38-A932-A4EE-B1DC7242F5B5}"/>
                    </a:ext>
                  </a:extLst>
                </p:cNvPr>
                <p:cNvSpPr>
                  <a:spLocks/>
                </p:cNvSpPr>
                <p:nvPr/>
              </p:nvSpPr>
              <p:spPr bwMode="auto">
                <a:xfrm>
                  <a:off x="2642220" y="754162"/>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grpSp>
            <p:nvGrpSpPr>
              <p:cNvPr id="1301" name="グループ化 1300">
                <a:extLst>
                  <a:ext uri="{FF2B5EF4-FFF2-40B4-BE49-F238E27FC236}">
                    <a16:creationId xmlns:a16="http://schemas.microsoft.com/office/drawing/2014/main" id="{18DEDFE9-4890-BB1F-C2EB-234ADA6C02A6}"/>
                  </a:ext>
                </a:extLst>
              </p:cNvPr>
              <p:cNvGrpSpPr/>
              <p:nvPr/>
            </p:nvGrpSpPr>
            <p:grpSpPr>
              <a:xfrm>
                <a:off x="2832691" y="332277"/>
                <a:ext cx="462887" cy="533732"/>
                <a:chOff x="2832688" y="332276"/>
                <a:chExt cx="725786" cy="1019741"/>
              </a:xfrm>
            </p:grpSpPr>
            <p:grpSp>
              <p:nvGrpSpPr>
                <p:cNvPr id="1302" name="グループ化 1301">
                  <a:extLst>
                    <a:ext uri="{FF2B5EF4-FFF2-40B4-BE49-F238E27FC236}">
                      <a16:creationId xmlns:a16="http://schemas.microsoft.com/office/drawing/2014/main" id="{C28D7A32-E9A9-648D-B422-DFA59F1A66BE}"/>
                    </a:ext>
                  </a:extLst>
                </p:cNvPr>
                <p:cNvGrpSpPr/>
                <p:nvPr/>
              </p:nvGrpSpPr>
              <p:grpSpPr>
                <a:xfrm>
                  <a:off x="2832688" y="332276"/>
                  <a:ext cx="725786" cy="1019741"/>
                  <a:chOff x="2832689" y="332277"/>
                  <a:chExt cx="2686615" cy="3774705"/>
                </a:xfrm>
              </p:grpSpPr>
              <p:grpSp>
                <p:nvGrpSpPr>
                  <p:cNvPr id="1309" name="グループ化 1308">
                    <a:extLst>
                      <a:ext uri="{FF2B5EF4-FFF2-40B4-BE49-F238E27FC236}">
                        <a16:creationId xmlns:a16="http://schemas.microsoft.com/office/drawing/2014/main" id="{8D90D1E7-522F-B608-DF98-25115321F3AB}"/>
                      </a:ext>
                    </a:extLst>
                  </p:cNvPr>
                  <p:cNvGrpSpPr/>
                  <p:nvPr/>
                </p:nvGrpSpPr>
                <p:grpSpPr>
                  <a:xfrm>
                    <a:off x="2832689" y="332277"/>
                    <a:ext cx="2686615" cy="3774705"/>
                    <a:chOff x="2832689" y="332277"/>
                    <a:chExt cx="2714625" cy="3819525"/>
                  </a:xfrm>
                </p:grpSpPr>
                <p:sp>
                  <p:nvSpPr>
                    <p:cNvPr id="1316" name="フリーフォーム 172">
                      <a:extLst>
                        <a:ext uri="{FF2B5EF4-FFF2-40B4-BE49-F238E27FC236}">
                          <a16:creationId xmlns:a16="http://schemas.microsoft.com/office/drawing/2014/main" id="{30BAC605-414F-5250-6480-F0FFFE25D5AA}"/>
                        </a:ext>
                      </a:extLst>
                    </p:cNvPr>
                    <p:cNvSpPr/>
                    <p:nvPr/>
                  </p:nvSpPr>
                  <p:spPr>
                    <a:xfrm>
                      <a:off x="5161552" y="2323002"/>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7" name="フリーフォーム 173">
                      <a:extLst>
                        <a:ext uri="{FF2B5EF4-FFF2-40B4-BE49-F238E27FC236}">
                          <a16:creationId xmlns:a16="http://schemas.microsoft.com/office/drawing/2014/main" id="{5F7A1312-3CDA-DB54-B892-0D00186CA544}"/>
                        </a:ext>
                      </a:extLst>
                    </p:cNvPr>
                    <p:cNvSpPr/>
                    <p:nvPr/>
                  </p:nvSpPr>
                  <p:spPr>
                    <a:xfrm>
                      <a:off x="2899364" y="2294427"/>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8" name="フリーフォーム 174">
                      <a:extLst>
                        <a:ext uri="{FF2B5EF4-FFF2-40B4-BE49-F238E27FC236}">
                          <a16:creationId xmlns:a16="http://schemas.microsoft.com/office/drawing/2014/main" id="{43EE27B8-3B1D-3090-6546-4039F0491C6D}"/>
                        </a:ext>
                      </a:extLst>
                    </p:cNvPr>
                    <p:cNvSpPr/>
                    <p:nvPr/>
                  </p:nvSpPr>
                  <p:spPr>
                    <a:xfrm>
                      <a:off x="2918414" y="1503852"/>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9" name="フリーフォーム 175">
                      <a:extLst>
                        <a:ext uri="{FF2B5EF4-FFF2-40B4-BE49-F238E27FC236}">
                          <a16:creationId xmlns:a16="http://schemas.microsoft.com/office/drawing/2014/main" id="{83967603-AAE9-075D-FFF0-98A46A8F6A3A}"/>
                        </a:ext>
                      </a:extLst>
                    </p:cNvPr>
                    <p:cNvSpPr/>
                    <p:nvPr/>
                  </p:nvSpPr>
                  <p:spPr>
                    <a:xfrm>
                      <a:off x="5094877" y="1703877"/>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0" name="フリーフォーム 176">
                      <a:extLst>
                        <a:ext uri="{FF2B5EF4-FFF2-40B4-BE49-F238E27FC236}">
                          <a16:creationId xmlns:a16="http://schemas.microsoft.com/office/drawing/2014/main" id="{B94FFCD9-F898-71D8-AD01-77DBA6E5570B}"/>
                        </a:ext>
                      </a:extLst>
                    </p:cNvPr>
                    <p:cNvSpPr/>
                    <p:nvPr/>
                  </p:nvSpPr>
                  <p:spPr>
                    <a:xfrm>
                      <a:off x="2956514" y="1037127"/>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1" name="フリーフォーム 177">
                      <a:extLst>
                        <a:ext uri="{FF2B5EF4-FFF2-40B4-BE49-F238E27FC236}">
                          <a16:creationId xmlns:a16="http://schemas.microsoft.com/office/drawing/2014/main" id="{A2C20406-6AAC-B007-3044-B6E8467E02DD}"/>
                        </a:ext>
                      </a:extLst>
                    </p:cNvPr>
                    <p:cNvSpPr/>
                    <p:nvPr/>
                  </p:nvSpPr>
                  <p:spPr>
                    <a:xfrm>
                      <a:off x="3437527" y="1780077"/>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2" name="フリーフォーム 178">
                      <a:extLst>
                        <a:ext uri="{FF2B5EF4-FFF2-40B4-BE49-F238E27FC236}">
                          <a16:creationId xmlns:a16="http://schemas.microsoft.com/office/drawing/2014/main" id="{1AC600D1-A997-3424-7981-75BF57EA6584}"/>
                        </a:ext>
                      </a:extLst>
                    </p:cNvPr>
                    <p:cNvSpPr/>
                    <p:nvPr/>
                  </p:nvSpPr>
                  <p:spPr>
                    <a:xfrm>
                      <a:off x="4661489" y="1856277"/>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3" name="フリーフォーム 179">
                      <a:extLst>
                        <a:ext uri="{FF2B5EF4-FFF2-40B4-BE49-F238E27FC236}">
                          <a16:creationId xmlns:a16="http://schemas.microsoft.com/office/drawing/2014/main" id="{728871AC-5F0D-F04D-56CD-0D80BBE5DE17}"/>
                        </a:ext>
                      </a:extLst>
                    </p:cNvPr>
                    <p:cNvSpPr/>
                    <p:nvPr/>
                  </p:nvSpPr>
                  <p:spPr>
                    <a:xfrm>
                      <a:off x="3856627" y="2475402"/>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4" name="フリーフォーム 180">
                      <a:extLst>
                        <a:ext uri="{FF2B5EF4-FFF2-40B4-BE49-F238E27FC236}">
                          <a16:creationId xmlns:a16="http://schemas.microsoft.com/office/drawing/2014/main" id="{61AA20D1-9DE3-E06C-1889-B621A622B9DB}"/>
                        </a:ext>
                      </a:extLst>
                    </p:cNvPr>
                    <p:cNvSpPr/>
                    <p:nvPr/>
                  </p:nvSpPr>
                  <p:spPr>
                    <a:xfrm>
                      <a:off x="4461464" y="2475402"/>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5" name="フリーフォーム 181">
                      <a:extLst>
                        <a:ext uri="{FF2B5EF4-FFF2-40B4-BE49-F238E27FC236}">
                          <a16:creationId xmlns:a16="http://schemas.microsoft.com/office/drawing/2014/main" id="{42334CBA-7C0C-9B87-7B90-BE5AB6F6CC3D}"/>
                        </a:ext>
                      </a:extLst>
                    </p:cNvPr>
                    <p:cNvSpPr/>
                    <p:nvPr/>
                  </p:nvSpPr>
                  <p:spPr>
                    <a:xfrm>
                      <a:off x="3542302" y="3789852"/>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6" name="フリーフォーム 182">
                      <a:extLst>
                        <a:ext uri="{FF2B5EF4-FFF2-40B4-BE49-F238E27FC236}">
                          <a16:creationId xmlns:a16="http://schemas.microsoft.com/office/drawing/2014/main" id="{67106126-2C4D-95D1-B211-4B13F081AD1C}"/>
                        </a:ext>
                      </a:extLst>
                    </p:cNvPr>
                    <p:cNvSpPr/>
                    <p:nvPr/>
                  </p:nvSpPr>
                  <p:spPr>
                    <a:xfrm>
                      <a:off x="4632914" y="3751752"/>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7" name="フリーフォーム 183">
                      <a:extLst>
                        <a:ext uri="{FF2B5EF4-FFF2-40B4-BE49-F238E27FC236}">
                          <a16:creationId xmlns:a16="http://schemas.microsoft.com/office/drawing/2014/main" id="{D9B28D86-DA20-844A-14C2-B27A01C9DE57}"/>
                        </a:ext>
                      </a:extLst>
                    </p:cNvPr>
                    <p:cNvSpPr/>
                    <p:nvPr/>
                  </p:nvSpPr>
                  <p:spPr>
                    <a:xfrm>
                      <a:off x="3475627" y="2818302"/>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8" name="フリーフォーム 184">
                      <a:extLst>
                        <a:ext uri="{FF2B5EF4-FFF2-40B4-BE49-F238E27FC236}">
                          <a16:creationId xmlns:a16="http://schemas.microsoft.com/office/drawing/2014/main" id="{1E6FC738-765E-1271-505C-56222C775E78}"/>
                        </a:ext>
                      </a:extLst>
                    </p:cNvPr>
                    <p:cNvSpPr/>
                    <p:nvPr/>
                  </p:nvSpPr>
                  <p:spPr>
                    <a:xfrm>
                      <a:off x="4699589" y="2856402"/>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29" name="フリーフォーム 185">
                      <a:extLst>
                        <a:ext uri="{FF2B5EF4-FFF2-40B4-BE49-F238E27FC236}">
                          <a16:creationId xmlns:a16="http://schemas.microsoft.com/office/drawing/2014/main" id="{82BF3A6D-320F-B484-1414-C8E01825D128}"/>
                        </a:ext>
                      </a:extLst>
                    </p:cNvPr>
                    <p:cNvSpPr/>
                    <p:nvPr/>
                  </p:nvSpPr>
                  <p:spPr>
                    <a:xfrm>
                      <a:off x="3694702" y="3218352"/>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30" name="フリーフォーム 186">
                      <a:extLst>
                        <a:ext uri="{FF2B5EF4-FFF2-40B4-BE49-F238E27FC236}">
                          <a16:creationId xmlns:a16="http://schemas.microsoft.com/office/drawing/2014/main" id="{AE0BEF67-E184-D2D0-DDE6-40D8BA7E480A}"/>
                        </a:ext>
                      </a:extLst>
                    </p:cNvPr>
                    <p:cNvSpPr/>
                    <p:nvPr/>
                  </p:nvSpPr>
                  <p:spPr>
                    <a:xfrm>
                      <a:off x="3685177" y="3332652"/>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31" name="フリーフォーム 187">
                      <a:extLst>
                        <a:ext uri="{FF2B5EF4-FFF2-40B4-BE49-F238E27FC236}">
                          <a16:creationId xmlns:a16="http://schemas.microsoft.com/office/drawing/2014/main" id="{E9D2FC61-438E-B658-6AD8-0F2095BF594C}"/>
                        </a:ext>
                      </a:extLst>
                    </p:cNvPr>
                    <p:cNvSpPr/>
                    <p:nvPr/>
                  </p:nvSpPr>
                  <p:spPr>
                    <a:xfrm>
                      <a:off x="3099389" y="332277"/>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32" name="フリーフォーム 188">
                      <a:extLst>
                        <a:ext uri="{FF2B5EF4-FFF2-40B4-BE49-F238E27FC236}">
                          <a16:creationId xmlns:a16="http://schemas.microsoft.com/office/drawing/2014/main" id="{2A542B0C-8B58-E35D-273A-125967CBA262}"/>
                        </a:ext>
                      </a:extLst>
                    </p:cNvPr>
                    <p:cNvSpPr/>
                    <p:nvPr/>
                  </p:nvSpPr>
                  <p:spPr>
                    <a:xfrm>
                      <a:off x="2832689" y="1170477"/>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sp>
                <p:nvSpPr>
                  <p:cNvPr id="1310" name="フリーフォーム 166">
                    <a:extLst>
                      <a:ext uri="{FF2B5EF4-FFF2-40B4-BE49-F238E27FC236}">
                        <a16:creationId xmlns:a16="http://schemas.microsoft.com/office/drawing/2014/main" id="{EBB60C48-2593-C38E-B90E-013271D69285}"/>
                      </a:ext>
                    </a:extLst>
                  </p:cNvPr>
                  <p:cNvSpPr/>
                  <p:nvPr/>
                </p:nvSpPr>
                <p:spPr>
                  <a:xfrm>
                    <a:off x="3972078" y="2829747"/>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1" name="フリーフォーム 167">
                    <a:extLst>
                      <a:ext uri="{FF2B5EF4-FFF2-40B4-BE49-F238E27FC236}">
                        <a16:creationId xmlns:a16="http://schemas.microsoft.com/office/drawing/2014/main" id="{6FC97287-8838-7957-FC71-549D20D2D5DC}"/>
                      </a:ext>
                    </a:extLst>
                  </p:cNvPr>
                  <p:cNvSpPr/>
                  <p:nvPr/>
                </p:nvSpPr>
                <p:spPr>
                  <a:xfrm>
                    <a:off x="4356280" y="2846076"/>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2" name="フリーフォーム 168">
                    <a:extLst>
                      <a:ext uri="{FF2B5EF4-FFF2-40B4-BE49-F238E27FC236}">
                        <a16:creationId xmlns:a16="http://schemas.microsoft.com/office/drawing/2014/main" id="{CEF4723B-2F42-DEB3-B5F4-BB5C520E286F}"/>
                      </a:ext>
                    </a:extLst>
                  </p:cNvPr>
                  <p:cNvSpPr/>
                  <p:nvPr/>
                </p:nvSpPr>
                <p:spPr>
                  <a:xfrm>
                    <a:off x="3384250" y="2118334"/>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3" name="フリーフォーム 169">
                    <a:extLst>
                      <a:ext uri="{FF2B5EF4-FFF2-40B4-BE49-F238E27FC236}">
                        <a16:creationId xmlns:a16="http://schemas.microsoft.com/office/drawing/2014/main" id="{E0DA5FAC-E339-0A37-CE38-A142C1C42CF1}"/>
                      </a:ext>
                    </a:extLst>
                  </p:cNvPr>
                  <p:cNvSpPr/>
                  <p:nvPr/>
                </p:nvSpPr>
                <p:spPr>
                  <a:xfrm>
                    <a:off x="4590323" y="2183648"/>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4" name="フリーフォーム 170">
                    <a:extLst>
                      <a:ext uri="{FF2B5EF4-FFF2-40B4-BE49-F238E27FC236}">
                        <a16:creationId xmlns:a16="http://schemas.microsoft.com/office/drawing/2014/main" id="{D84A4DAC-BEC3-E09E-032E-3CA9CF892E23}"/>
                      </a:ext>
                    </a:extLst>
                  </p:cNvPr>
                  <p:cNvSpPr/>
                  <p:nvPr/>
                </p:nvSpPr>
                <p:spPr>
                  <a:xfrm>
                    <a:off x="3596521" y="2118334"/>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315" name="フリーフォーム 171">
                    <a:extLst>
                      <a:ext uri="{FF2B5EF4-FFF2-40B4-BE49-F238E27FC236}">
                        <a16:creationId xmlns:a16="http://schemas.microsoft.com/office/drawing/2014/main" id="{C253D2C7-3AA4-6D83-72E4-7B97B13BEE41}"/>
                      </a:ext>
                    </a:extLst>
                  </p:cNvPr>
                  <p:cNvSpPr/>
                  <p:nvPr/>
                </p:nvSpPr>
                <p:spPr>
                  <a:xfrm>
                    <a:off x="4737280" y="2183648"/>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grpSp>
              <p:nvGrpSpPr>
                <p:cNvPr id="1303" name="グループ化 1302">
                  <a:extLst>
                    <a:ext uri="{FF2B5EF4-FFF2-40B4-BE49-F238E27FC236}">
                      <a16:creationId xmlns:a16="http://schemas.microsoft.com/office/drawing/2014/main" id="{8835640C-6138-135E-92AA-02DDFCDE4B9F}"/>
                    </a:ext>
                  </a:extLst>
                </p:cNvPr>
                <p:cNvGrpSpPr/>
                <p:nvPr/>
              </p:nvGrpSpPr>
              <p:grpSpPr>
                <a:xfrm>
                  <a:off x="3072329" y="412356"/>
                  <a:ext cx="260134" cy="153645"/>
                  <a:chOff x="3072329" y="412356"/>
                  <a:chExt cx="260134" cy="153645"/>
                </a:xfrm>
              </p:grpSpPr>
              <p:sp>
                <p:nvSpPr>
                  <p:cNvPr id="1304" name="WordArt 959">
                    <a:extLst>
                      <a:ext uri="{FF2B5EF4-FFF2-40B4-BE49-F238E27FC236}">
                        <a16:creationId xmlns:a16="http://schemas.microsoft.com/office/drawing/2014/main" id="{8C122D7B-D1C3-FDEE-C4E4-BB81B98BF068}"/>
                      </a:ext>
                    </a:extLst>
                  </p:cNvPr>
                  <p:cNvSpPr>
                    <a:spLocks noChangeArrowheads="1" noChangeShapeType="1" noTextEdit="1"/>
                  </p:cNvSpPr>
                  <p:nvPr/>
                </p:nvSpPr>
                <p:spPr bwMode="auto">
                  <a:xfrm rot="165087">
                    <a:off x="3072329" y="513504"/>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nvGrpSpPr>
                  <p:cNvPr id="1305" name="グループ化 1304">
                    <a:extLst>
                      <a:ext uri="{FF2B5EF4-FFF2-40B4-BE49-F238E27FC236}">
                        <a16:creationId xmlns:a16="http://schemas.microsoft.com/office/drawing/2014/main" id="{9CB4922A-C19E-71D4-7A92-3D10D3E2D2D1}"/>
                      </a:ext>
                    </a:extLst>
                  </p:cNvPr>
                  <p:cNvGrpSpPr/>
                  <p:nvPr/>
                </p:nvGrpSpPr>
                <p:grpSpPr>
                  <a:xfrm rot="660974">
                    <a:off x="3137491" y="412356"/>
                    <a:ext cx="130961" cy="61289"/>
                    <a:chOff x="3137491" y="412356"/>
                    <a:chExt cx="138770" cy="66943"/>
                  </a:xfrm>
                </p:grpSpPr>
                <p:sp>
                  <p:nvSpPr>
                    <p:cNvPr id="1306" name="Freeform 956">
                      <a:extLst>
                        <a:ext uri="{FF2B5EF4-FFF2-40B4-BE49-F238E27FC236}">
                          <a16:creationId xmlns:a16="http://schemas.microsoft.com/office/drawing/2014/main" id="{40F70ECD-6633-EC87-FA87-1EB521BB9D74}"/>
                        </a:ext>
                      </a:extLst>
                    </p:cNvPr>
                    <p:cNvSpPr>
                      <a:spLocks/>
                    </p:cNvSpPr>
                    <p:nvPr/>
                  </p:nvSpPr>
                  <p:spPr bwMode="auto">
                    <a:xfrm rot="21031234">
                      <a:off x="3137491" y="412356"/>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307" name="Freeform 957">
                      <a:extLst>
                        <a:ext uri="{FF2B5EF4-FFF2-40B4-BE49-F238E27FC236}">
                          <a16:creationId xmlns:a16="http://schemas.microsoft.com/office/drawing/2014/main" id="{7F28DEC2-18CB-96E8-D45E-C85346AADE66}"/>
                        </a:ext>
                      </a:extLst>
                    </p:cNvPr>
                    <p:cNvSpPr>
                      <a:spLocks/>
                    </p:cNvSpPr>
                    <p:nvPr/>
                  </p:nvSpPr>
                  <p:spPr bwMode="auto">
                    <a:xfrm rot="21031234">
                      <a:off x="3195607" y="450059"/>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308" name="Freeform 958">
                      <a:extLst>
                        <a:ext uri="{FF2B5EF4-FFF2-40B4-BE49-F238E27FC236}">
                          <a16:creationId xmlns:a16="http://schemas.microsoft.com/office/drawing/2014/main" id="{53002336-F5FB-69BA-245B-8868F76665A6}"/>
                        </a:ext>
                      </a:extLst>
                    </p:cNvPr>
                    <p:cNvSpPr>
                      <a:spLocks/>
                    </p:cNvSpPr>
                    <p:nvPr/>
                  </p:nvSpPr>
                  <p:spPr bwMode="auto">
                    <a:xfrm rot="21031234">
                      <a:off x="3196882" y="427668"/>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grpSp>
        <p:grpSp>
          <p:nvGrpSpPr>
            <p:cNvPr id="1164" name="グループ化 1163">
              <a:extLst>
                <a:ext uri="{FF2B5EF4-FFF2-40B4-BE49-F238E27FC236}">
                  <a16:creationId xmlns:a16="http://schemas.microsoft.com/office/drawing/2014/main" id="{BBDF80D2-FDB3-AB24-87EF-E35E77057F5A}"/>
                </a:ext>
              </a:extLst>
            </p:cNvPr>
            <p:cNvGrpSpPr/>
            <p:nvPr/>
          </p:nvGrpSpPr>
          <p:grpSpPr>
            <a:xfrm>
              <a:off x="159776" y="2406083"/>
              <a:ext cx="796362" cy="1398911"/>
              <a:chOff x="-1" y="0"/>
              <a:chExt cx="741941" cy="1303314"/>
            </a:xfrm>
          </p:grpSpPr>
          <p:grpSp>
            <p:nvGrpSpPr>
              <p:cNvPr id="1275" name="Group 733">
                <a:extLst>
                  <a:ext uri="{FF2B5EF4-FFF2-40B4-BE49-F238E27FC236}">
                    <a16:creationId xmlns:a16="http://schemas.microsoft.com/office/drawing/2014/main" id="{75BB81B9-C294-9B26-F21A-1185D8FB00FD}"/>
                  </a:ext>
                </a:extLst>
              </p:cNvPr>
              <p:cNvGrpSpPr>
                <a:grpSpLocks/>
              </p:cNvGrpSpPr>
              <p:nvPr/>
            </p:nvGrpSpPr>
            <p:grpSpPr bwMode="auto">
              <a:xfrm flipH="1">
                <a:off x="-1" y="506361"/>
                <a:ext cx="736390" cy="796953"/>
                <a:chOff x="0" y="507567"/>
                <a:chExt cx="376" cy="421"/>
              </a:xfrm>
            </p:grpSpPr>
            <p:sp>
              <p:nvSpPr>
                <p:cNvPr id="1277" name="Freeform 734">
                  <a:extLst>
                    <a:ext uri="{FF2B5EF4-FFF2-40B4-BE49-F238E27FC236}">
                      <a16:creationId xmlns:a16="http://schemas.microsoft.com/office/drawing/2014/main" id="{F92D4C5A-BEEF-2101-6A7A-87FB0BA958A7}"/>
                    </a:ext>
                  </a:extLst>
                </p:cNvPr>
                <p:cNvSpPr>
                  <a:spLocks/>
                </p:cNvSpPr>
                <p:nvPr/>
              </p:nvSpPr>
              <p:spPr bwMode="auto">
                <a:xfrm>
                  <a:off x="244" y="507923"/>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278" name="Freeform 735">
                  <a:extLst>
                    <a:ext uri="{FF2B5EF4-FFF2-40B4-BE49-F238E27FC236}">
                      <a16:creationId xmlns:a16="http://schemas.microsoft.com/office/drawing/2014/main" id="{CB492B1C-C037-2BBB-B89C-D4A394D2788E}"/>
                    </a:ext>
                  </a:extLst>
                </p:cNvPr>
                <p:cNvSpPr>
                  <a:spLocks/>
                </p:cNvSpPr>
                <p:nvPr/>
              </p:nvSpPr>
              <p:spPr bwMode="auto">
                <a:xfrm>
                  <a:off x="59" y="507912"/>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279" name="Freeform 736">
                  <a:extLst>
                    <a:ext uri="{FF2B5EF4-FFF2-40B4-BE49-F238E27FC236}">
                      <a16:creationId xmlns:a16="http://schemas.microsoft.com/office/drawing/2014/main" id="{D3953EC4-597E-1456-43F0-AC5434D6FB79}"/>
                    </a:ext>
                  </a:extLst>
                </p:cNvPr>
                <p:cNvSpPr>
                  <a:spLocks/>
                </p:cNvSpPr>
                <p:nvPr/>
              </p:nvSpPr>
              <p:spPr bwMode="auto">
                <a:xfrm>
                  <a:off x="52" y="507779"/>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1280" name="Freeform 737">
                  <a:extLst>
                    <a:ext uri="{FF2B5EF4-FFF2-40B4-BE49-F238E27FC236}">
                      <a16:creationId xmlns:a16="http://schemas.microsoft.com/office/drawing/2014/main" id="{3B507A9F-307C-CCC8-F581-A3182A3BD33C}"/>
                    </a:ext>
                  </a:extLst>
                </p:cNvPr>
                <p:cNvSpPr>
                  <a:spLocks/>
                </p:cNvSpPr>
                <p:nvPr/>
              </p:nvSpPr>
              <p:spPr bwMode="auto">
                <a:xfrm>
                  <a:off x="83" y="507597"/>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281" name="Freeform 738">
                  <a:extLst>
                    <a:ext uri="{FF2B5EF4-FFF2-40B4-BE49-F238E27FC236}">
                      <a16:creationId xmlns:a16="http://schemas.microsoft.com/office/drawing/2014/main" id="{A5E972C8-0683-BE4A-E8E4-7D24D75C4CEC}"/>
                    </a:ext>
                  </a:extLst>
                </p:cNvPr>
                <p:cNvSpPr>
                  <a:spLocks/>
                </p:cNvSpPr>
                <p:nvPr/>
              </p:nvSpPr>
              <p:spPr bwMode="auto">
                <a:xfrm>
                  <a:off x="116" y="507586"/>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282" name="Freeform 739">
                  <a:extLst>
                    <a:ext uri="{FF2B5EF4-FFF2-40B4-BE49-F238E27FC236}">
                      <a16:creationId xmlns:a16="http://schemas.microsoft.com/office/drawing/2014/main" id="{5A8279DD-8A53-0984-BF4A-2C2F2C2069B7}"/>
                    </a:ext>
                  </a:extLst>
                </p:cNvPr>
                <p:cNvSpPr>
                  <a:spLocks/>
                </p:cNvSpPr>
                <p:nvPr/>
              </p:nvSpPr>
              <p:spPr bwMode="auto">
                <a:xfrm>
                  <a:off x="142" y="507766"/>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83" name="Freeform 740">
                  <a:extLst>
                    <a:ext uri="{FF2B5EF4-FFF2-40B4-BE49-F238E27FC236}">
                      <a16:creationId xmlns:a16="http://schemas.microsoft.com/office/drawing/2014/main" id="{335DC01D-18B2-0CCC-32F7-ABE5D939143A}"/>
                    </a:ext>
                  </a:extLst>
                </p:cNvPr>
                <p:cNvSpPr>
                  <a:spLocks/>
                </p:cNvSpPr>
                <p:nvPr/>
              </p:nvSpPr>
              <p:spPr bwMode="auto">
                <a:xfrm>
                  <a:off x="163" y="507755"/>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84" name="Freeform 741">
                  <a:extLst>
                    <a:ext uri="{FF2B5EF4-FFF2-40B4-BE49-F238E27FC236}">
                      <a16:creationId xmlns:a16="http://schemas.microsoft.com/office/drawing/2014/main" id="{6FB23E96-6F9E-E927-578B-469DC81E5F84}"/>
                    </a:ext>
                  </a:extLst>
                </p:cNvPr>
                <p:cNvSpPr>
                  <a:spLocks/>
                </p:cNvSpPr>
                <p:nvPr/>
              </p:nvSpPr>
              <p:spPr bwMode="auto">
                <a:xfrm>
                  <a:off x="80" y="507618"/>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285" name="Freeform 742">
                  <a:extLst>
                    <a:ext uri="{FF2B5EF4-FFF2-40B4-BE49-F238E27FC236}">
                      <a16:creationId xmlns:a16="http://schemas.microsoft.com/office/drawing/2014/main" id="{0710C51C-993E-CE6C-68FF-625955EB5F45}"/>
                    </a:ext>
                  </a:extLst>
                </p:cNvPr>
                <p:cNvSpPr>
                  <a:spLocks/>
                </p:cNvSpPr>
                <p:nvPr/>
              </p:nvSpPr>
              <p:spPr bwMode="auto">
                <a:xfrm>
                  <a:off x="216" y="507617"/>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286" name="Freeform 743">
                  <a:extLst>
                    <a:ext uri="{FF2B5EF4-FFF2-40B4-BE49-F238E27FC236}">
                      <a16:creationId xmlns:a16="http://schemas.microsoft.com/office/drawing/2014/main" id="{1BADBF06-B657-7C55-DC69-E2DB2DF386A9}"/>
                    </a:ext>
                  </a:extLst>
                </p:cNvPr>
                <p:cNvSpPr>
                  <a:spLocks/>
                </p:cNvSpPr>
                <p:nvPr/>
              </p:nvSpPr>
              <p:spPr bwMode="auto">
                <a:xfrm>
                  <a:off x="267" y="507601"/>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87" name="Freeform 744">
                  <a:extLst>
                    <a:ext uri="{FF2B5EF4-FFF2-40B4-BE49-F238E27FC236}">
                      <a16:creationId xmlns:a16="http://schemas.microsoft.com/office/drawing/2014/main" id="{5E26D4D1-D947-F858-F174-E13D6D03B233}"/>
                    </a:ext>
                  </a:extLst>
                </p:cNvPr>
                <p:cNvSpPr>
                  <a:spLocks/>
                </p:cNvSpPr>
                <p:nvPr/>
              </p:nvSpPr>
              <p:spPr bwMode="auto">
                <a:xfrm>
                  <a:off x="250" y="507592"/>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88" name="Freeform 745">
                  <a:extLst>
                    <a:ext uri="{FF2B5EF4-FFF2-40B4-BE49-F238E27FC236}">
                      <a16:creationId xmlns:a16="http://schemas.microsoft.com/office/drawing/2014/main" id="{D905270F-FB1C-D22D-757D-0B0707AE4C93}"/>
                    </a:ext>
                  </a:extLst>
                </p:cNvPr>
                <p:cNvSpPr>
                  <a:spLocks/>
                </p:cNvSpPr>
                <p:nvPr/>
              </p:nvSpPr>
              <p:spPr bwMode="auto">
                <a:xfrm>
                  <a:off x="156" y="507567"/>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289" name="Freeform 746">
                  <a:extLst>
                    <a:ext uri="{FF2B5EF4-FFF2-40B4-BE49-F238E27FC236}">
                      <a16:creationId xmlns:a16="http://schemas.microsoft.com/office/drawing/2014/main" id="{512C7CCF-0BE5-054D-76D5-29F8038A4133}"/>
                    </a:ext>
                  </a:extLst>
                </p:cNvPr>
                <p:cNvSpPr>
                  <a:spLocks/>
                </p:cNvSpPr>
                <p:nvPr/>
              </p:nvSpPr>
              <p:spPr bwMode="auto">
                <a:xfrm>
                  <a:off x="94" y="507586"/>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290" name="Freeform 747">
                  <a:extLst>
                    <a:ext uri="{FF2B5EF4-FFF2-40B4-BE49-F238E27FC236}">
                      <a16:creationId xmlns:a16="http://schemas.microsoft.com/office/drawing/2014/main" id="{989FD804-F9BC-85FA-D59C-6AE084A86A0D}"/>
                    </a:ext>
                  </a:extLst>
                </p:cNvPr>
                <p:cNvSpPr>
                  <a:spLocks/>
                </p:cNvSpPr>
                <p:nvPr/>
              </p:nvSpPr>
              <p:spPr bwMode="auto">
                <a:xfrm>
                  <a:off x="208" y="507675"/>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291" name="Freeform 748">
                  <a:extLst>
                    <a:ext uri="{FF2B5EF4-FFF2-40B4-BE49-F238E27FC236}">
                      <a16:creationId xmlns:a16="http://schemas.microsoft.com/office/drawing/2014/main" id="{B1DEC90D-1A5F-BB17-3F19-269FFC25045F}"/>
                    </a:ext>
                  </a:extLst>
                </p:cNvPr>
                <p:cNvSpPr>
                  <a:spLocks/>
                </p:cNvSpPr>
                <p:nvPr/>
              </p:nvSpPr>
              <p:spPr bwMode="auto">
                <a:xfrm>
                  <a:off x="84" y="507667"/>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292" name="Freeform 749">
                  <a:extLst>
                    <a:ext uri="{FF2B5EF4-FFF2-40B4-BE49-F238E27FC236}">
                      <a16:creationId xmlns:a16="http://schemas.microsoft.com/office/drawing/2014/main" id="{EFB96CA5-E3BB-0E33-F99E-F1AAFBB7819F}"/>
                    </a:ext>
                  </a:extLst>
                </p:cNvPr>
                <p:cNvSpPr>
                  <a:spLocks/>
                </p:cNvSpPr>
                <p:nvPr/>
              </p:nvSpPr>
              <p:spPr bwMode="auto">
                <a:xfrm>
                  <a:off x="262" y="507916"/>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93" name="Freeform 750">
                  <a:extLst>
                    <a:ext uri="{FF2B5EF4-FFF2-40B4-BE49-F238E27FC236}">
                      <a16:creationId xmlns:a16="http://schemas.microsoft.com/office/drawing/2014/main" id="{EBD70304-2AD2-0329-D8FF-A922CAAAC30D}"/>
                    </a:ext>
                  </a:extLst>
                </p:cNvPr>
                <p:cNvSpPr>
                  <a:spLocks/>
                </p:cNvSpPr>
                <p:nvPr/>
              </p:nvSpPr>
              <p:spPr bwMode="auto">
                <a:xfrm>
                  <a:off x="130" y="507907"/>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94" name="Line 751">
                  <a:extLst>
                    <a:ext uri="{FF2B5EF4-FFF2-40B4-BE49-F238E27FC236}">
                      <a16:creationId xmlns:a16="http://schemas.microsoft.com/office/drawing/2014/main" id="{61905986-C5F8-B099-D756-03A0A38FB154}"/>
                    </a:ext>
                  </a:extLst>
                </p:cNvPr>
                <p:cNvSpPr>
                  <a:spLocks noChangeShapeType="1"/>
                </p:cNvSpPr>
                <p:nvPr/>
              </p:nvSpPr>
              <p:spPr bwMode="auto">
                <a:xfrm flipH="1">
                  <a:off x="208" y="507805"/>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95" name="Freeform 752">
                  <a:extLst>
                    <a:ext uri="{FF2B5EF4-FFF2-40B4-BE49-F238E27FC236}">
                      <a16:creationId xmlns:a16="http://schemas.microsoft.com/office/drawing/2014/main" id="{495E0A3F-79A4-97C0-DE58-FCBE9F151F09}"/>
                    </a:ext>
                  </a:extLst>
                </p:cNvPr>
                <p:cNvSpPr>
                  <a:spLocks/>
                </p:cNvSpPr>
                <p:nvPr/>
              </p:nvSpPr>
              <p:spPr bwMode="auto">
                <a:xfrm>
                  <a:off x="166" y="507811"/>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96" name="Line 753">
                  <a:extLst>
                    <a:ext uri="{FF2B5EF4-FFF2-40B4-BE49-F238E27FC236}">
                      <a16:creationId xmlns:a16="http://schemas.microsoft.com/office/drawing/2014/main" id="{70C0125C-867C-71AE-4E76-F8079A8C1168}"/>
                    </a:ext>
                  </a:extLst>
                </p:cNvPr>
                <p:cNvSpPr>
                  <a:spLocks noChangeShapeType="1"/>
                </p:cNvSpPr>
                <p:nvPr/>
              </p:nvSpPr>
              <p:spPr bwMode="auto">
                <a:xfrm>
                  <a:off x="192" y="507805"/>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97" name="Freeform 754">
                  <a:extLst>
                    <a:ext uri="{FF2B5EF4-FFF2-40B4-BE49-F238E27FC236}">
                      <a16:creationId xmlns:a16="http://schemas.microsoft.com/office/drawing/2014/main" id="{B9FECF78-3A91-F474-7EE4-F4BAD7B73C82}"/>
                    </a:ext>
                  </a:extLst>
                </p:cNvPr>
                <p:cNvSpPr>
                  <a:spLocks/>
                </p:cNvSpPr>
                <p:nvPr/>
              </p:nvSpPr>
              <p:spPr bwMode="auto">
                <a:xfrm>
                  <a:off x="0" y="507599"/>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298" name="Freeform 755">
                  <a:extLst>
                    <a:ext uri="{FF2B5EF4-FFF2-40B4-BE49-F238E27FC236}">
                      <a16:creationId xmlns:a16="http://schemas.microsoft.com/office/drawing/2014/main" id="{8F708355-C3B7-621B-B288-DB5C98FBABDA}"/>
                    </a:ext>
                  </a:extLst>
                </p:cNvPr>
                <p:cNvSpPr>
                  <a:spLocks/>
                </p:cNvSpPr>
                <p:nvPr/>
              </p:nvSpPr>
              <p:spPr bwMode="auto">
                <a:xfrm>
                  <a:off x="168" y="507681"/>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299" name="Freeform 756">
                  <a:extLst>
                    <a:ext uri="{FF2B5EF4-FFF2-40B4-BE49-F238E27FC236}">
                      <a16:creationId xmlns:a16="http://schemas.microsoft.com/office/drawing/2014/main" id="{30898F07-412C-2ACF-F32A-B180914C6107}"/>
                    </a:ext>
                  </a:extLst>
                </p:cNvPr>
                <p:cNvSpPr>
                  <a:spLocks/>
                </p:cNvSpPr>
                <p:nvPr/>
              </p:nvSpPr>
              <p:spPr bwMode="auto">
                <a:xfrm>
                  <a:off x="31" y="507631"/>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pic>
            <p:nvPicPr>
              <p:cNvPr id="1276" name="図 1275">
                <a:extLst>
                  <a:ext uri="{FF2B5EF4-FFF2-40B4-BE49-F238E27FC236}">
                    <a16:creationId xmlns:a16="http://schemas.microsoft.com/office/drawing/2014/main" id="{C72E44FE-7820-3F28-AF6A-BE88433B47CB}"/>
                  </a:ext>
                </a:extLst>
              </p:cNvPr>
              <p:cNvPicPr>
                <a:picLocks noChangeAspect="1"/>
              </p:cNvPicPr>
              <p:nvPr/>
            </p:nvPicPr>
            <p:blipFill>
              <a:blip r:embed="rId7"/>
              <a:stretch>
                <a:fillRect/>
              </a:stretch>
            </p:blipFill>
            <p:spPr>
              <a:xfrm>
                <a:off x="14278" y="0"/>
                <a:ext cx="727662" cy="625550"/>
              </a:xfrm>
              <a:prstGeom prst="rect">
                <a:avLst/>
              </a:prstGeom>
            </p:spPr>
          </p:pic>
        </p:grpSp>
        <p:grpSp>
          <p:nvGrpSpPr>
            <p:cNvPr id="1165" name="グループ化 1164">
              <a:extLst>
                <a:ext uri="{FF2B5EF4-FFF2-40B4-BE49-F238E27FC236}">
                  <a16:creationId xmlns:a16="http://schemas.microsoft.com/office/drawing/2014/main" id="{7C668762-154D-DB2C-5CF8-AD2C41B0518A}"/>
                </a:ext>
              </a:extLst>
            </p:cNvPr>
            <p:cNvGrpSpPr/>
            <p:nvPr/>
          </p:nvGrpSpPr>
          <p:grpSpPr>
            <a:xfrm>
              <a:off x="2837455" y="2467982"/>
              <a:ext cx="1019638" cy="1460074"/>
              <a:chOff x="1483179" y="141026"/>
              <a:chExt cx="1983616" cy="2707897"/>
            </a:xfrm>
          </p:grpSpPr>
          <p:pic>
            <p:nvPicPr>
              <p:cNvPr id="1239" name="図 1238">
                <a:extLst>
                  <a:ext uri="{FF2B5EF4-FFF2-40B4-BE49-F238E27FC236}">
                    <a16:creationId xmlns:a16="http://schemas.microsoft.com/office/drawing/2014/main" id="{E5AB57F6-C4F0-9652-CD87-D005BA7004BC}"/>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8435" t="6587" r="6636"/>
              <a:stretch/>
            </p:blipFill>
            <p:spPr bwMode="auto">
              <a:xfrm rot="20965398" flipH="1">
                <a:off x="1483179" y="141026"/>
                <a:ext cx="1375638" cy="1577136"/>
              </a:xfrm>
              <a:prstGeom prst="rect">
                <a:avLst/>
              </a:prstGeom>
              <a:noFill/>
              <a:extLst>
                <a:ext uri="{909E8E84-426E-40DD-AFC4-6F175D3DCCD1}">
                  <a14:hiddenFill xmlns:a14="http://schemas.microsoft.com/office/drawing/2010/main">
                    <a:solidFill>
                      <a:srgbClr val="FFFFFF"/>
                    </a:solidFill>
                  </a14:hiddenFill>
                </a:ext>
              </a:extLst>
            </p:spPr>
          </p:pic>
          <p:grpSp>
            <p:nvGrpSpPr>
              <p:cNvPr id="1240" name="Group 275">
                <a:extLst>
                  <a:ext uri="{FF2B5EF4-FFF2-40B4-BE49-F238E27FC236}">
                    <a16:creationId xmlns:a16="http://schemas.microsoft.com/office/drawing/2014/main" id="{8EAA5F0C-7280-74B8-DD00-4057C21028A9}"/>
                  </a:ext>
                </a:extLst>
              </p:cNvPr>
              <p:cNvGrpSpPr>
                <a:grpSpLocks/>
              </p:cNvGrpSpPr>
              <p:nvPr/>
            </p:nvGrpSpPr>
            <p:grpSpPr bwMode="auto">
              <a:xfrm flipH="1">
                <a:off x="1681196" y="1422375"/>
                <a:ext cx="1785599" cy="1426548"/>
                <a:chOff x="1684500" y="1437427"/>
                <a:chExt cx="510" cy="382"/>
              </a:xfrm>
            </p:grpSpPr>
            <p:sp>
              <p:nvSpPr>
                <p:cNvPr id="1241" name="Freeform 276">
                  <a:extLst>
                    <a:ext uri="{FF2B5EF4-FFF2-40B4-BE49-F238E27FC236}">
                      <a16:creationId xmlns:a16="http://schemas.microsoft.com/office/drawing/2014/main" id="{B6DDF72E-305B-CE8B-5B08-4A5D9E252230}"/>
                    </a:ext>
                  </a:extLst>
                </p:cNvPr>
                <p:cNvSpPr>
                  <a:spLocks/>
                </p:cNvSpPr>
                <p:nvPr/>
              </p:nvSpPr>
              <p:spPr bwMode="auto">
                <a:xfrm flipH="1">
                  <a:off x="1684565" y="143775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2" name="Freeform 277">
                  <a:extLst>
                    <a:ext uri="{FF2B5EF4-FFF2-40B4-BE49-F238E27FC236}">
                      <a16:creationId xmlns:a16="http://schemas.microsoft.com/office/drawing/2014/main" id="{2DA124FD-C541-DAB1-B752-21C52585A9F3}"/>
                    </a:ext>
                  </a:extLst>
                </p:cNvPr>
                <p:cNvSpPr>
                  <a:spLocks/>
                </p:cNvSpPr>
                <p:nvPr/>
              </p:nvSpPr>
              <p:spPr bwMode="auto">
                <a:xfrm flipH="1">
                  <a:off x="1684800" y="143774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3" name="Freeform 278">
                  <a:extLst>
                    <a:ext uri="{FF2B5EF4-FFF2-40B4-BE49-F238E27FC236}">
                      <a16:creationId xmlns:a16="http://schemas.microsoft.com/office/drawing/2014/main" id="{16AA4EC4-DE39-1223-370A-26E47A7577D5}"/>
                    </a:ext>
                  </a:extLst>
                </p:cNvPr>
                <p:cNvSpPr>
                  <a:spLocks/>
                </p:cNvSpPr>
                <p:nvPr/>
              </p:nvSpPr>
              <p:spPr bwMode="auto">
                <a:xfrm>
                  <a:off x="1684574" y="143762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4" name="Freeform 279">
                  <a:extLst>
                    <a:ext uri="{FF2B5EF4-FFF2-40B4-BE49-F238E27FC236}">
                      <a16:creationId xmlns:a16="http://schemas.microsoft.com/office/drawing/2014/main" id="{7AF79541-0545-A603-5A5B-3A412956250A}"/>
                    </a:ext>
                  </a:extLst>
                </p:cNvPr>
                <p:cNvSpPr>
                  <a:spLocks/>
                </p:cNvSpPr>
                <p:nvPr/>
              </p:nvSpPr>
              <p:spPr bwMode="auto">
                <a:xfrm>
                  <a:off x="1684509" y="143744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5" name="Freeform 280">
                  <a:extLst>
                    <a:ext uri="{FF2B5EF4-FFF2-40B4-BE49-F238E27FC236}">
                      <a16:creationId xmlns:a16="http://schemas.microsoft.com/office/drawing/2014/main" id="{E0A414D3-0297-395A-526F-C8274C0F1181}"/>
                    </a:ext>
                  </a:extLst>
                </p:cNvPr>
                <p:cNvSpPr>
                  <a:spLocks/>
                </p:cNvSpPr>
                <p:nvPr/>
              </p:nvSpPr>
              <p:spPr bwMode="auto">
                <a:xfrm>
                  <a:off x="1684652" y="143748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6" name="Freeform 281">
                  <a:extLst>
                    <a:ext uri="{FF2B5EF4-FFF2-40B4-BE49-F238E27FC236}">
                      <a16:creationId xmlns:a16="http://schemas.microsoft.com/office/drawing/2014/main" id="{A6A42D8F-BF25-E10F-0FDC-8D4872BD038A}"/>
                    </a:ext>
                  </a:extLst>
                </p:cNvPr>
                <p:cNvSpPr>
                  <a:spLocks/>
                </p:cNvSpPr>
                <p:nvPr/>
              </p:nvSpPr>
              <p:spPr bwMode="auto">
                <a:xfrm>
                  <a:off x="1684569" y="143748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7" name="Freeform 282">
                  <a:extLst>
                    <a:ext uri="{FF2B5EF4-FFF2-40B4-BE49-F238E27FC236}">
                      <a16:creationId xmlns:a16="http://schemas.microsoft.com/office/drawing/2014/main" id="{A8DE476D-CAFB-06B0-E7D0-9818E6145126}"/>
                    </a:ext>
                  </a:extLst>
                </p:cNvPr>
                <p:cNvSpPr>
                  <a:spLocks/>
                </p:cNvSpPr>
                <p:nvPr/>
              </p:nvSpPr>
              <p:spPr bwMode="auto">
                <a:xfrm>
                  <a:off x="1684908" y="143749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48" name="Freeform 283">
                  <a:extLst>
                    <a:ext uri="{FF2B5EF4-FFF2-40B4-BE49-F238E27FC236}">
                      <a16:creationId xmlns:a16="http://schemas.microsoft.com/office/drawing/2014/main" id="{C09CD44F-0D3D-CBC5-F9C7-B4054EBFE10A}"/>
                    </a:ext>
                  </a:extLst>
                </p:cNvPr>
                <p:cNvSpPr>
                  <a:spLocks/>
                </p:cNvSpPr>
                <p:nvPr/>
              </p:nvSpPr>
              <p:spPr bwMode="auto">
                <a:xfrm>
                  <a:off x="1684847" y="143748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249" name="Freeform 284">
                  <a:extLst>
                    <a:ext uri="{FF2B5EF4-FFF2-40B4-BE49-F238E27FC236}">
                      <a16:creationId xmlns:a16="http://schemas.microsoft.com/office/drawing/2014/main" id="{20D717C0-4A63-B01D-40FA-2D10A60ADFF1}"/>
                    </a:ext>
                  </a:extLst>
                </p:cNvPr>
                <p:cNvSpPr>
                  <a:spLocks/>
                </p:cNvSpPr>
                <p:nvPr/>
              </p:nvSpPr>
              <p:spPr bwMode="auto">
                <a:xfrm>
                  <a:off x="1684749" y="143742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250" name="Freeform 285">
                  <a:extLst>
                    <a:ext uri="{FF2B5EF4-FFF2-40B4-BE49-F238E27FC236}">
                      <a16:creationId xmlns:a16="http://schemas.microsoft.com/office/drawing/2014/main" id="{0D793E88-4E21-9D71-CB55-0EA0E8330E38}"/>
                    </a:ext>
                  </a:extLst>
                </p:cNvPr>
                <p:cNvSpPr>
                  <a:spLocks/>
                </p:cNvSpPr>
                <p:nvPr/>
              </p:nvSpPr>
              <p:spPr bwMode="auto">
                <a:xfrm flipH="1">
                  <a:off x="1684826" y="143751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1" name="Freeform 286">
                  <a:extLst>
                    <a:ext uri="{FF2B5EF4-FFF2-40B4-BE49-F238E27FC236}">
                      <a16:creationId xmlns:a16="http://schemas.microsoft.com/office/drawing/2014/main" id="{76E041EE-3264-306A-496C-E3568D2A7C66}"/>
                    </a:ext>
                  </a:extLst>
                </p:cNvPr>
                <p:cNvSpPr>
                  <a:spLocks/>
                </p:cNvSpPr>
                <p:nvPr/>
              </p:nvSpPr>
              <p:spPr bwMode="auto">
                <a:xfrm>
                  <a:off x="1684659" y="143763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2" name="Freeform 287">
                  <a:extLst>
                    <a:ext uri="{FF2B5EF4-FFF2-40B4-BE49-F238E27FC236}">
                      <a16:creationId xmlns:a16="http://schemas.microsoft.com/office/drawing/2014/main" id="{F8FC3016-643C-0644-40C8-E193E2480195}"/>
                    </a:ext>
                  </a:extLst>
                </p:cNvPr>
                <p:cNvSpPr>
                  <a:spLocks/>
                </p:cNvSpPr>
                <p:nvPr/>
              </p:nvSpPr>
              <p:spPr bwMode="auto">
                <a:xfrm flipH="1">
                  <a:off x="1684679" y="143754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3" name="Freeform 288">
                  <a:extLst>
                    <a:ext uri="{FF2B5EF4-FFF2-40B4-BE49-F238E27FC236}">
                      <a16:creationId xmlns:a16="http://schemas.microsoft.com/office/drawing/2014/main" id="{6D55BDED-92FC-A765-BC2A-E5CD2012AFB1}"/>
                    </a:ext>
                  </a:extLst>
                </p:cNvPr>
                <p:cNvSpPr>
                  <a:spLocks/>
                </p:cNvSpPr>
                <p:nvPr/>
              </p:nvSpPr>
              <p:spPr bwMode="auto">
                <a:xfrm flipH="1">
                  <a:off x="1684796" y="143756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4" name="Freeform 289">
                  <a:extLst>
                    <a:ext uri="{FF2B5EF4-FFF2-40B4-BE49-F238E27FC236}">
                      <a16:creationId xmlns:a16="http://schemas.microsoft.com/office/drawing/2014/main" id="{362F20C2-D680-E4D0-1362-E6CCB9B987E1}"/>
                    </a:ext>
                  </a:extLst>
                </p:cNvPr>
                <p:cNvSpPr>
                  <a:spLocks/>
                </p:cNvSpPr>
                <p:nvPr/>
              </p:nvSpPr>
              <p:spPr bwMode="auto">
                <a:xfrm flipH="1">
                  <a:off x="1684831" y="143755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5" name="Freeform 290">
                  <a:extLst>
                    <a:ext uri="{FF2B5EF4-FFF2-40B4-BE49-F238E27FC236}">
                      <a16:creationId xmlns:a16="http://schemas.microsoft.com/office/drawing/2014/main" id="{9C2D6921-988F-403B-ED5B-741CB2781D14}"/>
                    </a:ext>
                  </a:extLst>
                </p:cNvPr>
                <p:cNvSpPr>
                  <a:spLocks/>
                </p:cNvSpPr>
                <p:nvPr/>
              </p:nvSpPr>
              <p:spPr bwMode="auto">
                <a:xfrm flipH="1">
                  <a:off x="1684695" y="143746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6" name="Freeform 291">
                  <a:extLst>
                    <a:ext uri="{FF2B5EF4-FFF2-40B4-BE49-F238E27FC236}">
                      <a16:creationId xmlns:a16="http://schemas.microsoft.com/office/drawing/2014/main" id="{2BC32861-58ED-9828-660C-16A698BBA7AC}"/>
                    </a:ext>
                  </a:extLst>
                </p:cNvPr>
                <p:cNvSpPr>
                  <a:spLocks/>
                </p:cNvSpPr>
                <p:nvPr/>
              </p:nvSpPr>
              <p:spPr bwMode="auto">
                <a:xfrm>
                  <a:off x="1684915" y="143749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57" name="Line 292">
                  <a:extLst>
                    <a:ext uri="{FF2B5EF4-FFF2-40B4-BE49-F238E27FC236}">
                      <a16:creationId xmlns:a16="http://schemas.microsoft.com/office/drawing/2014/main" id="{7DC74A63-348A-BE8C-8FB6-3F9BC4D07547}"/>
                    </a:ext>
                  </a:extLst>
                </p:cNvPr>
                <p:cNvSpPr>
                  <a:spLocks noChangeShapeType="1"/>
                </p:cNvSpPr>
                <p:nvPr/>
              </p:nvSpPr>
              <p:spPr bwMode="auto">
                <a:xfrm>
                  <a:off x="1684747" y="143766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58" name="Line 293">
                  <a:extLst>
                    <a:ext uri="{FF2B5EF4-FFF2-40B4-BE49-F238E27FC236}">
                      <a16:creationId xmlns:a16="http://schemas.microsoft.com/office/drawing/2014/main" id="{15B94EE4-E6B2-2ABE-0401-9294A163C075}"/>
                    </a:ext>
                  </a:extLst>
                </p:cNvPr>
                <p:cNvSpPr>
                  <a:spLocks noChangeShapeType="1"/>
                </p:cNvSpPr>
                <p:nvPr/>
              </p:nvSpPr>
              <p:spPr bwMode="auto">
                <a:xfrm flipH="1">
                  <a:off x="1684787" y="143766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59" name="Freeform 294">
                  <a:extLst>
                    <a:ext uri="{FF2B5EF4-FFF2-40B4-BE49-F238E27FC236}">
                      <a16:creationId xmlns:a16="http://schemas.microsoft.com/office/drawing/2014/main" id="{4EEE3633-1C40-A737-C03B-6FF4AAFE331E}"/>
                    </a:ext>
                  </a:extLst>
                </p:cNvPr>
                <p:cNvSpPr>
                  <a:spLocks/>
                </p:cNvSpPr>
                <p:nvPr/>
              </p:nvSpPr>
              <p:spPr bwMode="auto">
                <a:xfrm>
                  <a:off x="1684785" y="143764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60" name="Freeform 295">
                  <a:extLst>
                    <a:ext uri="{FF2B5EF4-FFF2-40B4-BE49-F238E27FC236}">
                      <a16:creationId xmlns:a16="http://schemas.microsoft.com/office/drawing/2014/main" id="{66AD89CB-2E56-C78E-31CF-FCD16BCDD657}"/>
                    </a:ext>
                  </a:extLst>
                </p:cNvPr>
                <p:cNvSpPr>
                  <a:spLocks/>
                </p:cNvSpPr>
                <p:nvPr/>
              </p:nvSpPr>
              <p:spPr bwMode="auto">
                <a:xfrm flipH="1">
                  <a:off x="1684643" y="143774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61" name="Freeform 296">
                  <a:extLst>
                    <a:ext uri="{FF2B5EF4-FFF2-40B4-BE49-F238E27FC236}">
                      <a16:creationId xmlns:a16="http://schemas.microsoft.com/office/drawing/2014/main" id="{DAAF00A6-8E16-729F-B04E-8BD8DF0A859F}"/>
                    </a:ext>
                  </a:extLst>
                </p:cNvPr>
                <p:cNvSpPr>
                  <a:spLocks/>
                </p:cNvSpPr>
                <p:nvPr/>
              </p:nvSpPr>
              <p:spPr bwMode="auto">
                <a:xfrm flipH="1">
                  <a:off x="1684835" y="143773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62" name="Freeform 297">
                  <a:extLst>
                    <a:ext uri="{FF2B5EF4-FFF2-40B4-BE49-F238E27FC236}">
                      <a16:creationId xmlns:a16="http://schemas.microsoft.com/office/drawing/2014/main" id="{C102CDC2-38CC-20B1-FD0E-C50172BF2AE3}"/>
                    </a:ext>
                  </a:extLst>
                </p:cNvPr>
                <p:cNvSpPr>
                  <a:spLocks/>
                </p:cNvSpPr>
                <p:nvPr/>
              </p:nvSpPr>
              <p:spPr bwMode="auto">
                <a:xfrm flipH="1">
                  <a:off x="1684714" y="143753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63" name="Freeform 298">
                  <a:extLst>
                    <a:ext uri="{FF2B5EF4-FFF2-40B4-BE49-F238E27FC236}">
                      <a16:creationId xmlns:a16="http://schemas.microsoft.com/office/drawing/2014/main" id="{6CA4D9FD-62B6-E2A2-BB98-CED09B22EDBF}"/>
                    </a:ext>
                  </a:extLst>
                </p:cNvPr>
                <p:cNvSpPr>
                  <a:spLocks/>
                </p:cNvSpPr>
                <p:nvPr/>
              </p:nvSpPr>
              <p:spPr bwMode="auto">
                <a:xfrm flipH="1">
                  <a:off x="1684509" y="143755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nvGrpSpPr>
                <p:cNvPr id="1264" name="Group 299">
                  <a:extLst>
                    <a:ext uri="{FF2B5EF4-FFF2-40B4-BE49-F238E27FC236}">
                      <a16:creationId xmlns:a16="http://schemas.microsoft.com/office/drawing/2014/main" id="{CAF99265-533A-ADD6-9355-A3068CF62A09}"/>
                    </a:ext>
                  </a:extLst>
                </p:cNvPr>
                <p:cNvGrpSpPr>
                  <a:grpSpLocks/>
                </p:cNvGrpSpPr>
                <p:nvPr/>
              </p:nvGrpSpPr>
              <p:grpSpPr bwMode="auto">
                <a:xfrm>
                  <a:off x="1684500" y="1437574"/>
                  <a:ext cx="124" cy="67"/>
                  <a:chOff x="1684500" y="1437574"/>
                  <a:chExt cx="124" cy="89"/>
                </a:xfrm>
              </p:grpSpPr>
              <p:sp>
                <p:nvSpPr>
                  <p:cNvPr id="1271" name="Freeform 300">
                    <a:extLst>
                      <a:ext uri="{FF2B5EF4-FFF2-40B4-BE49-F238E27FC236}">
                        <a16:creationId xmlns:a16="http://schemas.microsoft.com/office/drawing/2014/main" id="{59B78101-767C-45D0-768A-B3E07F201DF6}"/>
                      </a:ext>
                    </a:extLst>
                  </p:cNvPr>
                  <p:cNvSpPr>
                    <a:spLocks/>
                  </p:cNvSpPr>
                  <p:nvPr/>
                </p:nvSpPr>
                <p:spPr bwMode="auto">
                  <a:xfrm flipH="1">
                    <a:off x="1684500" y="143757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72" name="Freeform 301">
                    <a:extLst>
                      <a:ext uri="{FF2B5EF4-FFF2-40B4-BE49-F238E27FC236}">
                        <a16:creationId xmlns:a16="http://schemas.microsoft.com/office/drawing/2014/main" id="{CB3AE3F1-DC13-3251-6FD5-550E475320E4}"/>
                      </a:ext>
                    </a:extLst>
                  </p:cNvPr>
                  <p:cNvSpPr>
                    <a:spLocks/>
                  </p:cNvSpPr>
                  <p:nvPr/>
                </p:nvSpPr>
                <p:spPr bwMode="auto">
                  <a:xfrm flipH="1">
                    <a:off x="1684544"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73" name="Freeform 302">
                    <a:extLst>
                      <a:ext uri="{FF2B5EF4-FFF2-40B4-BE49-F238E27FC236}">
                        <a16:creationId xmlns:a16="http://schemas.microsoft.com/office/drawing/2014/main" id="{CCF0C999-81E2-24E0-A2B0-3792C5117A50}"/>
                      </a:ext>
                    </a:extLst>
                  </p:cNvPr>
                  <p:cNvSpPr>
                    <a:spLocks/>
                  </p:cNvSpPr>
                  <p:nvPr/>
                </p:nvSpPr>
                <p:spPr bwMode="auto">
                  <a:xfrm flipH="1">
                    <a:off x="1684529"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74" name="Freeform 303">
                    <a:extLst>
                      <a:ext uri="{FF2B5EF4-FFF2-40B4-BE49-F238E27FC236}">
                        <a16:creationId xmlns:a16="http://schemas.microsoft.com/office/drawing/2014/main" id="{8FD04584-0553-DB33-4B8A-6786B5EBEC99}"/>
                      </a:ext>
                    </a:extLst>
                  </p:cNvPr>
                  <p:cNvSpPr>
                    <a:spLocks/>
                  </p:cNvSpPr>
                  <p:nvPr/>
                </p:nvSpPr>
                <p:spPr bwMode="auto">
                  <a:xfrm flipH="1">
                    <a:off x="1684515" y="143761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grpSp>
              <p:nvGrpSpPr>
                <p:cNvPr id="1265" name="Group 304">
                  <a:extLst>
                    <a:ext uri="{FF2B5EF4-FFF2-40B4-BE49-F238E27FC236}">
                      <a16:creationId xmlns:a16="http://schemas.microsoft.com/office/drawing/2014/main" id="{F135FF7F-693D-B6CE-B64B-F55FC63E796B}"/>
                    </a:ext>
                  </a:extLst>
                </p:cNvPr>
                <p:cNvGrpSpPr>
                  <a:grpSpLocks/>
                </p:cNvGrpSpPr>
                <p:nvPr/>
              </p:nvGrpSpPr>
              <p:grpSpPr bwMode="auto">
                <a:xfrm flipH="1">
                  <a:off x="1684888" y="1437589"/>
                  <a:ext cx="122" cy="70"/>
                  <a:chOff x="1684888" y="1437589"/>
                  <a:chExt cx="124" cy="89"/>
                </a:xfrm>
              </p:grpSpPr>
              <p:sp>
                <p:nvSpPr>
                  <p:cNvPr id="1267" name="Freeform 305">
                    <a:extLst>
                      <a:ext uri="{FF2B5EF4-FFF2-40B4-BE49-F238E27FC236}">
                        <a16:creationId xmlns:a16="http://schemas.microsoft.com/office/drawing/2014/main" id="{393769CD-25EF-6222-230B-4DF93E30F939}"/>
                      </a:ext>
                    </a:extLst>
                  </p:cNvPr>
                  <p:cNvSpPr>
                    <a:spLocks/>
                  </p:cNvSpPr>
                  <p:nvPr/>
                </p:nvSpPr>
                <p:spPr bwMode="auto">
                  <a:xfrm flipH="1">
                    <a:off x="1684888" y="143758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68" name="Freeform 306">
                    <a:extLst>
                      <a:ext uri="{FF2B5EF4-FFF2-40B4-BE49-F238E27FC236}">
                        <a16:creationId xmlns:a16="http://schemas.microsoft.com/office/drawing/2014/main" id="{4E108E6C-8777-5C17-9EA4-A875D5348382}"/>
                      </a:ext>
                    </a:extLst>
                  </p:cNvPr>
                  <p:cNvSpPr>
                    <a:spLocks/>
                  </p:cNvSpPr>
                  <p:nvPr/>
                </p:nvSpPr>
                <p:spPr bwMode="auto">
                  <a:xfrm flipH="1">
                    <a:off x="1684932"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69" name="Freeform 307">
                    <a:extLst>
                      <a:ext uri="{FF2B5EF4-FFF2-40B4-BE49-F238E27FC236}">
                        <a16:creationId xmlns:a16="http://schemas.microsoft.com/office/drawing/2014/main" id="{BF6AF76A-350F-BB12-6B32-5D7B39C34068}"/>
                      </a:ext>
                    </a:extLst>
                  </p:cNvPr>
                  <p:cNvSpPr>
                    <a:spLocks/>
                  </p:cNvSpPr>
                  <p:nvPr/>
                </p:nvSpPr>
                <p:spPr bwMode="auto">
                  <a:xfrm flipH="1">
                    <a:off x="1684917"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70" name="Freeform 308">
                    <a:extLst>
                      <a:ext uri="{FF2B5EF4-FFF2-40B4-BE49-F238E27FC236}">
                        <a16:creationId xmlns:a16="http://schemas.microsoft.com/office/drawing/2014/main" id="{866C5B87-15EA-767D-4338-6C321FEA0B7A}"/>
                      </a:ext>
                    </a:extLst>
                  </p:cNvPr>
                  <p:cNvSpPr>
                    <a:spLocks/>
                  </p:cNvSpPr>
                  <p:nvPr/>
                </p:nvSpPr>
                <p:spPr bwMode="auto">
                  <a:xfrm flipH="1">
                    <a:off x="1684903" y="143763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sp>
              <p:nvSpPr>
                <p:cNvPr id="1266" name="Freeform 309">
                  <a:extLst>
                    <a:ext uri="{FF2B5EF4-FFF2-40B4-BE49-F238E27FC236}">
                      <a16:creationId xmlns:a16="http://schemas.microsoft.com/office/drawing/2014/main" id="{13F61686-C740-5AB3-9F80-41A2DC2404ED}"/>
                    </a:ext>
                  </a:extLst>
                </p:cNvPr>
                <p:cNvSpPr>
                  <a:spLocks/>
                </p:cNvSpPr>
                <p:nvPr/>
              </p:nvSpPr>
              <p:spPr bwMode="auto">
                <a:xfrm>
                  <a:off x="1684924" y="143757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grpSp>
          <p:nvGrpSpPr>
            <p:cNvPr id="1166" name="グループ化 1165">
              <a:extLst>
                <a:ext uri="{FF2B5EF4-FFF2-40B4-BE49-F238E27FC236}">
                  <a16:creationId xmlns:a16="http://schemas.microsoft.com/office/drawing/2014/main" id="{1B862FA1-9EA9-4A4F-E91A-7228B73F1599}"/>
                </a:ext>
              </a:extLst>
            </p:cNvPr>
            <p:cNvGrpSpPr/>
            <p:nvPr/>
          </p:nvGrpSpPr>
          <p:grpSpPr>
            <a:xfrm flipH="1">
              <a:off x="891298" y="2491804"/>
              <a:ext cx="1035905" cy="1475423"/>
              <a:chOff x="0" y="0"/>
              <a:chExt cx="1165411" cy="1583046"/>
            </a:xfrm>
          </p:grpSpPr>
          <p:grpSp>
            <p:nvGrpSpPr>
              <p:cNvPr id="1167" name="グループ化 1166">
                <a:extLst>
                  <a:ext uri="{FF2B5EF4-FFF2-40B4-BE49-F238E27FC236}">
                    <a16:creationId xmlns:a16="http://schemas.microsoft.com/office/drawing/2014/main" id="{EE2D9AD0-D152-3106-C130-99F6DEA48213}"/>
                  </a:ext>
                </a:extLst>
              </p:cNvPr>
              <p:cNvGrpSpPr/>
              <p:nvPr/>
            </p:nvGrpSpPr>
            <p:grpSpPr>
              <a:xfrm>
                <a:off x="0" y="122339"/>
                <a:ext cx="1165411" cy="1460707"/>
                <a:chOff x="0" y="122339"/>
                <a:chExt cx="3871912" cy="4852987"/>
              </a:xfrm>
            </p:grpSpPr>
            <p:grpSp>
              <p:nvGrpSpPr>
                <p:cNvPr id="1203" name="Group 1242">
                  <a:extLst>
                    <a:ext uri="{FF2B5EF4-FFF2-40B4-BE49-F238E27FC236}">
                      <a16:creationId xmlns:a16="http://schemas.microsoft.com/office/drawing/2014/main" id="{93D926D9-4442-EEF3-9193-CFB0BFC0FA20}"/>
                    </a:ext>
                  </a:extLst>
                </p:cNvPr>
                <p:cNvGrpSpPr>
                  <a:grpSpLocks/>
                </p:cNvGrpSpPr>
                <p:nvPr/>
              </p:nvGrpSpPr>
              <p:grpSpPr bwMode="auto">
                <a:xfrm rot="4313774">
                  <a:off x="-230982" y="353321"/>
                  <a:ext cx="1304925" cy="842962"/>
                  <a:chOff x="-230982" y="353321"/>
                  <a:chExt cx="352" cy="220"/>
                </a:xfrm>
              </p:grpSpPr>
              <p:sp>
                <p:nvSpPr>
                  <p:cNvPr id="1232" name="Freeform 112">
                    <a:extLst>
                      <a:ext uri="{FF2B5EF4-FFF2-40B4-BE49-F238E27FC236}">
                        <a16:creationId xmlns:a16="http://schemas.microsoft.com/office/drawing/2014/main" id="{09FB18A6-D301-B42C-DCCA-EAE4F0F8945F}"/>
                      </a:ext>
                    </a:extLst>
                  </p:cNvPr>
                  <p:cNvSpPr>
                    <a:spLocks/>
                  </p:cNvSpPr>
                  <p:nvPr/>
                </p:nvSpPr>
                <p:spPr bwMode="auto">
                  <a:xfrm>
                    <a:off x="-230982" y="353321"/>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33" name="Freeform 113">
                    <a:extLst>
                      <a:ext uri="{FF2B5EF4-FFF2-40B4-BE49-F238E27FC236}">
                        <a16:creationId xmlns:a16="http://schemas.microsoft.com/office/drawing/2014/main" id="{953B1E12-318F-E347-F367-D438B08F21F8}"/>
                      </a:ext>
                    </a:extLst>
                  </p:cNvPr>
                  <p:cNvSpPr>
                    <a:spLocks/>
                  </p:cNvSpPr>
                  <p:nvPr/>
                </p:nvSpPr>
                <p:spPr bwMode="auto">
                  <a:xfrm>
                    <a:off x="-230809" y="353335"/>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4" name="Freeform 114">
                    <a:extLst>
                      <a:ext uri="{FF2B5EF4-FFF2-40B4-BE49-F238E27FC236}">
                        <a16:creationId xmlns:a16="http://schemas.microsoft.com/office/drawing/2014/main" id="{3CE04315-5D10-9C29-8E19-03E296D7CA6D}"/>
                      </a:ext>
                    </a:extLst>
                  </p:cNvPr>
                  <p:cNvSpPr>
                    <a:spLocks/>
                  </p:cNvSpPr>
                  <p:nvPr/>
                </p:nvSpPr>
                <p:spPr bwMode="auto">
                  <a:xfrm>
                    <a:off x="-230754" y="353462"/>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5" name="Line 115">
                    <a:extLst>
                      <a:ext uri="{FF2B5EF4-FFF2-40B4-BE49-F238E27FC236}">
                        <a16:creationId xmlns:a16="http://schemas.microsoft.com/office/drawing/2014/main" id="{7FBBE2C4-731D-53FB-C227-BF3B4D33F529}"/>
                      </a:ext>
                    </a:extLst>
                  </p:cNvPr>
                  <p:cNvSpPr>
                    <a:spLocks noChangeShapeType="1"/>
                  </p:cNvSpPr>
                  <p:nvPr/>
                </p:nvSpPr>
                <p:spPr bwMode="auto">
                  <a:xfrm flipV="1">
                    <a:off x="-230845" y="353403"/>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36" name="Freeform 116">
                    <a:extLst>
                      <a:ext uri="{FF2B5EF4-FFF2-40B4-BE49-F238E27FC236}">
                        <a16:creationId xmlns:a16="http://schemas.microsoft.com/office/drawing/2014/main" id="{D705F09D-8ECE-B325-BFC7-117E0B7046DF}"/>
                      </a:ext>
                    </a:extLst>
                  </p:cNvPr>
                  <p:cNvSpPr>
                    <a:spLocks/>
                  </p:cNvSpPr>
                  <p:nvPr/>
                </p:nvSpPr>
                <p:spPr bwMode="auto">
                  <a:xfrm>
                    <a:off x="-230839" y="353482"/>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7" name="Freeform 117">
                    <a:extLst>
                      <a:ext uri="{FF2B5EF4-FFF2-40B4-BE49-F238E27FC236}">
                        <a16:creationId xmlns:a16="http://schemas.microsoft.com/office/drawing/2014/main" id="{6D444D7A-BA3D-87AA-58DC-C823D7F292AC}"/>
                      </a:ext>
                    </a:extLst>
                  </p:cNvPr>
                  <p:cNvSpPr>
                    <a:spLocks/>
                  </p:cNvSpPr>
                  <p:nvPr/>
                </p:nvSpPr>
                <p:spPr bwMode="auto">
                  <a:xfrm>
                    <a:off x="-230852" y="353434"/>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8" name="Line 118">
                    <a:extLst>
                      <a:ext uri="{FF2B5EF4-FFF2-40B4-BE49-F238E27FC236}">
                        <a16:creationId xmlns:a16="http://schemas.microsoft.com/office/drawing/2014/main" id="{4A77C88C-7421-052B-0D08-8519333F7C4A}"/>
                      </a:ext>
                    </a:extLst>
                  </p:cNvPr>
                  <p:cNvSpPr>
                    <a:spLocks noChangeShapeType="1"/>
                  </p:cNvSpPr>
                  <p:nvPr/>
                </p:nvSpPr>
                <p:spPr bwMode="auto">
                  <a:xfrm flipH="1">
                    <a:off x="-230654" y="353407"/>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204" name="Freeform 85">
                  <a:extLst>
                    <a:ext uri="{FF2B5EF4-FFF2-40B4-BE49-F238E27FC236}">
                      <a16:creationId xmlns:a16="http://schemas.microsoft.com/office/drawing/2014/main" id="{E4EC17B4-B5DB-FC1C-4353-C686815FD2E7}"/>
                    </a:ext>
                  </a:extLst>
                </p:cNvPr>
                <p:cNvSpPr>
                  <a:spLocks/>
                </p:cNvSpPr>
                <p:nvPr/>
              </p:nvSpPr>
              <p:spPr bwMode="auto">
                <a:xfrm>
                  <a:off x="2752725" y="4494314"/>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05" name="Freeform 86">
                  <a:extLst>
                    <a:ext uri="{FF2B5EF4-FFF2-40B4-BE49-F238E27FC236}">
                      <a16:creationId xmlns:a16="http://schemas.microsoft.com/office/drawing/2014/main" id="{BD3A19B2-5168-3905-DB1E-4AE32C8E7CCE}"/>
                    </a:ext>
                  </a:extLst>
                </p:cNvPr>
                <p:cNvSpPr>
                  <a:spLocks/>
                </p:cNvSpPr>
                <p:nvPr/>
              </p:nvSpPr>
              <p:spPr bwMode="auto">
                <a:xfrm>
                  <a:off x="1352550" y="4418114"/>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06" name="Freeform 87">
                  <a:extLst>
                    <a:ext uri="{FF2B5EF4-FFF2-40B4-BE49-F238E27FC236}">
                      <a16:creationId xmlns:a16="http://schemas.microsoft.com/office/drawing/2014/main" id="{6429076B-6EF9-FDAB-30AE-1D7A7407AD41}"/>
                    </a:ext>
                  </a:extLst>
                </p:cNvPr>
                <p:cNvSpPr>
                  <a:spLocks/>
                </p:cNvSpPr>
                <p:nvPr/>
              </p:nvSpPr>
              <p:spPr bwMode="auto">
                <a:xfrm>
                  <a:off x="1304925" y="3465614"/>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07" name="Freeform 88">
                  <a:extLst>
                    <a:ext uri="{FF2B5EF4-FFF2-40B4-BE49-F238E27FC236}">
                      <a16:creationId xmlns:a16="http://schemas.microsoft.com/office/drawing/2014/main" id="{E4D1659D-9016-A97F-E1A4-189498C98DA8}"/>
                    </a:ext>
                  </a:extLst>
                </p:cNvPr>
                <p:cNvSpPr>
                  <a:spLocks/>
                </p:cNvSpPr>
                <p:nvPr/>
              </p:nvSpPr>
              <p:spPr bwMode="auto">
                <a:xfrm>
                  <a:off x="352425" y="1198664"/>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08" name="Freeform 89">
                  <a:extLst>
                    <a:ext uri="{FF2B5EF4-FFF2-40B4-BE49-F238E27FC236}">
                      <a16:creationId xmlns:a16="http://schemas.microsoft.com/office/drawing/2014/main" id="{206902A7-4A61-B97B-806A-D1E468A1A8C4}"/>
                    </a:ext>
                  </a:extLst>
                </p:cNvPr>
                <p:cNvSpPr>
                  <a:spLocks/>
                </p:cNvSpPr>
                <p:nvPr/>
              </p:nvSpPr>
              <p:spPr bwMode="auto">
                <a:xfrm>
                  <a:off x="1609725" y="2308326"/>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09" name="Freeform 90">
                  <a:extLst>
                    <a:ext uri="{FF2B5EF4-FFF2-40B4-BE49-F238E27FC236}">
                      <a16:creationId xmlns:a16="http://schemas.microsoft.com/office/drawing/2014/main" id="{7E529F0B-5EA7-D44D-7FC3-A3ADEF86CE5A}"/>
                    </a:ext>
                  </a:extLst>
                </p:cNvPr>
                <p:cNvSpPr>
                  <a:spLocks/>
                </p:cNvSpPr>
                <p:nvPr/>
              </p:nvSpPr>
              <p:spPr bwMode="auto">
                <a:xfrm>
                  <a:off x="2781300" y="2298801"/>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10" name="Freeform 91">
                  <a:extLst>
                    <a:ext uri="{FF2B5EF4-FFF2-40B4-BE49-F238E27FC236}">
                      <a16:creationId xmlns:a16="http://schemas.microsoft.com/office/drawing/2014/main" id="{67663522-A03F-FA26-67C3-BA878A134CD3}"/>
                    </a:ext>
                  </a:extLst>
                </p:cNvPr>
                <p:cNvSpPr>
                  <a:spLocks/>
                </p:cNvSpPr>
                <p:nvPr/>
              </p:nvSpPr>
              <p:spPr bwMode="auto">
                <a:xfrm>
                  <a:off x="400050" y="1603476"/>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11" name="Freeform 92">
                  <a:extLst>
                    <a:ext uri="{FF2B5EF4-FFF2-40B4-BE49-F238E27FC236}">
                      <a16:creationId xmlns:a16="http://schemas.microsoft.com/office/drawing/2014/main" id="{8D3A8B28-C72F-5FE8-FA51-4CEDBED25087}"/>
                    </a:ext>
                  </a:extLst>
                </p:cNvPr>
                <p:cNvSpPr>
                  <a:spLocks/>
                </p:cNvSpPr>
                <p:nvPr/>
              </p:nvSpPr>
              <p:spPr bwMode="auto">
                <a:xfrm>
                  <a:off x="1657350" y="2141639"/>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212" name="Freeform 93">
                  <a:extLst>
                    <a:ext uri="{FF2B5EF4-FFF2-40B4-BE49-F238E27FC236}">
                      <a16:creationId xmlns:a16="http://schemas.microsoft.com/office/drawing/2014/main" id="{0EFCAE9A-78F8-C1F3-E623-906EA5B94B2D}"/>
                    </a:ext>
                  </a:extLst>
                </p:cNvPr>
                <p:cNvSpPr>
                  <a:spLocks/>
                </p:cNvSpPr>
                <p:nvPr/>
              </p:nvSpPr>
              <p:spPr bwMode="auto">
                <a:xfrm>
                  <a:off x="2052637" y="1855889"/>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213" name="Freeform 94">
                  <a:extLst>
                    <a:ext uri="{FF2B5EF4-FFF2-40B4-BE49-F238E27FC236}">
                      <a16:creationId xmlns:a16="http://schemas.microsoft.com/office/drawing/2014/main" id="{B16AABB6-CA4E-A700-914D-E23FE360A4EB}"/>
                    </a:ext>
                  </a:extLst>
                </p:cNvPr>
                <p:cNvSpPr>
                  <a:spLocks/>
                </p:cNvSpPr>
                <p:nvPr/>
              </p:nvSpPr>
              <p:spPr bwMode="auto">
                <a:xfrm>
                  <a:off x="2024062" y="2570264"/>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4" name="Freeform 95">
                  <a:extLst>
                    <a:ext uri="{FF2B5EF4-FFF2-40B4-BE49-F238E27FC236}">
                      <a16:creationId xmlns:a16="http://schemas.microsoft.com/office/drawing/2014/main" id="{C0737EAF-A35D-110D-244D-657E5BA06079}"/>
                    </a:ext>
                  </a:extLst>
                </p:cNvPr>
                <p:cNvSpPr>
                  <a:spLocks/>
                </p:cNvSpPr>
                <p:nvPr/>
              </p:nvSpPr>
              <p:spPr bwMode="auto">
                <a:xfrm>
                  <a:off x="1971675" y="3375126"/>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5" name="Freeform 96">
                  <a:extLst>
                    <a:ext uri="{FF2B5EF4-FFF2-40B4-BE49-F238E27FC236}">
                      <a16:creationId xmlns:a16="http://schemas.microsoft.com/office/drawing/2014/main" id="{A5A5B802-9006-2CCE-89B6-9A5933EC7BE1}"/>
                    </a:ext>
                  </a:extLst>
                </p:cNvPr>
                <p:cNvSpPr>
                  <a:spLocks/>
                </p:cNvSpPr>
                <p:nvPr/>
              </p:nvSpPr>
              <p:spPr bwMode="auto">
                <a:xfrm>
                  <a:off x="1762125" y="2779814"/>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6" name="Freeform 97">
                  <a:extLst>
                    <a:ext uri="{FF2B5EF4-FFF2-40B4-BE49-F238E27FC236}">
                      <a16:creationId xmlns:a16="http://schemas.microsoft.com/office/drawing/2014/main" id="{F57B42A2-4984-6561-D305-3AC00358DCC9}"/>
                    </a:ext>
                  </a:extLst>
                </p:cNvPr>
                <p:cNvSpPr>
                  <a:spLocks/>
                </p:cNvSpPr>
                <p:nvPr/>
              </p:nvSpPr>
              <p:spPr bwMode="auto">
                <a:xfrm>
                  <a:off x="1971675" y="3013176"/>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7" name="Freeform 98">
                  <a:extLst>
                    <a:ext uri="{FF2B5EF4-FFF2-40B4-BE49-F238E27FC236}">
                      <a16:creationId xmlns:a16="http://schemas.microsoft.com/office/drawing/2014/main" id="{C8811284-0A9C-A74B-E5FC-72DF1A79A879}"/>
                    </a:ext>
                  </a:extLst>
                </p:cNvPr>
                <p:cNvSpPr>
                  <a:spLocks/>
                </p:cNvSpPr>
                <p:nvPr/>
              </p:nvSpPr>
              <p:spPr bwMode="auto">
                <a:xfrm>
                  <a:off x="1800225" y="2917926"/>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8" name="Freeform 99">
                  <a:extLst>
                    <a:ext uri="{FF2B5EF4-FFF2-40B4-BE49-F238E27FC236}">
                      <a16:creationId xmlns:a16="http://schemas.microsoft.com/office/drawing/2014/main" id="{B104ADD3-0D72-320A-8BD9-49EB65141F19}"/>
                    </a:ext>
                  </a:extLst>
                </p:cNvPr>
                <p:cNvSpPr>
                  <a:spLocks/>
                </p:cNvSpPr>
                <p:nvPr/>
              </p:nvSpPr>
              <p:spPr bwMode="auto">
                <a:xfrm>
                  <a:off x="2914650" y="2160689"/>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19" name="Freeform 100">
                  <a:extLst>
                    <a:ext uri="{FF2B5EF4-FFF2-40B4-BE49-F238E27FC236}">
                      <a16:creationId xmlns:a16="http://schemas.microsoft.com/office/drawing/2014/main" id="{8AC784E1-D31F-575F-57A4-1B36A16459F8}"/>
                    </a:ext>
                  </a:extLst>
                </p:cNvPr>
                <p:cNvSpPr>
                  <a:spLocks/>
                </p:cNvSpPr>
                <p:nvPr/>
              </p:nvSpPr>
              <p:spPr bwMode="auto">
                <a:xfrm>
                  <a:off x="1590675" y="2279751"/>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20" name="Line 101">
                  <a:extLst>
                    <a:ext uri="{FF2B5EF4-FFF2-40B4-BE49-F238E27FC236}">
                      <a16:creationId xmlns:a16="http://schemas.microsoft.com/office/drawing/2014/main" id="{7E6A8FE3-D30A-20D8-B590-51FEDF9ABD8F}"/>
                    </a:ext>
                  </a:extLst>
                </p:cNvPr>
                <p:cNvSpPr>
                  <a:spLocks noChangeShapeType="1"/>
                </p:cNvSpPr>
                <p:nvPr/>
              </p:nvSpPr>
              <p:spPr bwMode="auto">
                <a:xfrm flipH="1">
                  <a:off x="2433637" y="3679926"/>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21" name="Line 102">
                  <a:extLst>
                    <a:ext uri="{FF2B5EF4-FFF2-40B4-BE49-F238E27FC236}">
                      <a16:creationId xmlns:a16="http://schemas.microsoft.com/office/drawing/2014/main" id="{ED521E56-50DB-BA14-31C2-8CF422865D70}"/>
                    </a:ext>
                  </a:extLst>
                </p:cNvPr>
                <p:cNvSpPr>
                  <a:spLocks noChangeShapeType="1"/>
                </p:cNvSpPr>
                <p:nvPr/>
              </p:nvSpPr>
              <p:spPr bwMode="auto">
                <a:xfrm>
                  <a:off x="2157412" y="3698976"/>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22" name="Line 103">
                  <a:extLst>
                    <a:ext uri="{FF2B5EF4-FFF2-40B4-BE49-F238E27FC236}">
                      <a16:creationId xmlns:a16="http://schemas.microsoft.com/office/drawing/2014/main" id="{554B4BF7-2DCC-CAB6-8343-3A59A8980931}"/>
                    </a:ext>
                  </a:extLst>
                </p:cNvPr>
                <p:cNvSpPr>
                  <a:spLocks noChangeShapeType="1"/>
                </p:cNvSpPr>
                <p:nvPr/>
              </p:nvSpPr>
              <p:spPr bwMode="auto">
                <a:xfrm>
                  <a:off x="2309812" y="3670401"/>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223" name="Freeform 104">
                  <a:extLst>
                    <a:ext uri="{FF2B5EF4-FFF2-40B4-BE49-F238E27FC236}">
                      <a16:creationId xmlns:a16="http://schemas.microsoft.com/office/drawing/2014/main" id="{9D3FDEDD-7B33-A499-8B21-07559975377E}"/>
                    </a:ext>
                  </a:extLst>
                </p:cNvPr>
                <p:cNvSpPr>
                  <a:spLocks/>
                </p:cNvSpPr>
                <p:nvPr/>
              </p:nvSpPr>
              <p:spPr bwMode="auto">
                <a:xfrm>
                  <a:off x="2867025" y="4456214"/>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24" name="Freeform 105">
                  <a:extLst>
                    <a:ext uri="{FF2B5EF4-FFF2-40B4-BE49-F238E27FC236}">
                      <a16:creationId xmlns:a16="http://schemas.microsoft.com/office/drawing/2014/main" id="{AE3DBC23-D3D2-53BA-8F4D-7AF82C77DC3F}"/>
                    </a:ext>
                  </a:extLst>
                </p:cNvPr>
                <p:cNvSpPr>
                  <a:spLocks/>
                </p:cNvSpPr>
                <p:nvPr/>
              </p:nvSpPr>
              <p:spPr bwMode="auto">
                <a:xfrm>
                  <a:off x="1857375" y="4384776"/>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225" name="Freeform 106">
                  <a:extLst>
                    <a:ext uri="{FF2B5EF4-FFF2-40B4-BE49-F238E27FC236}">
                      <a16:creationId xmlns:a16="http://schemas.microsoft.com/office/drawing/2014/main" id="{36A4D4B4-02BA-25A7-D882-F5141999E67A}"/>
                    </a:ext>
                  </a:extLst>
                </p:cNvPr>
                <p:cNvSpPr>
                  <a:spLocks/>
                </p:cNvSpPr>
                <p:nvPr/>
              </p:nvSpPr>
              <p:spPr bwMode="auto">
                <a:xfrm>
                  <a:off x="2366962" y="2751239"/>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26" name="Freeform 119">
                  <a:extLst>
                    <a:ext uri="{FF2B5EF4-FFF2-40B4-BE49-F238E27FC236}">
                      <a16:creationId xmlns:a16="http://schemas.microsoft.com/office/drawing/2014/main" id="{62E80463-7B71-2C5C-663E-EF6FA1D6E959}"/>
                    </a:ext>
                  </a:extLst>
                </p:cNvPr>
                <p:cNvSpPr>
                  <a:spLocks/>
                </p:cNvSpPr>
                <p:nvPr/>
              </p:nvSpPr>
              <p:spPr bwMode="auto">
                <a:xfrm rot="4099062">
                  <a:off x="442912" y="1051027"/>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27" name="Freeform 107">
                  <a:extLst>
                    <a:ext uri="{FF2B5EF4-FFF2-40B4-BE49-F238E27FC236}">
                      <a16:creationId xmlns:a16="http://schemas.microsoft.com/office/drawing/2014/main" id="{14B086E3-E900-0608-3F6D-7BB68AAA514C}"/>
                    </a:ext>
                  </a:extLst>
                </p:cNvPr>
                <p:cNvSpPr>
                  <a:spLocks/>
                </p:cNvSpPr>
                <p:nvPr/>
              </p:nvSpPr>
              <p:spPr bwMode="auto">
                <a:xfrm>
                  <a:off x="2857500" y="3032226"/>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28" name="Freeform 109">
                  <a:extLst>
                    <a:ext uri="{FF2B5EF4-FFF2-40B4-BE49-F238E27FC236}">
                      <a16:creationId xmlns:a16="http://schemas.microsoft.com/office/drawing/2014/main" id="{A56D8667-2BFE-88AF-F08D-E1A9E184D248}"/>
                    </a:ext>
                  </a:extLst>
                </p:cNvPr>
                <p:cNvSpPr>
                  <a:spLocks/>
                </p:cNvSpPr>
                <p:nvPr/>
              </p:nvSpPr>
              <p:spPr bwMode="auto">
                <a:xfrm rot="3577719">
                  <a:off x="2990850" y="332273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29" name="Freeform 110">
                  <a:extLst>
                    <a:ext uri="{FF2B5EF4-FFF2-40B4-BE49-F238E27FC236}">
                      <a16:creationId xmlns:a16="http://schemas.microsoft.com/office/drawing/2014/main" id="{4F7F67B5-F1EE-C93D-E313-0A5054E3525C}"/>
                    </a:ext>
                  </a:extLst>
                </p:cNvPr>
                <p:cNvSpPr>
                  <a:spLocks/>
                </p:cNvSpPr>
                <p:nvPr/>
              </p:nvSpPr>
              <p:spPr bwMode="auto">
                <a:xfrm rot="3577719">
                  <a:off x="3048000" y="341798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0" name="Freeform 111">
                  <a:extLst>
                    <a:ext uri="{FF2B5EF4-FFF2-40B4-BE49-F238E27FC236}">
                      <a16:creationId xmlns:a16="http://schemas.microsoft.com/office/drawing/2014/main" id="{D5BC28DC-DF79-CA1E-3D94-385AC3BA336C}"/>
                    </a:ext>
                  </a:extLst>
                </p:cNvPr>
                <p:cNvSpPr>
                  <a:spLocks/>
                </p:cNvSpPr>
                <p:nvPr/>
              </p:nvSpPr>
              <p:spPr bwMode="auto">
                <a:xfrm rot="3577719">
                  <a:off x="3128962" y="3494189"/>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1" name="Freeform 108">
                  <a:extLst>
                    <a:ext uri="{FF2B5EF4-FFF2-40B4-BE49-F238E27FC236}">
                      <a16:creationId xmlns:a16="http://schemas.microsoft.com/office/drawing/2014/main" id="{08A1CAB6-47A5-CDE8-C561-F9838D9EBE49}"/>
                    </a:ext>
                  </a:extLst>
                </p:cNvPr>
                <p:cNvSpPr>
                  <a:spLocks/>
                </p:cNvSpPr>
                <p:nvPr/>
              </p:nvSpPr>
              <p:spPr bwMode="auto">
                <a:xfrm>
                  <a:off x="3238500" y="3041751"/>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1168" name="グループ化 1167">
                <a:extLst>
                  <a:ext uri="{FF2B5EF4-FFF2-40B4-BE49-F238E27FC236}">
                    <a16:creationId xmlns:a16="http://schemas.microsoft.com/office/drawing/2014/main" id="{A357FA46-8515-F162-7365-302FEBD9C08A}"/>
                  </a:ext>
                </a:extLst>
              </p:cNvPr>
              <p:cNvGrpSpPr/>
              <p:nvPr/>
            </p:nvGrpSpPr>
            <p:grpSpPr>
              <a:xfrm flipH="1">
                <a:off x="260292" y="0"/>
                <a:ext cx="781854" cy="779598"/>
                <a:chOff x="260292" y="0"/>
                <a:chExt cx="885825" cy="1204916"/>
              </a:xfrm>
            </p:grpSpPr>
            <p:sp>
              <p:nvSpPr>
                <p:cNvPr id="1169" name="Freeform 927">
                  <a:extLst>
                    <a:ext uri="{FF2B5EF4-FFF2-40B4-BE49-F238E27FC236}">
                      <a16:creationId xmlns:a16="http://schemas.microsoft.com/office/drawing/2014/main" id="{7E571DDD-E644-1C81-F935-E7DA30483E62}"/>
                    </a:ext>
                  </a:extLst>
                </p:cNvPr>
                <p:cNvSpPr>
                  <a:spLocks/>
                </p:cNvSpPr>
                <p:nvPr/>
              </p:nvSpPr>
              <p:spPr bwMode="auto">
                <a:xfrm>
                  <a:off x="260292"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0" name="Freeform 928">
                  <a:extLst>
                    <a:ext uri="{FF2B5EF4-FFF2-40B4-BE49-F238E27FC236}">
                      <a16:creationId xmlns:a16="http://schemas.microsoft.com/office/drawing/2014/main" id="{829143FA-D67B-DA55-AB38-10A3E1D020C8}"/>
                    </a:ext>
                  </a:extLst>
                </p:cNvPr>
                <p:cNvSpPr>
                  <a:spLocks/>
                </p:cNvSpPr>
                <p:nvPr/>
              </p:nvSpPr>
              <p:spPr bwMode="auto">
                <a:xfrm>
                  <a:off x="868874"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1" name="Freeform 929">
                  <a:extLst>
                    <a:ext uri="{FF2B5EF4-FFF2-40B4-BE49-F238E27FC236}">
                      <a16:creationId xmlns:a16="http://schemas.microsoft.com/office/drawing/2014/main" id="{D052E660-2423-02EC-24BF-6A9BA08DAAB4}"/>
                    </a:ext>
                  </a:extLst>
                </p:cNvPr>
                <p:cNvSpPr>
                  <a:spLocks/>
                </p:cNvSpPr>
                <p:nvPr/>
              </p:nvSpPr>
              <p:spPr bwMode="auto">
                <a:xfrm>
                  <a:off x="641219"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2" name="Freeform 930">
                  <a:extLst>
                    <a:ext uri="{FF2B5EF4-FFF2-40B4-BE49-F238E27FC236}">
                      <a16:creationId xmlns:a16="http://schemas.microsoft.com/office/drawing/2014/main" id="{5B9AAAA8-4BA0-9786-DB19-783260B302E8}"/>
                    </a:ext>
                  </a:extLst>
                </p:cNvPr>
                <p:cNvSpPr>
                  <a:spLocks/>
                </p:cNvSpPr>
                <p:nvPr/>
              </p:nvSpPr>
              <p:spPr bwMode="auto">
                <a:xfrm>
                  <a:off x="679537"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3" name="Freeform 931">
                  <a:extLst>
                    <a:ext uri="{FF2B5EF4-FFF2-40B4-BE49-F238E27FC236}">
                      <a16:creationId xmlns:a16="http://schemas.microsoft.com/office/drawing/2014/main" id="{BB932ED3-2DED-704E-AE5E-EEFF3530EF1D}"/>
                    </a:ext>
                  </a:extLst>
                </p:cNvPr>
                <p:cNvSpPr>
                  <a:spLocks/>
                </p:cNvSpPr>
                <p:nvPr/>
              </p:nvSpPr>
              <p:spPr bwMode="auto">
                <a:xfrm>
                  <a:off x="826048"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4" name="Freeform 932">
                  <a:extLst>
                    <a:ext uri="{FF2B5EF4-FFF2-40B4-BE49-F238E27FC236}">
                      <a16:creationId xmlns:a16="http://schemas.microsoft.com/office/drawing/2014/main" id="{F0ED4624-B292-88CA-2319-ADC007E2245E}"/>
                    </a:ext>
                  </a:extLst>
                </p:cNvPr>
                <p:cNvSpPr>
                  <a:spLocks/>
                </p:cNvSpPr>
                <p:nvPr/>
              </p:nvSpPr>
              <p:spPr bwMode="auto">
                <a:xfrm>
                  <a:off x="510487"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5" name="Freeform 933">
                  <a:extLst>
                    <a:ext uri="{FF2B5EF4-FFF2-40B4-BE49-F238E27FC236}">
                      <a16:creationId xmlns:a16="http://schemas.microsoft.com/office/drawing/2014/main" id="{B681D5D7-B8CD-3A8F-28A9-1E3E141D0024}"/>
                    </a:ext>
                  </a:extLst>
                </p:cNvPr>
                <p:cNvSpPr>
                  <a:spLocks/>
                </p:cNvSpPr>
                <p:nvPr/>
              </p:nvSpPr>
              <p:spPr bwMode="auto">
                <a:xfrm>
                  <a:off x="805762"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6" name="Freeform 934">
                  <a:extLst>
                    <a:ext uri="{FF2B5EF4-FFF2-40B4-BE49-F238E27FC236}">
                      <a16:creationId xmlns:a16="http://schemas.microsoft.com/office/drawing/2014/main" id="{1AF3C373-6639-33E0-884C-49D175855367}"/>
                    </a:ext>
                  </a:extLst>
                </p:cNvPr>
                <p:cNvSpPr>
                  <a:spLocks/>
                </p:cNvSpPr>
                <p:nvPr/>
              </p:nvSpPr>
              <p:spPr bwMode="auto">
                <a:xfrm>
                  <a:off x="370738"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7" name="Freeform 935">
                  <a:extLst>
                    <a:ext uri="{FF2B5EF4-FFF2-40B4-BE49-F238E27FC236}">
                      <a16:creationId xmlns:a16="http://schemas.microsoft.com/office/drawing/2014/main" id="{1B016D1E-C694-A12B-4129-FD6EBC7007C2}"/>
                    </a:ext>
                  </a:extLst>
                </p:cNvPr>
                <p:cNvSpPr>
                  <a:spLocks/>
                </p:cNvSpPr>
                <p:nvPr/>
              </p:nvSpPr>
              <p:spPr bwMode="auto">
                <a:xfrm>
                  <a:off x="456391"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8" name="Freeform 936">
                  <a:extLst>
                    <a:ext uri="{FF2B5EF4-FFF2-40B4-BE49-F238E27FC236}">
                      <a16:creationId xmlns:a16="http://schemas.microsoft.com/office/drawing/2014/main" id="{1756F878-CC49-50C3-59A1-A47CA3CAD20B}"/>
                    </a:ext>
                  </a:extLst>
                </p:cNvPr>
                <p:cNvSpPr>
                  <a:spLocks/>
                </p:cNvSpPr>
                <p:nvPr/>
              </p:nvSpPr>
              <p:spPr bwMode="auto">
                <a:xfrm>
                  <a:off x="675029"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79" name="Freeform 937">
                  <a:extLst>
                    <a:ext uri="{FF2B5EF4-FFF2-40B4-BE49-F238E27FC236}">
                      <a16:creationId xmlns:a16="http://schemas.microsoft.com/office/drawing/2014/main" id="{29819745-1ED8-36DC-AB6C-565651C8D0D1}"/>
                    </a:ext>
                  </a:extLst>
                </p:cNvPr>
                <p:cNvSpPr>
                  <a:spLocks/>
                </p:cNvSpPr>
                <p:nvPr/>
              </p:nvSpPr>
              <p:spPr bwMode="auto">
                <a:xfrm>
                  <a:off x="780968"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0" name="Freeform 938">
                  <a:extLst>
                    <a:ext uri="{FF2B5EF4-FFF2-40B4-BE49-F238E27FC236}">
                      <a16:creationId xmlns:a16="http://schemas.microsoft.com/office/drawing/2014/main" id="{E2B1F610-85F7-4CD5-5AD5-9044C3D883BC}"/>
                    </a:ext>
                  </a:extLst>
                </p:cNvPr>
                <p:cNvSpPr>
                  <a:spLocks/>
                </p:cNvSpPr>
                <p:nvPr/>
              </p:nvSpPr>
              <p:spPr bwMode="auto">
                <a:xfrm>
                  <a:off x="997352"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1" name="Freeform 939">
                  <a:extLst>
                    <a:ext uri="{FF2B5EF4-FFF2-40B4-BE49-F238E27FC236}">
                      <a16:creationId xmlns:a16="http://schemas.microsoft.com/office/drawing/2014/main" id="{E51C116B-F84D-992A-72B4-9D688DBF11F9}"/>
                    </a:ext>
                  </a:extLst>
                </p:cNvPr>
                <p:cNvSpPr>
                  <a:spLocks/>
                </p:cNvSpPr>
                <p:nvPr/>
              </p:nvSpPr>
              <p:spPr bwMode="auto">
                <a:xfrm>
                  <a:off x="627695"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2" name="Freeform 940">
                  <a:extLst>
                    <a:ext uri="{FF2B5EF4-FFF2-40B4-BE49-F238E27FC236}">
                      <a16:creationId xmlns:a16="http://schemas.microsoft.com/office/drawing/2014/main" id="{83074508-5C00-0F5C-7F99-D00F55BADE8A}"/>
                    </a:ext>
                  </a:extLst>
                </p:cNvPr>
                <p:cNvSpPr>
                  <a:spLocks/>
                </p:cNvSpPr>
                <p:nvPr/>
              </p:nvSpPr>
              <p:spPr bwMode="auto">
                <a:xfrm>
                  <a:off x="636711"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3" name="Freeform 941">
                  <a:extLst>
                    <a:ext uri="{FF2B5EF4-FFF2-40B4-BE49-F238E27FC236}">
                      <a16:creationId xmlns:a16="http://schemas.microsoft.com/office/drawing/2014/main" id="{50788762-B6C5-D303-24EC-ADD15636B21F}"/>
                    </a:ext>
                  </a:extLst>
                </p:cNvPr>
                <p:cNvSpPr>
                  <a:spLocks/>
                </p:cNvSpPr>
                <p:nvPr/>
              </p:nvSpPr>
              <p:spPr bwMode="auto">
                <a:xfrm>
                  <a:off x="636711"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4" name="Freeform 942">
                  <a:extLst>
                    <a:ext uri="{FF2B5EF4-FFF2-40B4-BE49-F238E27FC236}">
                      <a16:creationId xmlns:a16="http://schemas.microsoft.com/office/drawing/2014/main" id="{AC6DAEB8-5D5C-F683-FE33-E60AE02A1CD9}"/>
                    </a:ext>
                  </a:extLst>
                </p:cNvPr>
                <p:cNvSpPr>
                  <a:spLocks/>
                </p:cNvSpPr>
                <p:nvPr/>
              </p:nvSpPr>
              <p:spPr bwMode="auto">
                <a:xfrm>
                  <a:off x="650235"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5" name="Freeform 943">
                  <a:extLst>
                    <a:ext uri="{FF2B5EF4-FFF2-40B4-BE49-F238E27FC236}">
                      <a16:creationId xmlns:a16="http://schemas.microsoft.com/office/drawing/2014/main" id="{0ACBCE8C-08F7-51BD-ED7F-08191257A85F}"/>
                    </a:ext>
                  </a:extLst>
                </p:cNvPr>
                <p:cNvSpPr>
                  <a:spLocks/>
                </p:cNvSpPr>
                <p:nvPr/>
              </p:nvSpPr>
              <p:spPr bwMode="auto">
                <a:xfrm>
                  <a:off x="1019893"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6" name="Freeform 944">
                  <a:extLst>
                    <a:ext uri="{FF2B5EF4-FFF2-40B4-BE49-F238E27FC236}">
                      <a16:creationId xmlns:a16="http://schemas.microsoft.com/office/drawing/2014/main" id="{978157E7-BF08-205E-7DA8-D0208F719AF6}"/>
                    </a:ext>
                  </a:extLst>
                </p:cNvPr>
                <p:cNvSpPr>
                  <a:spLocks/>
                </p:cNvSpPr>
                <p:nvPr/>
              </p:nvSpPr>
              <p:spPr bwMode="auto">
                <a:xfrm>
                  <a:off x="298610"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7" name="Freeform 945">
                  <a:extLst>
                    <a:ext uri="{FF2B5EF4-FFF2-40B4-BE49-F238E27FC236}">
                      <a16:creationId xmlns:a16="http://schemas.microsoft.com/office/drawing/2014/main" id="{395B467A-1D33-6AF4-0F4E-C96C303F26D8}"/>
                    </a:ext>
                  </a:extLst>
                </p:cNvPr>
                <p:cNvSpPr>
                  <a:spLocks/>
                </p:cNvSpPr>
                <p:nvPr/>
              </p:nvSpPr>
              <p:spPr bwMode="auto">
                <a:xfrm>
                  <a:off x="332420"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8" name="Freeform 946">
                  <a:extLst>
                    <a:ext uri="{FF2B5EF4-FFF2-40B4-BE49-F238E27FC236}">
                      <a16:creationId xmlns:a16="http://schemas.microsoft.com/office/drawing/2014/main" id="{EAE54CE8-9DCA-8EAD-4B97-67AADE6D850C}"/>
                    </a:ext>
                  </a:extLst>
                </p:cNvPr>
                <p:cNvSpPr>
                  <a:spLocks/>
                </p:cNvSpPr>
                <p:nvPr/>
              </p:nvSpPr>
              <p:spPr bwMode="auto">
                <a:xfrm>
                  <a:off x="316642"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89" name="Freeform 947">
                  <a:extLst>
                    <a:ext uri="{FF2B5EF4-FFF2-40B4-BE49-F238E27FC236}">
                      <a16:creationId xmlns:a16="http://schemas.microsoft.com/office/drawing/2014/main" id="{C0D61844-9E2A-5A80-0B95-594FCBDA0355}"/>
                    </a:ext>
                  </a:extLst>
                </p:cNvPr>
                <p:cNvSpPr>
                  <a:spLocks/>
                </p:cNvSpPr>
                <p:nvPr/>
              </p:nvSpPr>
              <p:spPr bwMode="auto">
                <a:xfrm>
                  <a:off x="519503"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0" name="Freeform 948">
                  <a:extLst>
                    <a:ext uri="{FF2B5EF4-FFF2-40B4-BE49-F238E27FC236}">
                      <a16:creationId xmlns:a16="http://schemas.microsoft.com/office/drawing/2014/main" id="{658AF442-B831-56F1-EFF1-D75DF74F0C28}"/>
                    </a:ext>
                  </a:extLst>
                </p:cNvPr>
                <p:cNvSpPr>
                  <a:spLocks/>
                </p:cNvSpPr>
                <p:nvPr/>
              </p:nvSpPr>
              <p:spPr bwMode="auto">
                <a:xfrm>
                  <a:off x="566837"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1" name="Freeform 949">
                  <a:extLst>
                    <a:ext uri="{FF2B5EF4-FFF2-40B4-BE49-F238E27FC236}">
                      <a16:creationId xmlns:a16="http://schemas.microsoft.com/office/drawing/2014/main" id="{F4AE96B8-FB13-B4BB-8022-90DE62D0B197}"/>
                    </a:ext>
                  </a:extLst>
                </p:cNvPr>
                <p:cNvSpPr>
                  <a:spLocks/>
                </p:cNvSpPr>
                <p:nvPr/>
              </p:nvSpPr>
              <p:spPr bwMode="auto">
                <a:xfrm>
                  <a:off x="557821"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2" name="Freeform 950">
                  <a:extLst>
                    <a:ext uri="{FF2B5EF4-FFF2-40B4-BE49-F238E27FC236}">
                      <a16:creationId xmlns:a16="http://schemas.microsoft.com/office/drawing/2014/main" id="{8CE07797-2F6C-5562-EFEA-F72DD3395875}"/>
                    </a:ext>
                  </a:extLst>
                </p:cNvPr>
                <p:cNvSpPr>
                  <a:spLocks/>
                </p:cNvSpPr>
                <p:nvPr/>
              </p:nvSpPr>
              <p:spPr bwMode="auto">
                <a:xfrm>
                  <a:off x="814778"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3" name="Freeform 951">
                  <a:extLst>
                    <a:ext uri="{FF2B5EF4-FFF2-40B4-BE49-F238E27FC236}">
                      <a16:creationId xmlns:a16="http://schemas.microsoft.com/office/drawing/2014/main" id="{4BBBBE72-6CB9-4747-CA8D-C108095D50DA}"/>
                    </a:ext>
                  </a:extLst>
                </p:cNvPr>
                <p:cNvSpPr>
                  <a:spLocks/>
                </p:cNvSpPr>
                <p:nvPr/>
              </p:nvSpPr>
              <p:spPr bwMode="auto">
                <a:xfrm>
                  <a:off x="846334"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4" name="Freeform 952">
                  <a:extLst>
                    <a:ext uri="{FF2B5EF4-FFF2-40B4-BE49-F238E27FC236}">
                      <a16:creationId xmlns:a16="http://schemas.microsoft.com/office/drawing/2014/main" id="{47B5E25C-9248-2E53-8342-55B111F1C3C8}"/>
                    </a:ext>
                  </a:extLst>
                </p:cNvPr>
                <p:cNvSpPr>
                  <a:spLocks/>
                </p:cNvSpPr>
                <p:nvPr/>
              </p:nvSpPr>
              <p:spPr bwMode="auto">
                <a:xfrm>
                  <a:off x="285086"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5" name="Freeform 953">
                  <a:extLst>
                    <a:ext uri="{FF2B5EF4-FFF2-40B4-BE49-F238E27FC236}">
                      <a16:creationId xmlns:a16="http://schemas.microsoft.com/office/drawing/2014/main" id="{53926B52-A33B-E681-8FF0-01F4C7AC7E95}"/>
                    </a:ext>
                  </a:extLst>
                </p:cNvPr>
                <p:cNvSpPr>
                  <a:spLocks/>
                </p:cNvSpPr>
                <p:nvPr/>
              </p:nvSpPr>
              <p:spPr bwMode="auto">
                <a:xfrm>
                  <a:off x="422581"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96" name="Freeform 954">
                  <a:extLst>
                    <a:ext uri="{FF2B5EF4-FFF2-40B4-BE49-F238E27FC236}">
                      <a16:creationId xmlns:a16="http://schemas.microsoft.com/office/drawing/2014/main" id="{04A974E1-B788-178F-9700-57E345970C9F}"/>
                    </a:ext>
                  </a:extLst>
                </p:cNvPr>
                <p:cNvSpPr>
                  <a:spLocks/>
                </p:cNvSpPr>
                <p:nvPr/>
              </p:nvSpPr>
              <p:spPr bwMode="auto">
                <a:xfrm>
                  <a:off x="995098"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nvGrpSpPr>
                <p:cNvPr id="1197" name="Group 955">
                  <a:extLst>
                    <a:ext uri="{FF2B5EF4-FFF2-40B4-BE49-F238E27FC236}">
                      <a16:creationId xmlns:a16="http://schemas.microsoft.com/office/drawing/2014/main" id="{AE5F0A5F-4B81-075E-F402-23F17C20403D}"/>
                    </a:ext>
                  </a:extLst>
                </p:cNvPr>
                <p:cNvGrpSpPr>
                  <a:grpSpLocks/>
                </p:cNvGrpSpPr>
                <p:nvPr/>
              </p:nvGrpSpPr>
              <p:grpSpPr bwMode="auto">
                <a:xfrm rot="156919">
                  <a:off x="470095" y="77795"/>
                  <a:ext cx="448549" cy="274543"/>
                  <a:chOff x="470095" y="77795"/>
                  <a:chExt cx="92" cy="53"/>
                </a:xfrm>
              </p:grpSpPr>
              <p:sp>
                <p:nvSpPr>
                  <p:cNvPr id="1199" name="Freeform 956">
                    <a:extLst>
                      <a:ext uri="{FF2B5EF4-FFF2-40B4-BE49-F238E27FC236}">
                        <a16:creationId xmlns:a16="http://schemas.microsoft.com/office/drawing/2014/main" id="{2707C2F6-7232-79CA-A9D8-1E01635CF90F}"/>
                      </a:ext>
                    </a:extLst>
                  </p:cNvPr>
                  <p:cNvSpPr>
                    <a:spLocks/>
                  </p:cNvSpPr>
                  <p:nvPr/>
                </p:nvSpPr>
                <p:spPr bwMode="auto">
                  <a:xfrm rot="20874315">
                    <a:off x="470122"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200" name="Freeform 957">
                    <a:extLst>
                      <a:ext uri="{FF2B5EF4-FFF2-40B4-BE49-F238E27FC236}">
                        <a16:creationId xmlns:a16="http://schemas.microsoft.com/office/drawing/2014/main" id="{834548EA-FE97-62C0-A838-14340A030C03}"/>
                      </a:ext>
                    </a:extLst>
                  </p:cNvPr>
                  <p:cNvSpPr>
                    <a:spLocks/>
                  </p:cNvSpPr>
                  <p:nvPr/>
                </p:nvSpPr>
                <p:spPr bwMode="auto">
                  <a:xfrm rot="20874315">
                    <a:off x="470136"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201" name="Freeform 958">
                    <a:extLst>
                      <a:ext uri="{FF2B5EF4-FFF2-40B4-BE49-F238E27FC236}">
                        <a16:creationId xmlns:a16="http://schemas.microsoft.com/office/drawing/2014/main" id="{6D12EBE0-3390-C3DB-4929-C8ABF632F3C1}"/>
                      </a:ext>
                    </a:extLst>
                  </p:cNvPr>
                  <p:cNvSpPr>
                    <a:spLocks/>
                  </p:cNvSpPr>
                  <p:nvPr/>
                </p:nvSpPr>
                <p:spPr bwMode="auto">
                  <a:xfrm rot="20874315">
                    <a:off x="470136"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202" name="WordArt 959">
                    <a:extLst>
                      <a:ext uri="{FF2B5EF4-FFF2-40B4-BE49-F238E27FC236}">
                        <a16:creationId xmlns:a16="http://schemas.microsoft.com/office/drawing/2014/main" id="{F305E3E7-41F7-ED46-D91F-53E2663DFAA7}"/>
                      </a:ext>
                    </a:extLst>
                  </p:cNvPr>
                  <p:cNvSpPr>
                    <a:spLocks noChangeArrowheads="1" noChangeShapeType="1" noTextEdit="1"/>
                  </p:cNvSpPr>
                  <p:nvPr/>
                </p:nvSpPr>
                <p:spPr bwMode="auto">
                  <a:xfrm rot="21134871">
                    <a:off x="470095"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sp>
              <p:nvSpPr>
                <p:cNvPr id="1198" name="Freeform 960">
                  <a:extLst>
                    <a:ext uri="{FF2B5EF4-FFF2-40B4-BE49-F238E27FC236}">
                      <a16:creationId xmlns:a16="http://schemas.microsoft.com/office/drawing/2014/main" id="{62E48067-3DAA-AE4E-C68C-DED186F2896E}"/>
                    </a:ext>
                  </a:extLst>
                </p:cNvPr>
                <p:cNvSpPr>
                  <a:spLocks/>
                </p:cNvSpPr>
                <p:nvPr/>
              </p:nvSpPr>
              <p:spPr bwMode="auto">
                <a:xfrm>
                  <a:off x="368484"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sp>
        <p:nvSpPr>
          <p:cNvPr id="1557" name="正方形/長方形 1556">
            <a:extLst>
              <a:ext uri="{FF2B5EF4-FFF2-40B4-BE49-F238E27FC236}">
                <a16:creationId xmlns:a16="http://schemas.microsoft.com/office/drawing/2014/main" id="{5D7F8A9D-CEB6-4527-0D6D-6018F4307BBD}"/>
              </a:ext>
            </a:extLst>
          </p:cNvPr>
          <p:cNvSpPr/>
          <p:nvPr/>
        </p:nvSpPr>
        <p:spPr>
          <a:xfrm>
            <a:off x="175450" y="6433237"/>
            <a:ext cx="3722919" cy="369332"/>
          </a:xfrm>
          <a:prstGeom prst="rect">
            <a:avLst/>
          </a:prstGeom>
          <a:solidFill>
            <a:schemeClr val="bg1"/>
          </a:solidFill>
          <a:ln>
            <a:solidFill>
              <a:schemeClr val="tx1"/>
            </a:solidFill>
          </a:ln>
        </p:spPr>
        <p:txBody>
          <a:bodyPr wrap="square" lIns="36000" tIns="0" rIns="36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2400" b="1" dirty="0">
                <a:ln w="9525">
                  <a:solidFill>
                    <a:prstClr val="white"/>
                  </a:solidFill>
                  <a:prstDash val="solid"/>
                </a:ln>
                <a:effectLst>
                  <a:outerShdw blurRad="12700" dist="38100" dir="2700000" algn="tl" rotWithShape="0">
                    <a:prstClr val="white">
                      <a:lumMod val="50000"/>
                    </a:prstClr>
                  </a:outerShdw>
                </a:effectLst>
                <a:latin typeface="Calibri"/>
                <a:ea typeface="ＭＳ Ｐゴシック" panose="020B0600070205080204" pitchFamily="50" charset="-128"/>
              </a:rPr>
              <a:t>意見を出し合った中で・・・</a:t>
            </a:r>
            <a:endParaRPr kumimoji="0" lang="ja-JP" altLang="en-US"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grpSp>
        <p:nvGrpSpPr>
          <p:cNvPr id="1660" name="グループ化 1659">
            <a:extLst>
              <a:ext uri="{FF2B5EF4-FFF2-40B4-BE49-F238E27FC236}">
                <a16:creationId xmlns:a16="http://schemas.microsoft.com/office/drawing/2014/main" id="{8C79EE17-B6C1-763C-799D-744EBB599E0C}"/>
              </a:ext>
            </a:extLst>
          </p:cNvPr>
          <p:cNvGrpSpPr/>
          <p:nvPr/>
        </p:nvGrpSpPr>
        <p:grpSpPr>
          <a:xfrm>
            <a:off x="9070905" y="3947191"/>
            <a:ext cx="3209938" cy="2853365"/>
            <a:chOff x="9154035" y="3961046"/>
            <a:chExt cx="3209938" cy="2853365"/>
          </a:xfrm>
        </p:grpSpPr>
        <p:grpSp>
          <p:nvGrpSpPr>
            <p:cNvPr id="1625" name="グループ化 1624">
              <a:extLst>
                <a:ext uri="{FF2B5EF4-FFF2-40B4-BE49-F238E27FC236}">
                  <a16:creationId xmlns:a16="http://schemas.microsoft.com/office/drawing/2014/main" id="{DA9F6800-1404-DB94-E609-85DA6B52566A}"/>
                </a:ext>
              </a:extLst>
            </p:cNvPr>
            <p:cNvGrpSpPr/>
            <p:nvPr/>
          </p:nvGrpSpPr>
          <p:grpSpPr>
            <a:xfrm>
              <a:off x="10557852" y="3961046"/>
              <a:ext cx="1806121" cy="2763457"/>
              <a:chOff x="7135885" y="3171624"/>
              <a:chExt cx="2089615" cy="3197216"/>
            </a:xfrm>
          </p:grpSpPr>
          <p:pic>
            <p:nvPicPr>
              <p:cNvPr id="1628" name="図 1627">
                <a:extLst>
                  <a:ext uri="{FF2B5EF4-FFF2-40B4-BE49-F238E27FC236}">
                    <a16:creationId xmlns:a16="http://schemas.microsoft.com/office/drawing/2014/main" id="{0D0D466C-1F8E-7474-EE94-CF928D2D5A2E}"/>
                  </a:ext>
                </a:extLst>
              </p:cNvPr>
              <p:cNvPicPr>
                <a:picLocks noChangeAspect="1"/>
              </p:cNvPicPr>
              <p:nvPr/>
            </p:nvPicPr>
            <p:blipFill>
              <a:blip r:embed="rId9">
                <a:extLst>
                  <a:ext uri="{28A0092B-C50C-407E-A947-70E740481C1C}">
                    <a14:useLocalDpi xmlns:a14="http://schemas.microsoft.com/office/drawing/2010/main" val="0"/>
                  </a:ext>
                </a:extLst>
              </a:blip>
              <a:srcRect t="-2" b="23450"/>
              <a:stretch>
                <a:fillRect/>
              </a:stretch>
            </p:blipFill>
            <p:spPr bwMode="auto">
              <a:xfrm flipH="1">
                <a:off x="7135885" y="4430436"/>
                <a:ext cx="2089615" cy="1938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9" name="グループ化 1628">
                <a:extLst>
                  <a:ext uri="{FF2B5EF4-FFF2-40B4-BE49-F238E27FC236}">
                    <a16:creationId xmlns:a16="http://schemas.microsoft.com/office/drawing/2014/main" id="{B90F6446-1BB9-68E2-B68D-15D4D5FA3442}"/>
                  </a:ext>
                </a:extLst>
              </p:cNvPr>
              <p:cNvGrpSpPr>
                <a:grpSpLocks/>
              </p:cNvGrpSpPr>
              <p:nvPr/>
            </p:nvGrpSpPr>
            <p:grpSpPr bwMode="auto">
              <a:xfrm>
                <a:off x="7309596" y="3171624"/>
                <a:ext cx="1459930" cy="1620562"/>
                <a:chOff x="2370873" y="1797283"/>
                <a:chExt cx="3258654" cy="3799638"/>
              </a:xfrm>
            </p:grpSpPr>
            <p:pic>
              <p:nvPicPr>
                <p:cNvPr id="1630" name="図 1629">
                  <a:extLst>
                    <a:ext uri="{FF2B5EF4-FFF2-40B4-BE49-F238E27FC236}">
                      <a16:creationId xmlns:a16="http://schemas.microsoft.com/office/drawing/2014/main" id="{9A2AD2B2-6900-7F4B-4056-A3F36E4B0FF1}"/>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467231" y="1853594"/>
                  <a:ext cx="2987464" cy="3743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1" name="グループ化 1630">
                  <a:extLst>
                    <a:ext uri="{FF2B5EF4-FFF2-40B4-BE49-F238E27FC236}">
                      <a16:creationId xmlns:a16="http://schemas.microsoft.com/office/drawing/2014/main" id="{3246FE75-A1BD-0DA8-C70B-8FC0CD9C4315}"/>
                    </a:ext>
                  </a:extLst>
                </p:cNvPr>
                <p:cNvGrpSpPr>
                  <a:grpSpLocks/>
                </p:cNvGrpSpPr>
                <p:nvPr/>
              </p:nvGrpSpPr>
              <p:grpSpPr bwMode="auto">
                <a:xfrm>
                  <a:off x="2370873" y="1797283"/>
                  <a:ext cx="3258654" cy="2082622"/>
                  <a:chOff x="2370873" y="1602429"/>
                  <a:chExt cx="1481057" cy="788107"/>
                </a:xfrm>
              </p:grpSpPr>
              <p:sp>
                <p:nvSpPr>
                  <p:cNvPr id="1632" name="Freeform 667">
                    <a:extLst>
                      <a:ext uri="{FF2B5EF4-FFF2-40B4-BE49-F238E27FC236}">
                        <a16:creationId xmlns:a16="http://schemas.microsoft.com/office/drawing/2014/main" id="{63F2E52D-22CF-CE56-23B2-A85CEE69797B}"/>
                      </a:ext>
                    </a:extLst>
                  </p:cNvPr>
                  <p:cNvSpPr>
                    <a:spLocks/>
                  </p:cNvSpPr>
                  <p:nvPr/>
                </p:nvSpPr>
                <p:spPr bwMode="auto">
                  <a:xfrm>
                    <a:off x="2409442" y="1602429"/>
                    <a:ext cx="1442488"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633" name="Freeform 668">
                    <a:extLst>
                      <a:ext uri="{FF2B5EF4-FFF2-40B4-BE49-F238E27FC236}">
                        <a16:creationId xmlns:a16="http://schemas.microsoft.com/office/drawing/2014/main" id="{BC7316AF-CD64-08C5-24A9-3349A651F18A}"/>
                      </a:ext>
                    </a:extLst>
                  </p:cNvPr>
                  <p:cNvSpPr>
                    <a:spLocks/>
                  </p:cNvSpPr>
                  <p:nvPr/>
                </p:nvSpPr>
                <p:spPr bwMode="auto">
                  <a:xfrm>
                    <a:off x="2370873" y="1975034"/>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634" name="Group 670">
                    <a:extLst>
                      <a:ext uri="{FF2B5EF4-FFF2-40B4-BE49-F238E27FC236}">
                        <a16:creationId xmlns:a16="http://schemas.microsoft.com/office/drawing/2014/main" id="{65E6B649-BA72-6FA1-0C0A-DAEF7010DC29}"/>
                      </a:ext>
                    </a:extLst>
                  </p:cNvPr>
                  <p:cNvGrpSpPr>
                    <a:grpSpLocks/>
                  </p:cNvGrpSpPr>
                  <p:nvPr/>
                </p:nvGrpSpPr>
                <p:grpSpPr bwMode="auto">
                  <a:xfrm>
                    <a:off x="2941697" y="1626132"/>
                    <a:ext cx="316268" cy="168519"/>
                    <a:chOff x="2941697" y="1594038"/>
                    <a:chExt cx="47" cy="21"/>
                  </a:xfrm>
                </p:grpSpPr>
                <p:sp>
                  <p:nvSpPr>
                    <p:cNvPr id="1636" name="Freeform 671">
                      <a:extLst>
                        <a:ext uri="{FF2B5EF4-FFF2-40B4-BE49-F238E27FC236}">
                          <a16:creationId xmlns:a16="http://schemas.microsoft.com/office/drawing/2014/main" id="{CC437C3D-7BE3-0B6F-200F-ED27E4EC02F2}"/>
                        </a:ext>
                      </a:extLst>
                    </p:cNvPr>
                    <p:cNvSpPr>
                      <a:spLocks/>
                    </p:cNvSpPr>
                    <p:nvPr/>
                  </p:nvSpPr>
                  <p:spPr bwMode="auto">
                    <a:xfrm>
                      <a:off x="2941697" y="1594038"/>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637" name="Freeform 672">
                      <a:extLst>
                        <a:ext uri="{FF2B5EF4-FFF2-40B4-BE49-F238E27FC236}">
                          <a16:creationId xmlns:a16="http://schemas.microsoft.com/office/drawing/2014/main" id="{35310305-DC29-2390-7A64-357F0764E151}"/>
                        </a:ext>
                      </a:extLst>
                    </p:cNvPr>
                    <p:cNvSpPr>
                      <a:spLocks/>
                    </p:cNvSpPr>
                    <p:nvPr/>
                  </p:nvSpPr>
                  <p:spPr bwMode="auto">
                    <a:xfrm>
                      <a:off x="2941719" y="159404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638" name="Freeform 673">
                      <a:extLst>
                        <a:ext uri="{FF2B5EF4-FFF2-40B4-BE49-F238E27FC236}">
                          <a16:creationId xmlns:a16="http://schemas.microsoft.com/office/drawing/2014/main" id="{983C8EF2-5D14-55CC-0123-F499E1D73117}"/>
                        </a:ext>
                      </a:extLst>
                    </p:cNvPr>
                    <p:cNvSpPr>
                      <a:spLocks/>
                    </p:cNvSpPr>
                    <p:nvPr/>
                  </p:nvSpPr>
                  <p:spPr bwMode="auto">
                    <a:xfrm>
                      <a:off x="2941720" y="159403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635" name="WordArt 674">
                    <a:extLst>
                      <a:ext uri="{FF2B5EF4-FFF2-40B4-BE49-F238E27FC236}">
                        <a16:creationId xmlns:a16="http://schemas.microsoft.com/office/drawing/2014/main" id="{28E7524A-2780-17CB-F0C8-2D06403BD88D}"/>
                      </a:ext>
                    </a:extLst>
                  </p:cNvPr>
                  <p:cNvSpPr>
                    <a:spLocks noChangeArrowheads="1" noChangeShapeType="1" noTextEdit="1"/>
                  </p:cNvSpPr>
                  <p:nvPr/>
                </p:nvSpPr>
                <p:spPr bwMode="auto">
                  <a:xfrm>
                    <a:off x="2795017" y="1834135"/>
                    <a:ext cx="641679" cy="10880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dirty="0">
                        <a:ln w="9525">
                          <a:solidFill>
                            <a:srgbClr val="FF0000"/>
                          </a:solidFill>
                          <a:round/>
                          <a:headEnd/>
                          <a:tailEnd/>
                        </a:ln>
                        <a:solidFill>
                          <a:srgbClr val="FF0000"/>
                        </a:solidFill>
                        <a:latin typeface="ＭＳ Ｐゴシック"/>
                        <a:ea typeface="ＭＳ Ｐゴシック"/>
                      </a:rPr>
                      <a:t>TOYOTA AUTO BODY</a:t>
                    </a:r>
                    <a:endParaRPr lang="ja-JP" altLang="en-US" sz="3600" kern="10" dirty="0">
                      <a:ln w="9525">
                        <a:solidFill>
                          <a:srgbClr val="FF0000"/>
                        </a:solidFill>
                        <a:round/>
                        <a:headEnd/>
                        <a:tailEnd/>
                      </a:ln>
                      <a:solidFill>
                        <a:srgbClr val="FF0000"/>
                      </a:solidFill>
                      <a:latin typeface="ＭＳ Ｐゴシック"/>
                      <a:ea typeface="ＭＳ Ｐゴシック"/>
                    </a:endParaRPr>
                  </a:p>
                </p:txBody>
              </p:sp>
            </p:grpSp>
          </p:grpSp>
        </p:grpSp>
        <p:sp>
          <p:nvSpPr>
            <p:cNvPr id="1643" name="吹き出し: 角を丸めた四角形 1642">
              <a:extLst>
                <a:ext uri="{FF2B5EF4-FFF2-40B4-BE49-F238E27FC236}">
                  <a16:creationId xmlns:a16="http://schemas.microsoft.com/office/drawing/2014/main" id="{8659BF53-CFD5-B1C6-BCCF-4C7D31C014A2}"/>
                </a:ext>
              </a:extLst>
            </p:cNvPr>
            <p:cNvSpPr/>
            <p:nvPr/>
          </p:nvSpPr>
          <p:spPr>
            <a:xfrm>
              <a:off x="9604708" y="4041093"/>
              <a:ext cx="691062" cy="2092123"/>
            </a:xfrm>
            <a:prstGeom prst="wedgeRoundRectCallout">
              <a:avLst>
                <a:gd name="adj1" fmla="val 108946"/>
                <a:gd name="adj2" fmla="val 1923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r>
                <a:rPr kumimoji="1" lang="ja-JP" altLang="en-US" dirty="0">
                  <a:solidFill>
                    <a:schemeClr val="tx1"/>
                  </a:solidFill>
                </a:rPr>
                <a:t>参考にしてみます</a:t>
              </a:r>
            </a:p>
          </p:txBody>
        </p:sp>
        <p:sp>
          <p:nvSpPr>
            <p:cNvPr id="1658" name="正方形/長方形 1657">
              <a:extLst>
                <a:ext uri="{FF2B5EF4-FFF2-40B4-BE49-F238E27FC236}">
                  <a16:creationId xmlns:a16="http://schemas.microsoft.com/office/drawing/2014/main" id="{799B71D1-4327-0459-E58E-AA58972E2286}"/>
                </a:ext>
              </a:extLst>
            </p:cNvPr>
            <p:cNvSpPr/>
            <p:nvPr/>
          </p:nvSpPr>
          <p:spPr>
            <a:xfrm>
              <a:off x="9154035" y="6445079"/>
              <a:ext cx="3020361" cy="369332"/>
            </a:xfrm>
            <a:prstGeom prst="rect">
              <a:avLst/>
            </a:prstGeom>
            <a:solidFill>
              <a:srgbClr val="FFFF00"/>
            </a:solidFill>
            <a:ln>
              <a:solidFill>
                <a:schemeClr val="tx1"/>
              </a:solidFill>
            </a:ln>
          </p:spPr>
          <p:txBody>
            <a:bodyPr wrap="square" lIns="36000" tIns="0" rIns="36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24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Calibri"/>
                  <a:ea typeface="ＭＳ Ｐゴシック" panose="020B0600070205080204" pitchFamily="50" charset="-128"/>
                </a:rPr>
                <a:t>ｽﾗｲｻｰを参考に検討</a:t>
              </a:r>
              <a:endPar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grpSp>
      <p:grpSp>
        <p:nvGrpSpPr>
          <p:cNvPr id="1659" name="グループ化 1658">
            <a:extLst>
              <a:ext uri="{FF2B5EF4-FFF2-40B4-BE49-F238E27FC236}">
                <a16:creationId xmlns:a16="http://schemas.microsoft.com/office/drawing/2014/main" id="{86F42AC0-8E78-9686-99E9-E52FBDA4DEF1}"/>
              </a:ext>
            </a:extLst>
          </p:cNvPr>
          <p:cNvGrpSpPr/>
          <p:nvPr/>
        </p:nvGrpSpPr>
        <p:grpSpPr>
          <a:xfrm>
            <a:off x="4222655" y="3844217"/>
            <a:ext cx="5062022" cy="2944735"/>
            <a:chOff x="4222655" y="3844217"/>
            <a:chExt cx="5062022" cy="2944735"/>
          </a:xfrm>
        </p:grpSpPr>
        <p:pic>
          <p:nvPicPr>
            <p:cNvPr id="1623" name="図 1622">
              <a:extLst>
                <a:ext uri="{FF2B5EF4-FFF2-40B4-BE49-F238E27FC236}">
                  <a16:creationId xmlns:a16="http://schemas.microsoft.com/office/drawing/2014/main" id="{DC038AD5-10D2-62E1-FD59-8A73BAA3DDA6}"/>
                </a:ext>
              </a:extLst>
            </p:cNvPr>
            <p:cNvPicPr>
              <a:picLocks noChangeAspect="1"/>
            </p:cNvPicPr>
            <p:nvPr/>
          </p:nvPicPr>
          <p:blipFill>
            <a:blip r:embed="rId11"/>
            <a:stretch>
              <a:fillRect/>
            </a:stretch>
          </p:blipFill>
          <p:spPr>
            <a:xfrm>
              <a:off x="4222655" y="3844217"/>
              <a:ext cx="1358447" cy="2848598"/>
            </a:xfrm>
            <a:prstGeom prst="rect">
              <a:avLst/>
            </a:prstGeom>
          </p:spPr>
        </p:pic>
        <p:sp>
          <p:nvSpPr>
            <p:cNvPr id="1639" name="吹き出し: 角を丸めた四角形 1638">
              <a:extLst>
                <a:ext uri="{FF2B5EF4-FFF2-40B4-BE49-F238E27FC236}">
                  <a16:creationId xmlns:a16="http://schemas.microsoft.com/office/drawing/2014/main" id="{6526E4C2-9B8A-8DDA-DC49-820001325DA7}"/>
                </a:ext>
              </a:extLst>
            </p:cNvPr>
            <p:cNvSpPr/>
            <p:nvPr/>
          </p:nvSpPr>
          <p:spPr>
            <a:xfrm>
              <a:off x="5567597" y="4045242"/>
              <a:ext cx="3717080" cy="804572"/>
            </a:xfrm>
            <a:prstGeom prst="wedgeRoundRectCallout">
              <a:avLst>
                <a:gd name="adj1" fmla="val -62401"/>
                <a:gd name="adj2" fmla="val 24273"/>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solidFill>
                    <a:schemeClr val="tx1"/>
                  </a:solidFill>
                </a:rPr>
                <a:t>奥さんが前に野菜をきるスライサー</a:t>
              </a:r>
              <a:endParaRPr kumimoji="1" lang="en-US" altLang="ja-JP" dirty="0">
                <a:solidFill>
                  <a:schemeClr val="tx1"/>
                </a:solidFill>
              </a:endParaRPr>
            </a:p>
            <a:p>
              <a:r>
                <a:rPr kumimoji="1" lang="ja-JP" altLang="en-US" dirty="0">
                  <a:solidFill>
                    <a:schemeClr val="tx1"/>
                  </a:solidFill>
                </a:rPr>
                <a:t>使ってたんだけど・・・</a:t>
              </a:r>
            </a:p>
          </p:txBody>
        </p:sp>
        <p:pic>
          <p:nvPicPr>
            <p:cNvPr id="1640" name="図 1639">
              <a:extLst>
                <a:ext uri="{FF2B5EF4-FFF2-40B4-BE49-F238E27FC236}">
                  <a16:creationId xmlns:a16="http://schemas.microsoft.com/office/drawing/2014/main" id="{5F98EE0E-EA77-895D-08F2-00E86A07DFE9}"/>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10026" t="7642" r="4253" b="11947"/>
            <a:stretch/>
          </p:blipFill>
          <p:spPr bwMode="auto">
            <a:xfrm>
              <a:off x="6836509" y="4889544"/>
              <a:ext cx="2054897" cy="1898033"/>
            </a:xfrm>
            <a:prstGeom prst="rect">
              <a:avLst/>
            </a:prstGeom>
            <a:noFill/>
            <a:extLst>
              <a:ext uri="{909E8E84-426E-40DD-AFC4-6F175D3DCCD1}">
                <a14:hiddenFill xmlns:a14="http://schemas.microsoft.com/office/drawing/2010/main">
                  <a:solidFill>
                    <a:srgbClr val="FFFFFF"/>
                  </a:solidFill>
                </a14:hiddenFill>
              </a:ext>
            </a:extLst>
          </p:spPr>
        </p:pic>
        <p:pic>
          <p:nvPicPr>
            <p:cNvPr id="1641" name="図 1640">
              <a:extLst>
                <a:ext uri="{FF2B5EF4-FFF2-40B4-BE49-F238E27FC236}">
                  <a16:creationId xmlns:a16="http://schemas.microsoft.com/office/drawing/2014/main" id="{00674BF5-C11D-8EAF-54C9-50E4B7107B26}"/>
                </a:ext>
              </a:extLst>
            </p:cNvPr>
            <p:cNvPicPr>
              <a:picLocks noChangeAspect="1" noChangeArrowheads="1"/>
            </p:cNvPicPr>
            <p:nvPr/>
          </p:nvPicPr>
          <p:blipFill>
            <a:blip r:embed="rId13" cstate="print">
              <a:extLst>
                <a:ext uri="{BEBA8EAE-BF5A-486C-A8C5-ECC9F3942E4B}">
                  <a14:imgProps xmlns:a14="http://schemas.microsoft.com/office/drawing/2010/main">
                    <a14:imgLayer r:embed="rId14">
                      <a14:imgEffect>
                        <a14:backgroundRemoval t="4831" b="94847" l="4072" r="96229">
                          <a14:foregroundMark x1="4977" y1="65700" x2="38462" y2="92915"/>
                          <a14:foregroundMark x1="38462" y1="92915" x2="37858" y2="95169"/>
                          <a14:foregroundMark x1="4223" y1="67955" x2="5279" y2="73752"/>
                          <a14:foregroundMark x1="92369" y1="9513" x2="89593" y2="12882"/>
                          <a14:foregroundMark x1="96229" y1="4831" x2="95324" y2="5929"/>
                          <a14:backgroundMark x1="94118" y1="5153" x2="92459" y2="7729"/>
                          <a14:backgroundMark x1="95173" y1="6280" x2="92006" y2="9179"/>
                        </a14:backgroundRemoval>
                      </a14:imgEffect>
                    </a14:imgLayer>
                  </a14:imgProps>
                </a:ext>
                <a:ext uri="{28A0092B-C50C-407E-A947-70E740481C1C}">
                  <a14:useLocalDpi xmlns:a14="http://schemas.microsoft.com/office/drawing/2010/main" val="0"/>
                </a:ext>
              </a:extLst>
            </a:blip>
            <a:srcRect/>
            <a:stretch>
              <a:fillRect/>
            </a:stretch>
          </p:blipFill>
          <p:spPr bwMode="auto">
            <a:xfrm rot="20972929">
              <a:off x="5327085" y="4974539"/>
              <a:ext cx="1564613" cy="1465521"/>
            </a:xfrm>
            <a:prstGeom prst="rect">
              <a:avLst/>
            </a:prstGeom>
            <a:noFill/>
            <a:extLst>
              <a:ext uri="{909E8E84-426E-40DD-AFC4-6F175D3DCCD1}">
                <a14:hiddenFill xmlns:a14="http://schemas.microsoft.com/office/drawing/2010/main">
                  <a:solidFill>
                    <a:srgbClr val="FFFFFF"/>
                  </a:solidFill>
                </a14:hiddenFill>
              </a:ext>
            </a:extLst>
          </p:spPr>
        </p:pic>
        <p:sp>
          <p:nvSpPr>
            <p:cNvPr id="1642" name="正方形/長方形 1641">
              <a:extLst>
                <a:ext uri="{FF2B5EF4-FFF2-40B4-BE49-F238E27FC236}">
                  <a16:creationId xmlns:a16="http://schemas.microsoft.com/office/drawing/2014/main" id="{6F70C1DD-3C7D-D7BC-183C-CE47680F73FD}"/>
                </a:ext>
              </a:extLst>
            </p:cNvPr>
            <p:cNvSpPr/>
            <p:nvPr/>
          </p:nvSpPr>
          <p:spPr>
            <a:xfrm>
              <a:off x="5281701" y="6419620"/>
              <a:ext cx="3524682" cy="369332"/>
            </a:xfrm>
            <a:prstGeom prst="rect">
              <a:avLst/>
            </a:prstGeom>
            <a:solidFill>
              <a:srgbClr val="FFFF00"/>
            </a:solidFill>
            <a:ln>
              <a:solidFill>
                <a:schemeClr val="tx1"/>
              </a:solidFill>
            </a:ln>
          </p:spPr>
          <p:txBody>
            <a:bodyPr wrap="square" lIns="36000" tIns="0" rIns="36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2400" b="1" dirty="0">
                  <a:ln w="9525">
                    <a:solidFill>
                      <a:prstClr val="white"/>
                    </a:solidFill>
                    <a:prstDash val="solid"/>
                  </a:ln>
                  <a:effectLst>
                    <a:outerShdw blurRad="12700" dist="38100" dir="2700000" algn="tl" rotWithShape="0">
                      <a:prstClr val="white">
                        <a:lumMod val="50000"/>
                      </a:prstClr>
                    </a:outerShdw>
                  </a:effectLst>
                  <a:latin typeface="Calibri"/>
                  <a:ea typeface="ＭＳ Ｐゴシック" panose="020B0600070205080204" pitchFamily="50" charset="-128"/>
                </a:rPr>
                <a:t>治具で挟んでｽﾗｲﾄﾞさせる</a:t>
              </a:r>
              <a:endParaRPr kumimoji="0" lang="ja-JP" altLang="en-US" sz="24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grpSp>
      <p:sp>
        <p:nvSpPr>
          <p:cNvPr id="4" name="テキスト ボックス 3"/>
          <p:cNvSpPr txBox="1"/>
          <p:nvPr/>
        </p:nvSpPr>
        <p:spPr>
          <a:xfrm>
            <a:off x="-75632" y="570791"/>
            <a:ext cx="3877985" cy="369332"/>
          </a:xfrm>
          <a:prstGeom prst="rect">
            <a:avLst/>
          </a:prstGeom>
          <a:noFill/>
        </p:spPr>
        <p:txBody>
          <a:bodyPr wrap="none" rtlCol="0">
            <a:spAutoFit/>
          </a:bodyPr>
          <a:lstStyle/>
          <a:p>
            <a:r>
              <a:rPr kumimoji="1" lang="ja-JP" altLang="en-US" dirty="0">
                <a:latin typeface="HGS創英角ﾎﾟｯﾌﾟ体" panose="040B0A00000000000000" pitchFamily="50" charset="-128"/>
                <a:ea typeface="HGS創英角ﾎﾟｯﾌﾟ体" panose="040B0A00000000000000" pitchFamily="50" charset="-128"/>
              </a:rPr>
              <a:t>①下方向にかける力が</a:t>
            </a:r>
            <a:r>
              <a:rPr kumimoji="1" lang="ja-JP" altLang="en-US" dirty="0" err="1">
                <a:latin typeface="HGS創英角ﾎﾟｯﾌﾟ体" panose="040B0A00000000000000" pitchFamily="50" charset="-128"/>
                <a:ea typeface="HGS創英角ﾎﾟｯﾌﾟ体" panose="040B0A00000000000000" pitchFamily="50" charset="-128"/>
              </a:rPr>
              <a:t>強いの</a:t>
            </a:r>
            <a:r>
              <a:rPr kumimoji="1" lang="ja-JP" altLang="en-US" dirty="0">
                <a:latin typeface="HGS創英角ﾎﾟｯﾌﾟ体" panose="040B0A00000000000000" pitchFamily="50" charset="-128"/>
                <a:ea typeface="HGS創英角ﾎﾟｯﾌﾟ体" panose="040B0A00000000000000" pitchFamily="50" charset="-128"/>
              </a:rPr>
              <a:t>対策案</a:t>
            </a:r>
          </a:p>
        </p:txBody>
      </p:sp>
      <p:pic>
        <p:nvPicPr>
          <p:cNvPr id="12" name="図 11">
            <a:extLst>
              <a:ext uri="{FF2B5EF4-FFF2-40B4-BE49-F238E27FC236}">
                <a16:creationId xmlns:a16="http://schemas.microsoft.com/office/drawing/2014/main" id="{FFA350AA-EA53-1C6F-157A-9EC689EE5B51}"/>
              </a:ext>
            </a:extLst>
          </p:cNvPr>
          <p:cNvPicPr>
            <a:picLocks noChangeAspect="1"/>
          </p:cNvPicPr>
          <p:nvPr/>
        </p:nvPicPr>
        <p:blipFill>
          <a:blip r:embed="rId15"/>
          <a:stretch>
            <a:fillRect/>
          </a:stretch>
        </p:blipFill>
        <p:spPr>
          <a:xfrm>
            <a:off x="4810125" y="2927561"/>
            <a:ext cx="4289355" cy="888481"/>
          </a:xfrm>
          <a:prstGeom prst="rect">
            <a:avLst/>
          </a:prstGeom>
        </p:spPr>
      </p:pic>
      <p:pic>
        <p:nvPicPr>
          <p:cNvPr id="9" name="図 8">
            <a:extLst>
              <a:ext uri="{FF2B5EF4-FFF2-40B4-BE49-F238E27FC236}">
                <a16:creationId xmlns:a16="http://schemas.microsoft.com/office/drawing/2014/main" id="{30B87C80-97C3-93BC-1672-F7883B1FA467}"/>
              </a:ext>
            </a:extLst>
          </p:cNvPr>
          <p:cNvPicPr>
            <a:picLocks noChangeAspect="1"/>
          </p:cNvPicPr>
          <p:nvPr/>
        </p:nvPicPr>
        <p:blipFill>
          <a:blip r:embed="rId16"/>
          <a:stretch>
            <a:fillRect/>
          </a:stretch>
        </p:blipFill>
        <p:spPr>
          <a:xfrm>
            <a:off x="9765809" y="606008"/>
            <a:ext cx="2325457" cy="248040"/>
          </a:xfrm>
          <a:prstGeom prst="rect">
            <a:avLst/>
          </a:prstGeom>
        </p:spPr>
      </p:pic>
      <p:pic>
        <p:nvPicPr>
          <p:cNvPr id="11" name="図 10">
            <a:extLst>
              <a:ext uri="{FF2B5EF4-FFF2-40B4-BE49-F238E27FC236}">
                <a16:creationId xmlns:a16="http://schemas.microsoft.com/office/drawing/2014/main" id="{87429018-4466-7D23-8D36-366B00E5AA3E}"/>
              </a:ext>
            </a:extLst>
          </p:cNvPr>
          <p:cNvPicPr>
            <a:picLocks noChangeAspect="1"/>
          </p:cNvPicPr>
          <p:nvPr/>
        </p:nvPicPr>
        <p:blipFill>
          <a:blip r:embed="rId17"/>
          <a:stretch>
            <a:fillRect/>
          </a:stretch>
        </p:blipFill>
        <p:spPr>
          <a:xfrm>
            <a:off x="9215722" y="3390311"/>
            <a:ext cx="2874497" cy="432720"/>
          </a:xfrm>
          <a:prstGeom prst="rect">
            <a:avLst/>
          </a:prstGeom>
        </p:spPr>
      </p:pic>
      <p:pic>
        <p:nvPicPr>
          <p:cNvPr id="2" name="図 1">
            <a:extLst>
              <a:ext uri="{FF2B5EF4-FFF2-40B4-BE49-F238E27FC236}">
                <a16:creationId xmlns:a16="http://schemas.microsoft.com/office/drawing/2014/main" id="{5BCBFF80-BCE4-B6D5-217A-7AA837DEBB53}"/>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6FD57CCE-4B00-F1B8-F751-29D359D2021C}"/>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25/33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94792541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250"/>
                                        <p:tgtEl>
                                          <p:spTgt spid="12"/>
                                        </p:tgtEl>
                                      </p:cBhvr>
                                    </p:animEffect>
                                  </p:childTnLst>
                                </p:cTn>
                              </p:par>
                            </p:childTnLst>
                          </p:cTn>
                        </p:par>
                        <p:par>
                          <p:cTn id="24" fill="hold">
                            <p:stCondLst>
                              <p:cond delay="1250"/>
                            </p:stCondLst>
                            <p:childTnLst>
                              <p:par>
                                <p:cTn id="25" presetID="22" presetClass="entr" presetSubtype="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5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par>
                                <p:cTn id="33" presetID="10" presetClass="entr" presetSubtype="0" fill="hold" nodeType="withEffect">
                                  <p:stCondLst>
                                    <p:cond delay="0"/>
                                  </p:stCondLst>
                                  <p:childTnLst>
                                    <p:set>
                                      <p:cBhvr>
                                        <p:cTn id="34" dur="1" fill="hold">
                                          <p:stCondLst>
                                            <p:cond delay="0"/>
                                          </p:stCondLst>
                                        </p:cTn>
                                        <p:tgtEl>
                                          <p:spTgt spid="1158"/>
                                        </p:tgtEl>
                                        <p:attrNameLst>
                                          <p:attrName>style.visibility</p:attrName>
                                        </p:attrNameLst>
                                      </p:cBhvr>
                                      <p:to>
                                        <p:strVal val="visible"/>
                                      </p:to>
                                    </p:set>
                                    <p:animEffect transition="in" filter="fade">
                                      <p:cBhvr>
                                        <p:cTn id="35" dur="500"/>
                                        <p:tgtEl>
                                          <p:spTgt spid="115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57"/>
                                        </p:tgtEl>
                                        <p:attrNameLst>
                                          <p:attrName>style.visibility</p:attrName>
                                        </p:attrNameLst>
                                      </p:cBhvr>
                                      <p:to>
                                        <p:strVal val="visible"/>
                                      </p:to>
                                    </p:set>
                                    <p:animEffect transition="in" filter="fade">
                                      <p:cBhvr>
                                        <p:cTn id="38" dur="500"/>
                                        <p:tgtEl>
                                          <p:spTgt spid="1557"/>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1659"/>
                                        </p:tgtEl>
                                        <p:attrNameLst>
                                          <p:attrName>style.visibility</p:attrName>
                                        </p:attrNameLst>
                                      </p:cBhvr>
                                      <p:to>
                                        <p:strVal val="visible"/>
                                      </p:to>
                                    </p:set>
                                    <p:animEffect transition="in" filter="fade">
                                      <p:cBhvr>
                                        <p:cTn id="42" dur="500"/>
                                        <p:tgtEl>
                                          <p:spTgt spid="165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660"/>
                                        </p:tgtEl>
                                        <p:attrNameLst>
                                          <p:attrName>style.visibility</p:attrName>
                                        </p:attrNameLst>
                                      </p:cBhvr>
                                      <p:to>
                                        <p:strVal val="visible"/>
                                      </p:to>
                                    </p:set>
                                    <p:animEffect transition="in" filter="fade">
                                      <p:cBhvr>
                                        <p:cTn id="47" dur="500"/>
                                        <p:tgtEl>
                                          <p:spTgt spid="1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57" grpId="0" animBg="1"/>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0FB836EB-6B95-4B2C-E52C-2DE3934212B7}"/>
              </a:ext>
            </a:extLst>
          </p:cNvPr>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ホームベース 5"/>
          <p:cNvSpPr/>
          <p:nvPr/>
        </p:nvSpPr>
        <p:spPr>
          <a:xfrm>
            <a:off x="0" y="-13326"/>
            <a:ext cx="256591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対策案・検討③</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65" name="テキスト ボックス 64">
            <a:extLst>
              <a:ext uri="{FF2B5EF4-FFF2-40B4-BE49-F238E27FC236}">
                <a16:creationId xmlns:a16="http://schemas.microsoft.com/office/drawing/2014/main" id="{09CC3BD2-17C4-9260-A25F-869B2888FD5B}"/>
              </a:ext>
            </a:extLst>
          </p:cNvPr>
          <p:cNvSpPr txBox="1"/>
          <p:nvPr/>
        </p:nvSpPr>
        <p:spPr>
          <a:xfrm>
            <a:off x="89122" y="503983"/>
            <a:ext cx="1338828" cy="369332"/>
          </a:xfrm>
          <a:prstGeom prst="rect">
            <a:avLst/>
          </a:prstGeom>
          <a:noFill/>
        </p:spPr>
        <p:txBody>
          <a:bodyPr wrap="non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材料の選定</a:t>
            </a:r>
          </a:p>
        </p:txBody>
      </p:sp>
      <p:grpSp>
        <p:nvGrpSpPr>
          <p:cNvPr id="66" name="グループ化 65">
            <a:extLst>
              <a:ext uri="{FF2B5EF4-FFF2-40B4-BE49-F238E27FC236}">
                <a16:creationId xmlns:a16="http://schemas.microsoft.com/office/drawing/2014/main" id="{86C829B2-0463-FDA4-1746-01BB8338EB57}"/>
              </a:ext>
            </a:extLst>
          </p:cNvPr>
          <p:cNvGrpSpPr/>
          <p:nvPr/>
        </p:nvGrpSpPr>
        <p:grpSpPr>
          <a:xfrm>
            <a:off x="30170" y="795983"/>
            <a:ext cx="4441347" cy="2885589"/>
            <a:chOff x="69800" y="887665"/>
            <a:chExt cx="4739901" cy="3079562"/>
          </a:xfrm>
        </p:grpSpPr>
        <p:pic>
          <p:nvPicPr>
            <p:cNvPr id="67" name="図 66">
              <a:extLst>
                <a:ext uri="{FF2B5EF4-FFF2-40B4-BE49-F238E27FC236}">
                  <a16:creationId xmlns:a16="http://schemas.microsoft.com/office/drawing/2014/main" id="{61C0B3D1-BF27-89DE-738C-61713771782E}"/>
                </a:ext>
              </a:extLst>
            </p:cNvPr>
            <p:cNvPicPr>
              <a:picLocks noChangeAspect="1"/>
            </p:cNvPicPr>
            <p:nvPr/>
          </p:nvPicPr>
          <p:blipFill>
            <a:blip r:embed="rId3"/>
            <a:stretch>
              <a:fillRect/>
            </a:stretch>
          </p:blipFill>
          <p:spPr>
            <a:xfrm>
              <a:off x="1491534" y="1169286"/>
              <a:ext cx="2320617" cy="2087926"/>
            </a:xfrm>
            <a:prstGeom prst="rect">
              <a:avLst/>
            </a:prstGeom>
          </p:spPr>
        </p:pic>
        <p:grpSp>
          <p:nvGrpSpPr>
            <p:cNvPr id="68" name="グループ化 67">
              <a:extLst>
                <a:ext uri="{FF2B5EF4-FFF2-40B4-BE49-F238E27FC236}">
                  <a16:creationId xmlns:a16="http://schemas.microsoft.com/office/drawing/2014/main" id="{17D27D88-1D29-A0B3-F236-F630D99E5DD1}"/>
                </a:ext>
              </a:extLst>
            </p:cNvPr>
            <p:cNvGrpSpPr/>
            <p:nvPr/>
          </p:nvGrpSpPr>
          <p:grpSpPr>
            <a:xfrm flipH="1">
              <a:off x="949943" y="1087834"/>
              <a:ext cx="508516" cy="1712409"/>
              <a:chOff x="624443" y="50"/>
              <a:chExt cx="524537" cy="1857821"/>
            </a:xfrm>
          </p:grpSpPr>
          <p:grpSp>
            <p:nvGrpSpPr>
              <p:cNvPr id="4408" name="Group 1545">
                <a:extLst>
                  <a:ext uri="{FF2B5EF4-FFF2-40B4-BE49-F238E27FC236}">
                    <a16:creationId xmlns:a16="http://schemas.microsoft.com/office/drawing/2014/main" id="{27339DF2-29E2-E519-C83B-D56FD4766B7F}"/>
                  </a:ext>
                </a:extLst>
              </p:cNvPr>
              <p:cNvGrpSpPr>
                <a:grpSpLocks/>
              </p:cNvGrpSpPr>
              <p:nvPr/>
            </p:nvGrpSpPr>
            <p:grpSpPr bwMode="auto">
              <a:xfrm flipH="1">
                <a:off x="624443" y="562599"/>
                <a:ext cx="522958" cy="1295272"/>
                <a:chOff x="624444" y="564632"/>
                <a:chExt cx="150" cy="385"/>
              </a:xfrm>
            </p:grpSpPr>
            <p:grpSp>
              <p:nvGrpSpPr>
                <p:cNvPr id="4448" name="Group 1546">
                  <a:extLst>
                    <a:ext uri="{FF2B5EF4-FFF2-40B4-BE49-F238E27FC236}">
                      <a16:creationId xmlns:a16="http://schemas.microsoft.com/office/drawing/2014/main" id="{592DE9DB-F8B0-DCE5-33EB-E0B60010F33D}"/>
                    </a:ext>
                  </a:extLst>
                </p:cNvPr>
                <p:cNvGrpSpPr>
                  <a:grpSpLocks/>
                </p:cNvGrpSpPr>
                <p:nvPr/>
              </p:nvGrpSpPr>
              <p:grpSpPr bwMode="auto">
                <a:xfrm flipH="1">
                  <a:off x="624464" y="564782"/>
                  <a:ext cx="114" cy="235"/>
                  <a:chOff x="624474" y="567391"/>
                  <a:chExt cx="114" cy="289"/>
                </a:xfrm>
              </p:grpSpPr>
              <p:sp>
                <p:nvSpPr>
                  <p:cNvPr id="4474" name="Freeform 1547">
                    <a:extLst>
                      <a:ext uri="{FF2B5EF4-FFF2-40B4-BE49-F238E27FC236}">
                        <a16:creationId xmlns:a16="http://schemas.microsoft.com/office/drawing/2014/main" id="{DE3A1F3E-3D16-F9C3-D414-41775A0AB3E7}"/>
                      </a:ext>
                    </a:extLst>
                  </p:cNvPr>
                  <p:cNvSpPr>
                    <a:spLocks/>
                  </p:cNvSpPr>
                  <p:nvPr/>
                </p:nvSpPr>
                <p:spPr bwMode="auto">
                  <a:xfrm>
                    <a:off x="624474" y="5676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4475" name="Freeform 1548">
                    <a:extLst>
                      <a:ext uri="{FF2B5EF4-FFF2-40B4-BE49-F238E27FC236}">
                        <a16:creationId xmlns:a16="http://schemas.microsoft.com/office/drawing/2014/main" id="{20832EA4-1C39-37B7-2B1F-0553AED4F40D}"/>
                      </a:ext>
                    </a:extLst>
                  </p:cNvPr>
                  <p:cNvSpPr>
                    <a:spLocks/>
                  </p:cNvSpPr>
                  <p:nvPr/>
                </p:nvSpPr>
                <p:spPr bwMode="auto">
                  <a:xfrm>
                    <a:off x="624535" y="56763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4476" name="Freeform 1549">
                    <a:extLst>
                      <a:ext uri="{FF2B5EF4-FFF2-40B4-BE49-F238E27FC236}">
                        <a16:creationId xmlns:a16="http://schemas.microsoft.com/office/drawing/2014/main" id="{84371C59-DA33-9C02-2549-AEAB96DDFC24}"/>
                      </a:ext>
                    </a:extLst>
                  </p:cNvPr>
                  <p:cNvSpPr>
                    <a:spLocks/>
                  </p:cNvSpPr>
                  <p:nvPr/>
                </p:nvSpPr>
                <p:spPr bwMode="auto">
                  <a:xfrm>
                    <a:off x="624483" y="567391"/>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4449" name="Freeform 1550">
                  <a:extLst>
                    <a:ext uri="{FF2B5EF4-FFF2-40B4-BE49-F238E27FC236}">
                      <a16:creationId xmlns:a16="http://schemas.microsoft.com/office/drawing/2014/main" id="{9C5FCFF1-C5FE-8E6B-A548-FE9463A35558}"/>
                    </a:ext>
                  </a:extLst>
                </p:cNvPr>
                <p:cNvSpPr>
                  <a:spLocks/>
                </p:cNvSpPr>
                <p:nvPr/>
              </p:nvSpPr>
              <p:spPr bwMode="auto">
                <a:xfrm flipH="1">
                  <a:off x="624514" y="564831"/>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0" name="Freeform 1551">
                  <a:extLst>
                    <a:ext uri="{FF2B5EF4-FFF2-40B4-BE49-F238E27FC236}">
                      <a16:creationId xmlns:a16="http://schemas.microsoft.com/office/drawing/2014/main" id="{806DE1C4-ED6C-B82F-8349-27CC53368070}"/>
                    </a:ext>
                  </a:extLst>
                </p:cNvPr>
                <p:cNvSpPr>
                  <a:spLocks/>
                </p:cNvSpPr>
                <p:nvPr/>
              </p:nvSpPr>
              <p:spPr bwMode="auto">
                <a:xfrm>
                  <a:off x="624445" y="564632"/>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4451" name="Freeform 1552">
                  <a:extLst>
                    <a:ext uri="{FF2B5EF4-FFF2-40B4-BE49-F238E27FC236}">
                      <a16:creationId xmlns:a16="http://schemas.microsoft.com/office/drawing/2014/main" id="{A21C270E-09D9-2B10-7E04-AC4D58FA2C7E}"/>
                    </a:ext>
                  </a:extLst>
                </p:cNvPr>
                <p:cNvSpPr>
                  <a:spLocks/>
                </p:cNvSpPr>
                <p:nvPr/>
              </p:nvSpPr>
              <p:spPr bwMode="auto">
                <a:xfrm>
                  <a:off x="624526" y="564660"/>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endParaRPr lang="ja-JP" altLang="en-US"/>
                </a:p>
              </p:txBody>
            </p:sp>
            <p:sp>
              <p:nvSpPr>
                <p:cNvPr id="4452" name="Freeform 1553">
                  <a:extLst>
                    <a:ext uri="{FF2B5EF4-FFF2-40B4-BE49-F238E27FC236}">
                      <a16:creationId xmlns:a16="http://schemas.microsoft.com/office/drawing/2014/main" id="{E5CAF43A-9391-83A3-DFBD-50A6CA234D03}"/>
                    </a:ext>
                  </a:extLst>
                </p:cNvPr>
                <p:cNvSpPr>
                  <a:spLocks/>
                </p:cNvSpPr>
                <p:nvPr/>
              </p:nvSpPr>
              <p:spPr bwMode="auto">
                <a:xfrm>
                  <a:off x="624480" y="564760"/>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3" name="Freeform 1554">
                  <a:extLst>
                    <a:ext uri="{FF2B5EF4-FFF2-40B4-BE49-F238E27FC236}">
                      <a16:creationId xmlns:a16="http://schemas.microsoft.com/office/drawing/2014/main" id="{9070D1A2-96BC-4472-B9BA-C38A2FA14E70}"/>
                    </a:ext>
                  </a:extLst>
                </p:cNvPr>
                <p:cNvSpPr>
                  <a:spLocks/>
                </p:cNvSpPr>
                <p:nvPr/>
              </p:nvSpPr>
              <p:spPr bwMode="auto">
                <a:xfrm>
                  <a:off x="624535" y="564684"/>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4" name="Freeform 1555">
                  <a:extLst>
                    <a:ext uri="{FF2B5EF4-FFF2-40B4-BE49-F238E27FC236}">
                      <a16:creationId xmlns:a16="http://schemas.microsoft.com/office/drawing/2014/main" id="{93C8EFA0-4E5B-ABEE-2FF6-EC178F98D4DC}"/>
                    </a:ext>
                  </a:extLst>
                </p:cNvPr>
                <p:cNvSpPr>
                  <a:spLocks/>
                </p:cNvSpPr>
                <p:nvPr/>
              </p:nvSpPr>
              <p:spPr bwMode="auto">
                <a:xfrm flipH="1">
                  <a:off x="624471" y="564773"/>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5" name="Freeform 1556">
                  <a:extLst>
                    <a:ext uri="{FF2B5EF4-FFF2-40B4-BE49-F238E27FC236}">
                      <a16:creationId xmlns:a16="http://schemas.microsoft.com/office/drawing/2014/main" id="{F8E11441-8B2B-46BB-27B3-E58F297312FF}"/>
                    </a:ext>
                  </a:extLst>
                </p:cNvPr>
                <p:cNvSpPr>
                  <a:spLocks/>
                </p:cNvSpPr>
                <p:nvPr/>
              </p:nvSpPr>
              <p:spPr bwMode="auto">
                <a:xfrm flipH="1">
                  <a:off x="624472" y="564655"/>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4456" name="Freeform 1557">
                  <a:extLst>
                    <a:ext uri="{FF2B5EF4-FFF2-40B4-BE49-F238E27FC236}">
                      <a16:creationId xmlns:a16="http://schemas.microsoft.com/office/drawing/2014/main" id="{852AE988-E9A8-CC31-0E4B-0856F739E0B3}"/>
                    </a:ext>
                  </a:extLst>
                </p:cNvPr>
                <p:cNvSpPr>
                  <a:spLocks/>
                </p:cNvSpPr>
                <p:nvPr/>
              </p:nvSpPr>
              <p:spPr bwMode="auto">
                <a:xfrm flipH="1">
                  <a:off x="624471" y="564655"/>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7" name="Freeform 1558">
                  <a:extLst>
                    <a:ext uri="{FF2B5EF4-FFF2-40B4-BE49-F238E27FC236}">
                      <a16:creationId xmlns:a16="http://schemas.microsoft.com/office/drawing/2014/main" id="{5D7441D0-9BB0-227D-62DC-7B09577328F2}"/>
                    </a:ext>
                  </a:extLst>
                </p:cNvPr>
                <p:cNvSpPr>
                  <a:spLocks/>
                </p:cNvSpPr>
                <p:nvPr/>
              </p:nvSpPr>
              <p:spPr bwMode="auto">
                <a:xfrm>
                  <a:off x="624482" y="564697"/>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8" name="Freeform 1559">
                  <a:extLst>
                    <a:ext uri="{FF2B5EF4-FFF2-40B4-BE49-F238E27FC236}">
                      <a16:creationId xmlns:a16="http://schemas.microsoft.com/office/drawing/2014/main" id="{849AAAB3-FA2E-0A0D-7FDD-44B3187F0C25}"/>
                    </a:ext>
                  </a:extLst>
                </p:cNvPr>
                <p:cNvSpPr>
                  <a:spLocks/>
                </p:cNvSpPr>
                <p:nvPr/>
              </p:nvSpPr>
              <p:spPr bwMode="auto">
                <a:xfrm flipH="1">
                  <a:off x="624488" y="564687"/>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59" name="Freeform 1560">
                  <a:extLst>
                    <a:ext uri="{FF2B5EF4-FFF2-40B4-BE49-F238E27FC236}">
                      <a16:creationId xmlns:a16="http://schemas.microsoft.com/office/drawing/2014/main" id="{B99797BB-5084-0F1A-CD71-49BA4D1DD963}"/>
                    </a:ext>
                  </a:extLst>
                </p:cNvPr>
                <p:cNvSpPr>
                  <a:spLocks/>
                </p:cNvSpPr>
                <p:nvPr/>
              </p:nvSpPr>
              <p:spPr bwMode="auto">
                <a:xfrm flipH="1">
                  <a:off x="624529" y="564651"/>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4460" name="Freeform 1561">
                  <a:extLst>
                    <a:ext uri="{FF2B5EF4-FFF2-40B4-BE49-F238E27FC236}">
                      <a16:creationId xmlns:a16="http://schemas.microsoft.com/office/drawing/2014/main" id="{476F1FCF-1C51-5125-1FDA-6FDAE7CB65E5}"/>
                    </a:ext>
                  </a:extLst>
                </p:cNvPr>
                <p:cNvSpPr>
                  <a:spLocks/>
                </p:cNvSpPr>
                <p:nvPr/>
              </p:nvSpPr>
              <p:spPr bwMode="auto">
                <a:xfrm>
                  <a:off x="624544" y="564660"/>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1" name="Freeform 1562">
                  <a:extLst>
                    <a:ext uri="{FF2B5EF4-FFF2-40B4-BE49-F238E27FC236}">
                      <a16:creationId xmlns:a16="http://schemas.microsoft.com/office/drawing/2014/main" id="{B79D0237-B6EE-239F-D1E7-9CBC984745BD}"/>
                    </a:ext>
                  </a:extLst>
                </p:cNvPr>
                <p:cNvSpPr>
                  <a:spLocks/>
                </p:cNvSpPr>
                <p:nvPr/>
              </p:nvSpPr>
              <p:spPr bwMode="auto">
                <a:xfrm>
                  <a:off x="624574" y="564687"/>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2" name="Freeform 1563">
                  <a:extLst>
                    <a:ext uri="{FF2B5EF4-FFF2-40B4-BE49-F238E27FC236}">
                      <a16:creationId xmlns:a16="http://schemas.microsoft.com/office/drawing/2014/main" id="{8D808837-64B8-5048-D025-C099BBF21665}"/>
                    </a:ext>
                  </a:extLst>
                </p:cNvPr>
                <p:cNvSpPr>
                  <a:spLocks/>
                </p:cNvSpPr>
                <p:nvPr/>
              </p:nvSpPr>
              <p:spPr bwMode="auto">
                <a:xfrm>
                  <a:off x="624525" y="564694"/>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3" name="Freeform 1564">
                  <a:extLst>
                    <a:ext uri="{FF2B5EF4-FFF2-40B4-BE49-F238E27FC236}">
                      <a16:creationId xmlns:a16="http://schemas.microsoft.com/office/drawing/2014/main" id="{EEFE801E-7090-21A4-B07E-121464043B1C}"/>
                    </a:ext>
                  </a:extLst>
                </p:cNvPr>
                <p:cNvSpPr>
                  <a:spLocks/>
                </p:cNvSpPr>
                <p:nvPr/>
              </p:nvSpPr>
              <p:spPr bwMode="auto">
                <a:xfrm flipH="1">
                  <a:off x="624539" y="564690"/>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4" name="Freeform 1565">
                  <a:extLst>
                    <a:ext uri="{FF2B5EF4-FFF2-40B4-BE49-F238E27FC236}">
                      <a16:creationId xmlns:a16="http://schemas.microsoft.com/office/drawing/2014/main" id="{A74FE8F6-3BA4-9409-FE84-6DA83A010C9C}"/>
                    </a:ext>
                  </a:extLst>
                </p:cNvPr>
                <p:cNvSpPr>
                  <a:spLocks/>
                </p:cNvSpPr>
                <p:nvPr/>
              </p:nvSpPr>
              <p:spPr bwMode="auto">
                <a:xfrm flipH="1">
                  <a:off x="624487" y="564643"/>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4465" name="Freeform 1566">
                  <a:extLst>
                    <a:ext uri="{FF2B5EF4-FFF2-40B4-BE49-F238E27FC236}">
                      <a16:creationId xmlns:a16="http://schemas.microsoft.com/office/drawing/2014/main" id="{CBC4317F-4293-8639-A738-8795D05EE274}"/>
                    </a:ext>
                  </a:extLst>
                </p:cNvPr>
                <p:cNvSpPr>
                  <a:spLocks/>
                </p:cNvSpPr>
                <p:nvPr/>
              </p:nvSpPr>
              <p:spPr bwMode="auto">
                <a:xfrm>
                  <a:off x="624533" y="564753"/>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4466" name="Freeform 1567">
                  <a:extLst>
                    <a:ext uri="{FF2B5EF4-FFF2-40B4-BE49-F238E27FC236}">
                      <a16:creationId xmlns:a16="http://schemas.microsoft.com/office/drawing/2014/main" id="{2452FF53-33D2-D4EA-1F40-20D0CD30EF43}"/>
                    </a:ext>
                  </a:extLst>
                </p:cNvPr>
                <p:cNvSpPr>
                  <a:spLocks/>
                </p:cNvSpPr>
                <p:nvPr/>
              </p:nvSpPr>
              <p:spPr bwMode="auto">
                <a:xfrm>
                  <a:off x="624444" y="564675"/>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4467" name="Freeform 1568">
                  <a:extLst>
                    <a:ext uri="{FF2B5EF4-FFF2-40B4-BE49-F238E27FC236}">
                      <a16:creationId xmlns:a16="http://schemas.microsoft.com/office/drawing/2014/main" id="{7D4FDB00-037D-05D9-E80D-9769B4758112}"/>
                    </a:ext>
                  </a:extLst>
                </p:cNvPr>
                <p:cNvSpPr>
                  <a:spLocks/>
                </p:cNvSpPr>
                <p:nvPr/>
              </p:nvSpPr>
              <p:spPr bwMode="auto">
                <a:xfrm>
                  <a:off x="624524" y="564754"/>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8" name="Freeform 1569">
                  <a:extLst>
                    <a:ext uri="{FF2B5EF4-FFF2-40B4-BE49-F238E27FC236}">
                      <a16:creationId xmlns:a16="http://schemas.microsoft.com/office/drawing/2014/main" id="{B67125CA-1181-8B8E-6582-42328C31E76A}"/>
                    </a:ext>
                  </a:extLst>
                </p:cNvPr>
                <p:cNvSpPr>
                  <a:spLocks/>
                </p:cNvSpPr>
                <p:nvPr/>
              </p:nvSpPr>
              <p:spPr bwMode="auto">
                <a:xfrm>
                  <a:off x="624444" y="564675"/>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9" name="Freeform 1570">
                  <a:extLst>
                    <a:ext uri="{FF2B5EF4-FFF2-40B4-BE49-F238E27FC236}">
                      <a16:creationId xmlns:a16="http://schemas.microsoft.com/office/drawing/2014/main" id="{85A4A405-E1AF-6ACF-69FE-A8ADBAAEC603}"/>
                    </a:ext>
                  </a:extLst>
                </p:cNvPr>
                <p:cNvSpPr>
                  <a:spLocks/>
                </p:cNvSpPr>
                <p:nvPr/>
              </p:nvSpPr>
              <p:spPr bwMode="auto">
                <a:xfrm>
                  <a:off x="624541" y="564752"/>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4470" name="Freeform 1571">
                  <a:extLst>
                    <a:ext uri="{FF2B5EF4-FFF2-40B4-BE49-F238E27FC236}">
                      <a16:creationId xmlns:a16="http://schemas.microsoft.com/office/drawing/2014/main" id="{F2C15713-EA60-0A44-1099-2234796BAD6B}"/>
                    </a:ext>
                  </a:extLst>
                </p:cNvPr>
                <p:cNvSpPr>
                  <a:spLocks/>
                </p:cNvSpPr>
                <p:nvPr/>
              </p:nvSpPr>
              <p:spPr bwMode="auto">
                <a:xfrm>
                  <a:off x="624556" y="564702"/>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endParaRPr lang="ja-JP" altLang="en-US"/>
                </a:p>
              </p:txBody>
            </p:sp>
            <p:sp>
              <p:nvSpPr>
                <p:cNvPr id="4471" name="Freeform 1572">
                  <a:extLst>
                    <a:ext uri="{FF2B5EF4-FFF2-40B4-BE49-F238E27FC236}">
                      <a16:creationId xmlns:a16="http://schemas.microsoft.com/office/drawing/2014/main" id="{BE8408AA-3026-7029-9D6B-D2DFA8CD801A}"/>
                    </a:ext>
                  </a:extLst>
                </p:cNvPr>
                <p:cNvSpPr>
                  <a:spLocks/>
                </p:cNvSpPr>
                <p:nvPr/>
              </p:nvSpPr>
              <p:spPr bwMode="auto">
                <a:xfrm>
                  <a:off x="624563" y="564725"/>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72" name="Freeform 1573">
                  <a:extLst>
                    <a:ext uri="{FF2B5EF4-FFF2-40B4-BE49-F238E27FC236}">
                      <a16:creationId xmlns:a16="http://schemas.microsoft.com/office/drawing/2014/main" id="{8504809E-03ED-B21F-CA70-5D2C1DB75557}"/>
                    </a:ext>
                  </a:extLst>
                </p:cNvPr>
                <p:cNvSpPr>
                  <a:spLocks/>
                </p:cNvSpPr>
                <p:nvPr/>
              </p:nvSpPr>
              <p:spPr bwMode="auto">
                <a:xfrm>
                  <a:off x="624564" y="564702"/>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73" name="Freeform 1574">
                  <a:extLst>
                    <a:ext uri="{FF2B5EF4-FFF2-40B4-BE49-F238E27FC236}">
                      <a16:creationId xmlns:a16="http://schemas.microsoft.com/office/drawing/2014/main" id="{3B8E4A33-2CF4-D96F-4E48-25DA7B43BA35}"/>
                    </a:ext>
                  </a:extLst>
                </p:cNvPr>
                <p:cNvSpPr>
                  <a:spLocks/>
                </p:cNvSpPr>
                <p:nvPr/>
              </p:nvSpPr>
              <p:spPr bwMode="auto">
                <a:xfrm>
                  <a:off x="624564" y="564749"/>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4409" name="グループ化 4408">
                <a:extLst>
                  <a:ext uri="{FF2B5EF4-FFF2-40B4-BE49-F238E27FC236}">
                    <a16:creationId xmlns:a16="http://schemas.microsoft.com/office/drawing/2014/main" id="{8331A2F8-12D3-E720-D668-CCC9298AA4DD}"/>
                  </a:ext>
                </a:extLst>
              </p:cNvPr>
              <p:cNvGrpSpPr>
                <a:grpSpLocks/>
              </p:cNvGrpSpPr>
              <p:nvPr/>
            </p:nvGrpSpPr>
            <p:grpSpPr bwMode="auto">
              <a:xfrm rot="218337" flipH="1">
                <a:off x="664381" y="50"/>
                <a:ext cx="484599" cy="681437"/>
                <a:chOff x="660130" y="0"/>
                <a:chExt cx="3035240" cy="4034433"/>
              </a:xfrm>
            </p:grpSpPr>
            <p:grpSp>
              <p:nvGrpSpPr>
                <p:cNvPr id="4410" name="グループ化 4409">
                  <a:extLst>
                    <a:ext uri="{FF2B5EF4-FFF2-40B4-BE49-F238E27FC236}">
                      <a16:creationId xmlns:a16="http://schemas.microsoft.com/office/drawing/2014/main" id="{C3F31412-6A63-5C52-7DFC-A002EB3277D9}"/>
                    </a:ext>
                  </a:extLst>
                </p:cNvPr>
                <p:cNvGrpSpPr/>
                <p:nvPr/>
              </p:nvGrpSpPr>
              <p:grpSpPr>
                <a:xfrm>
                  <a:off x="660130" y="717909"/>
                  <a:ext cx="3035240" cy="3316524"/>
                  <a:chOff x="660130" y="717909"/>
                  <a:chExt cx="3008915" cy="3400827"/>
                </a:xfrm>
                <a:solidFill>
                  <a:schemeClr val="accent6">
                    <a:lumMod val="60000"/>
                    <a:lumOff val="40000"/>
                  </a:schemeClr>
                </a:solidFill>
              </p:grpSpPr>
              <p:grpSp>
                <p:nvGrpSpPr>
                  <p:cNvPr id="4440" name="グループ化 4439">
                    <a:extLst>
                      <a:ext uri="{FF2B5EF4-FFF2-40B4-BE49-F238E27FC236}">
                        <a16:creationId xmlns:a16="http://schemas.microsoft.com/office/drawing/2014/main" id="{D3F39DD2-C2BF-203B-F441-EB444D69B054}"/>
                      </a:ext>
                    </a:extLst>
                  </p:cNvPr>
                  <p:cNvGrpSpPr/>
                  <p:nvPr/>
                </p:nvGrpSpPr>
                <p:grpSpPr bwMode="auto">
                  <a:xfrm>
                    <a:off x="660130" y="717909"/>
                    <a:ext cx="3008915" cy="3400827"/>
                    <a:chOff x="660130" y="717909"/>
                    <a:chExt cx="15978188" cy="17287875"/>
                  </a:xfrm>
                  <a:grpFill/>
                </p:grpSpPr>
                <p:sp>
                  <p:nvSpPr>
                    <p:cNvPr id="4443" name="フリーフォーム 379">
                      <a:extLst>
                        <a:ext uri="{FF2B5EF4-FFF2-40B4-BE49-F238E27FC236}">
                          <a16:creationId xmlns:a16="http://schemas.microsoft.com/office/drawing/2014/main" id="{76EACA16-62FE-5B11-9A4E-53A912F6C053}"/>
                        </a:ext>
                      </a:extLst>
                    </p:cNvPr>
                    <p:cNvSpPr/>
                    <p:nvPr/>
                  </p:nvSpPr>
                  <p:spPr bwMode="auto">
                    <a:xfrm>
                      <a:off x="66013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4" name="フリーフォーム 380">
                      <a:extLst>
                        <a:ext uri="{FF2B5EF4-FFF2-40B4-BE49-F238E27FC236}">
                          <a16:creationId xmlns:a16="http://schemas.microsoft.com/office/drawing/2014/main" id="{34C3D9C9-CF7D-EC77-04BC-B3B501B01AAE}"/>
                        </a:ext>
                      </a:extLst>
                    </p:cNvPr>
                    <p:cNvSpPr/>
                    <p:nvPr/>
                  </p:nvSpPr>
                  <p:spPr bwMode="auto">
                    <a:xfrm>
                      <a:off x="84027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5" name="フリーフォーム 381">
                      <a:extLst>
                        <a:ext uri="{FF2B5EF4-FFF2-40B4-BE49-F238E27FC236}">
                          <a16:creationId xmlns:a16="http://schemas.microsoft.com/office/drawing/2014/main" id="{534964DF-50BA-CBEA-C4DE-53ABF474146C}"/>
                        </a:ext>
                      </a:extLst>
                    </p:cNvPr>
                    <p:cNvSpPr/>
                    <p:nvPr/>
                  </p:nvSpPr>
                  <p:spPr bwMode="auto">
                    <a:xfrm>
                      <a:off x="141496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6" name="フリーフォーム 382">
                      <a:extLst>
                        <a:ext uri="{FF2B5EF4-FFF2-40B4-BE49-F238E27FC236}">
                          <a16:creationId xmlns:a16="http://schemas.microsoft.com/office/drawing/2014/main" id="{6A8DF7BF-0C71-BE87-8EEE-EC547B0251E4}"/>
                        </a:ext>
                      </a:extLst>
                    </p:cNvPr>
                    <p:cNvSpPr/>
                    <p:nvPr/>
                  </p:nvSpPr>
                  <p:spPr bwMode="auto">
                    <a:xfrm>
                      <a:off x="1497578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7" name="フリーフォーム 383">
                      <a:extLst>
                        <a:ext uri="{FF2B5EF4-FFF2-40B4-BE49-F238E27FC236}">
                          <a16:creationId xmlns:a16="http://schemas.microsoft.com/office/drawing/2014/main" id="{7FE23AC5-0CB5-4D6F-73BF-1EF14F4D6B64}"/>
                        </a:ext>
                      </a:extLst>
                    </p:cNvPr>
                    <p:cNvSpPr/>
                    <p:nvPr/>
                  </p:nvSpPr>
                  <p:spPr bwMode="auto">
                    <a:xfrm>
                      <a:off x="1469542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441" name="フリーフォーム 377">
                    <a:extLst>
                      <a:ext uri="{FF2B5EF4-FFF2-40B4-BE49-F238E27FC236}">
                        <a16:creationId xmlns:a16="http://schemas.microsoft.com/office/drawing/2014/main" id="{8172C30A-A7C7-E44B-075F-FFE24A4B7BE1}"/>
                      </a:ext>
                    </a:extLst>
                  </p:cNvPr>
                  <p:cNvSpPr/>
                  <p:nvPr/>
                </p:nvSpPr>
                <p:spPr bwMode="auto">
                  <a:xfrm>
                    <a:off x="108971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442" name="フリーフォーム 378">
                    <a:extLst>
                      <a:ext uri="{FF2B5EF4-FFF2-40B4-BE49-F238E27FC236}">
                        <a16:creationId xmlns:a16="http://schemas.microsoft.com/office/drawing/2014/main" id="{B770B69D-B60C-7786-F179-E340BC42C396}"/>
                      </a:ext>
                    </a:extLst>
                  </p:cNvPr>
                  <p:cNvSpPr/>
                  <p:nvPr/>
                </p:nvSpPr>
                <p:spPr bwMode="auto">
                  <a:xfrm>
                    <a:off x="321500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4411" name="フリーフォーム 347">
                  <a:extLst>
                    <a:ext uri="{FF2B5EF4-FFF2-40B4-BE49-F238E27FC236}">
                      <a16:creationId xmlns:a16="http://schemas.microsoft.com/office/drawing/2014/main" id="{150D624A-4399-7ADA-84B0-C15A642887DE}"/>
                    </a:ext>
                  </a:extLst>
                </p:cNvPr>
                <p:cNvSpPr>
                  <a:spLocks/>
                </p:cNvSpPr>
                <p:nvPr/>
              </p:nvSpPr>
              <p:spPr bwMode="auto">
                <a:xfrm>
                  <a:off x="83023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nvGrpSpPr>
                <p:cNvPr id="4412" name="グループ化 4411">
                  <a:extLst>
                    <a:ext uri="{FF2B5EF4-FFF2-40B4-BE49-F238E27FC236}">
                      <a16:creationId xmlns:a16="http://schemas.microsoft.com/office/drawing/2014/main" id="{C06D8E6A-5CCB-4834-07A3-F6F36AF8D8FD}"/>
                    </a:ext>
                  </a:extLst>
                </p:cNvPr>
                <p:cNvGrpSpPr>
                  <a:grpSpLocks/>
                </p:cNvGrpSpPr>
                <p:nvPr/>
              </p:nvGrpSpPr>
              <p:grpSpPr bwMode="auto">
                <a:xfrm>
                  <a:off x="728501" y="0"/>
                  <a:ext cx="2780825" cy="1885356"/>
                  <a:chOff x="728501" y="0"/>
                  <a:chExt cx="1481058" cy="835598"/>
                </a:xfrm>
              </p:grpSpPr>
              <p:sp>
                <p:nvSpPr>
                  <p:cNvPr id="4433" name="Freeform 667">
                    <a:extLst>
                      <a:ext uri="{FF2B5EF4-FFF2-40B4-BE49-F238E27FC236}">
                        <a16:creationId xmlns:a16="http://schemas.microsoft.com/office/drawing/2014/main" id="{B3D10A3C-30E8-4B77-A32D-867E306EE615}"/>
                      </a:ext>
                    </a:extLst>
                  </p:cNvPr>
                  <p:cNvSpPr>
                    <a:spLocks/>
                  </p:cNvSpPr>
                  <p:nvPr/>
                </p:nvSpPr>
                <p:spPr bwMode="auto">
                  <a:xfrm>
                    <a:off x="76707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4434" name="Freeform 668">
                    <a:extLst>
                      <a:ext uri="{FF2B5EF4-FFF2-40B4-BE49-F238E27FC236}">
                        <a16:creationId xmlns:a16="http://schemas.microsoft.com/office/drawing/2014/main" id="{5072FEA5-A36C-CB88-45AF-0F9B2C38A281}"/>
                      </a:ext>
                    </a:extLst>
                  </p:cNvPr>
                  <p:cNvSpPr>
                    <a:spLocks/>
                  </p:cNvSpPr>
                  <p:nvPr/>
                </p:nvSpPr>
                <p:spPr bwMode="auto">
                  <a:xfrm>
                    <a:off x="72850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4435" name="Group 670">
                    <a:extLst>
                      <a:ext uri="{FF2B5EF4-FFF2-40B4-BE49-F238E27FC236}">
                        <a16:creationId xmlns:a16="http://schemas.microsoft.com/office/drawing/2014/main" id="{041D930B-6F83-BBCC-33E9-80ACF4A79FA4}"/>
                      </a:ext>
                    </a:extLst>
                  </p:cNvPr>
                  <p:cNvGrpSpPr>
                    <a:grpSpLocks/>
                  </p:cNvGrpSpPr>
                  <p:nvPr/>
                </p:nvGrpSpPr>
                <p:grpSpPr bwMode="auto">
                  <a:xfrm>
                    <a:off x="1299325" y="110233"/>
                    <a:ext cx="316268" cy="168519"/>
                    <a:chOff x="1299325" y="110233"/>
                    <a:chExt cx="47" cy="21"/>
                  </a:xfrm>
                </p:grpSpPr>
                <p:sp>
                  <p:nvSpPr>
                    <p:cNvPr id="4437" name="Freeform 671">
                      <a:extLst>
                        <a:ext uri="{FF2B5EF4-FFF2-40B4-BE49-F238E27FC236}">
                          <a16:creationId xmlns:a16="http://schemas.microsoft.com/office/drawing/2014/main" id="{515572F1-7D71-8368-89A0-D62CE68A8D3D}"/>
                        </a:ext>
                      </a:extLst>
                    </p:cNvPr>
                    <p:cNvSpPr>
                      <a:spLocks/>
                    </p:cNvSpPr>
                    <p:nvPr/>
                  </p:nvSpPr>
                  <p:spPr bwMode="auto">
                    <a:xfrm>
                      <a:off x="129932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4438" name="Freeform 672">
                      <a:extLst>
                        <a:ext uri="{FF2B5EF4-FFF2-40B4-BE49-F238E27FC236}">
                          <a16:creationId xmlns:a16="http://schemas.microsoft.com/office/drawing/2014/main" id="{E3D54FB0-19A0-6963-C742-C9DADA0D4484}"/>
                        </a:ext>
                      </a:extLst>
                    </p:cNvPr>
                    <p:cNvSpPr>
                      <a:spLocks/>
                    </p:cNvSpPr>
                    <p:nvPr/>
                  </p:nvSpPr>
                  <p:spPr bwMode="auto">
                    <a:xfrm>
                      <a:off x="129934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4439" name="Freeform 673">
                      <a:extLst>
                        <a:ext uri="{FF2B5EF4-FFF2-40B4-BE49-F238E27FC236}">
                          <a16:creationId xmlns:a16="http://schemas.microsoft.com/office/drawing/2014/main" id="{E66BA527-CE4E-C613-9A1A-7C307453FA29}"/>
                        </a:ext>
                      </a:extLst>
                    </p:cNvPr>
                    <p:cNvSpPr>
                      <a:spLocks/>
                    </p:cNvSpPr>
                    <p:nvPr/>
                  </p:nvSpPr>
                  <p:spPr bwMode="auto">
                    <a:xfrm>
                      <a:off x="129934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4436" name="WordArt 674">
                    <a:extLst>
                      <a:ext uri="{FF2B5EF4-FFF2-40B4-BE49-F238E27FC236}">
                        <a16:creationId xmlns:a16="http://schemas.microsoft.com/office/drawing/2014/main" id="{5331B415-60F7-F768-D3A5-701D2768D41D}"/>
                      </a:ext>
                    </a:extLst>
                  </p:cNvPr>
                  <p:cNvSpPr>
                    <a:spLocks noChangeArrowheads="1" noChangeShapeType="1" noTextEdit="1"/>
                  </p:cNvSpPr>
                  <p:nvPr/>
                </p:nvSpPr>
                <p:spPr bwMode="auto">
                  <a:xfrm>
                    <a:off x="114865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sp>
              <p:nvSpPr>
                <p:cNvPr id="4413" name="フリーフォーム 349">
                  <a:extLst>
                    <a:ext uri="{FF2B5EF4-FFF2-40B4-BE49-F238E27FC236}">
                      <a16:creationId xmlns:a16="http://schemas.microsoft.com/office/drawing/2014/main" id="{C15E4DFD-2004-F4FC-868A-8C466BA09265}"/>
                    </a:ext>
                  </a:extLst>
                </p:cNvPr>
                <p:cNvSpPr>
                  <a:spLocks/>
                </p:cNvSpPr>
                <p:nvPr/>
              </p:nvSpPr>
              <p:spPr bwMode="auto">
                <a:xfrm>
                  <a:off x="127313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414" name="フリーフォーム 350">
                  <a:extLst>
                    <a:ext uri="{FF2B5EF4-FFF2-40B4-BE49-F238E27FC236}">
                      <a16:creationId xmlns:a16="http://schemas.microsoft.com/office/drawing/2014/main" id="{30EFE047-B1A0-E747-38F4-3CA89243B605}"/>
                    </a:ext>
                  </a:extLst>
                </p:cNvPr>
                <p:cNvSpPr>
                  <a:spLocks/>
                </p:cNvSpPr>
                <p:nvPr/>
              </p:nvSpPr>
              <p:spPr bwMode="auto">
                <a:xfrm>
                  <a:off x="236139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415" name="フリーフォーム 351">
                  <a:extLst>
                    <a:ext uri="{FF2B5EF4-FFF2-40B4-BE49-F238E27FC236}">
                      <a16:creationId xmlns:a16="http://schemas.microsoft.com/office/drawing/2014/main" id="{1135D10D-F980-886C-10CC-60A62F1E43FC}"/>
                    </a:ext>
                  </a:extLst>
                </p:cNvPr>
                <p:cNvSpPr>
                  <a:spLocks/>
                </p:cNvSpPr>
                <p:nvPr/>
              </p:nvSpPr>
              <p:spPr bwMode="auto">
                <a:xfrm>
                  <a:off x="335369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4416" name="グループ化 4415">
                  <a:extLst>
                    <a:ext uri="{FF2B5EF4-FFF2-40B4-BE49-F238E27FC236}">
                      <a16:creationId xmlns:a16="http://schemas.microsoft.com/office/drawing/2014/main" id="{BBDD7734-CF85-F507-5FB9-63C88934DE6D}"/>
                    </a:ext>
                  </a:extLst>
                </p:cNvPr>
                <p:cNvGrpSpPr>
                  <a:grpSpLocks/>
                </p:cNvGrpSpPr>
                <p:nvPr/>
              </p:nvGrpSpPr>
              <p:grpSpPr bwMode="auto">
                <a:xfrm>
                  <a:off x="1454550" y="2177259"/>
                  <a:ext cx="507485" cy="146029"/>
                  <a:chOff x="1454550" y="2177259"/>
                  <a:chExt cx="500094" cy="146029"/>
                </a:xfrm>
              </p:grpSpPr>
              <p:sp>
                <p:nvSpPr>
                  <p:cNvPr id="4431" name="フリーフォーム 367">
                    <a:extLst>
                      <a:ext uri="{FF2B5EF4-FFF2-40B4-BE49-F238E27FC236}">
                        <a16:creationId xmlns:a16="http://schemas.microsoft.com/office/drawing/2014/main" id="{3DE18568-5F8B-691C-1B60-6B6443436501}"/>
                      </a:ext>
                    </a:extLst>
                  </p:cNvPr>
                  <p:cNvSpPr>
                    <a:spLocks/>
                  </p:cNvSpPr>
                  <p:nvPr/>
                </p:nvSpPr>
                <p:spPr bwMode="auto">
                  <a:xfrm>
                    <a:off x="145455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432" name="フリーフォーム 368">
                    <a:extLst>
                      <a:ext uri="{FF2B5EF4-FFF2-40B4-BE49-F238E27FC236}">
                        <a16:creationId xmlns:a16="http://schemas.microsoft.com/office/drawing/2014/main" id="{8C6E523B-1B9C-CF35-7B46-89B72D4AF50A}"/>
                      </a:ext>
                    </a:extLst>
                  </p:cNvPr>
                  <p:cNvSpPr>
                    <a:spLocks/>
                  </p:cNvSpPr>
                  <p:nvPr/>
                </p:nvSpPr>
                <p:spPr bwMode="auto">
                  <a:xfrm>
                    <a:off x="166172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sp>
              <p:nvSpPr>
                <p:cNvPr id="4417" name="フリーフォーム 353">
                  <a:extLst>
                    <a:ext uri="{FF2B5EF4-FFF2-40B4-BE49-F238E27FC236}">
                      <a16:creationId xmlns:a16="http://schemas.microsoft.com/office/drawing/2014/main" id="{5DEDEC36-066C-00EF-8D46-55321699EA8F}"/>
                    </a:ext>
                  </a:extLst>
                </p:cNvPr>
                <p:cNvSpPr>
                  <a:spLocks/>
                </p:cNvSpPr>
                <p:nvPr/>
              </p:nvSpPr>
              <p:spPr bwMode="auto">
                <a:xfrm rot="-282255">
                  <a:off x="246582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418" name="フリーフォーム 354">
                  <a:extLst>
                    <a:ext uri="{FF2B5EF4-FFF2-40B4-BE49-F238E27FC236}">
                      <a16:creationId xmlns:a16="http://schemas.microsoft.com/office/drawing/2014/main" id="{FFE0BAF0-8A50-64CF-37B7-D03692C0E9EA}"/>
                    </a:ext>
                  </a:extLst>
                </p:cNvPr>
                <p:cNvSpPr>
                  <a:spLocks/>
                </p:cNvSpPr>
                <p:nvPr/>
              </p:nvSpPr>
              <p:spPr bwMode="auto">
                <a:xfrm rot="-282255">
                  <a:off x="258833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4419" name="フリーフォーム 355">
                  <a:extLst>
                    <a:ext uri="{FF2B5EF4-FFF2-40B4-BE49-F238E27FC236}">
                      <a16:creationId xmlns:a16="http://schemas.microsoft.com/office/drawing/2014/main" id="{2B74D22F-2DB9-7D82-7FB3-030FFA169E3A}"/>
                    </a:ext>
                  </a:extLst>
                </p:cNvPr>
                <p:cNvSpPr>
                  <a:spLocks/>
                </p:cNvSpPr>
                <p:nvPr/>
              </p:nvSpPr>
              <p:spPr bwMode="auto">
                <a:xfrm>
                  <a:off x="154439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0" name="フリーフォーム 356">
                  <a:extLst>
                    <a:ext uri="{FF2B5EF4-FFF2-40B4-BE49-F238E27FC236}">
                      <a16:creationId xmlns:a16="http://schemas.microsoft.com/office/drawing/2014/main" id="{3CF0D72D-6393-8194-14CD-566530218DB6}"/>
                    </a:ext>
                  </a:extLst>
                </p:cNvPr>
                <p:cNvSpPr>
                  <a:spLocks/>
                </p:cNvSpPr>
                <p:nvPr/>
              </p:nvSpPr>
              <p:spPr bwMode="auto">
                <a:xfrm rot="20719184" flipH="1">
                  <a:off x="276183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4421" name="グループ化 4420">
                  <a:extLst>
                    <a:ext uri="{FF2B5EF4-FFF2-40B4-BE49-F238E27FC236}">
                      <a16:creationId xmlns:a16="http://schemas.microsoft.com/office/drawing/2014/main" id="{6B1D0B0C-1A72-142C-8148-23796A600118}"/>
                    </a:ext>
                  </a:extLst>
                </p:cNvPr>
                <p:cNvGrpSpPr>
                  <a:grpSpLocks/>
                </p:cNvGrpSpPr>
                <p:nvPr/>
              </p:nvGrpSpPr>
              <p:grpSpPr bwMode="auto">
                <a:xfrm>
                  <a:off x="1841229" y="3170376"/>
                  <a:ext cx="826204" cy="211671"/>
                  <a:chOff x="1841229" y="3170376"/>
                  <a:chExt cx="818814" cy="272055"/>
                </a:xfrm>
              </p:grpSpPr>
              <p:sp>
                <p:nvSpPr>
                  <p:cNvPr id="4429" name="フリーフォーム 365">
                    <a:extLst>
                      <a:ext uri="{FF2B5EF4-FFF2-40B4-BE49-F238E27FC236}">
                        <a16:creationId xmlns:a16="http://schemas.microsoft.com/office/drawing/2014/main" id="{7923A38F-298D-CB97-3628-DC8EF4121FDF}"/>
                      </a:ext>
                    </a:extLst>
                  </p:cNvPr>
                  <p:cNvSpPr>
                    <a:spLocks/>
                  </p:cNvSpPr>
                  <p:nvPr/>
                </p:nvSpPr>
                <p:spPr bwMode="auto">
                  <a:xfrm>
                    <a:off x="184122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30" name="フリーフォーム 366">
                    <a:extLst>
                      <a:ext uri="{FF2B5EF4-FFF2-40B4-BE49-F238E27FC236}">
                        <a16:creationId xmlns:a16="http://schemas.microsoft.com/office/drawing/2014/main" id="{E5991827-7BBD-640E-F0BB-51429999BF91}"/>
                      </a:ext>
                    </a:extLst>
                  </p:cNvPr>
                  <p:cNvSpPr>
                    <a:spLocks/>
                  </p:cNvSpPr>
                  <p:nvPr/>
                </p:nvSpPr>
                <p:spPr bwMode="auto">
                  <a:xfrm>
                    <a:off x="186880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4422" name="フリーフォーム 358">
                  <a:extLst>
                    <a:ext uri="{FF2B5EF4-FFF2-40B4-BE49-F238E27FC236}">
                      <a16:creationId xmlns:a16="http://schemas.microsoft.com/office/drawing/2014/main" id="{913B2997-FB3A-067F-6C4F-C6C462744283}"/>
                    </a:ext>
                  </a:extLst>
                </p:cNvPr>
                <p:cNvSpPr>
                  <a:spLocks/>
                </p:cNvSpPr>
                <p:nvPr/>
              </p:nvSpPr>
              <p:spPr bwMode="auto">
                <a:xfrm rot="-274453" flipH="1" flipV="1">
                  <a:off x="216783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3" name="フリーフォーム 359">
                  <a:extLst>
                    <a:ext uri="{FF2B5EF4-FFF2-40B4-BE49-F238E27FC236}">
                      <a16:creationId xmlns:a16="http://schemas.microsoft.com/office/drawing/2014/main" id="{75ADB03A-7B23-3B10-104A-04E3689CAA88}"/>
                    </a:ext>
                  </a:extLst>
                </p:cNvPr>
                <p:cNvSpPr>
                  <a:spLocks/>
                </p:cNvSpPr>
                <p:nvPr/>
              </p:nvSpPr>
              <p:spPr bwMode="auto">
                <a:xfrm rot="-198861">
                  <a:off x="194464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4" name="フリーフォーム 360">
                  <a:extLst>
                    <a:ext uri="{FF2B5EF4-FFF2-40B4-BE49-F238E27FC236}">
                      <a16:creationId xmlns:a16="http://schemas.microsoft.com/office/drawing/2014/main" id="{8F713379-4823-2867-CACB-5EF9B536F2B7}"/>
                    </a:ext>
                  </a:extLst>
                </p:cNvPr>
                <p:cNvSpPr>
                  <a:spLocks/>
                </p:cNvSpPr>
                <p:nvPr/>
              </p:nvSpPr>
              <p:spPr bwMode="auto">
                <a:xfrm>
                  <a:off x="210201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5" name="フリーフォーム 361">
                  <a:extLst>
                    <a:ext uri="{FF2B5EF4-FFF2-40B4-BE49-F238E27FC236}">
                      <a16:creationId xmlns:a16="http://schemas.microsoft.com/office/drawing/2014/main" id="{12A0A443-5D24-94DD-490B-F30108F26BF8}"/>
                    </a:ext>
                  </a:extLst>
                </p:cNvPr>
                <p:cNvSpPr>
                  <a:spLocks/>
                </p:cNvSpPr>
                <p:nvPr/>
              </p:nvSpPr>
              <p:spPr bwMode="auto">
                <a:xfrm flipH="1">
                  <a:off x="228423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6" name="フリーフォーム 362">
                  <a:extLst>
                    <a:ext uri="{FF2B5EF4-FFF2-40B4-BE49-F238E27FC236}">
                      <a16:creationId xmlns:a16="http://schemas.microsoft.com/office/drawing/2014/main" id="{3372C03A-0093-4FEE-5FDD-71218556207F}"/>
                    </a:ext>
                  </a:extLst>
                </p:cNvPr>
                <p:cNvSpPr>
                  <a:spLocks/>
                </p:cNvSpPr>
                <p:nvPr/>
              </p:nvSpPr>
              <p:spPr bwMode="auto">
                <a:xfrm>
                  <a:off x="144796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sp>
              <p:nvSpPr>
                <p:cNvPr id="4427" name="フリーフォーム 363">
                  <a:extLst>
                    <a:ext uri="{FF2B5EF4-FFF2-40B4-BE49-F238E27FC236}">
                      <a16:creationId xmlns:a16="http://schemas.microsoft.com/office/drawing/2014/main" id="{28826CD0-DD48-F00A-7098-AAF921B8508D}"/>
                    </a:ext>
                  </a:extLst>
                </p:cNvPr>
                <p:cNvSpPr>
                  <a:spLocks/>
                </p:cNvSpPr>
                <p:nvPr/>
              </p:nvSpPr>
              <p:spPr bwMode="auto">
                <a:xfrm rot="21103942" flipH="1">
                  <a:off x="257191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28" name="フリーフォーム 364">
                  <a:extLst>
                    <a:ext uri="{FF2B5EF4-FFF2-40B4-BE49-F238E27FC236}">
                      <a16:creationId xmlns:a16="http://schemas.microsoft.com/office/drawing/2014/main" id="{F7BDFF3C-F6AE-66A0-8F4F-A6CAEADF4C4A}"/>
                    </a:ext>
                  </a:extLst>
                </p:cNvPr>
                <p:cNvSpPr>
                  <a:spLocks/>
                </p:cNvSpPr>
                <p:nvPr/>
              </p:nvSpPr>
              <p:spPr bwMode="auto">
                <a:xfrm rot="21253654" flipH="1">
                  <a:off x="248619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grpSp>
        </p:grpSp>
        <p:grpSp>
          <p:nvGrpSpPr>
            <p:cNvPr id="69" name="グループ化 68">
              <a:extLst>
                <a:ext uri="{FF2B5EF4-FFF2-40B4-BE49-F238E27FC236}">
                  <a16:creationId xmlns:a16="http://schemas.microsoft.com/office/drawing/2014/main" id="{A210762A-9300-6C59-67C9-B0ABA8B5DD2D}"/>
                </a:ext>
              </a:extLst>
            </p:cNvPr>
            <p:cNvGrpSpPr/>
            <p:nvPr/>
          </p:nvGrpSpPr>
          <p:grpSpPr>
            <a:xfrm>
              <a:off x="3935273" y="887665"/>
              <a:ext cx="874428" cy="2278252"/>
              <a:chOff x="3284432" y="659785"/>
              <a:chExt cx="648170" cy="1688753"/>
            </a:xfrm>
          </p:grpSpPr>
          <p:grpSp>
            <p:nvGrpSpPr>
              <p:cNvPr id="4374" name="Group 1512">
                <a:extLst>
                  <a:ext uri="{FF2B5EF4-FFF2-40B4-BE49-F238E27FC236}">
                    <a16:creationId xmlns:a16="http://schemas.microsoft.com/office/drawing/2014/main" id="{48D4B27D-AC47-4502-8BA5-AD0DA64FF8CF}"/>
                  </a:ext>
                </a:extLst>
              </p:cNvPr>
              <p:cNvGrpSpPr>
                <a:grpSpLocks/>
              </p:cNvGrpSpPr>
              <p:nvPr/>
            </p:nvGrpSpPr>
            <p:grpSpPr bwMode="auto">
              <a:xfrm>
                <a:off x="3284432" y="1225142"/>
                <a:ext cx="503209" cy="1123396"/>
                <a:chOff x="3305220" y="1227771"/>
                <a:chExt cx="159" cy="467"/>
              </a:xfrm>
            </p:grpSpPr>
            <p:grpSp>
              <p:nvGrpSpPr>
                <p:cNvPr id="4376" name="Group 1513">
                  <a:extLst>
                    <a:ext uri="{FF2B5EF4-FFF2-40B4-BE49-F238E27FC236}">
                      <a16:creationId xmlns:a16="http://schemas.microsoft.com/office/drawing/2014/main" id="{A4C2F88F-146F-9F27-13B4-FF6A84A97656}"/>
                    </a:ext>
                  </a:extLst>
                </p:cNvPr>
                <p:cNvGrpSpPr>
                  <a:grpSpLocks/>
                </p:cNvGrpSpPr>
                <p:nvPr/>
              </p:nvGrpSpPr>
              <p:grpSpPr bwMode="auto">
                <a:xfrm>
                  <a:off x="3305238" y="1227954"/>
                  <a:ext cx="118" cy="284"/>
                  <a:chOff x="3305238" y="1227954"/>
                  <a:chExt cx="118" cy="284"/>
                </a:xfrm>
              </p:grpSpPr>
              <p:sp>
                <p:nvSpPr>
                  <p:cNvPr id="4405" name="Freeform 1514">
                    <a:extLst>
                      <a:ext uri="{FF2B5EF4-FFF2-40B4-BE49-F238E27FC236}">
                        <a16:creationId xmlns:a16="http://schemas.microsoft.com/office/drawing/2014/main" id="{F74450EB-EAA1-663B-2D4C-29A7A4E993E6}"/>
                      </a:ext>
                    </a:extLst>
                  </p:cNvPr>
                  <p:cNvSpPr>
                    <a:spLocks/>
                  </p:cNvSpPr>
                  <p:nvPr/>
                </p:nvSpPr>
                <p:spPr bwMode="auto">
                  <a:xfrm>
                    <a:off x="3305238" y="1228174"/>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4406" name="Freeform 1515">
                    <a:extLst>
                      <a:ext uri="{FF2B5EF4-FFF2-40B4-BE49-F238E27FC236}">
                        <a16:creationId xmlns:a16="http://schemas.microsoft.com/office/drawing/2014/main" id="{E4DD6BDE-F5F0-C9BC-BC65-4D1BFB790B97}"/>
                      </a:ext>
                    </a:extLst>
                  </p:cNvPr>
                  <p:cNvSpPr>
                    <a:spLocks/>
                  </p:cNvSpPr>
                  <p:nvPr/>
                </p:nvSpPr>
                <p:spPr bwMode="auto">
                  <a:xfrm>
                    <a:off x="3305299" y="1228194"/>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4407" name="Freeform 1516">
                    <a:extLst>
                      <a:ext uri="{FF2B5EF4-FFF2-40B4-BE49-F238E27FC236}">
                        <a16:creationId xmlns:a16="http://schemas.microsoft.com/office/drawing/2014/main" id="{11C331D7-204D-04C8-B5E4-E3E0B75AC494}"/>
                      </a:ext>
                    </a:extLst>
                  </p:cNvPr>
                  <p:cNvSpPr>
                    <a:spLocks/>
                  </p:cNvSpPr>
                  <p:nvPr/>
                </p:nvSpPr>
                <p:spPr bwMode="auto">
                  <a:xfrm>
                    <a:off x="3305251" y="1227954"/>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4377" name="Freeform 1517">
                  <a:extLst>
                    <a:ext uri="{FF2B5EF4-FFF2-40B4-BE49-F238E27FC236}">
                      <a16:creationId xmlns:a16="http://schemas.microsoft.com/office/drawing/2014/main" id="{79805EC8-7E81-F41B-BFB7-30543CADA828}"/>
                    </a:ext>
                  </a:extLst>
                </p:cNvPr>
                <p:cNvSpPr>
                  <a:spLocks/>
                </p:cNvSpPr>
                <p:nvPr/>
              </p:nvSpPr>
              <p:spPr bwMode="auto">
                <a:xfrm>
                  <a:off x="3305282" y="1228015"/>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78" name="Freeform 1518">
                  <a:extLst>
                    <a:ext uri="{FF2B5EF4-FFF2-40B4-BE49-F238E27FC236}">
                      <a16:creationId xmlns:a16="http://schemas.microsoft.com/office/drawing/2014/main" id="{CCABD91D-9CFC-8A90-D900-38440E966D5B}"/>
                    </a:ext>
                  </a:extLst>
                </p:cNvPr>
                <p:cNvSpPr>
                  <a:spLocks/>
                </p:cNvSpPr>
                <p:nvPr/>
              </p:nvSpPr>
              <p:spPr bwMode="auto">
                <a:xfrm>
                  <a:off x="3305220" y="1227771"/>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4379" name="Freeform 1519">
                  <a:extLst>
                    <a:ext uri="{FF2B5EF4-FFF2-40B4-BE49-F238E27FC236}">
                      <a16:creationId xmlns:a16="http://schemas.microsoft.com/office/drawing/2014/main" id="{D43625E8-76F5-1B6C-E95B-F9F05286D5A6}"/>
                    </a:ext>
                  </a:extLst>
                </p:cNvPr>
                <p:cNvSpPr>
                  <a:spLocks/>
                </p:cNvSpPr>
                <p:nvPr/>
              </p:nvSpPr>
              <p:spPr bwMode="auto">
                <a:xfrm>
                  <a:off x="3305243" y="1227805"/>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4380" name="Freeform 1520">
                  <a:extLst>
                    <a:ext uri="{FF2B5EF4-FFF2-40B4-BE49-F238E27FC236}">
                      <a16:creationId xmlns:a16="http://schemas.microsoft.com/office/drawing/2014/main" id="{1A0424E3-F73A-8532-6E56-04F078682DB6}"/>
                    </a:ext>
                  </a:extLst>
                </p:cNvPr>
                <p:cNvSpPr>
                  <a:spLocks/>
                </p:cNvSpPr>
                <p:nvPr/>
              </p:nvSpPr>
              <p:spPr bwMode="auto">
                <a:xfrm>
                  <a:off x="3305221" y="1227867"/>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381" name="Freeform 1521">
                  <a:extLst>
                    <a:ext uri="{FF2B5EF4-FFF2-40B4-BE49-F238E27FC236}">
                      <a16:creationId xmlns:a16="http://schemas.microsoft.com/office/drawing/2014/main" id="{39390C01-0A1E-319D-C107-97E41EF9C057}"/>
                    </a:ext>
                  </a:extLst>
                </p:cNvPr>
                <p:cNvSpPr>
                  <a:spLocks/>
                </p:cNvSpPr>
                <p:nvPr/>
              </p:nvSpPr>
              <p:spPr bwMode="auto">
                <a:xfrm>
                  <a:off x="3305221" y="1227875"/>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2" name="Freeform 1522">
                  <a:extLst>
                    <a:ext uri="{FF2B5EF4-FFF2-40B4-BE49-F238E27FC236}">
                      <a16:creationId xmlns:a16="http://schemas.microsoft.com/office/drawing/2014/main" id="{8B958345-2BDC-7ADA-F6B4-EA0CFA39A8EA}"/>
                    </a:ext>
                  </a:extLst>
                </p:cNvPr>
                <p:cNvSpPr>
                  <a:spLocks/>
                </p:cNvSpPr>
                <p:nvPr/>
              </p:nvSpPr>
              <p:spPr bwMode="auto">
                <a:xfrm>
                  <a:off x="3305269" y="1227824"/>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4383" name="Freeform 1523">
                  <a:extLst>
                    <a:ext uri="{FF2B5EF4-FFF2-40B4-BE49-F238E27FC236}">
                      <a16:creationId xmlns:a16="http://schemas.microsoft.com/office/drawing/2014/main" id="{59DF729C-E0FC-E47E-5ED2-C69B99CCEC38}"/>
                    </a:ext>
                  </a:extLst>
                </p:cNvPr>
                <p:cNvSpPr>
                  <a:spLocks/>
                </p:cNvSpPr>
                <p:nvPr/>
              </p:nvSpPr>
              <p:spPr bwMode="auto">
                <a:xfrm>
                  <a:off x="3305281" y="1227824"/>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4" name="Freeform 1524">
                  <a:extLst>
                    <a:ext uri="{FF2B5EF4-FFF2-40B4-BE49-F238E27FC236}">
                      <a16:creationId xmlns:a16="http://schemas.microsoft.com/office/drawing/2014/main" id="{4B315588-0089-C4BF-BCE9-7299A2113C01}"/>
                    </a:ext>
                  </a:extLst>
                </p:cNvPr>
                <p:cNvSpPr>
                  <a:spLocks/>
                </p:cNvSpPr>
                <p:nvPr/>
              </p:nvSpPr>
              <p:spPr bwMode="auto">
                <a:xfrm>
                  <a:off x="3305268" y="1227884"/>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5" name="Freeform 1525">
                  <a:extLst>
                    <a:ext uri="{FF2B5EF4-FFF2-40B4-BE49-F238E27FC236}">
                      <a16:creationId xmlns:a16="http://schemas.microsoft.com/office/drawing/2014/main" id="{C0B3239D-73A3-4EF1-F1E4-4F1A667B8E7A}"/>
                    </a:ext>
                  </a:extLst>
                </p:cNvPr>
                <p:cNvSpPr>
                  <a:spLocks/>
                </p:cNvSpPr>
                <p:nvPr/>
              </p:nvSpPr>
              <p:spPr bwMode="auto">
                <a:xfrm>
                  <a:off x="3305281" y="1227913"/>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6" name="Freeform 1526">
                  <a:extLst>
                    <a:ext uri="{FF2B5EF4-FFF2-40B4-BE49-F238E27FC236}">
                      <a16:creationId xmlns:a16="http://schemas.microsoft.com/office/drawing/2014/main" id="{0FBA391A-5ABF-8D3E-6E90-08E3CCA124AA}"/>
                    </a:ext>
                  </a:extLst>
                </p:cNvPr>
                <p:cNvSpPr>
                  <a:spLocks/>
                </p:cNvSpPr>
                <p:nvPr/>
              </p:nvSpPr>
              <p:spPr bwMode="auto">
                <a:xfrm>
                  <a:off x="3305331" y="1227918"/>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7" name="Line 1527">
                  <a:extLst>
                    <a:ext uri="{FF2B5EF4-FFF2-40B4-BE49-F238E27FC236}">
                      <a16:creationId xmlns:a16="http://schemas.microsoft.com/office/drawing/2014/main" id="{E46A05ED-6D38-9693-566E-51A84186793D}"/>
                    </a:ext>
                  </a:extLst>
                </p:cNvPr>
                <p:cNvSpPr>
                  <a:spLocks noChangeShapeType="1"/>
                </p:cNvSpPr>
                <p:nvPr/>
              </p:nvSpPr>
              <p:spPr bwMode="auto">
                <a:xfrm flipH="1">
                  <a:off x="3305250" y="1227906"/>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88" name="Freeform 1528">
                  <a:extLst>
                    <a:ext uri="{FF2B5EF4-FFF2-40B4-BE49-F238E27FC236}">
                      <a16:creationId xmlns:a16="http://schemas.microsoft.com/office/drawing/2014/main" id="{881A8F1A-869E-3BAE-D3E5-A3EE4883DB17}"/>
                    </a:ext>
                  </a:extLst>
                </p:cNvPr>
                <p:cNvSpPr>
                  <a:spLocks/>
                </p:cNvSpPr>
                <p:nvPr/>
              </p:nvSpPr>
              <p:spPr bwMode="auto">
                <a:xfrm>
                  <a:off x="3305268" y="1227922"/>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89" name="Freeform 1529">
                  <a:extLst>
                    <a:ext uri="{FF2B5EF4-FFF2-40B4-BE49-F238E27FC236}">
                      <a16:creationId xmlns:a16="http://schemas.microsoft.com/office/drawing/2014/main" id="{C4A3232E-ADB7-BC22-1EA8-4E68526B95E3}"/>
                    </a:ext>
                  </a:extLst>
                </p:cNvPr>
                <p:cNvSpPr>
                  <a:spLocks/>
                </p:cNvSpPr>
                <p:nvPr/>
              </p:nvSpPr>
              <p:spPr bwMode="auto">
                <a:xfrm>
                  <a:off x="3305250" y="1227944"/>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0" name="Freeform 1530">
                  <a:extLst>
                    <a:ext uri="{FF2B5EF4-FFF2-40B4-BE49-F238E27FC236}">
                      <a16:creationId xmlns:a16="http://schemas.microsoft.com/office/drawing/2014/main" id="{DD1E8CC7-DA8D-C176-2280-EB74558C58C5}"/>
                    </a:ext>
                  </a:extLst>
                </p:cNvPr>
                <p:cNvSpPr>
                  <a:spLocks/>
                </p:cNvSpPr>
                <p:nvPr/>
              </p:nvSpPr>
              <p:spPr bwMode="auto">
                <a:xfrm>
                  <a:off x="3305300" y="1227799"/>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4391" name="Freeform 1531">
                  <a:extLst>
                    <a:ext uri="{FF2B5EF4-FFF2-40B4-BE49-F238E27FC236}">
                      <a16:creationId xmlns:a16="http://schemas.microsoft.com/office/drawing/2014/main" id="{FCA1AFA1-5A80-E771-685E-DB73647F0A49}"/>
                    </a:ext>
                  </a:extLst>
                </p:cNvPr>
                <p:cNvSpPr>
                  <a:spLocks/>
                </p:cNvSpPr>
                <p:nvPr/>
              </p:nvSpPr>
              <p:spPr bwMode="auto">
                <a:xfrm>
                  <a:off x="3305323" y="1227799"/>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2" name="Freeform 1532">
                  <a:extLst>
                    <a:ext uri="{FF2B5EF4-FFF2-40B4-BE49-F238E27FC236}">
                      <a16:creationId xmlns:a16="http://schemas.microsoft.com/office/drawing/2014/main" id="{07240262-B959-A868-2055-72D1BF88AB89}"/>
                    </a:ext>
                  </a:extLst>
                </p:cNvPr>
                <p:cNvSpPr>
                  <a:spLocks/>
                </p:cNvSpPr>
                <p:nvPr/>
              </p:nvSpPr>
              <p:spPr bwMode="auto">
                <a:xfrm>
                  <a:off x="3305288" y="1227838"/>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3" name="Freeform 1533">
                  <a:extLst>
                    <a:ext uri="{FF2B5EF4-FFF2-40B4-BE49-F238E27FC236}">
                      <a16:creationId xmlns:a16="http://schemas.microsoft.com/office/drawing/2014/main" id="{6BFD9992-D2AF-DE15-A085-6FB8FA032421}"/>
                    </a:ext>
                  </a:extLst>
                </p:cNvPr>
                <p:cNvSpPr>
                  <a:spLocks/>
                </p:cNvSpPr>
                <p:nvPr/>
              </p:nvSpPr>
              <p:spPr bwMode="auto">
                <a:xfrm>
                  <a:off x="3305298" y="1227839"/>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4" name="Freeform 1534">
                  <a:extLst>
                    <a:ext uri="{FF2B5EF4-FFF2-40B4-BE49-F238E27FC236}">
                      <a16:creationId xmlns:a16="http://schemas.microsoft.com/office/drawing/2014/main" id="{DB4A3585-372D-B1F9-F096-8CB71BEBBC62}"/>
                    </a:ext>
                  </a:extLst>
                </p:cNvPr>
                <p:cNvSpPr>
                  <a:spLocks/>
                </p:cNvSpPr>
                <p:nvPr/>
              </p:nvSpPr>
              <p:spPr bwMode="auto">
                <a:xfrm>
                  <a:off x="3305274" y="1227794"/>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4395" name="Freeform 1535">
                  <a:extLst>
                    <a:ext uri="{FF2B5EF4-FFF2-40B4-BE49-F238E27FC236}">
                      <a16:creationId xmlns:a16="http://schemas.microsoft.com/office/drawing/2014/main" id="{BF14AA84-31CD-1650-9C06-662A4C8D487F}"/>
                    </a:ext>
                  </a:extLst>
                </p:cNvPr>
                <p:cNvSpPr>
                  <a:spLocks/>
                </p:cNvSpPr>
                <p:nvPr/>
              </p:nvSpPr>
              <p:spPr bwMode="auto">
                <a:xfrm>
                  <a:off x="3305243" y="1227805"/>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6" name="Freeform 1536">
                  <a:extLst>
                    <a:ext uri="{FF2B5EF4-FFF2-40B4-BE49-F238E27FC236}">
                      <a16:creationId xmlns:a16="http://schemas.microsoft.com/office/drawing/2014/main" id="{AEFDAB81-8F1E-282A-AA43-9C1BD243E789}"/>
                    </a:ext>
                  </a:extLst>
                </p:cNvPr>
                <p:cNvSpPr>
                  <a:spLocks/>
                </p:cNvSpPr>
                <p:nvPr/>
              </p:nvSpPr>
              <p:spPr bwMode="auto">
                <a:xfrm>
                  <a:off x="3305248" y="1227838"/>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7" name="Freeform 1537">
                  <a:extLst>
                    <a:ext uri="{FF2B5EF4-FFF2-40B4-BE49-F238E27FC236}">
                      <a16:creationId xmlns:a16="http://schemas.microsoft.com/office/drawing/2014/main" id="{4299148A-8D2A-89C7-A2C6-AF0930682D27}"/>
                    </a:ext>
                  </a:extLst>
                </p:cNvPr>
                <p:cNvSpPr>
                  <a:spLocks/>
                </p:cNvSpPr>
                <p:nvPr/>
              </p:nvSpPr>
              <p:spPr bwMode="auto">
                <a:xfrm>
                  <a:off x="3305240" y="1227854"/>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98" name="Line 1538">
                  <a:extLst>
                    <a:ext uri="{FF2B5EF4-FFF2-40B4-BE49-F238E27FC236}">
                      <a16:creationId xmlns:a16="http://schemas.microsoft.com/office/drawing/2014/main" id="{1252D85B-6E97-D1F9-2A8A-365330FE7075}"/>
                    </a:ext>
                  </a:extLst>
                </p:cNvPr>
                <p:cNvSpPr>
                  <a:spLocks noChangeShapeType="1"/>
                </p:cNvSpPr>
                <p:nvPr/>
              </p:nvSpPr>
              <p:spPr bwMode="auto">
                <a:xfrm flipH="1">
                  <a:off x="3305293" y="1227847"/>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99" name="Freeform 1539">
                  <a:extLst>
                    <a:ext uri="{FF2B5EF4-FFF2-40B4-BE49-F238E27FC236}">
                      <a16:creationId xmlns:a16="http://schemas.microsoft.com/office/drawing/2014/main" id="{3D3C836A-C334-B59E-67E9-4EEF47066F35}"/>
                    </a:ext>
                  </a:extLst>
                </p:cNvPr>
                <p:cNvSpPr>
                  <a:spLocks/>
                </p:cNvSpPr>
                <p:nvPr/>
              </p:nvSpPr>
              <p:spPr bwMode="auto">
                <a:xfrm>
                  <a:off x="3305282" y="1227925"/>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00" name="Freeform 1540">
                  <a:extLst>
                    <a:ext uri="{FF2B5EF4-FFF2-40B4-BE49-F238E27FC236}">
                      <a16:creationId xmlns:a16="http://schemas.microsoft.com/office/drawing/2014/main" id="{7635D4C7-CB7F-EA60-60C4-6DF400C44A58}"/>
                    </a:ext>
                  </a:extLst>
                </p:cNvPr>
                <p:cNvSpPr>
                  <a:spLocks/>
                </p:cNvSpPr>
                <p:nvPr/>
              </p:nvSpPr>
              <p:spPr bwMode="auto">
                <a:xfrm>
                  <a:off x="3305280" y="1227866"/>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4401" name="Freeform 1541">
                  <a:extLst>
                    <a:ext uri="{FF2B5EF4-FFF2-40B4-BE49-F238E27FC236}">
                      <a16:creationId xmlns:a16="http://schemas.microsoft.com/office/drawing/2014/main" id="{5741F076-0E93-5AF9-8EE0-937958D49521}"/>
                    </a:ext>
                  </a:extLst>
                </p:cNvPr>
                <p:cNvSpPr>
                  <a:spLocks/>
                </p:cNvSpPr>
                <p:nvPr/>
              </p:nvSpPr>
              <p:spPr bwMode="auto">
                <a:xfrm>
                  <a:off x="3305257" y="1227901"/>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4402" name="Freeform 1542">
                  <a:extLst>
                    <a:ext uri="{FF2B5EF4-FFF2-40B4-BE49-F238E27FC236}">
                      <a16:creationId xmlns:a16="http://schemas.microsoft.com/office/drawing/2014/main" id="{DBE66F6A-FC17-4E01-1B29-44CE8917CB78}"/>
                    </a:ext>
                  </a:extLst>
                </p:cNvPr>
                <p:cNvSpPr>
                  <a:spLocks/>
                </p:cNvSpPr>
                <p:nvPr/>
              </p:nvSpPr>
              <p:spPr bwMode="auto">
                <a:xfrm>
                  <a:off x="3305250" y="1227842"/>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03" name="Freeform 1543">
                  <a:extLst>
                    <a:ext uri="{FF2B5EF4-FFF2-40B4-BE49-F238E27FC236}">
                      <a16:creationId xmlns:a16="http://schemas.microsoft.com/office/drawing/2014/main" id="{B133596C-33D7-2A2A-5CC4-AEAFE145D775}"/>
                    </a:ext>
                  </a:extLst>
                </p:cNvPr>
                <p:cNvSpPr>
                  <a:spLocks/>
                </p:cNvSpPr>
                <p:nvPr/>
              </p:nvSpPr>
              <p:spPr bwMode="auto">
                <a:xfrm>
                  <a:off x="3305294" y="1227785"/>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4404" name="Freeform 1544">
                  <a:extLst>
                    <a:ext uri="{FF2B5EF4-FFF2-40B4-BE49-F238E27FC236}">
                      <a16:creationId xmlns:a16="http://schemas.microsoft.com/office/drawing/2014/main" id="{FFC434C7-C5AB-4BF4-585E-6FF3212A4349}"/>
                    </a:ext>
                  </a:extLst>
                </p:cNvPr>
                <p:cNvSpPr>
                  <a:spLocks/>
                </p:cNvSpPr>
                <p:nvPr/>
              </p:nvSpPr>
              <p:spPr bwMode="auto">
                <a:xfrm>
                  <a:off x="3305282" y="1227814"/>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pic>
            <p:nvPicPr>
              <p:cNvPr id="4375" name="図 4374">
                <a:extLst>
                  <a:ext uri="{FF2B5EF4-FFF2-40B4-BE49-F238E27FC236}">
                    <a16:creationId xmlns:a16="http://schemas.microsoft.com/office/drawing/2014/main" id="{366C1850-7F3A-377F-0346-A7BA442144B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6449"/>
              <a:stretch/>
            </p:blipFill>
            <p:spPr bwMode="auto">
              <a:xfrm>
                <a:off x="3321352" y="659785"/>
                <a:ext cx="611250" cy="70690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0" name="グループ化 69">
              <a:extLst>
                <a:ext uri="{FF2B5EF4-FFF2-40B4-BE49-F238E27FC236}">
                  <a16:creationId xmlns:a16="http://schemas.microsoft.com/office/drawing/2014/main" id="{13B8B6D7-75AB-9758-9967-E206E8A0E573}"/>
                </a:ext>
              </a:extLst>
            </p:cNvPr>
            <p:cNvGrpSpPr/>
            <p:nvPr/>
          </p:nvGrpSpPr>
          <p:grpSpPr>
            <a:xfrm>
              <a:off x="69800" y="1144903"/>
              <a:ext cx="618350" cy="1812186"/>
              <a:chOff x="0" y="508819"/>
              <a:chExt cx="531509" cy="1624697"/>
            </a:xfrm>
          </p:grpSpPr>
          <p:grpSp>
            <p:nvGrpSpPr>
              <p:cNvPr id="4276" name="Group 1512">
                <a:extLst>
                  <a:ext uri="{FF2B5EF4-FFF2-40B4-BE49-F238E27FC236}">
                    <a16:creationId xmlns:a16="http://schemas.microsoft.com/office/drawing/2014/main" id="{CFC4EB24-0D14-D8A7-B55F-FF3A47CD9CAD}"/>
                  </a:ext>
                </a:extLst>
              </p:cNvPr>
              <p:cNvGrpSpPr>
                <a:grpSpLocks/>
              </p:cNvGrpSpPr>
              <p:nvPr/>
            </p:nvGrpSpPr>
            <p:grpSpPr bwMode="auto">
              <a:xfrm flipH="1">
                <a:off x="31501" y="971699"/>
                <a:ext cx="500008" cy="1161817"/>
                <a:chOff x="31501" y="971699"/>
                <a:chExt cx="159" cy="467"/>
              </a:xfrm>
            </p:grpSpPr>
            <p:grpSp>
              <p:nvGrpSpPr>
                <p:cNvPr id="4342" name="Group 1513">
                  <a:extLst>
                    <a:ext uri="{FF2B5EF4-FFF2-40B4-BE49-F238E27FC236}">
                      <a16:creationId xmlns:a16="http://schemas.microsoft.com/office/drawing/2014/main" id="{E58CC21D-6369-F546-C2A3-171FF9F8F014}"/>
                    </a:ext>
                  </a:extLst>
                </p:cNvPr>
                <p:cNvGrpSpPr>
                  <a:grpSpLocks/>
                </p:cNvGrpSpPr>
                <p:nvPr/>
              </p:nvGrpSpPr>
              <p:grpSpPr bwMode="auto">
                <a:xfrm>
                  <a:off x="31519" y="971882"/>
                  <a:ext cx="118" cy="284"/>
                  <a:chOff x="31519" y="971882"/>
                  <a:chExt cx="118" cy="284"/>
                </a:xfrm>
              </p:grpSpPr>
              <p:sp>
                <p:nvSpPr>
                  <p:cNvPr id="4371" name="Freeform 1514">
                    <a:extLst>
                      <a:ext uri="{FF2B5EF4-FFF2-40B4-BE49-F238E27FC236}">
                        <a16:creationId xmlns:a16="http://schemas.microsoft.com/office/drawing/2014/main" id="{805CE37C-A2D5-8603-BD65-DEF617BC9B24}"/>
                      </a:ext>
                    </a:extLst>
                  </p:cNvPr>
                  <p:cNvSpPr>
                    <a:spLocks/>
                  </p:cNvSpPr>
                  <p:nvPr/>
                </p:nvSpPr>
                <p:spPr bwMode="auto">
                  <a:xfrm>
                    <a:off x="31519" y="97210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4372" name="Freeform 1515">
                    <a:extLst>
                      <a:ext uri="{FF2B5EF4-FFF2-40B4-BE49-F238E27FC236}">
                        <a16:creationId xmlns:a16="http://schemas.microsoft.com/office/drawing/2014/main" id="{D1C8EBE6-EB01-FD8E-5E62-00CD872BA111}"/>
                      </a:ext>
                    </a:extLst>
                  </p:cNvPr>
                  <p:cNvSpPr>
                    <a:spLocks/>
                  </p:cNvSpPr>
                  <p:nvPr/>
                </p:nvSpPr>
                <p:spPr bwMode="auto">
                  <a:xfrm>
                    <a:off x="31580" y="97212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4373" name="Freeform 1516">
                    <a:extLst>
                      <a:ext uri="{FF2B5EF4-FFF2-40B4-BE49-F238E27FC236}">
                        <a16:creationId xmlns:a16="http://schemas.microsoft.com/office/drawing/2014/main" id="{4E6B5DF6-0772-C9E8-C559-0943D0F86DD9}"/>
                      </a:ext>
                    </a:extLst>
                  </p:cNvPr>
                  <p:cNvSpPr>
                    <a:spLocks/>
                  </p:cNvSpPr>
                  <p:nvPr/>
                </p:nvSpPr>
                <p:spPr bwMode="auto">
                  <a:xfrm>
                    <a:off x="31532" y="97188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4343" name="Freeform 1517">
                  <a:extLst>
                    <a:ext uri="{FF2B5EF4-FFF2-40B4-BE49-F238E27FC236}">
                      <a16:creationId xmlns:a16="http://schemas.microsoft.com/office/drawing/2014/main" id="{47871404-CBB5-F72B-C192-0937BB132D90}"/>
                    </a:ext>
                  </a:extLst>
                </p:cNvPr>
                <p:cNvSpPr>
                  <a:spLocks/>
                </p:cNvSpPr>
                <p:nvPr/>
              </p:nvSpPr>
              <p:spPr bwMode="auto">
                <a:xfrm>
                  <a:off x="31563" y="97194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44" name="Freeform 1518">
                  <a:extLst>
                    <a:ext uri="{FF2B5EF4-FFF2-40B4-BE49-F238E27FC236}">
                      <a16:creationId xmlns:a16="http://schemas.microsoft.com/office/drawing/2014/main" id="{08530752-0780-65C8-A1A7-FAB39B8600F1}"/>
                    </a:ext>
                  </a:extLst>
                </p:cNvPr>
                <p:cNvSpPr>
                  <a:spLocks/>
                </p:cNvSpPr>
                <p:nvPr/>
              </p:nvSpPr>
              <p:spPr bwMode="auto">
                <a:xfrm>
                  <a:off x="31501" y="97169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4345" name="Freeform 1519">
                  <a:extLst>
                    <a:ext uri="{FF2B5EF4-FFF2-40B4-BE49-F238E27FC236}">
                      <a16:creationId xmlns:a16="http://schemas.microsoft.com/office/drawing/2014/main" id="{3A07889F-4472-68FF-A143-ACCAC6EB73F3}"/>
                    </a:ext>
                  </a:extLst>
                </p:cNvPr>
                <p:cNvSpPr>
                  <a:spLocks/>
                </p:cNvSpPr>
                <p:nvPr/>
              </p:nvSpPr>
              <p:spPr bwMode="auto">
                <a:xfrm>
                  <a:off x="31524" y="97173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4346" name="Freeform 1520">
                  <a:extLst>
                    <a:ext uri="{FF2B5EF4-FFF2-40B4-BE49-F238E27FC236}">
                      <a16:creationId xmlns:a16="http://schemas.microsoft.com/office/drawing/2014/main" id="{E971F050-162B-0A0E-AF1E-D966159FCBF2}"/>
                    </a:ext>
                  </a:extLst>
                </p:cNvPr>
                <p:cNvSpPr>
                  <a:spLocks/>
                </p:cNvSpPr>
                <p:nvPr/>
              </p:nvSpPr>
              <p:spPr bwMode="auto">
                <a:xfrm>
                  <a:off x="31502" y="97179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347" name="Freeform 1521">
                  <a:extLst>
                    <a:ext uri="{FF2B5EF4-FFF2-40B4-BE49-F238E27FC236}">
                      <a16:creationId xmlns:a16="http://schemas.microsoft.com/office/drawing/2014/main" id="{9573954A-CD55-158C-9B0A-EAAE414F2E27}"/>
                    </a:ext>
                  </a:extLst>
                </p:cNvPr>
                <p:cNvSpPr>
                  <a:spLocks/>
                </p:cNvSpPr>
                <p:nvPr/>
              </p:nvSpPr>
              <p:spPr bwMode="auto">
                <a:xfrm>
                  <a:off x="31502" y="97180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48" name="Freeform 1522">
                  <a:extLst>
                    <a:ext uri="{FF2B5EF4-FFF2-40B4-BE49-F238E27FC236}">
                      <a16:creationId xmlns:a16="http://schemas.microsoft.com/office/drawing/2014/main" id="{B2CA1513-2CAA-FF61-09D6-F97A735BFAC9}"/>
                    </a:ext>
                  </a:extLst>
                </p:cNvPr>
                <p:cNvSpPr>
                  <a:spLocks/>
                </p:cNvSpPr>
                <p:nvPr/>
              </p:nvSpPr>
              <p:spPr bwMode="auto">
                <a:xfrm>
                  <a:off x="31550" y="97175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4349" name="Freeform 1523">
                  <a:extLst>
                    <a:ext uri="{FF2B5EF4-FFF2-40B4-BE49-F238E27FC236}">
                      <a16:creationId xmlns:a16="http://schemas.microsoft.com/office/drawing/2014/main" id="{2E4589DB-5333-D76B-EE98-4E06C7C20297}"/>
                    </a:ext>
                  </a:extLst>
                </p:cNvPr>
                <p:cNvSpPr>
                  <a:spLocks/>
                </p:cNvSpPr>
                <p:nvPr/>
              </p:nvSpPr>
              <p:spPr bwMode="auto">
                <a:xfrm>
                  <a:off x="31562" y="97175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0" name="Freeform 1524">
                  <a:extLst>
                    <a:ext uri="{FF2B5EF4-FFF2-40B4-BE49-F238E27FC236}">
                      <a16:creationId xmlns:a16="http://schemas.microsoft.com/office/drawing/2014/main" id="{1708DF16-94F9-F893-C7AC-89855000B0E8}"/>
                    </a:ext>
                  </a:extLst>
                </p:cNvPr>
                <p:cNvSpPr>
                  <a:spLocks/>
                </p:cNvSpPr>
                <p:nvPr/>
              </p:nvSpPr>
              <p:spPr bwMode="auto">
                <a:xfrm>
                  <a:off x="31549" y="97181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1" name="Freeform 1525">
                  <a:extLst>
                    <a:ext uri="{FF2B5EF4-FFF2-40B4-BE49-F238E27FC236}">
                      <a16:creationId xmlns:a16="http://schemas.microsoft.com/office/drawing/2014/main" id="{229A3F1B-1560-1DCB-9172-04280B5B057B}"/>
                    </a:ext>
                  </a:extLst>
                </p:cNvPr>
                <p:cNvSpPr>
                  <a:spLocks/>
                </p:cNvSpPr>
                <p:nvPr/>
              </p:nvSpPr>
              <p:spPr bwMode="auto">
                <a:xfrm>
                  <a:off x="31562" y="97184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2" name="Freeform 1526">
                  <a:extLst>
                    <a:ext uri="{FF2B5EF4-FFF2-40B4-BE49-F238E27FC236}">
                      <a16:creationId xmlns:a16="http://schemas.microsoft.com/office/drawing/2014/main" id="{2BC683CA-1D2F-502C-3B2D-15AD63F9CDCD}"/>
                    </a:ext>
                  </a:extLst>
                </p:cNvPr>
                <p:cNvSpPr>
                  <a:spLocks/>
                </p:cNvSpPr>
                <p:nvPr/>
              </p:nvSpPr>
              <p:spPr bwMode="auto">
                <a:xfrm>
                  <a:off x="31612" y="97184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3" name="Line 1527">
                  <a:extLst>
                    <a:ext uri="{FF2B5EF4-FFF2-40B4-BE49-F238E27FC236}">
                      <a16:creationId xmlns:a16="http://schemas.microsoft.com/office/drawing/2014/main" id="{07A9A353-BA31-2C28-7AEC-8D9DF52D600D}"/>
                    </a:ext>
                  </a:extLst>
                </p:cNvPr>
                <p:cNvSpPr>
                  <a:spLocks noChangeShapeType="1"/>
                </p:cNvSpPr>
                <p:nvPr/>
              </p:nvSpPr>
              <p:spPr bwMode="auto">
                <a:xfrm flipH="1">
                  <a:off x="31531" y="97183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54" name="Freeform 1528">
                  <a:extLst>
                    <a:ext uri="{FF2B5EF4-FFF2-40B4-BE49-F238E27FC236}">
                      <a16:creationId xmlns:a16="http://schemas.microsoft.com/office/drawing/2014/main" id="{DDE805E6-FE12-8E32-79AA-9F46BD05D46F}"/>
                    </a:ext>
                  </a:extLst>
                </p:cNvPr>
                <p:cNvSpPr>
                  <a:spLocks/>
                </p:cNvSpPr>
                <p:nvPr/>
              </p:nvSpPr>
              <p:spPr bwMode="auto">
                <a:xfrm>
                  <a:off x="31549" y="97185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5" name="Freeform 1529">
                  <a:extLst>
                    <a:ext uri="{FF2B5EF4-FFF2-40B4-BE49-F238E27FC236}">
                      <a16:creationId xmlns:a16="http://schemas.microsoft.com/office/drawing/2014/main" id="{46397A88-D31E-8EA0-FC12-90BE3DA8668E}"/>
                    </a:ext>
                  </a:extLst>
                </p:cNvPr>
                <p:cNvSpPr>
                  <a:spLocks/>
                </p:cNvSpPr>
                <p:nvPr/>
              </p:nvSpPr>
              <p:spPr bwMode="auto">
                <a:xfrm>
                  <a:off x="31531" y="97187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6" name="Freeform 1530">
                  <a:extLst>
                    <a:ext uri="{FF2B5EF4-FFF2-40B4-BE49-F238E27FC236}">
                      <a16:creationId xmlns:a16="http://schemas.microsoft.com/office/drawing/2014/main" id="{E764C070-DF2C-DF8E-8C2E-9B7D0026BC5A}"/>
                    </a:ext>
                  </a:extLst>
                </p:cNvPr>
                <p:cNvSpPr>
                  <a:spLocks/>
                </p:cNvSpPr>
                <p:nvPr/>
              </p:nvSpPr>
              <p:spPr bwMode="auto">
                <a:xfrm>
                  <a:off x="31581" y="97172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4357" name="Freeform 1531">
                  <a:extLst>
                    <a:ext uri="{FF2B5EF4-FFF2-40B4-BE49-F238E27FC236}">
                      <a16:creationId xmlns:a16="http://schemas.microsoft.com/office/drawing/2014/main" id="{A8E0A967-59CF-8F0B-C0F1-72744AC88C65}"/>
                    </a:ext>
                  </a:extLst>
                </p:cNvPr>
                <p:cNvSpPr>
                  <a:spLocks/>
                </p:cNvSpPr>
                <p:nvPr/>
              </p:nvSpPr>
              <p:spPr bwMode="auto">
                <a:xfrm>
                  <a:off x="31604" y="97172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8" name="Freeform 1532">
                  <a:extLst>
                    <a:ext uri="{FF2B5EF4-FFF2-40B4-BE49-F238E27FC236}">
                      <a16:creationId xmlns:a16="http://schemas.microsoft.com/office/drawing/2014/main" id="{76C5398B-3C6B-0EAD-5705-02026A42AAA8}"/>
                    </a:ext>
                  </a:extLst>
                </p:cNvPr>
                <p:cNvSpPr>
                  <a:spLocks/>
                </p:cNvSpPr>
                <p:nvPr/>
              </p:nvSpPr>
              <p:spPr bwMode="auto">
                <a:xfrm>
                  <a:off x="31569" y="97176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59" name="Freeform 1533">
                  <a:extLst>
                    <a:ext uri="{FF2B5EF4-FFF2-40B4-BE49-F238E27FC236}">
                      <a16:creationId xmlns:a16="http://schemas.microsoft.com/office/drawing/2014/main" id="{EBB1F330-25E7-F13A-85CE-BE555D91DD1F}"/>
                    </a:ext>
                  </a:extLst>
                </p:cNvPr>
                <p:cNvSpPr>
                  <a:spLocks/>
                </p:cNvSpPr>
                <p:nvPr/>
              </p:nvSpPr>
              <p:spPr bwMode="auto">
                <a:xfrm>
                  <a:off x="31579" y="97176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0" name="Freeform 1534">
                  <a:extLst>
                    <a:ext uri="{FF2B5EF4-FFF2-40B4-BE49-F238E27FC236}">
                      <a16:creationId xmlns:a16="http://schemas.microsoft.com/office/drawing/2014/main" id="{5AD1161C-0B57-84AC-5E07-E0EB57A43800}"/>
                    </a:ext>
                  </a:extLst>
                </p:cNvPr>
                <p:cNvSpPr>
                  <a:spLocks/>
                </p:cNvSpPr>
                <p:nvPr/>
              </p:nvSpPr>
              <p:spPr bwMode="auto">
                <a:xfrm>
                  <a:off x="31555" y="97172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4361" name="Freeform 1535">
                  <a:extLst>
                    <a:ext uri="{FF2B5EF4-FFF2-40B4-BE49-F238E27FC236}">
                      <a16:creationId xmlns:a16="http://schemas.microsoft.com/office/drawing/2014/main" id="{8ECE81E0-0D10-5F9E-DB3C-BC9BE0CD547D}"/>
                    </a:ext>
                  </a:extLst>
                </p:cNvPr>
                <p:cNvSpPr>
                  <a:spLocks/>
                </p:cNvSpPr>
                <p:nvPr/>
              </p:nvSpPr>
              <p:spPr bwMode="auto">
                <a:xfrm>
                  <a:off x="31524" y="97173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2" name="Freeform 1536">
                  <a:extLst>
                    <a:ext uri="{FF2B5EF4-FFF2-40B4-BE49-F238E27FC236}">
                      <a16:creationId xmlns:a16="http://schemas.microsoft.com/office/drawing/2014/main" id="{457ADAE1-1E61-8F4C-8EA7-8F654F30D15D}"/>
                    </a:ext>
                  </a:extLst>
                </p:cNvPr>
                <p:cNvSpPr>
                  <a:spLocks/>
                </p:cNvSpPr>
                <p:nvPr/>
              </p:nvSpPr>
              <p:spPr bwMode="auto">
                <a:xfrm>
                  <a:off x="31529" y="97176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3" name="Freeform 1537">
                  <a:extLst>
                    <a:ext uri="{FF2B5EF4-FFF2-40B4-BE49-F238E27FC236}">
                      <a16:creationId xmlns:a16="http://schemas.microsoft.com/office/drawing/2014/main" id="{96361DA4-90B7-4DA5-806B-224EC11CA953}"/>
                    </a:ext>
                  </a:extLst>
                </p:cNvPr>
                <p:cNvSpPr>
                  <a:spLocks/>
                </p:cNvSpPr>
                <p:nvPr/>
              </p:nvSpPr>
              <p:spPr bwMode="auto">
                <a:xfrm>
                  <a:off x="31521" y="97178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4" name="Line 1538">
                  <a:extLst>
                    <a:ext uri="{FF2B5EF4-FFF2-40B4-BE49-F238E27FC236}">
                      <a16:creationId xmlns:a16="http://schemas.microsoft.com/office/drawing/2014/main" id="{39AB848D-55B1-D9F4-AD20-BF70361F0629}"/>
                    </a:ext>
                  </a:extLst>
                </p:cNvPr>
                <p:cNvSpPr>
                  <a:spLocks noChangeShapeType="1"/>
                </p:cNvSpPr>
                <p:nvPr/>
              </p:nvSpPr>
              <p:spPr bwMode="auto">
                <a:xfrm flipH="1">
                  <a:off x="31574" y="97177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65" name="Freeform 1539">
                  <a:extLst>
                    <a:ext uri="{FF2B5EF4-FFF2-40B4-BE49-F238E27FC236}">
                      <a16:creationId xmlns:a16="http://schemas.microsoft.com/office/drawing/2014/main" id="{92EF0A43-751B-24DA-876B-72718974081E}"/>
                    </a:ext>
                  </a:extLst>
                </p:cNvPr>
                <p:cNvSpPr>
                  <a:spLocks/>
                </p:cNvSpPr>
                <p:nvPr/>
              </p:nvSpPr>
              <p:spPr bwMode="auto">
                <a:xfrm>
                  <a:off x="31563" y="97185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6" name="Freeform 1540">
                  <a:extLst>
                    <a:ext uri="{FF2B5EF4-FFF2-40B4-BE49-F238E27FC236}">
                      <a16:creationId xmlns:a16="http://schemas.microsoft.com/office/drawing/2014/main" id="{7AF24857-6B97-83DD-0C3B-3903BB62F8E2}"/>
                    </a:ext>
                  </a:extLst>
                </p:cNvPr>
                <p:cNvSpPr>
                  <a:spLocks/>
                </p:cNvSpPr>
                <p:nvPr/>
              </p:nvSpPr>
              <p:spPr bwMode="auto">
                <a:xfrm>
                  <a:off x="31561" y="97179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4367" name="Freeform 1541">
                  <a:extLst>
                    <a:ext uri="{FF2B5EF4-FFF2-40B4-BE49-F238E27FC236}">
                      <a16:creationId xmlns:a16="http://schemas.microsoft.com/office/drawing/2014/main" id="{BC0980B6-A648-CCA3-4FA8-70FBD2509787}"/>
                    </a:ext>
                  </a:extLst>
                </p:cNvPr>
                <p:cNvSpPr>
                  <a:spLocks/>
                </p:cNvSpPr>
                <p:nvPr/>
              </p:nvSpPr>
              <p:spPr bwMode="auto">
                <a:xfrm>
                  <a:off x="31538" y="97182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4368" name="Freeform 1542">
                  <a:extLst>
                    <a:ext uri="{FF2B5EF4-FFF2-40B4-BE49-F238E27FC236}">
                      <a16:creationId xmlns:a16="http://schemas.microsoft.com/office/drawing/2014/main" id="{0961EE70-365F-45EE-6CB4-6DE3DBD66A96}"/>
                    </a:ext>
                  </a:extLst>
                </p:cNvPr>
                <p:cNvSpPr>
                  <a:spLocks/>
                </p:cNvSpPr>
                <p:nvPr/>
              </p:nvSpPr>
              <p:spPr bwMode="auto">
                <a:xfrm>
                  <a:off x="31531" y="97177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369" name="Freeform 1543">
                  <a:extLst>
                    <a:ext uri="{FF2B5EF4-FFF2-40B4-BE49-F238E27FC236}">
                      <a16:creationId xmlns:a16="http://schemas.microsoft.com/office/drawing/2014/main" id="{84599DF7-45EE-7B4F-86AF-67C47EF2E626}"/>
                    </a:ext>
                  </a:extLst>
                </p:cNvPr>
                <p:cNvSpPr>
                  <a:spLocks/>
                </p:cNvSpPr>
                <p:nvPr/>
              </p:nvSpPr>
              <p:spPr bwMode="auto">
                <a:xfrm>
                  <a:off x="31575" y="97171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4370" name="Freeform 1544">
                  <a:extLst>
                    <a:ext uri="{FF2B5EF4-FFF2-40B4-BE49-F238E27FC236}">
                      <a16:creationId xmlns:a16="http://schemas.microsoft.com/office/drawing/2014/main" id="{98BAA49E-8E77-E171-47BF-3C0E57266E10}"/>
                    </a:ext>
                  </a:extLst>
                </p:cNvPr>
                <p:cNvSpPr>
                  <a:spLocks/>
                </p:cNvSpPr>
                <p:nvPr/>
              </p:nvSpPr>
              <p:spPr bwMode="auto">
                <a:xfrm>
                  <a:off x="31563" y="97174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4277" name="グループ化 4276">
                <a:extLst>
                  <a:ext uri="{FF2B5EF4-FFF2-40B4-BE49-F238E27FC236}">
                    <a16:creationId xmlns:a16="http://schemas.microsoft.com/office/drawing/2014/main" id="{4D96B218-E99E-2537-79DF-F1FA9C76C800}"/>
                  </a:ext>
                </a:extLst>
              </p:cNvPr>
              <p:cNvGrpSpPr/>
              <p:nvPr/>
            </p:nvGrpSpPr>
            <p:grpSpPr>
              <a:xfrm flipH="1">
                <a:off x="0" y="508819"/>
                <a:ext cx="494125" cy="527458"/>
                <a:chOff x="0" y="508819"/>
                <a:chExt cx="1117607" cy="1302741"/>
              </a:xfrm>
            </p:grpSpPr>
            <p:sp>
              <p:nvSpPr>
                <p:cNvPr id="4278" name="Freeform 236">
                  <a:extLst>
                    <a:ext uri="{FF2B5EF4-FFF2-40B4-BE49-F238E27FC236}">
                      <a16:creationId xmlns:a16="http://schemas.microsoft.com/office/drawing/2014/main" id="{A06FB6CB-13C3-49C9-865C-7BED6AE8FAFD}"/>
                    </a:ext>
                  </a:extLst>
                </p:cNvPr>
                <p:cNvSpPr>
                  <a:spLocks/>
                </p:cNvSpPr>
                <p:nvPr/>
              </p:nvSpPr>
              <p:spPr bwMode="auto">
                <a:xfrm flipH="1">
                  <a:off x="134747" y="865687"/>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79" name="Freeform 237">
                  <a:extLst>
                    <a:ext uri="{FF2B5EF4-FFF2-40B4-BE49-F238E27FC236}">
                      <a16:creationId xmlns:a16="http://schemas.microsoft.com/office/drawing/2014/main" id="{BCF019B0-B7E3-5644-E162-221FA62787D8}"/>
                    </a:ext>
                  </a:extLst>
                </p:cNvPr>
                <p:cNvSpPr>
                  <a:spLocks/>
                </p:cNvSpPr>
                <p:nvPr/>
              </p:nvSpPr>
              <p:spPr bwMode="auto">
                <a:xfrm flipH="1">
                  <a:off x="626177" y="1170584"/>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0" name="Freeform 238">
                  <a:extLst>
                    <a:ext uri="{FF2B5EF4-FFF2-40B4-BE49-F238E27FC236}">
                      <a16:creationId xmlns:a16="http://schemas.microsoft.com/office/drawing/2014/main" id="{235DD809-D577-42B6-A37C-184577ACA2B4}"/>
                    </a:ext>
                  </a:extLst>
                </p:cNvPr>
                <p:cNvSpPr>
                  <a:spLocks/>
                </p:cNvSpPr>
                <p:nvPr/>
              </p:nvSpPr>
              <p:spPr bwMode="auto">
                <a:xfrm flipH="1">
                  <a:off x="289310" y="1177513"/>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1" name="Freeform 239">
                  <a:extLst>
                    <a:ext uri="{FF2B5EF4-FFF2-40B4-BE49-F238E27FC236}">
                      <a16:creationId xmlns:a16="http://schemas.microsoft.com/office/drawing/2014/main" id="{9A452935-B525-08EA-C07B-F97AD336ABD0}"/>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2" name="Freeform 240">
                  <a:extLst>
                    <a:ext uri="{FF2B5EF4-FFF2-40B4-BE49-F238E27FC236}">
                      <a16:creationId xmlns:a16="http://schemas.microsoft.com/office/drawing/2014/main" id="{6D0238F7-F016-E7DD-4F35-6461850B0901}"/>
                    </a:ext>
                  </a:extLst>
                </p:cNvPr>
                <p:cNvSpPr>
                  <a:spLocks/>
                </p:cNvSpPr>
                <p:nvPr/>
              </p:nvSpPr>
              <p:spPr bwMode="auto">
                <a:xfrm flipH="1">
                  <a:off x="967007" y="1125542"/>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3" name="Freeform 241">
                  <a:extLst>
                    <a:ext uri="{FF2B5EF4-FFF2-40B4-BE49-F238E27FC236}">
                      <a16:creationId xmlns:a16="http://schemas.microsoft.com/office/drawing/2014/main" id="{DA808C70-3697-4041-36B6-96C0B87FA56A}"/>
                    </a:ext>
                  </a:extLst>
                </p:cNvPr>
                <p:cNvSpPr>
                  <a:spLocks/>
                </p:cNvSpPr>
                <p:nvPr/>
              </p:nvSpPr>
              <p:spPr bwMode="auto">
                <a:xfrm flipH="1">
                  <a:off x="59447" y="1021600"/>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4" name="Freeform 242">
                  <a:extLst>
                    <a:ext uri="{FF2B5EF4-FFF2-40B4-BE49-F238E27FC236}">
                      <a16:creationId xmlns:a16="http://schemas.microsoft.com/office/drawing/2014/main" id="{65CCE797-25A8-FF6A-B61B-A545EA618E1A}"/>
                    </a:ext>
                  </a:extLst>
                </p:cNvPr>
                <p:cNvSpPr>
                  <a:spLocks/>
                </p:cNvSpPr>
                <p:nvPr/>
              </p:nvSpPr>
              <p:spPr bwMode="auto">
                <a:xfrm flipH="1">
                  <a:off x="947192" y="1011206"/>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5" name="Freeform 243">
                  <a:extLst>
                    <a:ext uri="{FF2B5EF4-FFF2-40B4-BE49-F238E27FC236}">
                      <a16:creationId xmlns:a16="http://schemas.microsoft.com/office/drawing/2014/main" id="{A70B10C8-54A9-FDFB-B3EC-475ED3B48110}"/>
                    </a:ext>
                  </a:extLst>
                </p:cNvPr>
                <p:cNvSpPr>
                  <a:spLocks/>
                </p:cNvSpPr>
                <p:nvPr/>
              </p:nvSpPr>
              <p:spPr bwMode="auto">
                <a:xfrm flipH="1">
                  <a:off x="233826" y="1056247"/>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6" name="Freeform 244">
                  <a:extLst>
                    <a:ext uri="{FF2B5EF4-FFF2-40B4-BE49-F238E27FC236}">
                      <a16:creationId xmlns:a16="http://schemas.microsoft.com/office/drawing/2014/main" id="{AC75AAE1-48C2-8AE8-1491-DD3CBA59F141}"/>
                    </a:ext>
                  </a:extLst>
                </p:cNvPr>
                <p:cNvSpPr>
                  <a:spLocks/>
                </p:cNvSpPr>
                <p:nvPr/>
              </p:nvSpPr>
              <p:spPr bwMode="auto">
                <a:xfrm flipH="1">
                  <a:off x="602398" y="1049318"/>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7" name="Freeform 245">
                  <a:extLst>
                    <a:ext uri="{FF2B5EF4-FFF2-40B4-BE49-F238E27FC236}">
                      <a16:creationId xmlns:a16="http://schemas.microsoft.com/office/drawing/2014/main" id="{0795285E-9094-4FDC-F536-2C371E719664}"/>
                    </a:ext>
                  </a:extLst>
                </p:cNvPr>
                <p:cNvSpPr>
                  <a:spLocks/>
                </p:cNvSpPr>
                <p:nvPr/>
              </p:nvSpPr>
              <p:spPr bwMode="auto">
                <a:xfrm flipH="1">
                  <a:off x="154563" y="1274526"/>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8" name="Freeform 246">
                  <a:extLst>
                    <a:ext uri="{FF2B5EF4-FFF2-40B4-BE49-F238E27FC236}">
                      <a16:creationId xmlns:a16="http://schemas.microsoft.com/office/drawing/2014/main" id="{1EA26C91-7F17-D601-E842-4CD99ADB82F3}"/>
                    </a:ext>
                  </a:extLst>
                </p:cNvPr>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89" name="Freeform 247">
                  <a:extLst>
                    <a:ext uri="{FF2B5EF4-FFF2-40B4-BE49-F238E27FC236}">
                      <a16:creationId xmlns:a16="http://schemas.microsoft.com/office/drawing/2014/main" id="{4DC252A0-0453-AE44-5EE3-5C2D27D8FBBE}"/>
                    </a:ext>
                  </a:extLst>
                </p:cNvPr>
                <p:cNvSpPr>
                  <a:spLocks/>
                </p:cNvSpPr>
                <p:nvPr/>
              </p:nvSpPr>
              <p:spPr bwMode="auto">
                <a:xfrm flipH="1">
                  <a:off x="967007" y="1129007"/>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0" name="Freeform 248">
                  <a:extLst>
                    <a:ext uri="{FF2B5EF4-FFF2-40B4-BE49-F238E27FC236}">
                      <a16:creationId xmlns:a16="http://schemas.microsoft.com/office/drawing/2014/main" id="{DA21110E-A00E-A810-7442-3E638224D2CD}"/>
                    </a:ext>
                  </a:extLst>
                </p:cNvPr>
                <p:cNvSpPr>
                  <a:spLocks/>
                </p:cNvSpPr>
                <p:nvPr/>
              </p:nvSpPr>
              <p:spPr bwMode="auto">
                <a:xfrm flipH="1">
                  <a:off x="1022492" y="1146331"/>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1" name="Freeform 249">
                  <a:extLst>
                    <a:ext uri="{FF2B5EF4-FFF2-40B4-BE49-F238E27FC236}">
                      <a16:creationId xmlns:a16="http://schemas.microsoft.com/office/drawing/2014/main" id="{71D906DE-5F16-8AB2-B535-C2C30C6455D6}"/>
                    </a:ext>
                  </a:extLst>
                </p:cNvPr>
                <p:cNvSpPr>
                  <a:spLocks/>
                </p:cNvSpPr>
                <p:nvPr/>
              </p:nvSpPr>
              <p:spPr bwMode="auto">
                <a:xfrm flipH="1">
                  <a:off x="994749" y="1253737"/>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2" name="Freeform 250">
                  <a:extLst>
                    <a:ext uri="{FF2B5EF4-FFF2-40B4-BE49-F238E27FC236}">
                      <a16:creationId xmlns:a16="http://schemas.microsoft.com/office/drawing/2014/main" id="{D6AF2278-E951-F727-2550-0BFB9D31653F}"/>
                    </a:ext>
                  </a:extLst>
                </p:cNvPr>
                <p:cNvSpPr>
                  <a:spLocks/>
                </p:cNvSpPr>
                <p:nvPr/>
              </p:nvSpPr>
              <p:spPr bwMode="auto">
                <a:xfrm flipH="1">
                  <a:off x="114931" y="1229484"/>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3" name="Freeform 251">
                  <a:extLst>
                    <a:ext uri="{FF2B5EF4-FFF2-40B4-BE49-F238E27FC236}">
                      <a16:creationId xmlns:a16="http://schemas.microsoft.com/office/drawing/2014/main" id="{BF76D392-BE65-2749-F8D0-6FAD35642914}"/>
                    </a:ext>
                  </a:extLst>
                </p:cNvPr>
                <p:cNvSpPr>
                  <a:spLocks/>
                </p:cNvSpPr>
                <p:nvPr/>
              </p:nvSpPr>
              <p:spPr bwMode="auto">
                <a:xfrm flipH="1">
                  <a:off x="396315" y="1537846"/>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4" name="Freeform 252">
                  <a:extLst>
                    <a:ext uri="{FF2B5EF4-FFF2-40B4-BE49-F238E27FC236}">
                      <a16:creationId xmlns:a16="http://schemas.microsoft.com/office/drawing/2014/main" id="{D7E67652-30FA-FCF2-0467-77A937CCDAF8}"/>
                    </a:ext>
                  </a:extLst>
                </p:cNvPr>
                <p:cNvSpPr>
                  <a:spLocks/>
                </p:cNvSpPr>
                <p:nvPr/>
              </p:nvSpPr>
              <p:spPr bwMode="auto">
                <a:xfrm flipH="1">
                  <a:off x="428020" y="1569028"/>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5" name="Freeform 253">
                  <a:extLst>
                    <a:ext uri="{FF2B5EF4-FFF2-40B4-BE49-F238E27FC236}">
                      <a16:creationId xmlns:a16="http://schemas.microsoft.com/office/drawing/2014/main" id="{1BD65A90-511C-1656-AEA7-36EFDD95FA82}"/>
                    </a:ext>
                  </a:extLst>
                </p:cNvPr>
                <p:cNvSpPr>
                  <a:spLocks/>
                </p:cNvSpPr>
                <p:nvPr/>
              </p:nvSpPr>
              <p:spPr bwMode="auto">
                <a:xfrm flipH="1">
                  <a:off x="408204" y="1575958"/>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6" name="Freeform 254">
                  <a:extLst>
                    <a:ext uri="{FF2B5EF4-FFF2-40B4-BE49-F238E27FC236}">
                      <a16:creationId xmlns:a16="http://schemas.microsoft.com/office/drawing/2014/main" id="{08528D97-A528-874D-2E68-5BC22A53E2B6}"/>
                    </a:ext>
                  </a:extLst>
                </p:cNvPr>
                <p:cNvSpPr>
                  <a:spLocks/>
                </p:cNvSpPr>
                <p:nvPr/>
              </p:nvSpPr>
              <p:spPr bwMode="auto">
                <a:xfrm flipH="1">
                  <a:off x="253641" y="1156725"/>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7" name="Freeform 255">
                  <a:extLst>
                    <a:ext uri="{FF2B5EF4-FFF2-40B4-BE49-F238E27FC236}">
                      <a16:creationId xmlns:a16="http://schemas.microsoft.com/office/drawing/2014/main" id="{390CE74E-10A4-0F76-24F6-F7D6AEABBF56}"/>
                    </a:ext>
                  </a:extLst>
                </p:cNvPr>
                <p:cNvSpPr>
                  <a:spLocks/>
                </p:cNvSpPr>
                <p:nvPr/>
              </p:nvSpPr>
              <p:spPr bwMode="auto">
                <a:xfrm flipH="1">
                  <a:off x="618251" y="1153260"/>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8" name="Freeform 256">
                  <a:extLst>
                    <a:ext uri="{FF2B5EF4-FFF2-40B4-BE49-F238E27FC236}">
                      <a16:creationId xmlns:a16="http://schemas.microsoft.com/office/drawing/2014/main" id="{EBFCBB13-4008-F160-3CCB-8041D2D21E83}"/>
                    </a:ext>
                  </a:extLst>
                </p:cNvPr>
                <p:cNvSpPr>
                  <a:spLocks/>
                </p:cNvSpPr>
                <p:nvPr/>
              </p:nvSpPr>
              <p:spPr bwMode="auto">
                <a:xfrm flipH="1">
                  <a:off x="626177" y="1208696"/>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299" name="Freeform 257">
                  <a:extLst>
                    <a:ext uri="{FF2B5EF4-FFF2-40B4-BE49-F238E27FC236}">
                      <a16:creationId xmlns:a16="http://schemas.microsoft.com/office/drawing/2014/main" id="{33E5E877-86F0-E15A-2E34-EEC81063DDE6}"/>
                    </a:ext>
                  </a:extLst>
                </p:cNvPr>
                <p:cNvSpPr>
                  <a:spLocks/>
                </p:cNvSpPr>
                <p:nvPr/>
              </p:nvSpPr>
              <p:spPr bwMode="auto">
                <a:xfrm flipH="1">
                  <a:off x="634103" y="1170584"/>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0" name="Freeform 258">
                  <a:extLst>
                    <a:ext uri="{FF2B5EF4-FFF2-40B4-BE49-F238E27FC236}">
                      <a16:creationId xmlns:a16="http://schemas.microsoft.com/office/drawing/2014/main" id="{168B6133-236E-C16D-633A-0C2933729718}"/>
                    </a:ext>
                  </a:extLst>
                </p:cNvPr>
                <p:cNvSpPr>
                  <a:spLocks/>
                </p:cNvSpPr>
                <p:nvPr/>
              </p:nvSpPr>
              <p:spPr bwMode="auto">
                <a:xfrm flipH="1">
                  <a:off x="281383" y="1177513"/>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1" name="Freeform 259">
                  <a:extLst>
                    <a:ext uri="{FF2B5EF4-FFF2-40B4-BE49-F238E27FC236}">
                      <a16:creationId xmlns:a16="http://schemas.microsoft.com/office/drawing/2014/main" id="{2AC67132-4E46-B193-7FEA-F249F1031624}"/>
                    </a:ext>
                  </a:extLst>
                </p:cNvPr>
                <p:cNvSpPr>
                  <a:spLocks/>
                </p:cNvSpPr>
                <p:nvPr/>
              </p:nvSpPr>
              <p:spPr bwMode="auto">
                <a:xfrm flipH="1">
                  <a:off x="297236" y="1208696"/>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2" name="Freeform 260">
                  <a:extLst>
                    <a:ext uri="{FF2B5EF4-FFF2-40B4-BE49-F238E27FC236}">
                      <a16:creationId xmlns:a16="http://schemas.microsoft.com/office/drawing/2014/main" id="{DC9F55A0-763E-8EF3-009D-7DB769E4EAF9}"/>
                    </a:ext>
                  </a:extLst>
                </p:cNvPr>
                <p:cNvSpPr>
                  <a:spLocks/>
                </p:cNvSpPr>
                <p:nvPr/>
              </p:nvSpPr>
              <p:spPr bwMode="auto">
                <a:xfrm flipH="1">
                  <a:off x="285346" y="1243343"/>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3" name="Freeform 261">
                  <a:extLst>
                    <a:ext uri="{FF2B5EF4-FFF2-40B4-BE49-F238E27FC236}">
                      <a16:creationId xmlns:a16="http://schemas.microsoft.com/office/drawing/2014/main" id="{C2AD74F0-4F06-C7B3-B446-0867CEE4643D}"/>
                    </a:ext>
                  </a:extLst>
                </p:cNvPr>
                <p:cNvSpPr>
                  <a:spLocks/>
                </p:cNvSpPr>
                <p:nvPr/>
              </p:nvSpPr>
              <p:spPr bwMode="auto">
                <a:xfrm flipH="1">
                  <a:off x="634103" y="1243343"/>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4" name="Freeform 262">
                  <a:extLst>
                    <a:ext uri="{FF2B5EF4-FFF2-40B4-BE49-F238E27FC236}">
                      <a16:creationId xmlns:a16="http://schemas.microsoft.com/office/drawing/2014/main" id="{A961A02A-5A33-783C-CD7C-E10812C34A81}"/>
                    </a:ext>
                  </a:extLst>
                </p:cNvPr>
                <p:cNvSpPr>
                  <a:spLocks/>
                </p:cNvSpPr>
                <p:nvPr/>
              </p:nvSpPr>
              <p:spPr bwMode="auto">
                <a:xfrm flipH="1">
                  <a:off x="693550" y="1402721"/>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5" name="Freeform 263">
                  <a:extLst>
                    <a:ext uri="{FF2B5EF4-FFF2-40B4-BE49-F238E27FC236}">
                      <a16:creationId xmlns:a16="http://schemas.microsoft.com/office/drawing/2014/main" id="{DCC62131-B498-4C28-B881-8B84C994BEDE}"/>
                    </a:ext>
                  </a:extLst>
                </p:cNvPr>
                <p:cNvSpPr>
                  <a:spLocks/>
                </p:cNvSpPr>
                <p:nvPr/>
              </p:nvSpPr>
              <p:spPr bwMode="auto">
                <a:xfrm flipH="1">
                  <a:off x="317052" y="1395792"/>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6" name="Freeform 264">
                  <a:extLst>
                    <a:ext uri="{FF2B5EF4-FFF2-40B4-BE49-F238E27FC236}">
                      <a16:creationId xmlns:a16="http://schemas.microsoft.com/office/drawing/2014/main" id="{1603517E-E5F6-BDF4-4578-7D9717539D02}"/>
                    </a:ext>
                  </a:extLst>
                </p:cNvPr>
                <p:cNvSpPr>
                  <a:spLocks/>
                </p:cNvSpPr>
                <p:nvPr/>
              </p:nvSpPr>
              <p:spPr bwMode="auto">
                <a:xfrm flipH="1">
                  <a:off x="574656" y="1184443"/>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7" name="Freeform 265">
                  <a:extLst>
                    <a:ext uri="{FF2B5EF4-FFF2-40B4-BE49-F238E27FC236}">
                      <a16:creationId xmlns:a16="http://schemas.microsoft.com/office/drawing/2014/main" id="{F842FA17-DEE3-B4E2-9C96-2E9C60D60A99}"/>
                    </a:ext>
                  </a:extLst>
                </p:cNvPr>
                <p:cNvSpPr>
                  <a:spLocks/>
                </p:cNvSpPr>
                <p:nvPr/>
              </p:nvSpPr>
              <p:spPr bwMode="auto">
                <a:xfrm flipH="1">
                  <a:off x="487467" y="1194837"/>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8" name="Freeform 266">
                  <a:extLst>
                    <a:ext uri="{FF2B5EF4-FFF2-40B4-BE49-F238E27FC236}">
                      <a16:creationId xmlns:a16="http://schemas.microsoft.com/office/drawing/2014/main" id="{E4A8F1AC-77B1-D661-6468-1625DF0CA53D}"/>
                    </a:ext>
                  </a:extLst>
                </p:cNvPr>
                <p:cNvSpPr>
                  <a:spLocks/>
                </p:cNvSpPr>
                <p:nvPr/>
              </p:nvSpPr>
              <p:spPr bwMode="auto">
                <a:xfrm flipH="1">
                  <a:off x="459725" y="1271061"/>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09" name="Freeform 267">
                  <a:extLst>
                    <a:ext uri="{FF2B5EF4-FFF2-40B4-BE49-F238E27FC236}">
                      <a16:creationId xmlns:a16="http://schemas.microsoft.com/office/drawing/2014/main" id="{B9B1AF57-40F1-A19F-438B-3026C75170FB}"/>
                    </a:ext>
                  </a:extLst>
                </p:cNvPr>
                <p:cNvSpPr>
                  <a:spLocks/>
                </p:cNvSpPr>
                <p:nvPr/>
              </p:nvSpPr>
              <p:spPr bwMode="auto">
                <a:xfrm flipH="1">
                  <a:off x="412167" y="1371538"/>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0" name="Freeform 268">
                  <a:extLst>
                    <a:ext uri="{FF2B5EF4-FFF2-40B4-BE49-F238E27FC236}">
                      <a16:creationId xmlns:a16="http://schemas.microsoft.com/office/drawing/2014/main" id="{761F2845-85BD-63BB-A8B6-DFD71F739A80}"/>
                    </a:ext>
                  </a:extLst>
                </p:cNvPr>
                <p:cNvSpPr>
                  <a:spLocks/>
                </p:cNvSpPr>
                <p:nvPr/>
              </p:nvSpPr>
              <p:spPr bwMode="auto">
                <a:xfrm flipH="1">
                  <a:off x="634103" y="1361144"/>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1" name="Freeform 269">
                  <a:extLst>
                    <a:ext uri="{FF2B5EF4-FFF2-40B4-BE49-F238E27FC236}">
                      <a16:creationId xmlns:a16="http://schemas.microsoft.com/office/drawing/2014/main" id="{44AD52A0-8B09-DED0-846F-B1BD304B1F1B}"/>
                    </a:ext>
                  </a:extLst>
                </p:cNvPr>
                <p:cNvSpPr>
                  <a:spLocks/>
                </p:cNvSpPr>
                <p:nvPr/>
              </p:nvSpPr>
              <p:spPr bwMode="auto">
                <a:xfrm flipH="1">
                  <a:off x="447835" y="1409651"/>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2" name="Freeform 270">
                  <a:extLst>
                    <a:ext uri="{FF2B5EF4-FFF2-40B4-BE49-F238E27FC236}">
                      <a16:creationId xmlns:a16="http://schemas.microsoft.com/office/drawing/2014/main" id="{1733B3A0-9DD0-F5AB-83B2-8B935AE70DBC}"/>
                    </a:ext>
                  </a:extLst>
                </p:cNvPr>
                <p:cNvSpPr>
                  <a:spLocks/>
                </p:cNvSpPr>
                <p:nvPr/>
              </p:nvSpPr>
              <p:spPr bwMode="auto">
                <a:xfrm flipH="1">
                  <a:off x="602398" y="1250273"/>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3" name="Freeform 271">
                  <a:extLst>
                    <a:ext uri="{FF2B5EF4-FFF2-40B4-BE49-F238E27FC236}">
                      <a16:creationId xmlns:a16="http://schemas.microsoft.com/office/drawing/2014/main" id="{75AC0A71-39DA-D6D7-0D63-A422E084113F}"/>
                    </a:ext>
                  </a:extLst>
                </p:cNvPr>
                <p:cNvSpPr>
                  <a:spLocks/>
                </p:cNvSpPr>
                <p:nvPr/>
              </p:nvSpPr>
              <p:spPr bwMode="auto">
                <a:xfrm flipH="1">
                  <a:off x="424057" y="1056247"/>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4" name="Freeform 272">
                  <a:extLst>
                    <a:ext uri="{FF2B5EF4-FFF2-40B4-BE49-F238E27FC236}">
                      <a16:creationId xmlns:a16="http://schemas.microsoft.com/office/drawing/2014/main" id="{D3A0BFFB-D085-D590-A1B9-70E94D10C4AF}"/>
                    </a:ext>
                  </a:extLst>
                </p:cNvPr>
                <p:cNvSpPr>
                  <a:spLocks/>
                </p:cNvSpPr>
                <p:nvPr/>
              </p:nvSpPr>
              <p:spPr bwMode="auto">
                <a:xfrm flipH="1">
                  <a:off x="225899" y="1056247"/>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5" name="Freeform 273">
                  <a:extLst>
                    <a:ext uri="{FF2B5EF4-FFF2-40B4-BE49-F238E27FC236}">
                      <a16:creationId xmlns:a16="http://schemas.microsoft.com/office/drawing/2014/main" id="{BB7BB677-DC7B-5BF8-4045-F9A75EC46659}"/>
                    </a:ext>
                  </a:extLst>
                </p:cNvPr>
                <p:cNvSpPr>
                  <a:spLocks/>
                </p:cNvSpPr>
                <p:nvPr/>
              </p:nvSpPr>
              <p:spPr bwMode="auto">
                <a:xfrm flipH="1">
                  <a:off x="229862" y="1097824"/>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6" name="Freeform 274">
                  <a:extLst>
                    <a:ext uri="{FF2B5EF4-FFF2-40B4-BE49-F238E27FC236}">
                      <a16:creationId xmlns:a16="http://schemas.microsoft.com/office/drawing/2014/main" id="{9CA046FC-652B-5F60-F09C-C2509FF89E78}"/>
                    </a:ext>
                  </a:extLst>
                </p:cNvPr>
                <p:cNvSpPr>
                  <a:spLocks/>
                </p:cNvSpPr>
                <p:nvPr/>
              </p:nvSpPr>
              <p:spPr bwMode="auto">
                <a:xfrm flipH="1">
                  <a:off x="602398" y="1049318"/>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7" name="Freeform 275">
                  <a:extLst>
                    <a:ext uri="{FF2B5EF4-FFF2-40B4-BE49-F238E27FC236}">
                      <a16:creationId xmlns:a16="http://schemas.microsoft.com/office/drawing/2014/main" id="{20CD1171-FB65-D04B-5BE6-09D57DAAEF45}"/>
                    </a:ext>
                  </a:extLst>
                </p:cNvPr>
                <p:cNvSpPr>
                  <a:spLocks/>
                </p:cNvSpPr>
                <p:nvPr/>
              </p:nvSpPr>
              <p:spPr bwMode="auto">
                <a:xfrm flipH="1">
                  <a:off x="602398" y="1080501"/>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8" name="Freeform 276">
                  <a:extLst>
                    <a:ext uri="{FF2B5EF4-FFF2-40B4-BE49-F238E27FC236}">
                      <a16:creationId xmlns:a16="http://schemas.microsoft.com/office/drawing/2014/main" id="{70FAE792-F07F-0024-4EBB-81EA31ACF4BF}"/>
                    </a:ext>
                  </a:extLst>
                </p:cNvPr>
                <p:cNvSpPr>
                  <a:spLocks/>
                </p:cNvSpPr>
                <p:nvPr/>
              </p:nvSpPr>
              <p:spPr bwMode="auto">
                <a:xfrm flipH="1">
                  <a:off x="590509" y="1011206"/>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19" name="Freeform 277">
                  <a:extLst>
                    <a:ext uri="{FF2B5EF4-FFF2-40B4-BE49-F238E27FC236}">
                      <a16:creationId xmlns:a16="http://schemas.microsoft.com/office/drawing/2014/main" id="{3EB1F833-6D9E-7BF9-5701-41E459FEA7C6}"/>
                    </a:ext>
                  </a:extLst>
                </p:cNvPr>
                <p:cNvSpPr>
                  <a:spLocks/>
                </p:cNvSpPr>
                <p:nvPr/>
              </p:nvSpPr>
              <p:spPr bwMode="auto">
                <a:xfrm flipH="1">
                  <a:off x="352720" y="993882"/>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0" name="Freeform 278">
                  <a:extLst>
                    <a:ext uri="{FF2B5EF4-FFF2-40B4-BE49-F238E27FC236}">
                      <a16:creationId xmlns:a16="http://schemas.microsoft.com/office/drawing/2014/main" id="{9CAD6159-4654-4B30-417A-1AF74B418F54}"/>
                    </a:ext>
                  </a:extLst>
                </p:cNvPr>
                <p:cNvSpPr>
                  <a:spLocks/>
                </p:cNvSpPr>
                <p:nvPr/>
              </p:nvSpPr>
              <p:spPr bwMode="auto">
                <a:xfrm flipH="1">
                  <a:off x="780740" y="1472016"/>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1" name="Freeform 279">
                  <a:extLst>
                    <a:ext uri="{FF2B5EF4-FFF2-40B4-BE49-F238E27FC236}">
                      <a16:creationId xmlns:a16="http://schemas.microsoft.com/office/drawing/2014/main" id="{3105DE42-4191-926D-B33F-8C0145E93974}"/>
                    </a:ext>
                  </a:extLst>
                </p:cNvPr>
                <p:cNvSpPr>
                  <a:spLocks/>
                </p:cNvSpPr>
                <p:nvPr/>
              </p:nvSpPr>
              <p:spPr bwMode="auto">
                <a:xfrm flipH="1">
                  <a:off x="749034" y="1523987"/>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2" name="Freeform 280">
                  <a:extLst>
                    <a:ext uri="{FF2B5EF4-FFF2-40B4-BE49-F238E27FC236}">
                      <a16:creationId xmlns:a16="http://schemas.microsoft.com/office/drawing/2014/main" id="{7D79ABED-E233-F03B-0671-3DE2F1FD8E24}"/>
                    </a:ext>
                  </a:extLst>
                </p:cNvPr>
                <p:cNvSpPr>
                  <a:spLocks/>
                </p:cNvSpPr>
                <p:nvPr/>
              </p:nvSpPr>
              <p:spPr bwMode="auto">
                <a:xfrm flipH="1">
                  <a:off x="321015" y="1530916"/>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3" name="Freeform 281">
                  <a:extLst>
                    <a:ext uri="{FF2B5EF4-FFF2-40B4-BE49-F238E27FC236}">
                      <a16:creationId xmlns:a16="http://schemas.microsoft.com/office/drawing/2014/main" id="{8661BA8B-8D46-4E09-B71D-AC84E6F14C0A}"/>
                    </a:ext>
                  </a:extLst>
                </p:cNvPr>
                <p:cNvSpPr>
                  <a:spLocks/>
                </p:cNvSpPr>
                <p:nvPr/>
              </p:nvSpPr>
              <p:spPr bwMode="auto">
                <a:xfrm flipH="1">
                  <a:off x="947192" y="1011206"/>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4" name="Freeform 282">
                  <a:extLst>
                    <a:ext uri="{FF2B5EF4-FFF2-40B4-BE49-F238E27FC236}">
                      <a16:creationId xmlns:a16="http://schemas.microsoft.com/office/drawing/2014/main" id="{824A3F0A-9989-BDE1-F6EF-2B43D9258064}"/>
                    </a:ext>
                  </a:extLst>
                </p:cNvPr>
                <p:cNvSpPr>
                  <a:spLocks/>
                </p:cNvSpPr>
                <p:nvPr/>
              </p:nvSpPr>
              <p:spPr bwMode="auto">
                <a:xfrm flipH="1">
                  <a:off x="150600" y="1080501"/>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5" name="Freeform 283">
                  <a:extLst>
                    <a:ext uri="{FF2B5EF4-FFF2-40B4-BE49-F238E27FC236}">
                      <a16:creationId xmlns:a16="http://schemas.microsoft.com/office/drawing/2014/main" id="{977AB657-1E25-0F59-E95D-D5D4DF8C0DD5}"/>
                    </a:ext>
                  </a:extLst>
                </p:cNvPr>
                <p:cNvSpPr>
                  <a:spLocks/>
                </p:cNvSpPr>
                <p:nvPr/>
              </p:nvSpPr>
              <p:spPr bwMode="auto">
                <a:xfrm flipH="1">
                  <a:off x="103042" y="1129007"/>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6" name="Freeform 284">
                  <a:extLst>
                    <a:ext uri="{FF2B5EF4-FFF2-40B4-BE49-F238E27FC236}">
                      <a16:creationId xmlns:a16="http://schemas.microsoft.com/office/drawing/2014/main" id="{0FC3B990-2241-D937-0440-50B91C452EBE}"/>
                    </a:ext>
                  </a:extLst>
                </p:cNvPr>
                <p:cNvSpPr>
                  <a:spLocks/>
                </p:cNvSpPr>
                <p:nvPr/>
              </p:nvSpPr>
              <p:spPr bwMode="auto">
                <a:xfrm flipH="1">
                  <a:off x="19816" y="1070106"/>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7" name="Freeform 285">
                  <a:extLst>
                    <a:ext uri="{FF2B5EF4-FFF2-40B4-BE49-F238E27FC236}">
                      <a16:creationId xmlns:a16="http://schemas.microsoft.com/office/drawing/2014/main" id="{A0B57FE3-8233-DBF9-A89F-FD2E200167C8}"/>
                    </a:ext>
                  </a:extLst>
                </p:cNvPr>
                <p:cNvSpPr>
                  <a:spLocks/>
                </p:cNvSpPr>
                <p:nvPr/>
              </p:nvSpPr>
              <p:spPr bwMode="auto">
                <a:xfrm flipH="1">
                  <a:off x="257604" y="1267596"/>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8" name="Freeform 286">
                  <a:extLst>
                    <a:ext uri="{FF2B5EF4-FFF2-40B4-BE49-F238E27FC236}">
                      <a16:creationId xmlns:a16="http://schemas.microsoft.com/office/drawing/2014/main" id="{2A486CCD-E364-8567-298D-78EE4CDEEDEF}"/>
                    </a:ext>
                  </a:extLst>
                </p:cNvPr>
                <p:cNvSpPr>
                  <a:spLocks/>
                </p:cNvSpPr>
                <p:nvPr/>
              </p:nvSpPr>
              <p:spPr bwMode="auto">
                <a:xfrm flipH="1">
                  <a:off x="206084" y="1226019"/>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29" name="Freeform 287">
                  <a:extLst>
                    <a:ext uri="{FF2B5EF4-FFF2-40B4-BE49-F238E27FC236}">
                      <a16:creationId xmlns:a16="http://schemas.microsoft.com/office/drawing/2014/main" id="{76EAD55A-DD65-18B4-5D3B-135DFF313BEA}"/>
                    </a:ext>
                  </a:extLst>
                </p:cNvPr>
                <p:cNvSpPr>
                  <a:spLocks/>
                </p:cNvSpPr>
                <p:nvPr/>
              </p:nvSpPr>
              <p:spPr bwMode="auto">
                <a:xfrm flipH="1">
                  <a:off x="792629" y="1271061"/>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30" name="Freeform 288">
                  <a:extLst>
                    <a:ext uri="{FF2B5EF4-FFF2-40B4-BE49-F238E27FC236}">
                      <a16:creationId xmlns:a16="http://schemas.microsoft.com/office/drawing/2014/main" id="{0C7F1E31-1940-E473-D50C-69C650A83CB2}"/>
                    </a:ext>
                  </a:extLst>
                </p:cNvPr>
                <p:cNvSpPr>
                  <a:spLocks/>
                </p:cNvSpPr>
                <p:nvPr/>
              </p:nvSpPr>
              <p:spPr bwMode="auto">
                <a:xfrm flipH="1">
                  <a:off x="852076" y="1194837"/>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4331" name="Group 289">
                  <a:extLst>
                    <a:ext uri="{FF2B5EF4-FFF2-40B4-BE49-F238E27FC236}">
                      <a16:creationId xmlns:a16="http://schemas.microsoft.com/office/drawing/2014/main" id="{ABC560F9-D685-90FB-65D9-2E5A43700FB7}"/>
                    </a:ext>
                  </a:extLst>
                </p:cNvPr>
                <p:cNvGrpSpPr>
                  <a:grpSpLocks/>
                </p:cNvGrpSpPr>
                <p:nvPr/>
              </p:nvGrpSpPr>
              <p:grpSpPr bwMode="auto">
                <a:xfrm flipH="1">
                  <a:off x="0" y="508819"/>
                  <a:ext cx="1117607" cy="665229"/>
                  <a:chOff x="0" y="508819"/>
                  <a:chExt cx="243" cy="166"/>
                </a:xfrm>
              </p:grpSpPr>
              <p:sp>
                <p:nvSpPr>
                  <p:cNvPr id="4335" name="Freeform 290">
                    <a:extLst>
                      <a:ext uri="{FF2B5EF4-FFF2-40B4-BE49-F238E27FC236}">
                        <a16:creationId xmlns:a16="http://schemas.microsoft.com/office/drawing/2014/main" id="{677365AB-5688-D6F5-47E9-FFFE872D7D8E}"/>
                      </a:ext>
                    </a:extLst>
                  </p:cNvPr>
                  <p:cNvSpPr>
                    <a:spLocks/>
                  </p:cNvSpPr>
                  <p:nvPr/>
                </p:nvSpPr>
                <p:spPr bwMode="auto">
                  <a:xfrm>
                    <a:off x="0" y="508819"/>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lumMod val="95000"/>
                      <a:alpha val="80000"/>
                    </a:scheme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4336" name="Group 291">
                    <a:extLst>
                      <a:ext uri="{FF2B5EF4-FFF2-40B4-BE49-F238E27FC236}">
                        <a16:creationId xmlns:a16="http://schemas.microsoft.com/office/drawing/2014/main" id="{326B99D4-DD52-275F-4A37-3CA6596EC03C}"/>
                      </a:ext>
                    </a:extLst>
                  </p:cNvPr>
                  <p:cNvGrpSpPr>
                    <a:grpSpLocks/>
                  </p:cNvGrpSpPr>
                  <p:nvPr/>
                </p:nvGrpSpPr>
                <p:grpSpPr bwMode="auto">
                  <a:xfrm>
                    <a:off x="106" y="508844"/>
                    <a:ext cx="47" cy="28"/>
                    <a:chOff x="106" y="508844"/>
                    <a:chExt cx="47" cy="21"/>
                  </a:xfrm>
                </p:grpSpPr>
                <p:sp>
                  <p:nvSpPr>
                    <p:cNvPr id="4339" name="Freeform 292">
                      <a:extLst>
                        <a:ext uri="{FF2B5EF4-FFF2-40B4-BE49-F238E27FC236}">
                          <a16:creationId xmlns:a16="http://schemas.microsoft.com/office/drawing/2014/main" id="{67B1D972-383F-4F62-2842-AA935C927426}"/>
                        </a:ext>
                      </a:extLst>
                    </p:cNvPr>
                    <p:cNvSpPr>
                      <a:spLocks/>
                    </p:cNvSpPr>
                    <p:nvPr/>
                  </p:nvSpPr>
                  <p:spPr bwMode="auto">
                    <a:xfrm>
                      <a:off x="106" y="50884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40" name="Freeform 293">
                      <a:extLst>
                        <a:ext uri="{FF2B5EF4-FFF2-40B4-BE49-F238E27FC236}">
                          <a16:creationId xmlns:a16="http://schemas.microsoft.com/office/drawing/2014/main" id="{504E8F59-205D-E89D-A89D-3F1336A43A27}"/>
                        </a:ext>
                      </a:extLst>
                    </p:cNvPr>
                    <p:cNvSpPr>
                      <a:spLocks/>
                    </p:cNvSpPr>
                    <p:nvPr/>
                  </p:nvSpPr>
                  <p:spPr bwMode="auto">
                    <a:xfrm>
                      <a:off x="128" y="50885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41" name="Freeform 294">
                      <a:extLst>
                        <a:ext uri="{FF2B5EF4-FFF2-40B4-BE49-F238E27FC236}">
                          <a16:creationId xmlns:a16="http://schemas.microsoft.com/office/drawing/2014/main" id="{67C3E683-25C8-15C9-5C50-6865D5D96334}"/>
                        </a:ext>
                      </a:extLst>
                    </p:cNvPr>
                    <p:cNvSpPr>
                      <a:spLocks/>
                    </p:cNvSpPr>
                    <p:nvPr/>
                  </p:nvSpPr>
                  <p:spPr bwMode="auto">
                    <a:xfrm>
                      <a:off x="129" y="50884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4337" name="WordArt 295">
                    <a:extLst>
                      <a:ext uri="{FF2B5EF4-FFF2-40B4-BE49-F238E27FC236}">
                        <a16:creationId xmlns:a16="http://schemas.microsoft.com/office/drawing/2014/main" id="{90A2AD4F-8423-4031-6DA6-F99040264B77}"/>
                      </a:ext>
                    </a:extLst>
                  </p:cNvPr>
                  <p:cNvSpPr>
                    <a:spLocks noChangeArrowheads="1" noChangeShapeType="1" noTextEdit="1"/>
                  </p:cNvSpPr>
                  <p:nvPr/>
                </p:nvSpPr>
                <p:spPr bwMode="auto">
                  <a:xfrm flipH="1">
                    <a:off x="74" y="508891"/>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sp>
                <p:nvSpPr>
                  <p:cNvPr id="4338" name="Freeform 296">
                    <a:extLst>
                      <a:ext uri="{FF2B5EF4-FFF2-40B4-BE49-F238E27FC236}">
                        <a16:creationId xmlns:a16="http://schemas.microsoft.com/office/drawing/2014/main" id="{9AC9CE14-405A-92CC-4D0B-A9D47FC2F3F0}"/>
                      </a:ext>
                    </a:extLst>
                  </p:cNvPr>
                  <p:cNvSpPr>
                    <a:spLocks/>
                  </p:cNvSpPr>
                  <p:nvPr/>
                </p:nvSpPr>
                <p:spPr bwMode="auto">
                  <a:xfrm>
                    <a:off x="8" y="508901"/>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4332" name="Oval 297">
                  <a:extLst>
                    <a:ext uri="{FF2B5EF4-FFF2-40B4-BE49-F238E27FC236}">
                      <a16:creationId xmlns:a16="http://schemas.microsoft.com/office/drawing/2014/main" id="{1AC9D327-30A4-67EB-3977-EB1634CB1658}"/>
                    </a:ext>
                  </a:extLst>
                </p:cNvPr>
                <p:cNvSpPr>
                  <a:spLocks noChangeArrowheads="1"/>
                </p:cNvSpPr>
                <p:nvPr/>
              </p:nvSpPr>
              <p:spPr bwMode="auto">
                <a:xfrm flipH="1">
                  <a:off x="685624"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33" name="Oval 298">
                  <a:extLst>
                    <a:ext uri="{FF2B5EF4-FFF2-40B4-BE49-F238E27FC236}">
                      <a16:creationId xmlns:a16="http://schemas.microsoft.com/office/drawing/2014/main" id="{4A3B7399-F979-ACE7-4407-54F446947FCA}"/>
                    </a:ext>
                  </a:extLst>
                </p:cNvPr>
                <p:cNvSpPr>
                  <a:spLocks noChangeArrowheads="1"/>
                </p:cNvSpPr>
                <p:nvPr/>
              </p:nvSpPr>
              <p:spPr bwMode="auto">
                <a:xfrm flipH="1">
                  <a:off x="336867"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4334" name="Freeform 301">
                  <a:extLst>
                    <a:ext uri="{FF2B5EF4-FFF2-40B4-BE49-F238E27FC236}">
                      <a16:creationId xmlns:a16="http://schemas.microsoft.com/office/drawing/2014/main" id="{D9E0A4F9-ADEB-C0E4-BF77-1E08488CCC34}"/>
                    </a:ext>
                  </a:extLst>
                </p:cNvPr>
                <p:cNvSpPr>
                  <a:spLocks/>
                </p:cNvSpPr>
                <p:nvPr/>
              </p:nvSpPr>
              <p:spPr bwMode="auto">
                <a:xfrm>
                  <a:off x="881138" y="860448"/>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grpSp>
        <p:grpSp>
          <p:nvGrpSpPr>
            <p:cNvPr id="71" name="グループ化 70">
              <a:extLst>
                <a:ext uri="{FF2B5EF4-FFF2-40B4-BE49-F238E27FC236}">
                  <a16:creationId xmlns:a16="http://schemas.microsoft.com/office/drawing/2014/main" id="{37393EB3-2B43-51E3-BA1F-04EE58265DD3}"/>
                </a:ext>
              </a:extLst>
            </p:cNvPr>
            <p:cNvGrpSpPr/>
            <p:nvPr/>
          </p:nvGrpSpPr>
          <p:grpSpPr>
            <a:xfrm flipH="1">
              <a:off x="3574192" y="2359986"/>
              <a:ext cx="921969" cy="1467810"/>
              <a:chOff x="2635160" y="332277"/>
              <a:chExt cx="816008" cy="1299116"/>
            </a:xfrm>
          </p:grpSpPr>
          <p:grpSp>
            <p:nvGrpSpPr>
              <p:cNvPr id="4220" name="Group 733">
                <a:extLst>
                  <a:ext uri="{FF2B5EF4-FFF2-40B4-BE49-F238E27FC236}">
                    <a16:creationId xmlns:a16="http://schemas.microsoft.com/office/drawing/2014/main" id="{3BA4466D-8DBB-027F-0BEC-B5E6DAAD363F}"/>
                  </a:ext>
                </a:extLst>
              </p:cNvPr>
              <p:cNvGrpSpPr>
                <a:grpSpLocks/>
              </p:cNvGrpSpPr>
              <p:nvPr/>
            </p:nvGrpSpPr>
            <p:grpSpPr bwMode="auto">
              <a:xfrm flipH="1">
                <a:off x="2635160" y="746933"/>
                <a:ext cx="816008" cy="884460"/>
                <a:chOff x="2642189" y="754098"/>
                <a:chExt cx="376" cy="421"/>
              </a:xfrm>
            </p:grpSpPr>
            <p:sp>
              <p:nvSpPr>
                <p:cNvPr id="4253" name="Freeform 734">
                  <a:extLst>
                    <a:ext uri="{FF2B5EF4-FFF2-40B4-BE49-F238E27FC236}">
                      <a16:creationId xmlns:a16="http://schemas.microsoft.com/office/drawing/2014/main" id="{03F0D0A8-8580-9D01-BCE7-4917314A0A09}"/>
                    </a:ext>
                  </a:extLst>
                </p:cNvPr>
                <p:cNvSpPr>
                  <a:spLocks/>
                </p:cNvSpPr>
                <p:nvPr/>
              </p:nvSpPr>
              <p:spPr bwMode="auto">
                <a:xfrm>
                  <a:off x="2642433" y="754454"/>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4254" name="Freeform 735">
                  <a:extLst>
                    <a:ext uri="{FF2B5EF4-FFF2-40B4-BE49-F238E27FC236}">
                      <a16:creationId xmlns:a16="http://schemas.microsoft.com/office/drawing/2014/main" id="{75FB6FC0-534F-128F-F289-21F6E569D3E3}"/>
                    </a:ext>
                  </a:extLst>
                </p:cNvPr>
                <p:cNvSpPr>
                  <a:spLocks/>
                </p:cNvSpPr>
                <p:nvPr/>
              </p:nvSpPr>
              <p:spPr bwMode="auto">
                <a:xfrm>
                  <a:off x="2642248" y="754443"/>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4255" name="Freeform 736">
                  <a:extLst>
                    <a:ext uri="{FF2B5EF4-FFF2-40B4-BE49-F238E27FC236}">
                      <a16:creationId xmlns:a16="http://schemas.microsoft.com/office/drawing/2014/main" id="{30A81C97-7844-1D8F-4A8D-DDF191721BEB}"/>
                    </a:ext>
                  </a:extLst>
                </p:cNvPr>
                <p:cNvSpPr>
                  <a:spLocks/>
                </p:cNvSpPr>
                <p:nvPr/>
              </p:nvSpPr>
              <p:spPr bwMode="auto">
                <a:xfrm>
                  <a:off x="2642241" y="754310"/>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4256" name="Freeform 737">
                  <a:extLst>
                    <a:ext uri="{FF2B5EF4-FFF2-40B4-BE49-F238E27FC236}">
                      <a16:creationId xmlns:a16="http://schemas.microsoft.com/office/drawing/2014/main" id="{00331909-D7FC-7399-F279-AC8E982C1829}"/>
                    </a:ext>
                  </a:extLst>
                </p:cNvPr>
                <p:cNvSpPr>
                  <a:spLocks/>
                </p:cNvSpPr>
                <p:nvPr/>
              </p:nvSpPr>
              <p:spPr bwMode="auto">
                <a:xfrm>
                  <a:off x="2642272" y="754128"/>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57" name="Freeform 738">
                  <a:extLst>
                    <a:ext uri="{FF2B5EF4-FFF2-40B4-BE49-F238E27FC236}">
                      <a16:creationId xmlns:a16="http://schemas.microsoft.com/office/drawing/2014/main" id="{4C121D4B-9814-2A2C-7C43-C5361DFA1DA8}"/>
                    </a:ext>
                  </a:extLst>
                </p:cNvPr>
                <p:cNvSpPr>
                  <a:spLocks/>
                </p:cNvSpPr>
                <p:nvPr/>
              </p:nvSpPr>
              <p:spPr bwMode="auto">
                <a:xfrm>
                  <a:off x="2642305" y="754117"/>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58" name="Freeform 739">
                  <a:extLst>
                    <a:ext uri="{FF2B5EF4-FFF2-40B4-BE49-F238E27FC236}">
                      <a16:creationId xmlns:a16="http://schemas.microsoft.com/office/drawing/2014/main" id="{49F41DE5-3BD3-8446-5F41-F30D92011CA8}"/>
                    </a:ext>
                  </a:extLst>
                </p:cNvPr>
                <p:cNvSpPr>
                  <a:spLocks/>
                </p:cNvSpPr>
                <p:nvPr/>
              </p:nvSpPr>
              <p:spPr bwMode="auto">
                <a:xfrm>
                  <a:off x="2642331" y="754297"/>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59" name="Freeform 740">
                  <a:extLst>
                    <a:ext uri="{FF2B5EF4-FFF2-40B4-BE49-F238E27FC236}">
                      <a16:creationId xmlns:a16="http://schemas.microsoft.com/office/drawing/2014/main" id="{CF66A74E-5D15-133E-8C5D-AE9399331D1A}"/>
                    </a:ext>
                  </a:extLst>
                </p:cNvPr>
                <p:cNvSpPr>
                  <a:spLocks/>
                </p:cNvSpPr>
                <p:nvPr/>
              </p:nvSpPr>
              <p:spPr bwMode="auto">
                <a:xfrm>
                  <a:off x="2642352" y="754286"/>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60" name="Freeform 741">
                  <a:extLst>
                    <a:ext uri="{FF2B5EF4-FFF2-40B4-BE49-F238E27FC236}">
                      <a16:creationId xmlns:a16="http://schemas.microsoft.com/office/drawing/2014/main" id="{3DEF5019-9969-8160-1173-C4DAE4337EFF}"/>
                    </a:ext>
                  </a:extLst>
                </p:cNvPr>
                <p:cNvSpPr>
                  <a:spLocks/>
                </p:cNvSpPr>
                <p:nvPr/>
              </p:nvSpPr>
              <p:spPr bwMode="auto">
                <a:xfrm>
                  <a:off x="2642269" y="754149"/>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61" name="Freeform 742">
                  <a:extLst>
                    <a:ext uri="{FF2B5EF4-FFF2-40B4-BE49-F238E27FC236}">
                      <a16:creationId xmlns:a16="http://schemas.microsoft.com/office/drawing/2014/main" id="{969254DE-CBE4-5E47-D0EC-CB52D1973051}"/>
                    </a:ext>
                  </a:extLst>
                </p:cNvPr>
                <p:cNvSpPr>
                  <a:spLocks/>
                </p:cNvSpPr>
                <p:nvPr/>
              </p:nvSpPr>
              <p:spPr bwMode="auto">
                <a:xfrm>
                  <a:off x="2642405" y="754148"/>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62" name="Freeform 743">
                  <a:extLst>
                    <a:ext uri="{FF2B5EF4-FFF2-40B4-BE49-F238E27FC236}">
                      <a16:creationId xmlns:a16="http://schemas.microsoft.com/office/drawing/2014/main" id="{07092075-D29B-0215-4290-D18D61FFD03F}"/>
                    </a:ext>
                  </a:extLst>
                </p:cNvPr>
                <p:cNvSpPr>
                  <a:spLocks/>
                </p:cNvSpPr>
                <p:nvPr/>
              </p:nvSpPr>
              <p:spPr bwMode="auto">
                <a:xfrm>
                  <a:off x="2642456" y="754132"/>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63" name="Freeform 744">
                  <a:extLst>
                    <a:ext uri="{FF2B5EF4-FFF2-40B4-BE49-F238E27FC236}">
                      <a16:creationId xmlns:a16="http://schemas.microsoft.com/office/drawing/2014/main" id="{69CA109E-BE24-D943-C28D-139EF6C8FFC2}"/>
                    </a:ext>
                  </a:extLst>
                </p:cNvPr>
                <p:cNvSpPr>
                  <a:spLocks/>
                </p:cNvSpPr>
                <p:nvPr/>
              </p:nvSpPr>
              <p:spPr bwMode="auto">
                <a:xfrm>
                  <a:off x="2642439" y="754123"/>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64" name="Freeform 745">
                  <a:extLst>
                    <a:ext uri="{FF2B5EF4-FFF2-40B4-BE49-F238E27FC236}">
                      <a16:creationId xmlns:a16="http://schemas.microsoft.com/office/drawing/2014/main" id="{48B67624-27A3-BA22-597D-2166458E671D}"/>
                    </a:ext>
                  </a:extLst>
                </p:cNvPr>
                <p:cNvSpPr>
                  <a:spLocks/>
                </p:cNvSpPr>
                <p:nvPr/>
              </p:nvSpPr>
              <p:spPr bwMode="auto">
                <a:xfrm>
                  <a:off x="2642345" y="754098"/>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4265" name="Freeform 746">
                  <a:extLst>
                    <a:ext uri="{FF2B5EF4-FFF2-40B4-BE49-F238E27FC236}">
                      <a16:creationId xmlns:a16="http://schemas.microsoft.com/office/drawing/2014/main" id="{BD42DAB6-E171-203D-0BB5-C68D61F7A071}"/>
                    </a:ext>
                  </a:extLst>
                </p:cNvPr>
                <p:cNvSpPr>
                  <a:spLocks/>
                </p:cNvSpPr>
                <p:nvPr/>
              </p:nvSpPr>
              <p:spPr bwMode="auto">
                <a:xfrm>
                  <a:off x="2642283" y="754117"/>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4266" name="Freeform 747">
                  <a:extLst>
                    <a:ext uri="{FF2B5EF4-FFF2-40B4-BE49-F238E27FC236}">
                      <a16:creationId xmlns:a16="http://schemas.microsoft.com/office/drawing/2014/main" id="{568CC082-5475-EC27-0B9C-9ADE0CCAE9A2}"/>
                    </a:ext>
                  </a:extLst>
                </p:cNvPr>
                <p:cNvSpPr>
                  <a:spLocks/>
                </p:cNvSpPr>
                <p:nvPr/>
              </p:nvSpPr>
              <p:spPr bwMode="auto">
                <a:xfrm>
                  <a:off x="2642397" y="754206"/>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4267" name="Freeform 748">
                  <a:extLst>
                    <a:ext uri="{FF2B5EF4-FFF2-40B4-BE49-F238E27FC236}">
                      <a16:creationId xmlns:a16="http://schemas.microsoft.com/office/drawing/2014/main" id="{BDA31FEE-E7A1-B59E-1E6F-5BAB118B7101}"/>
                    </a:ext>
                  </a:extLst>
                </p:cNvPr>
                <p:cNvSpPr>
                  <a:spLocks/>
                </p:cNvSpPr>
                <p:nvPr/>
              </p:nvSpPr>
              <p:spPr bwMode="auto">
                <a:xfrm>
                  <a:off x="2642273" y="754198"/>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4268" name="Freeform 749">
                  <a:extLst>
                    <a:ext uri="{FF2B5EF4-FFF2-40B4-BE49-F238E27FC236}">
                      <a16:creationId xmlns:a16="http://schemas.microsoft.com/office/drawing/2014/main" id="{8E5DE431-D881-295F-FB2B-C12B6AE9C287}"/>
                    </a:ext>
                  </a:extLst>
                </p:cNvPr>
                <p:cNvSpPr>
                  <a:spLocks/>
                </p:cNvSpPr>
                <p:nvPr/>
              </p:nvSpPr>
              <p:spPr bwMode="auto">
                <a:xfrm>
                  <a:off x="2642451" y="754447"/>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69" name="Freeform 750">
                  <a:extLst>
                    <a:ext uri="{FF2B5EF4-FFF2-40B4-BE49-F238E27FC236}">
                      <a16:creationId xmlns:a16="http://schemas.microsoft.com/office/drawing/2014/main" id="{84C3A068-2DBB-9EC2-B623-BC375B4E2FC0}"/>
                    </a:ext>
                  </a:extLst>
                </p:cNvPr>
                <p:cNvSpPr>
                  <a:spLocks/>
                </p:cNvSpPr>
                <p:nvPr/>
              </p:nvSpPr>
              <p:spPr bwMode="auto">
                <a:xfrm>
                  <a:off x="2642319" y="754438"/>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70" name="Line 751">
                  <a:extLst>
                    <a:ext uri="{FF2B5EF4-FFF2-40B4-BE49-F238E27FC236}">
                      <a16:creationId xmlns:a16="http://schemas.microsoft.com/office/drawing/2014/main" id="{4391F43A-F053-4440-660C-91159EF3C9BE}"/>
                    </a:ext>
                  </a:extLst>
                </p:cNvPr>
                <p:cNvSpPr>
                  <a:spLocks noChangeShapeType="1"/>
                </p:cNvSpPr>
                <p:nvPr/>
              </p:nvSpPr>
              <p:spPr bwMode="auto">
                <a:xfrm flipH="1">
                  <a:off x="2642397" y="754336"/>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71" name="Freeform 752">
                  <a:extLst>
                    <a:ext uri="{FF2B5EF4-FFF2-40B4-BE49-F238E27FC236}">
                      <a16:creationId xmlns:a16="http://schemas.microsoft.com/office/drawing/2014/main" id="{E1235A6D-9A0F-CD65-327C-1E813919BF5D}"/>
                    </a:ext>
                  </a:extLst>
                </p:cNvPr>
                <p:cNvSpPr>
                  <a:spLocks/>
                </p:cNvSpPr>
                <p:nvPr/>
              </p:nvSpPr>
              <p:spPr bwMode="auto">
                <a:xfrm>
                  <a:off x="2642355" y="754342"/>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72" name="Line 753">
                  <a:extLst>
                    <a:ext uri="{FF2B5EF4-FFF2-40B4-BE49-F238E27FC236}">
                      <a16:creationId xmlns:a16="http://schemas.microsoft.com/office/drawing/2014/main" id="{1F5B48EB-3E89-B5F2-C802-141A3FC13D2A}"/>
                    </a:ext>
                  </a:extLst>
                </p:cNvPr>
                <p:cNvSpPr>
                  <a:spLocks noChangeShapeType="1"/>
                </p:cNvSpPr>
                <p:nvPr/>
              </p:nvSpPr>
              <p:spPr bwMode="auto">
                <a:xfrm>
                  <a:off x="2642381" y="754336"/>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73" name="Freeform 754">
                  <a:extLst>
                    <a:ext uri="{FF2B5EF4-FFF2-40B4-BE49-F238E27FC236}">
                      <a16:creationId xmlns:a16="http://schemas.microsoft.com/office/drawing/2014/main" id="{BD550C55-3A73-65FF-3C3F-25234D5ED898}"/>
                    </a:ext>
                  </a:extLst>
                </p:cNvPr>
                <p:cNvSpPr>
                  <a:spLocks/>
                </p:cNvSpPr>
                <p:nvPr/>
              </p:nvSpPr>
              <p:spPr bwMode="auto">
                <a:xfrm>
                  <a:off x="2642189" y="754130"/>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74" name="Freeform 755">
                  <a:extLst>
                    <a:ext uri="{FF2B5EF4-FFF2-40B4-BE49-F238E27FC236}">
                      <a16:creationId xmlns:a16="http://schemas.microsoft.com/office/drawing/2014/main" id="{96BF5859-307F-3B1E-5A73-FE5F33E6CB56}"/>
                    </a:ext>
                  </a:extLst>
                </p:cNvPr>
                <p:cNvSpPr>
                  <a:spLocks/>
                </p:cNvSpPr>
                <p:nvPr/>
              </p:nvSpPr>
              <p:spPr bwMode="auto">
                <a:xfrm>
                  <a:off x="2642357" y="754212"/>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75" name="Freeform 756">
                  <a:extLst>
                    <a:ext uri="{FF2B5EF4-FFF2-40B4-BE49-F238E27FC236}">
                      <a16:creationId xmlns:a16="http://schemas.microsoft.com/office/drawing/2014/main" id="{3408BA20-C1D0-8C65-5F4B-188E84A500EB}"/>
                    </a:ext>
                  </a:extLst>
                </p:cNvPr>
                <p:cNvSpPr>
                  <a:spLocks/>
                </p:cNvSpPr>
                <p:nvPr/>
              </p:nvSpPr>
              <p:spPr bwMode="auto">
                <a:xfrm>
                  <a:off x="2642220" y="754162"/>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grpSp>
            <p:nvGrpSpPr>
              <p:cNvPr id="4221" name="グループ化 4220">
                <a:extLst>
                  <a:ext uri="{FF2B5EF4-FFF2-40B4-BE49-F238E27FC236}">
                    <a16:creationId xmlns:a16="http://schemas.microsoft.com/office/drawing/2014/main" id="{57F64FC9-DD39-C438-34E1-D719B679C7E5}"/>
                  </a:ext>
                </a:extLst>
              </p:cNvPr>
              <p:cNvGrpSpPr/>
              <p:nvPr/>
            </p:nvGrpSpPr>
            <p:grpSpPr>
              <a:xfrm>
                <a:off x="2832691" y="332277"/>
                <a:ext cx="462887" cy="533732"/>
                <a:chOff x="2832688" y="332276"/>
                <a:chExt cx="725786" cy="1019741"/>
              </a:xfrm>
            </p:grpSpPr>
            <p:grpSp>
              <p:nvGrpSpPr>
                <p:cNvPr id="4222" name="グループ化 4221">
                  <a:extLst>
                    <a:ext uri="{FF2B5EF4-FFF2-40B4-BE49-F238E27FC236}">
                      <a16:creationId xmlns:a16="http://schemas.microsoft.com/office/drawing/2014/main" id="{4539C341-DA0E-8449-E81A-A7D365DD6443}"/>
                    </a:ext>
                  </a:extLst>
                </p:cNvPr>
                <p:cNvGrpSpPr/>
                <p:nvPr/>
              </p:nvGrpSpPr>
              <p:grpSpPr>
                <a:xfrm>
                  <a:off x="2832688" y="332276"/>
                  <a:ext cx="725786" cy="1019741"/>
                  <a:chOff x="2832689" y="332277"/>
                  <a:chExt cx="2686615" cy="3774705"/>
                </a:xfrm>
              </p:grpSpPr>
              <p:grpSp>
                <p:nvGrpSpPr>
                  <p:cNvPr id="4229" name="グループ化 4228">
                    <a:extLst>
                      <a:ext uri="{FF2B5EF4-FFF2-40B4-BE49-F238E27FC236}">
                        <a16:creationId xmlns:a16="http://schemas.microsoft.com/office/drawing/2014/main" id="{F4E2D58A-C6DB-9293-8BE7-1C179CC4F1A6}"/>
                      </a:ext>
                    </a:extLst>
                  </p:cNvPr>
                  <p:cNvGrpSpPr/>
                  <p:nvPr/>
                </p:nvGrpSpPr>
                <p:grpSpPr>
                  <a:xfrm>
                    <a:off x="2832689" y="332277"/>
                    <a:ext cx="2686615" cy="3774705"/>
                    <a:chOff x="2832689" y="332277"/>
                    <a:chExt cx="2714625" cy="3819525"/>
                  </a:xfrm>
                </p:grpSpPr>
                <p:sp>
                  <p:nvSpPr>
                    <p:cNvPr id="4236" name="フリーフォーム 172">
                      <a:extLst>
                        <a:ext uri="{FF2B5EF4-FFF2-40B4-BE49-F238E27FC236}">
                          <a16:creationId xmlns:a16="http://schemas.microsoft.com/office/drawing/2014/main" id="{5E2DA550-017C-C2C6-0EE7-9280789BDC23}"/>
                        </a:ext>
                      </a:extLst>
                    </p:cNvPr>
                    <p:cNvSpPr/>
                    <p:nvPr/>
                  </p:nvSpPr>
                  <p:spPr>
                    <a:xfrm>
                      <a:off x="5161552" y="2323002"/>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7" name="フリーフォーム 173">
                      <a:extLst>
                        <a:ext uri="{FF2B5EF4-FFF2-40B4-BE49-F238E27FC236}">
                          <a16:creationId xmlns:a16="http://schemas.microsoft.com/office/drawing/2014/main" id="{7C868A5B-1A9F-8981-3F63-85A10A0CB98C}"/>
                        </a:ext>
                      </a:extLst>
                    </p:cNvPr>
                    <p:cNvSpPr/>
                    <p:nvPr/>
                  </p:nvSpPr>
                  <p:spPr>
                    <a:xfrm>
                      <a:off x="2899364" y="2294427"/>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8" name="フリーフォーム 174">
                      <a:extLst>
                        <a:ext uri="{FF2B5EF4-FFF2-40B4-BE49-F238E27FC236}">
                          <a16:creationId xmlns:a16="http://schemas.microsoft.com/office/drawing/2014/main" id="{DF102373-232E-179C-01B0-9421D5FC70C2}"/>
                        </a:ext>
                      </a:extLst>
                    </p:cNvPr>
                    <p:cNvSpPr/>
                    <p:nvPr/>
                  </p:nvSpPr>
                  <p:spPr>
                    <a:xfrm>
                      <a:off x="2918414" y="1503852"/>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9" name="フリーフォーム 175">
                      <a:extLst>
                        <a:ext uri="{FF2B5EF4-FFF2-40B4-BE49-F238E27FC236}">
                          <a16:creationId xmlns:a16="http://schemas.microsoft.com/office/drawing/2014/main" id="{944CC950-35AF-C57C-F5A3-5D17E7A236F4}"/>
                        </a:ext>
                      </a:extLst>
                    </p:cNvPr>
                    <p:cNvSpPr/>
                    <p:nvPr/>
                  </p:nvSpPr>
                  <p:spPr>
                    <a:xfrm>
                      <a:off x="5094877" y="1703877"/>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0" name="フリーフォーム 176">
                      <a:extLst>
                        <a:ext uri="{FF2B5EF4-FFF2-40B4-BE49-F238E27FC236}">
                          <a16:creationId xmlns:a16="http://schemas.microsoft.com/office/drawing/2014/main" id="{316AE817-5B19-DA63-5FD2-27D7093005B6}"/>
                        </a:ext>
                      </a:extLst>
                    </p:cNvPr>
                    <p:cNvSpPr/>
                    <p:nvPr/>
                  </p:nvSpPr>
                  <p:spPr>
                    <a:xfrm>
                      <a:off x="2956514" y="1037127"/>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1" name="フリーフォーム 177">
                      <a:extLst>
                        <a:ext uri="{FF2B5EF4-FFF2-40B4-BE49-F238E27FC236}">
                          <a16:creationId xmlns:a16="http://schemas.microsoft.com/office/drawing/2014/main" id="{FDD71083-CF5B-3B09-C38E-97AF3A2940E7}"/>
                        </a:ext>
                      </a:extLst>
                    </p:cNvPr>
                    <p:cNvSpPr/>
                    <p:nvPr/>
                  </p:nvSpPr>
                  <p:spPr>
                    <a:xfrm>
                      <a:off x="3437527" y="1780077"/>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2" name="フリーフォーム 178">
                      <a:extLst>
                        <a:ext uri="{FF2B5EF4-FFF2-40B4-BE49-F238E27FC236}">
                          <a16:creationId xmlns:a16="http://schemas.microsoft.com/office/drawing/2014/main" id="{487E21C6-DB31-8185-AF71-DE4F4118EF52}"/>
                        </a:ext>
                      </a:extLst>
                    </p:cNvPr>
                    <p:cNvSpPr/>
                    <p:nvPr/>
                  </p:nvSpPr>
                  <p:spPr>
                    <a:xfrm>
                      <a:off x="4661489" y="1856277"/>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3" name="フリーフォーム 179">
                      <a:extLst>
                        <a:ext uri="{FF2B5EF4-FFF2-40B4-BE49-F238E27FC236}">
                          <a16:creationId xmlns:a16="http://schemas.microsoft.com/office/drawing/2014/main" id="{A0B61433-D384-7C12-56C0-E88406B4CF23}"/>
                        </a:ext>
                      </a:extLst>
                    </p:cNvPr>
                    <p:cNvSpPr/>
                    <p:nvPr/>
                  </p:nvSpPr>
                  <p:spPr>
                    <a:xfrm>
                      <a:off x="3856627" y="2475402"/>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4" name="フリーフォーム 180">
                      <a:extLst>
                        <a:ext uri="{FF2B5EF4-FFF2-40B4-BE49-F238E27FC236}">
                          <a16:creationId xmlns:a16="http://schemas.microsoft.com/office/drawing/2014/main" id="{74B50E88-885E-EA07-389A-1566E6D0F90B}"/>
                        </a:ext>
                      </a:extLst>
                    </p:cNvPr>
                    <p:cNvSpPr/>
                    <p:nvPr/>
                  </p:nvSpPr>
                  <p:spPr>
                    <a:xfrm>
                      <a:off x="4461464" y="2475402"/>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5" name="フリーフォーム 181">
                      <a:extLst>
                        <a:ext uri="{FF2B5EF4-FFF2-40B4-BE49-F238E27FC236}">
                          <a16:creationId xmlns:a16="http://schemas.microsoft.com/office/drawing/2014/main" id="{4B72511E-0B9E-32AC-BEA8-B803FCB3E3B9}"/>
                        </a:ext>
                      </a:extLst>
                    </p:cNvPr>
                    <p:cNvSpPr/>
                    <p:nvPr/>
                  </p:nvSpPr>
                  <p:spPr>
                    <a:xfrm>
                      <a:off x="3542302" y="3789852"/>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6" name="フリーフォーム 182">
                      <a:extLst>
                        <a:ext uri="{FF2B5EF4-FFF2-40B4-BE49-F238E27FC236}">
                          <a16:creationId xmlns:a16="http://schemas.microsoft.com/office/drawing/2014/main" id="{526A1093-BD8D-E968-5806-C57668110F11}"/>
                        </a:ext>
                      </a:extLst>
                    </p:cNvPr>
                    <p:cNvSpPr/>
                    <p:nvPr/>
                  </p:nvSpPr>
                  <p:spPr>
                    <a:xfrm>
                      <a:off x="4632914" y="3751752"/>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7" name="フリーフォーム 183">
                      <a:extLst>
                        <a:ext uri="{FF2B5EF4-FFF2-40B4-BE49-F238E27FC236}">
                          <a16:creationId xmlns:a16="http://schemas.microsoft.com/office/drawing/2014/main" id="{62793D73-1F51-DF00-4FEE-AACF61981F8F}"/>
                        </a:ext>
                      </a:extLst>
                    </p:cNvPr>
                    <p:cNvSpPr/>
                    <p:nvPr/>
                  </p:nvSpPr>
                  <p:spPr>
                    <a:xfrm>
                      <a:off x="3475627" y="2818302"/>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8" name="フリーフォーム 184">
                      <a:extLst>
                        <a:ext uri="{FF2B5EF4-FFF2-40B4-BE49-F238E27FC236}">
                          <a16:creationId xmlns:a16="http://schemas.microsoft.com/office/drawing/2014/main" id="{D08A8300-B818-C8F2-3818-5B9858AF0D1A}"/>
                        </a:ext>
                      </a:extLst>
                    </p:cNvPr>
                    <p:cNvSpPr/>
                    <p:nvPr/>
                  </p:nvSpPr>
                  <p:spPr>
                    <a:xfrm>
                      <a:off x="4699589" y="2856402"/>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49" name="フリーフォーム 185">
                      <a:extLst>
                        <a:ext uri="{FF2B5EF4-FFF2-40B4-BE49-F238E27FC236}">
                          <a16:creationId xmlns:a16="http://schemas.microsoft.com/office/drawing/2014/main" id="{BA93BA07-ABF5-8CA5-84DB-EA36C8AA5CFA}"/>
                        </a:ext>
                      </a:extLst>
                    </p:cNvPr>
                    <p:cNvSpPr/>
                    <p:nvPr/>
                  </p:nvSpPr>
                  <p:spPr>
                    <a:xfrm>
                      <a:off x="3694702" y="3218352"/>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50" name="フリーフォーム 186">
                      <a:extLst>
                        <a:ext uri="{FF2B5EF4-FFF2-40B4-BE49-F238E27FC236}">
                          <a16:creationId xmlns:a16="http://schemas.microsoft.com/office/drawing/2014/main" id="{19F15396-7A99-3029-6797-57DACBE203B4}"/>
                        </a:ext>
                      </a:extLst>
                    </p:cNvPr>
                    <p:cNvSpPr/>
                    <p:nvPr/>
                  </p:nvSpPr>
                  <p:spPr>
                    <a:xfrm>
                      <a:off x="3685177" y="3332652"/>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51" name="フリーフォーム 187">
                      <a:extLst>
                        <a:ext uri="{FF2B5EF4-FFF2-40B4-BE49-F238E27FC236}">
                          <a16:creationId xmlns:a16="http://schemas.microsoft.com/office/drawing/2014/main" id="{195CCB1E-AA46-F6A1-0F99-BC48441A93A1}"/>
                        </a:ext>
                      </a:extLst>
                    </p:cNvPr>
                    <p:cNvSpPr/>
                    <p:nvPr/>
                  </p:nvSpPr>
                  <p:spPr>
                    <a:xfrm>
                      <a:off x="3099389" y="332277"/>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52" name="フリーフォーム 188">
                      <a:extLst>
                        <a:ext uri="{FF2B5EF4-FFF2-40B4-BE49-F238E27FC236}">
                          <a16:creationId xmlns:a16="http://schemas.microsoft.com/office/drawing/2014/main" id="{2B732854-4A2D-E4DB-E2AA-C58B85FC90FE}"/>
                        </a:ext>
                      </a:extLst>
                    </p:cNvPr>
                    <p:cNvSpPr/>
                    <p:nvPr/>
                  </p:nvSpPr>
                  <p:spPr>
                    <a:xfrm>
                      <a:off x="2832689" y="1170477"/>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sp>
                <p:nvSpPr>
                  <p:cNvPr id="4230" name="フリーフォーム 166">
                    <a:extLst>
                      <a:ext uri="{FF2B5EF4-FFF2-40B4-BE49-F238E27FC236}">
                        <a16:creationId xmlns:a16="http://schemas.microsoft.com/office/drawing/2014/main" id="{0A8883D0-3A90-C7E9-A8D0-77E5BD089C5C}"/>
                      </a:ext>
                    </a:extLst>
                  </p:cNvPr>
                  <p:cNvSpPr/>
                  <p:nvPr/>
                </p:nvSpPr>
                <p:spPr>
                  <a:xfrm>
                    <a:off x="3972078" y="2829747"/>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1" name="フリーフォーム 167">
                    <a:extLst>
                      <a:ext uri="{FF2B5EF4-FFF2-40B4-BE49-F238E27FC236}">
                        <a16:creationId xmlns:a16="http://schemas.microsoft.com/office/drawing/2014/main" id="{DAFEFCA9-6308-FB27-DD77-9C484242D43F}"/>
                      </a:ext>
                    </a:extLst>
                  </p:cNvPr>
                  <p:cNvSpPr/>
                  <p:nvPr/>
                </p:nvSpPr>
                <p:spPr>
                  <a:xfrm>
                    <a:off x="4356280" y="2846076"/>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2" name="フリーフォーム 168">
                    <a:extLst>
                      <a:ext uri="{FF2B5EF4-FFF2-40B4-BE49-F238E27FC236}">
                        <a16:creationId xmlns:a16="http://schemas.microsoft.com/office/drawing/2014/main" id="{DD5F52EE-2AE8-8CFD-62DE-A29070AAD719}"/>
                      </a:ext>
                    </a:extLst>
                  </p:cNvPr>
                  <p:cNvSpPr/>
                  <p:nvPr/>
                </p:nvSpPr>
                <p:spPr>
                  <a:xfrm>
                    <a:off x="3384250" y="2118334"/>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3" name="フリーフォーム 169">
                    <a:extLst>
                      <a:ext uri="{FF2B5EF4-FFF2-40B4-BE49-F238E27FC236}">
                        <a16:creationId xmlns:a16="http://schemas.microsoft.com/office/drawing/2014/main" id="{964D5426-176D-5007-2A08-597CFD6F3630}"/>
                      </a:ext>
                    </a:extLst>
                  </p:cNvPr>
                  <p:cNvSpPr/>
                  <p:nvPr/>
                </p:nvSpPr>
                <p:spPr>
                  <a:xfrm>
                    <a:off x="4590323" y="2183648"/>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4" name="フリーフォーム 170">
                    <a:extLst>
                      <a:ext uri="{FF2B5EF4-FFF2-40B4-BE49-F238E27FC236}">
                        <a16:creationId xmlns:a16="http://schemas.microsoft.com/office/drawing/2014/main" id="{217F14A8-AB7D-C485-A1E3-93FC557C71EA}"/>
                      </a:ext>
                    </a:extLst>
                  </p:cNvPr>
                  <p:cNvSpPr/>
                  <p:nvPr/>
                </p:nvSpPr>
                <p:spPr>
                  <a:xfrm>
                    <a:off x="3596521" y="2118334"/>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4235" name="フリーフォーム 171">
                    <a:extLst>
                      <a:ext uri="{FF2B5EF4-FFF2-40B4-BE49-F238E27FC236}">
                        <a16:creationId xmlns:a16="http://schemas.microsoft.com/office/drawing/2014/main" id="{ED3C79DF-BDB9-6027-7F8E-6B02B4DFB9EE}"/>
                      </a:ext>
                    </a:extLst>
                  </p:cNvPr>
                  <p:cNvSpPr/>
                  <p:nvPr/>
                </p:nvSpPr>
                <p:spPr>
                  <a:xfrm>
                    <a:off x="4737280" y="2183648"/>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grpSp>
              <p:nvGrpSpPr>
                <p:cNvPr id="4223" name="グループ化 4222">
                  <a:extLst>
                    <a:ext uri="{FF2B5EF4-FFF2-40B4-BE49-F238E27FC236}">
                      <a16:creationId xmlns:a16="http://schemas.microsoft.com/office/drawing/2014/main" id="{681D121A-5739-2E22-3EE4-1B994E3DFB31}"/>
                    </a:ext>
                  </a:extLst>
                </p:cNvPr>
                <p:cNvGrpSpPr/>
                <p:nvPr/>
              </p:nvGrpSpPr>
              <p:grpSpPr>
                <a:xfrm>
                  <a:off x="3072329" y="412356"/>
                  <a:ext cx="260134" cy="153645"/>
                  <a:chOff x="3072329" y="412356"/>
                  <a:chExt cx="260134" cy="153645"/>
                </a:xfrm>
              </p:grpSpPr>
              <p:sp>
                <p:nvSpPr>
                  <p:cNvPr id="4224" name="WordArt 959">
                    <a:extLst>
                      <a:ext uri="{FF2B5EF4-FFF2-40B4-BE49-F238E27FC236}">
                        <a16:creationId xmlns:a16="http://schemas.microsoft.com/office/drawing/2014/main" id="{9506D5C3-3E1D-5072-A15F-48405B63F8A5}"/>
                      </a:ext>
                    </a:extLst>
                  </p:cNvPr>
                  <p:cNvSpPr>
                    <a:spLocks noChangeArrowheads="1" noChangeShapeType="1" noTextEdit="1"/>
                  </p:cNvSpPr>
                  <p:nvPr/>
                </p:nvSpPr>
                <p:spPr bwMode="auto">
                  <a:xfrm rot="165087">
                    <a:off x="3072329" y="513504"/>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nvGrpSpPr>
                  <p:cNvPr id="4225" name="グループ化 4224">
                    <a:extLst>
                      <a:ext uri="{FF2B5EF4-FFF2-40B4-BE49-F238E27FC236}">
                        <a16:creationId xmlns:a16="http://schemas.microsoft.com/office/drawing/2014/main" id="{BD5F1129-8F12-F001-0838-0966044A5EB4}"/>
                      </a:ext>
                    </a:extLst>
                  </p:cNvPr>
                  <p:cNvGrpSpPr/>
                  <p:nvPr/>
                </p:nvGrpSpPr>
                <p:grpSpPr>
                  <a:xfrm rot="660974">
                    <a:off x="3137491" y="412356"/>
                    <a:ext cx="130961" cy="61289"/>
                    <a:chOff x="3137491" y="412356"/>
                    <a:chExt cx="138770" cy="66943"/>
                  </a:xfrm>
                </p:grpSpPr>
                <p:sp>
                  <p:nvSpPr>
                    <p:cNvPr id="4226" name="Freeform 956">
                      <a:extLst>
                        <a:ext uri="{FF2B5EF4-FFF2-40B4-BE49-F238E27FC236}">
                          <a16:creationId xmlns:a16="http://schemas.microsoft.com/office/drawing/2014/main" id="{DFD09734-7552-4C14-6F8B-8A3266A99202}"/>
                        </a:ext>
                      </a:extLst>
                    </p:cNvPr>
                    <p:cNvSpPr>
                      <a:spLocks/>
                    </p:cNvSpPr>
                    <p:nvPr/>
                  </p:nvSpPr>
                  <p:spPr bwMode="auto">
                    <a:xfrm rot="21031234">
                      <a:off x="3137491" y="412356"/>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227" name="Freeform 957">
                      <a:extLst>
                        <a:ext uri="{FF2B5EF4-FFF2-40B4-BE49-F238E27FC236}">
                          <a16:creationId xmlns:a16="http://schemas.microsoft.com/office/drawing/2014/main" id="{36389190-4172-83CE-C09C-A0ADC62C5037}"/>
                        </a:ext>
                      </a:extLst>
                    </p:cNvPr>
                    <p:cNvSpPr>
                      <a:spLocks/>
                    </p:cNvSpPr>
                    <p:nvPr/>
                  </p:nvSpPr>
                  <p:spPr bwMode="auto">
                    <a:xfrm rot="21031234">
                      <a:off x="3195607" y="450059"/>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228" name="Freeform 958">
                      <a:extLst>
                        <a:ext uri="{FF2B5EF4-FFF2-40B4-BE49-F238E27FC236}">
                          <a16:creationId xmlns:a16="http://schemas.microsoft.com/office/drawing/2014/main" id="{6A6D5E70-C3DD-2914-0D35-9068B4488E01}"/>
                        </a:ext>
                      </a:extLst>
                    </p:cNvPr>
                    <p:cNvSpPr>
                      <a:spLocks/>
                    </p:cNvSpPr>
                    <p:nvPr/>
                  </p:nvSpPr>
                  <p:spPr bwMode="auto">
                    <a:xfrm rot="21031234">
                      <a:off x="3196882" y="427668"/>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grpSp>
        <p:grpSp>
          <p:nvGrpSpPr>
            <p:cNvPr id="72" name="グループ化 71">
              <a:extLst>
                <a:ext uri="{FF2B5EF4-FFF2-40B4-BE49-F238E27FC236}">
                  <a16:creationId xmlns:a16="http://schemas.microsoft.com/office/drawing/2014/main" id="{43F202B6-42B5-2050-4B4A-A505C85CA7D9}"/>
                </a:ext>
              </a:extLst>
            </p:cNvPr>
            <p:cNvGrpSpPr/>
            <p:nvPr/>
          </p:nvGrpSpPr>
          <p:grpSpPr>
            <a:xfrm>
              <a:off x="159776" y="2406083"/>
              <a:ext cx="796362" cy="1398911"/>
              <a:chOff x="-1" y="0"/>
              <a:chExt cx="741941" cy="1303314"/>
            </a:xfrm>
          </p:grpSpPr>
          <p:grpSp>
            <p:nvGrpSpPr>
              <p:cNvPr id="4195" name="Group 733">
                <a:extLst>
                  <a:ext uri="{FF2B5EF4-FFF2-40B4-BE49-F238E27FC236}">
                    <a16:creationId xmlns:a16="http://schemas.microsoft.com/office/drawing/2014/main" id="{81F10C6C-32C0-05F9-829A-4B31DFD6A121}"/>
                  </a:ext>
                </a:extLst>
              </p:cNvPr>
              <p:cNvGrpSpPr>
                <a:grpSpLocks/>
              </p:cNvGrpSpPr>
              <p:nvPr/>
            </p:nvGrpSpPr>
            <p:grpSpPr bwMode="auto">
              <a:xfrm flipH="1">
                <a:off x="-1" y="506361"/>
                <a:ext cx="736390" cy="796953"/>
                <a:chOff x="0" y="507567"/>
                <a:chExt cx="376" cy="421"/>
              </a:xfrm>
            </p:grpSpPr>
            <p:sp>
              <p:nvSpPr>
                <p:cNvPr id="4197" name="Freeform 734">
                  <a:extLst>
                    <a:ext uri="{FF2B5EF4-FFF2-40B4-BE49-F238E27FC236}">
                      <a16:creationId xmlns:a16="http://schemas.microsoft.com/office/drawing/2014/main" id="{BA2EBA3B-B91F-F2A6-30CD-CB3861A6AE52}"/>
                    </a:ext>
                  </a:extLst>
                </p:cNvPr>
                <p:cNvSpPr>
                  <a:spLocks/>
                </p:cNvSpPr>
                <p:nvPr/>
              </p:nvSpPr>
              <p:spPr bwMode="auto">
                <a:xfrm>
                  <a:off x="244" y="507923"/>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4198" name="Freeform 735">
                  <a:extLst>
                    <a:ext uri="{FF2B5EF4-FFF2-40B4-BE49-F238E27FC236}">
                      <a16:creationId xmlns:a16="http://schemas.microsoft.com/office/drawing/2014/main" id="{435E13E8-4709-9D70-3654-2B0B8B15D3AC}"/>
                    </a:ext>
                  </a:extLst>
                </p:cNvPr>
                <p:cNvSpPr>
                  <a:spLocks/>
                </p:cNvSpPr>
                <p:nvPr/>
              </p:nvSpPr>
              <p:spPr bwMode="auto">
                <a:xfrm>
                  <a:off x="59" y="507912"/>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4199" name="Freeform 736">
                  <a:extLst>
                    <a:ext uri="{FF2B5EF4-FFF2-40B4-BE49-F238E27FC236}">
                      <a16:creationId xmlns:a16="http://schemas.microsoft.com/office/drawing/2014/main" id="{B66F07A8-D298-99CB-F2A7-A7B8C5BC8D51}"/>
                    </a:ext>
                  </a:extLst>
                </p:cNvPr>
                <p:cNvSpPr>
                  <a:spLocks/>
                </p:cNvSpPr>
                <p:nvPr/>
              </p:nvSpPr>
              <p:spPr bwMode="auto">
                <a:xfrm>
                  <a:off x="52" y="507779"/>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4200" name="Freeform 737">
                  <a:extLst>
                    <a:ext uri="{FF2B5EF4-FFF2-40B4-BE49-F238E27FC236}">
                      <a16:creationId xmlns:a16="http://schemas.microsoft.com/office/drawing/2014/main" id="{40B174BA-6C46-F7FA-BB0C-A2B6F792438B}"/>
                    </a:ext>
                  </a:extLst>
                </p:cNvPr>
                <p:cNvSpPr>
                  <a:spLocks/>
                </p:cNvSpPr>
                <p:nvPr/>
              </p:nvSpPr>
              <p:spPr bwMode="auto">
                <a:xfrm>
                  <a:off x="83" y="507597"/>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01" name="Freeform 738">
                  <a:extLst>
                    <a:ext uri="{FF2B5EF4-FFF2-40B4-BE49-F238E27FC236}">
                      <a16:creationId xmlns:a16="http://schemas.microsoft.com/office/drawing/2014/main" id="{70D7F9EE-9AED-BEB8-B857-B8AEEDDAEB58}"/>
                    </a:ext>
                  </a:extLst>
                </p:cNvPr>
                <p:cNvSpPr>
                  <a:spLocks/>
                </p:cNvSpPr>
                <p:nvPr/>
              </p:nvSpPr>
              <p:spPr bwMode="auto">
                <a:xfrm>
                  <a:off x="116" y="507586"/>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02" name="Freeform 739">
                  <a:extLst>
                    <a:ext uri="{FF2B5EF4-FFF2-40B4-BE49-F238E27FC236}">
                      <a16:creationId xmlns:a16="http://schemas.microsoft.com/office/drawing/2014/main" id="{9C4E4C36-38B7-83ED-1722-D71FE24441F4}"/>
                    </a:ext>
                  </a:extLst>
                </p:cNvPr>
                <p:cNvSpPr>
                  <a:spLocks/>
                </p:cNvSpPr>
                <p:nvPr/>
              </p:nvSpPr>
              <p:spPr bwMode="auto">
                <a:xfrm>
                  <a:off x="142" y="507766"/>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03" name="Freeform 740">
                  <a:extLst>
                    <a:ext uri="{FF2B5EF4-FFF2-40B4-BE49-F238E27FC236}">
                      <a16:creationId xmlns:a16="http://schemas.microsoft.com/office/drawing/2014/main" id="{957B830B-8B3D-48D7-2696-D5CA246C1E8C}"/>
                    </a:ext>
                  </a:extLst>
                </p:cNvPr>
                <p:cNvSpPr>
                  <a:spLocks/>
                </p:cNvSpPr>
                <p:nvPr/>
              </p:nvSpPr>
              <p:spPr bwMode="auto">
                <a:xfrm>
                  <a:off x="163" y="507755"/>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04" name="Freeform 741">
                  <a:extLst>
                    <a:ext uri="{FF2B5EF4-FFF2-40B4-BE49-F238E27FC236}">
                      <a16:creationId xmlns:a16="http://schemas.microsoft.com/office/drawing/2014/main" id="{ABA464DF-7B16-7568-988F-A9FD932BE864}"/>
                    </a:ext>
                  </a:extLst>
                </p:cNvPr>
                <p:cNvSpPr>
                  <a:spLocks/>
                </p:cNvSpPr>
                <p:nvPr/>
              </p:nvSpPr>
              <p:spPr bwMode="auto">
                <a:xfrm>
                  <a:off x="80" y="507618"/>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05" name="Freeform 742">
                  <a:extLst>
                    <a:ext uri="{FF2B5EF4-FFF2-40B4-BE49-F238E27FC236}">
                      <a16:creationId xmlns:a16="http://schemas.microsoft.com/office/drawing/2014/main" id="{1DE6ECA9-3430-F7FC-470F-73FE023F4B03}"/>
                    </a:ext>
                  </a:extLst>
                </p:cNvPr>
                <p:cNvSpPr>
                  <a:spLocks/>
                </p:cNvSpPr>
                <p:nvPr/>
              </p:nvSpPr>
              <p:spPr bwMode="auto">
                <a:xfrm>
                  <a:off x="216" y="507617"/>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06" name="Freeform 743">
                  <a:extLst>
                    <a:ext uri="{FF2B5EF4-FFF2-40B4-BE49-F238E27FC236}">
                      <a16:creationId xmlns:a16="http://schemas.microsoft.com/office/drawing/2014/main" id="{1D8B8AEA-FF95-990F-7620-F56DF727CD77}"/>
                    </a:ext>
                  </a:extLst>
                </p:cNvPr>
                <p:cNvSpPr>
                  <a:spLocks/>
                </p:cNvSpPr>
                <p:nvPr/>
              </p:nvSpPr>
              <p:spPr bwMode="auto">
                <a:xfrm>
                  <a:off x="267" y="507601"/>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07" name="Freeform 744">
                  <a:extLst>
                    <a:ext uri="{FF2B5EF4-FFF2-40B4-BE49-F238E27FC236}">
                      <a16:creationId xmlns:a16="http://schemas.microsoft.com/office/drawing/2014/main" id="{94177571-BD7E-427C-5382-C6DF9BE40CFB}"/>
                    </a:ext>
                  </a:extLst>
                </p:cNvPr>
                <p:cNvSpPr>
                  <a:spLocks/>
                </p:cNvSpPr>
                <p:nvPr/>
              </p:nvSpPr>
              <p:spPr bwMode="auto">
                <a:xfrm>
                  <a:off x="250" y="507592"/>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08" name="Freeform 745">
                  <a:extLst>
                    <a:ext uri="{FF2B5EF4-FFF2-40B4-BE49-F238E27FC236}">
                      <a16:creationId xmlns:a16="http://schemas.microsoft.com/office/drawing/2014/main" id="{640E2141-7188-C941-9A9B-FA3128AF3AD3}"/>
                    </a:ext>
                  </a:extLst>
                </p:cNvPr>
                <p:cNvSpPr>
                  <a:spLocks/>
                </p:cNvSpPr>
                <p:nvPr/>
              </p:nvSpPr>
              <p:spPr bwMode="auto">
                <a:xfrm>
                  <a:off x="156" y="507567"/>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4209" name="Freeform 746">
                  <a:extLst>
                    <a:ext uri="{FF2B5EF4-FFF2-40B4-BE49-F238E27FC236}">
                      <a16:creationId xmlns:a16="http://schemas.microsoft.com/office/drawing/2014/main" id="{2891C68E-C52D-29C2-CEE6-4D4DB4059A94}"/>
                    </a:ext>
                  </a:extLst>
                </p:cNvPr>
                <p:cNvSpPr>
                  <a:spLocks/>
                </p:cNvSpPr>
                <p:nvPr/>
              </p:nvSpPr>
              <p:spPr bwMode="auto">
                <a:xfrm>
                  <a:off x="94" y="507586"/>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4210" name="Freeform 747">
                  <a:extLst>
                    <a:ext uri="{FF2B5EF4-FFF2-40B4-BE49-F238E27FC236}">
                      <a16:creationId xmlns:a16="http://schemas.microsoft.com/office/drawing/2014/main" id="{AA0CDB9B-33B7-B0C7-9A42-9BA16AF32593}"/>
                    </a:ext>
                  </a:extLst>
                </p:cNvPr>
                <p:cNvSpPr>
                  <a:spLocks/>
                </p:cNvSpPr>
                <p:nvPr/>
              </p:nvSpPr>
              <p:spPr bwMode="auto">
                <a:xfrm>
                  <a:off x="208" y="507675"/>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4211" name="Freeform 748">
                  <a:extLst>
                    <a:ext uri="{FF2B5EF4-FFF2-40B4-BE49-F238E27FC236}">
                      <a16:creationId xmlns:a16="http://schemas.microsoft.com/office/drawing/2014/main" id="{3DBAA6B0-60B8-8008-980D-1CCADFE915D5}"/>
                    </a:ext>
                  </a:extLst>
                </p:cNvPr>
                <p:cNvSpPr>
                  <a:spLocks/>
                </p:cNvSpPr>
                <p:nvPr/>
              </p:nvSpPr>
              <p:spPr bwMode="auto">
                <a:xfrm>
                  <a:off x="84" y="507667"/>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4212" name="Freeform 749">
                  <a:extLst>
                    <a:ext uri="{FF2B5EF4-FFF2-40B4-BE49-F238E27FC236}">
                      <a16:creationId xmlns:a16="http://schemas.microsoft.com/office/drawing/2014/main" id="{8247ED10-ED8B-94CC-A626-5E38659105B1}"/>
                    </a:ext>
                  </a:extLst>
                </p:cNvPr>
                <p:cNvSpPr>
                  <a:spLocks/>
                </p:cNvSpPr>
                <p:nvPr/>
              </p:nvSpPr>
              <p:spPr bwMode="auto">
                <a:xfrm>
                  <a:off x="262" y="507916"/>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13" name="Freeform 750">
                  <a:extLst>
                    <a:ext uri="{FF2B5EF4-FFF2-40B4-BE49-F238E27FC236}">
                      <a16:creationId xmlns:a16="http://schemas.microsoft.com/office/drawing/2014/main" id="{1F8A4B6B-FEA7-8F0E-D4BA-F1FEFFFA425A}"/>
                    </a:ext>
                  </a:extLst>
                </p:cNvPr>
                <p:cNvSpPr>
                  <a:spLocks/>
                </p:cNvSpPr>
                <p:nvPr/>
              </p:nvSpPr>
              <p:spPr bwMode="auto">
                <a:xfrm>
                  <a:off x="130" y="507907"/>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14" name="Line 751">
                  <a:extLst>
                    <a:ext uri="{FF2B5EF4-FFF2-40B4-BE49-F238E27FC236}">
                      <a16:creationId xmlns:a16="http://schemas.microsoft.com/office/drawing/2014/main" id="{F479A136-06FA-7194-8411-271EBD8858A1}"/>
                    </a:ext>
                  </a:extLst>
                </p:cNvPr>
                <p:cNvSpPr>
                  <a:spLocks noChangeShapeType="1"/>
                </p:cNvSpPr>
                <p:nvPr/>
              </p:nvSpPr>
              <p:spPr bwMode="auto">
                <a:xfrm flipH="1">
                  <a:off x="208" y="507805"/>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15" name="Freeform 752">
                  <a:extLst>
                    <a:ext uri="{FF2B5EF4-FFF2-40B4-BE49-F238E27FC236}">
                      <a16:creationId xmlns:a16="http://schemas.microsoft.com/office/drawing/2014/main" id="{25A51140-7A4E-5E64-FC4A-18045825ABC2}"/>
                    </a:ext>
                  </a:extLst>
                </p:cNvPr>
                <p:cNvSpPr>
                  <a:spLocks/>
                </p:cNvSpPr>
                <p:nvPr/>
              </p:nvSpPr>
              <p:spPr bwMode="auto">
                <a:xfrm>
                  <a:off x="166" y="507811"/>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216" name="Line 753">
                  <a:extLst>
                    <a:ext uri="{FF2B5EF4-FFF2-40B4-BE49-F238E27FC236}">
                      <a16:creationId xmlns:a16="http://schemas.microsoft.com/office/drawing/2014/main" id="{D0F0C6E3-6086-5910-69E6-A801809AECCA}"/>
                    </a:ext>
                  </a:extLst>
                </p:cNvPr>
                <p:cNvSpPr>
                  <a:spLocks noChangeShapeType="1"/>
                </p:cNvSpPr>
                <p:nvPr/>
              </p:nvSpPr>
              <p:spPr bwMode="auto">
                <a:xfrm>
                  <a:off x="192" y="507805"/>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17" name="Freeform 754">
                  <a:extLst>
                    <a:ext uri="{FF2B5EF4-FFF2-40B4-BE49-F238E27FC236}">
                      <a16:creationId xmlns:a16="http://schemas.microsoft.com/office/drawing/2014/main" id="{0B13672E-B4ED-298C-5CCD-70386261B20F}"/>
                    </a:ext>
                  </a:extLst>
                </p:cNvPr>
                <p:cNvSpPr>
                  <a:spLocks/>
                </p:cNvSpPr>
                <p:nvPr/>
              </p:nvSpPr>
              <p:spPr bwMode="auto">
                <a:xfrm>
                  <a:off x="0" y="507599"/>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4218" name="Freeform 755">
                  <a:extLst>
                    <a:ext uri="{FF2B5EF4-FFF2-40B4-BE49-F238E27FC236}">
                      <a16:creationId xmlns:a16="http://schemas.microsoft.com/office/drawing/2014/main" id="{A6A047B0-D1F6-D33F-8177-40C6E948F91E}"/>
                    </a:ext>
                  </a:extLst>
                </p:cNvPr>
                <p:cNvSpPr>
                  <a:spLocks/>
                </p:cNvSpPr>
                <p:nvPr/>
              </p:nvSpPr>
              <p:spPr bwMode="auto">
                <a:xfrm>
                  <a:off x="168" y="507681"/>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4219" name="Freeform 756">
                  <a:extLst>
                    <a:ext uri="{FF2B5EF4-FFF2-40B4-BE49-F238E27FC236}">
                      <a16:creationId xmlns:a16="http://schemas.microsoft.com/office/drawing/2014/main" id="{5E465C3C-45C9-A42D-5E1A-789EE904C6CB}"/>
                    </a:ext>
                  </a:extLst>
                </p:cNvPr>
                <p:cNvSpPr>
                  <a:spLocks/>
                </p:cNvSpPr>
                <p:nvPr/>
              </p:nvSpPr>
              <p:spPr bwMode="auto">
                <a:xfrm>
                  <a:off x="31" y="507631"/>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pic>
            <p:nvPicPr>
              <p:cNvPr id="4196" name="図 4195">
                <a:extLst>
                  <a:ext uri="{FF2B5EF4-FFF2-40B4-BE49-F238E27FC236}">
                    <a16:creationId xmlns:a16="http://schemas.microsoft.com/office/drawing/2014/main" id="{BCEA2691-D314-2699-4E63-F4780CE10A15}"/>
                  </a:ext>
                </a:extLst>
              </p:cNvPr>
              <p:cNvPicPr>
                <a:picLocks noChangeAspect="1"/>
              </p:cNvPicPr>
              <p:nvPr/>
            </p:nvPicPr>
            <p:blipFill>
              <a:blip r:embed="rId5"/>
              <a:stretch>
                <a:fillRect/>
              </a:stretch>
            </p:blipFill>
            <p:spPr>
              <a:xfrm>
                <a:off x="14278" y="0"/>
                <a:ext cx="727662" cy="625550"/>
              </a:xfrm>
              <a:prstGeom prst="rect">
                <a:avLst/>
              </a:prstGeom>
            </p:spPr>
          </p:pic>
        </p:grpSp>
        <p:grpSp>
          <p:nvGrpSpPr>
            <p:cNvPr id="73" name="グループ化 72">
              <a:extLst>
                <a:ext uri="{FF2B5EF4-FFF2-40B4-BE49-F238E27FC236}">
                  <a16:creationId xmlns:a16="http://schemas.microsoft.com/office/drawing/2014/main" id="{D1110A9C-09A7-E1FE-08F5-D8F1AEF9C9B4}"/>
                </a:ext>
              </a:extLst>
            </p:cNvPr>
            <p:cNvGrpSpPr/>
            <p:nvPr/>
          </p:nvGrpSpPr>
          <p:grpSpPr>
            <a:xfrm>
              <a:off x="2837455" y="2467982"/>
              <a:ext cx="1019638" cy="1460074"/>
              <a:chOff x="1483179" y="141026"/>
              <a:chExt cx="1983616" cy="2707897"/>
            </a:xfrm>
          </p:grpSpPr>
          <p:pic>
            <p:nvPicPr>
              <p:cNvPr id="383" name="図 382">
                <a:extLst>
                  <a:ext uri="{FF2B5EF4-FFF2-40B4-BE49-F238E27FC236}">
                    <a16:creationId xmlns:a16="http://schemas.microsoft.com/office/drawing/2014/main" id="{50AFEDD9-DD6A-DA56-ACC7-10F59379779B}"/>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435" t="6587" r="6636"/>
              <a:stretch/>
            </p:blipFill>
            <p:spPr bwMode="auto">
              <a:xfrm rot="20965398" flipH="1">
                <a:off x="1483179" y="141026"/>
                <a:ext cx="1375638" cy="1577136"/>
              </a:xfrm>
              <a:prstGeom prst="rect">
                <a:avLst/>
              </a:prstGeom>
              <a:noFill/>
              <a:extLst>
                <a:ext uri="{909E8E84-426E-40DD-AFC4-6F175D3DCCD1}">
                  <a14:hiddenFill xmlns:a14="http://schemas.microsoft.com/office/drawing/2010/main">
                    <a:solidFill>
                      <a:srgbClr val="FFFFFF"/>
                    </a:solidFill>
                  </a14:hiddenFill>
                </a:ext>
              </a:extLst>
            </p:spPr>
          </p:pic>
          <p:grpSp>
            <p:nvGrpSpPr>
              <p:cNvPr id="4160" name="Group 275">
                <a:extLst>
                  <a:ext uri="{FF2B5EF4-FFF2-40B4-BE49-F238E27FC236}">
                    <a16:creationId xmlns:a16="http://schemas.microsoft.com/office/drawing/2014/main" id="{0956D4C9-65F5-439D-3272-21BBA8FEEBCC}"/>
                  </a:ext>
                </a:extLst>
              </p:cNvPr>
              <p:cNvGrpSpPr>
                <a:grpSpLocks/>
              </p:cNvGrpSpPr>
              <p:nvPr/>
            </p:nvGrpSpPr>
            <p:grpSpPr bwMode="auto">
              <a:xfrm flipH="1">
                <a:off x="1681196" y="1422375"/>
                <a:ext cx="1785599" cy="1426548"/>
                <a:chOff x="1684500" y="1437427"/>
                <a:chExt cx="510" cy="382"/>
              </a:xfrm>
            </p:grpSpPr>
            <p:sp>
              <p:nvSpPr>
                <p:cNvPr id="4161" name="Freeform 276">
                  <a:extLst>
                    <a:ext uri="{FF2B5EF4-FFF2-40B4-BE49-F238E27FC236}">
                      <a16:creationId xmlns:a16="http://schemas.microsoft.com/office/drawing/2014/main" id="{EFF2D97F-910B-812A-1651-85D637CADA3F}"/>
                    </a:ext>
                  </a:extLst>
                </p:cNvPr>
                <p:cNvSpPr>
                  <a:spLocks/>
                </p:cNvSpPr>
                <p:nvPr/>
              </p:nvSpPr>
              <p:spPr bwMode="auto">
                <a:xfrm flipH="1">
                  <a:off x="1684565" y="143775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2" name="Freeform 277">
                  <a:extLst>
                    <a:ext uri="{FF2B5EF4-FFF2-40B4-BE49-F238E27FC236}">
                      <a16:creationId xmlns:a16="http://schemas.microsoft.com/office/drawing/2014/main" id="{3FABD855-6729-CA58-9087-D29B27897DD1}"/>
                    </a:ext>
                  </a:extLst>
                </p:cNvPr>
                <p:cNvSpPr>
                  <a:spLocks/>
                </p:cNvSpPr>
                <p:nvPr/>
              </p:nvSpPr>
              <p:spPr bwMode="auto">
                <a:xfrm flipH="1">
                  <a:off x="1684800" y="143774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3" name="Freeform 278">
                  <a:extLst>
                    <a:ext uri="{FF2B5EF4-FFF2-40B4-BE49-F238E27FC236}">
                      <a16:creationId xmlns:a16="http://schemas.microsoft.com/office/drawing/2014/main" id="{623A9B45-9FF4-D7E4-FB0B-0C8E8860EB89}"/>
                    </a:ext>
                  </a:extLst>
                </p:cNvPr>
                <p:cNvSpPr>
                  <a:spLocks/>
                </p:cNvSpPr>
                <p:nvPr/>
              </p:nvSpPr>
              <p:spPr bwMode="auto">
                <a:xfrm>
                  <a:off x="1684574" y="143762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4" name="Freeform 279">
                  <a:extLst>
                    <a:ext uri="{FF2B5EF4-FFF2-40B4-BE49-F238E27FC236}">
                      <a16:creationId xmlns:a16="http://schemas.microsoft.com/office/drawing/2014/main" id="{FBFC2F13-6910-3142-7FA0-001DC4758331}"/>
                    </a:ext>
                  </a:extLst>
                </p:cNvPr>
                <p:cNvSpPr>
                  <a:spLocks/>
                </p:cNvSpPr>
                <p:nvPr/>
              </p:nvSpPr>
              <p:spPr bwMode="auto">
                <a:xfrm>
                  <a:off x="1684509" y="143744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5" name="Freeform 280">
                  <a:extLst>
                    <a:ext uri="{FF2B5EF4-FFF2-40B4-BE49-F238E27FC236}">
                      <a16:creationId xmlns:a16="http://schemas.microsoft.com/office/drawing/2014/main" id="{CCBA3A56-F643-47F5-0039-9C7E8A15EB84}"/>
                    </a:ext>
                  </a:extLst>
                </p:cNvPr>
                <p:cNvSpPr>
                  <a:spLocks/>
                </p:cNvSpPr>
                <p:nvPr/>
              </p:nvSpPr>
              <p:spPr bwMode="auto">
                <a:xfrm>
                  <a:off x="1684652" y="143748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6" name="Freeform 281">
                  <a:extLst>
                    <a:ext uri="{FF2B5EF4-FFF2-40B4-BE49-F238E27FC236}">
                      <a16:creationId xmlns:a16="http://schemas.microsoft.com/office/drawing/2014/main" id="{B3E6DEF9-3357-825D-70E3-6B6B958ED168}"/>
                    </a:ext>
                  </a:extLst>
                </p:cNvPr>
                <p:cNvSpPr>
                  <a:spLocks/>
                </p:cNvSpPr>
                <p:nvPr/>
              </p:nvSpPr>
              <p:spPr bwMode="auto">
                <a:xfrm>
                  <a:off x="1684569" y="143748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7" name="Freeform 282">
                  <a:extLst>
                    <a:ext uri="{FF2B5EF4-FFF2-40B4-BE49-F238E27FC236}">
                      <a16:creationId xmlns:a16="http://schemas.microsoft.com/office/drawing/2014/main" id="{40BCF085-DCAE-16D9-44B9-1A58FC912904}"/>
                    </a:ext>
                  </a:extLst>
                </p:cNvPr>
                <p:cNvSpPr>
                  <a:spLocks/>
                </p:cNvSpPr>
                <p:nvPr/>
              </p:nvSpPr>
              <p:spPr bwMode="auto">
                <a:xfrm>
                  <a:off x="1684908" y="143749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68" name="Freeform 283">
                  <a:extLst>
                    <a:ext uri="{FF2B5EF4-FFF2-40B4-BE49-F238E27FC236}">
                      <a16:creationId xmlns:a16="http://schemas.microsoft.com/office/drawing/2014/main" id="{5B960A0D-4EB4-F91B-3E39-CEC2F187CECB}"/>
                    </a:ext>
                  </a:extLst>
                </p:cNvPr>
                <p:cNvSpPr>
                  <a:spLocks/>
                </p:cNvSpPr>
                <p:nvPr/>
              </p:nvSpPr>
              <p:spPr bwMode="auto">
                <a:xfrm>
                  <a:off x="1684847" y="143748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4169" name="Freeform 284">
                  <a:extLst>
                    <a:ext uri="{FF2B5EF4-FFF2-40B4-BE49-F238E27FC236}">
                      <a16:creationId xmlns:a16="http://schemas.microsoft.com/office/drawing/2014/main" id="{A2FBEC11-A3CB-B012-6F4D-854A7212482E}"/>
                    </a:ext>
                  </a:extLst>
                </p:cNvPr>
                <p:cNvSpPr>
                  <a:spLocks/>
                </p:cNvSpPr>
                <p:nvPr/>
              </p:nvSpPr>
              <p:spPr bwMode="auto">
                <a:xfrm>
                  <a:off x="1684749" y="143742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4170" name="Freeform 285">
                  <a:extLst>
                    <a:ext uri="{FF2B5EF4-FFF2-40B4-BE49-F238E27FC236}">
                      <a16:creationId xmlns:a16="http://schemas.microsoft.com/office/drawing/2014/main" id="{9495476C-1305-DD8E-7E7F-23D3CAC9A61D}"/>
                    </a:ext>
                  </a:extLst>
                </p:cNvPr>
                <p:cNvSpPr>
                  <a:spLocks/>
                </p:cNvSpPr>
                <p:nvPr/>
              </p:nvSpPr>
              <p:spPr bwMode="auto">
                <a:xfrm flipH="1">
                  <a:off x="1684826" y="143751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1" name="Freeform 286">
                  <a:extLst>
                    <a:ext uri="{FF2B5EF4-FFF2-40B4-BE49-F238E27FC236}">
                      <a16:creationId xmlns:a16="http://schemas.microsoft.com/office/drawing/2014/main" id="{8B10C4EE-8333-1E07-C54A-55F16DDB3420}"/>
                    </a:ext>
                  </a:extLst>
                </p:cNvPr>
                <p:cNvSpPr>
                  <a:spLocks/>
                </p:cNvSpPr>
                <p:nvPr/>
              </p:nvSpPr>
              <p:spPr bwMode="auto">
                <a:xfrm>
                  <a:off x="1684659" y="143763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2" name="Freeform 287">
                  <a:extLst>
                    <a:ext uri="{FF2B5EF4-FFF2-40B4-BE49-F238E27FC236}">
                      <a16:creationId xmlns:a16="http://schemas.microsoft.com/office/drawing/2014/main" id="{EE5E523C-EB3C-E016-DF16-18012C847F09}"/>
                    </a:ext>
                  </a:extLst>
                </p:cNvPr>
                <p:cNvSpPr>
                  <a:spLocks/>
                </p:cNvSpPr>
                <p:nvPr/>
              </p:nvSpPr>
              <p:spPr bwMode="auto">
                <a:xfrm flipH="1">
                  <a:off x="1684679" y="143754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3" name="Freeform 288">
                  <a:extLst>
                    <a:ext uri="{FF2B5EF4-FFF2-40B4-BE49-F238E27FC236}">
                      <a16:creationId xmlns:a16="http://schemas.microsoft.com/office/drawing/2014/main" id="{88FD1AE4-CCBF-2691-A16F-1E98D6890BFF}"/>
                    </a:ext>
                  </a:extLst>
                </p:cNvPr>
                <p:cNvSpPr>
                  <a:spLocks/>
                </p:cNvSpPr>
                <p:nvPr/>
              </p:nvSpPr>
              <p:spPr bwMode="auto">
                <a:xfrm flipH="1">
                  <a:off x="1684796" y="143756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4" name="Freeform 289">
                  <a:extLst>
                    <a:ext uri="{FF2B5EF4-FFF2-40B4-BE49-F238E27FC236}">
                      <a16:creationId xmlns:a16="http://schemas.microsoft.com/office/drawing/2014/main" id="{D7B96CBA-CF58-A91F-F136-716A03E846FD}"/>
                    </a:ext>
                  </a:extLst>
                </p:cNvPr>
                <p:cNvSpPr>
                  <a:spLocks/>
                </p:cNvSpPr>
                <p:nvPr/>
              </p:nvSpPr>
              <p:spPr bwMode="auto">
                <a:xfrm flipH="1">
                  <a:off x="1684831" y="143755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5" name="Freeform 290">
                  <a:extLst>
                    <a:ext uri="{FF2B5EF4-FFF2-40B4-BE49-F238E27FC236}">
                      <a16:creationId xmlns:a16="http://schemas.microsoft.com/office/drawing/2014/main" id="{789956A2-764F-0995-A8C7-E51372A3150A}"/>
                    </a:ext>
                  </a:extLst>
                </p:cNvPr>
                <p:cNvSpPr>
                  <a:spLocks/>
                </p:cNvSpPr>
                <p:nvPr/>
              </p:nvSpPr>
              <p:spPr bwMode="auto">
                <a:xfrm flipH="1">
                  <a:off x="1684695" y="143746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6" name="Freeform 291">
                  <a:extLst>
                    <a:ext uri="{FF2B5EF4-FFF2-40B4-BE49-F238E27FC236}">
                      <a16:creationId xmlns:a16="http://schemas.microsoft.com/office/drawing/2014/main" id="{A04853EC-79DA-56E2-BF22-0D1BBD0764D1}"/>
                    </a:ext>
                  </a:extLst>
                </p:cNvPr>
                <p:cNvSpPr>
                  <a:spLocks/>
                </p:cNvSpPr>
                <p:nvPr/>
              </p:nvSpPr>
              <p:spPr bwMode="auto">
                <a:xfrm>
                  <a:off x="1684915" y="143749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77" name="Line 292">
                  <a:extLst>
                    <a:ext uri="{FF2B5EF4-FFF2-40B4-BE49-F238E27FC236}">
                      <a16:creationId xmlns:a16="http://schemas.microsoft.com/office/drawing/2014/main" id="{F6754638-1904-E09E-9842-AB3EA25BA8F8}"/>
                    </a:ext>
                  </a:extLst>
                </p:cNvPr>
                <p:cNvSpPr>
                  <a:spLocks noChangeShapeType="1"/>
                </p:cNvSpPr>
                <p:nvPr/>
              </p:nvSpPr>
              <p:spPr bwMode="auto">
                <a:xfrm>
                  <a:off x="1684747" y="143766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78" name="Line 293">
                  <a:extLst>
                    <a:ext uri="{FF2B5EF4-FFF2-40B4-BE49-F238E27FC236}">
                      <a16:creationId xmlns:a16="http://schemas.microsoft.com/office/drawing/2014/main" id="{B3F0E32B-A92F-6B5F-1E33-8D48D3F84366}"/>
                    </a:ext>
                  </a:extLst>
                </p:cNvPr>
                <p:cNvSpPr>
                  <a:spLocks noChangeShapeType="1"/>
                </p:cNvSpPr>
                <p:nvPr/>
              </p:nvSpPr>
              <p:spPr bwMode="auto">
                <a:xfrm flipH="1">
                  <a:off x="1684787" y="143766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79" name="Freeform 294">
                  <a:extLst>
                    <a:ext uri="{FF2B5EF4-FFF2-40B4-BE49-F238E27FC236}">
                      <a16:creationId xmlns:a16="http://schemas.microsoft.com/office/drawing/2014/main" id="{3A0B01D4-8AA5-790F-6679-A94CABD44B79}"/>
                    </a:ext>
                  </a:extLst>
                </p:cNvPr>
                <p:cNvSpPr>
                  <a:spLocks/>
                </p:cNvSpPr>
                <p:nvPr/>
              </p:nvSpPr>
              <p:spPr bwMode="auto">
                <a:xfrm>
                  <a:off x="1684785" y="143764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180" name="Freeform 295">
                  <a:extLst>
                    <a:ext uri="{FF2B5EF4-FFF2-40B4-BE49-F238E27FC236}">
                      <a16:creationId xmlns:a16="http://schemas.microsoft.com/office/drawing/2014/main" id="{7DBA9833-BC12-EF99-D803-70EB2CE77900}"/>
                    </a:ext>
                  </a:extLst>
                </p:cNvPr>
                <p:cNvSpPr>
                  <a:spLocks/>
                </p:cNvSpPr>
                <p:nvPr/>
              </p:nvSpPr>
              <p:spPr bwMode="auto">
                <a:xfrm flipH="1">
                  <a:off x="1684643" y="143774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81" name="Freeform 296">
                  <a:extLst>
                    <a:ext uri="{FF2B5EF4-FFF2-40B4-BE49-F238E27FC236}">
                      <a16:creationId xmlns:a16="http://schemas.microsoft.com/office/drawing/2014/main" id="{C9541FD0-EC83-B0F1-29A2-91E5243DE54A}"/>
                    </a:ext>
                  </a:extLst>
                </p:cNvPr>
                <p:cNvSpPr>
                  <a:spLocks/>
                </p:cNvSpPr>
                <p:nvPr/>
              </p:nvSpPr>
              <p:spPr bwMode="auto">
                <a:xfrm flipH="1">
                  <a:off x="1684835" y="143773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182" name="Freeform 297">
                  <a:extLst>
                    <a:ext uri="{FF2B5EF4-FFF2-40B4-BE49-F238E27FC236}">
                      <a16:creationId xmlns:a16="http://schemas.microsoft.com/office/drawing/2014/main" id="{681407D9-8382-C77E-4CDC-24C21E2EDF9E}"/>
                    </a:ext>
                  </a:extLst>
                </p:cNvPr>
                <p:cNvSpPr>
                  <a:spLocks/>
                </p:cNvSpPr>
                <p:nvPr/>
              </p:nvSpPr>
              <p:spPr bwMode="auto">
                <a:xfrm flipH="1">
                  <a:off x="1684714" y="143753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83" name="Freeform 298">
                  <a:extLst>
                    <a:ext uri="{FF2B5EF4-FFF2-40B4-BE49-F238E27FC236}">
                      <a16:creationId xmlns:a16="http://schemas.microsoft.com/office/drawing/2014/main" id="{631F67A5-4D10-8A72-5D43-33AA4FC270F2}"/>
                    </a:ext>
                  </a:extLst>
                </p:cNvPr>
                <p:cNvSpPr>
                  <a:spLocks/>
                </p:cNvSpPr>
                <p:nvPr/>
              </p:nvSpPr>
              <p:spPr bwMode="auto">
                <a:xfrm flipH="1">
                  <a:off x="1684509" y="143755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nvGrpSpPr>
                <p:cNvPr id="4184" name="Group 299">
                  <a:extLst>
                    <a:ext uri="{FF2B5EF4-FFF2-40B4-BE49-F238E27FC236}">
                      <a16:creationId xmlns:a16="http://schemas.microsoft.com/office/drawing/2014/main" id="{73CE4B2A-3CC1-8F66-49CC-C48F8DF60E37}"/>
                    </a:ext>
                  </a:extLst>
                </p:cNvPr>
                <p:cNvGrpSpPr>
                  <a:grpSpLocks/>
                </p:cNvGrpSpPr>
                <p:nvPr/>
              </p:nvGrpSpPr>
              <p:grpSpPr bwMode="auto">
                <a:xfrm>
                  <a:off x="1684500" y="1437574"/>
                  <a:ext cx="124" cy="67"/>
                  <a:chOff x="1684500" y="1437574"/>
                  <a:chExt cx="124" cy="89"/>
                </a:xfrm>
              </p:grpSpPr>
              <p:sp>
                <p:nvSpPr>
                  <p:cNvPr id="4191" name="Freeform 300">
                    <a:extLst>
                      <a:ext uri="{FF2B5EF4-FFF2-40B4-BE49-F238E27FC236}">
                        <a16:creationId xmlns:a16="http://schemas.microsoft.com/office/drawing/2014/main" id="{003986E4-FF21-976F-E483-D450C3B4C2C4}"/>
                      </a:ext>
                    </a:extLst>
                  </p:cNvPr>
                  <p:cNvSpPr>
                    <a:spLocks/>
                  </p:cNvSpPr>
                  <p:nvPr/>
                </p:nvSpPr>
                <p:spPr bwMode="auto">
                  <a:xfrm flipH="1">
                    <a:off x="1684500" y="143757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92" name="Freeform 301">
                    <a:extLst>
                      <a:ext uri="{FF2B5EF4-FFF2-40B4-BE49-F238E27FC236}">
                        <a16:creationId xmlns:a16="http://schemas.microsoft.com/office/drawing/2014/main" id="{05E82575-A49C-2274-0155-919BCEF98172}"/>
                      </a:ext>
                    </a:extLst>
                  </p:cNvPr>
                  <p:cNvSpPr>
                    <a:spLocks/>
                  </p:cNvSpPr>
                  <p:nvPr/>
                </p:nvSpPr>
                <p:spPr bwMode="auto">
                  <a:xfrm flipH="1">
                    <a:off x="1684544"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93" name="Freeform 302">
                    <a:extLst>
                      <a:ext uri="{FF2B5EF4-FFF2-40B4-BE49-F238E27FC236}">
                        <a16:creationId xmlns:a16="http://schemas.microsoft.com/office/drawing/2014/main" id="{4A2500E1-9E7F-0F43-F449-A9DC1389EDCC}"/>
                      </a:ext>
                    </a:extLst>
                  </p:cNvPr>
                  <p:cNvSpPr>
                    <a:spLocks/>
                  </p:cNvSpPr>
                  <p:nvPr/>
                </p:nvSpPr>
                <p:spPr bwMode="auto">
                  <a:xfrm flipH="1">
                    <a:off x="1684529"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94" name="Freeform 303">
                    <a:extLst>
                      <a:ext uri="{FF2B5EF4-FFF2-40B4-BE49-F238E27FC236}">
                        <a16:creationId xmlns:a16="http://schemas.microsoft.com/office/drawing/2014/main" id="{A80CE8F2-211D-7805-2C6A-746A05B13F5E}"/>
                      </a:ext>
                    </a:extLst>
                  </p:cNvPr>
                  <p:cNvSpPr>
                    <a:spLocks/>
                  </p:cNvSpPr>
                  <p:nvPr/>
                </p:nvSpPr>
                <p:spPr bwMode="auto">
                  <a:xfrm flipH="1">
                    <a:off x="1684515" y="143761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grpSp>
              <p:nvGrpSpPr>
                <p:cNvPr id="4185" name="Group 304">
                  <a:extLst>
                    <a:ext uri="{FF2B5EF4-FFF2-40B4-BE49-F238E27FC236}">
                      <a16:creationId xmlns:a16="http://schemas.microsoft.com/office/drawing/2014/main" id="{D21BAB7D-53BF-883E-A7E6-E0F438608DA2}"/>
                    </a:ext>
                  </a:extLst>
                </p:cNvPr>
                <p:cNvGrpSpPr>
                  <a:grpSpLocks/>
                </p:cNvGrpSpPr>
                <p:nvPr/>
              </p:nvGrpSpPr>
              <p:grpSpPr bwMode="auto">
                <a:xfrm flipH="1">
                  <a:off x="1684888" y="1437589"/>
                  <a:ext cx="122" cy="70"/>
                  <a:chOff x="1684888" y="1437589"/>
                  <a:chExt cx="124" cy="89"/>
                </a:xfrm>
              </p:grpSpPr>
              <p:sp>
                <p:nvSpPr>
                  <p:cNvPr id="4187" name="Freeform 305">
                    <a:extLst>
                      <a:ext uri="{FF2B5EF4-FFF2-40B4-BE49-F238E27FC236}">
                        <a16:creationId xmlns:a16="http://schemas.microsoft.com/office/drawing/2014/main" id="{BB99E479-0F05-E0F8-B68B-D09100C23403}"/>
                      </a:ext>
                    </a:extLst>
                  </p:cNvPr>
                  <p:cNvSpPr>
                    <a:spLocks/>
                  </p:cNvSpPr>
                  <p:nvPr/>
                </p:nvSpPr>
                <p:spPr bwMode="auto">
                  <a:xfrm flipH="1">
                    <a:off x="1684888" y="143758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188" name="Freeform 306">
                    <a:extLst>
                      <a:ext uri="{FF2B5EF4-FFF2-40B4-BE49-F238E27FC236}">
                        <a16:creationId xmlns:a16="http://schemas.microsoft.com/office/drawing/2014/main" id="{3BFF6315-A015-8515-832E-6C675B2158BB}"/>
                      </a:ext>
                    </a:extLst>
                  </p:cNvPr>
                  <p:cNvSpPr>
                    <a:spLocks/>
                  </p:cNvSpPr>
                  <p:nvPr/>
                </p:nvSpPr>
                <p:spPr bwMode="auto">
                  <a:xfrm flipH="1">
                    <a:off x="1684932"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89" name="Freeform 307">
                    <a:extLst>
                      <a:ext uri="{FF2B5EF4-FFF2-40B4-BE49-F238E27FC236}">
                        <a16:creationId xmlns:a16="http://schemas.microsoft.com/office/drawing/2014/main" id="{CDBE8C82-531F-64CA-F73C-BEDD853C60A3}"/>
                      </a:ext>
                    </a:extLst>
                  </p:cNvPr>
                  <p:cNvSpPr>
                    <a:spLocks/>
                  </p:cNvSpPr>
                  <p:nvPr/>
                </p:nvSpPr>
                <p:spPr bwMode="auto">
                  <a:xfrm flipH="1">
                    <a:off x="1684917"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190" name="Freeform 308">
                    <a:extLst>
                      <a:ext uri="{FF2B5EF4-FFF2-40B4-BE49-F238E27FC236}">
                        <a16:creationId xmlns:a16="http://schemas.microsoft.com/office/drawing/2014/main" id="{1756CEC0-18F7-5CD1-F451-CDBF6C95C4E8}"/>
                      </a:ext>
                    </a:extLst>
                  </p:cNvPr>
                  <p:cNvSpPr>
                    <a:spLocks/>
                  </p:cNvSpPr>
                  <p:nvPr/>
                </p:nvSpPr>
                <p:spPr bwMode="auto">
                  <a:xfrm flipH="1">
                    <a:off x="1684903" y="143763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sp>
              <p:nvSpPr>
                <p:cNvPr id="4186" name="Freeform 309">
                  <a:extLst>
                    <a:ext uri="{FF2B5EF4-FFF2-40B4-BE49-F238E27FC236}">
                      <a16:creationId xmlns:a16="http://schemas.microsoft.com/office/drawing/2014/main" id="{651BF0B3-95D3-F657-79D0-929E2FE50FAE}"/>
                    </a:ext>
                  </a:extLst>
                </p:cNvPr>
                <p:cNvSpPr>
                  <a:spLocks/>
                </p:cNvSpPr>
                <p:nvPr/>
              </p:nvSpPr>
              <p:spPr bwMode="auto">
                <a:xfrm>
                  <a:off x="1684924" y="143757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grpSp>
          <p:nvGrpSpPr>
            <p:cNvPr id="74" name="グループ化 73">
              <a:extLst>
                <a:ext uri="{FF2B5EF4-FFF2-40B4-BE49-F238E27FC236}">
                  <a16:creationId xmlns:a16="http://schemas.microsoft.com/office/drawing/2014/main" id="{36248883-4E91-1477-994C-5B31AC3EE277}"/>
                </a:ext>
              </a:extLst>
            </p:cNvPr>
            <p:cNvGrpSpPr/>
            <p:nvPr/>
          </p:nvGrpSpPr>
          <p:grpSpPr>
            <a:xfrm flipH="1">
              <a:off x="891298" y="2491804"/>
              <a:ext cx="1035905" cy="1475423"/>
              <a:chOff x="0" y="0"/>
              <a:chExt cx="1165411" cy="1583046"/>
            </a:xfrm>
          </p:grpSpPr>
          <p:grpSp>
            <p:nvGrpSpPr>
              <p:cNvPr id="75" name="グループ化 74">
                <a:extLst>
                  <a:ext uri="{FF2B5EF4-FFF2-40B4-BE49-F238E27FC236}">
                    <a16:creationId xmlns:a16="http://schemas.microsoft.com/office/drawing/2014/main" id="{4D797DDE-909E-7F8F-C1BB-8B3C7F7AAF90}"/>
                  </a:ext>
                </a:extLst>
              </p:cNvPr>
              <p:cNvGrpSpPr/>
              <p:nvPr/>
            </p:nvGrpSpPr>
            <p:grpSpPr>
              <a:xfrm>
                <a:off x="0" y="122339"/>
                <a:ext cx="1165411" cy="1460707"/>
                <a:chOff x="0" y="122339"/>
                <a:chExt cx="3871912" cy="4852987"/>
              </a:xfrm>
            </p:grpSpPr>
            <p:grpSp>
              <p:nvGrpSpPr>
                <p:cNvPr id="111" name="Group 1242">
                  <a:extLst>
                    <a:ext uri="{FF2B5EF4-FFF2-40B4-BE49-F238E27FC236}">
                      <a16:creationId xmlns:a16="http://schemas.microsoft.com/office/drawing/2014/main" id="{7CAFE182-6882-D54B-EB08-93E0513875CD}"/>
                    </a:ext>
                  </a:extLst>
                </p:cNvPr>
                <p:cNvGrpSpPr>
                  <a:grpSpLocks/>
                </p:cNvGrpSpPr>
                <p:nvPr/>
              </p:nvGrpSpPr>
              <p:grpSpPr bwMode="auto">
                <a:xfrm rot="4313774">
                  <a:off x="-230982" y="353321"/>
                  <a:ext cx="1304925" cy="842962"/>
                  <a:chOff x="-230982" y="353321"/>
                  <a:chExt cx="352" cy="220"/>
                </a:xfrm>
              </p:grpSpPr>
              <p:sp>
                <p:nvSpPr>
                  <p:cNvPr id="376" name="Freeform 112">
                    <a:extLst>
                      <a:ext uri="{FF2B5EF4-FFF2-40B4-BE49-F238E27FC236}">
                        <a16:creationId xmlns:a16="http://schemas.microsoft.com/office/drawing/2014/main" id="{0B3B68D9-3EBD-955F-F70F-25B3E410CF99}"/>
                      </a:ext>
                    </a:extLst>
                  </p:cNvPr>
                  <p:cNvSpPr>
                    <a:spLocks/>
                  </p:cNvSpPr>
                  <p:nvPr/>
                </p:nvSpPr>
                <p:spPr bwMode="auto">
                  <a:xfrm>
                    <a:off x="-230982" y="353321"/>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77" name="Freeform 113">
                    <a:extLst>
                      <a:ext uri="{FF2B5EF4-FFF2-40B4-BE49-F238E27FC236}">
                        <a16:creationId xmlns:a16="http://schemas.microsoft.com/office/drawing/2014/main" id="{77BD2FC8-222F-5DC7-A81F-15F8EBF6DC21}"/>
                      </a:ext>
                    </a:extLst>
                  </p:cNvPr>
                  <p:cNvSpPr>
                    <a:spLocks/>
                  </p:cNvSpPr>
                  <p:nvPr/>
                </p:nvSpPr>
                <p:spPr bwMode="auto">
                  <a:xfrm>
                    <a:off x="-230809" y="353335"/>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8" name="Freeform 114">
                    <a:extLst>
                      <a:ext uri="{FF2B5EF4-FFF2-40B4-BE49-F238E27FC236}">
                        <a16:creationId xmlns:a16="http://schemas.microsoft.com/office/drawing/2014/main" id="{B39DD777-08DD-9F1D-8D9C-D16A0E7B8C34}"/>
                      </a:ext>
                    </a:extLst>
                  </p:cNvPr>
                  <p:cNvSpPr>
                    <a:spLocks/>
                  </p:cNvSpPr>
                  <p:nvPr/>
                </p:nvSpPr>
                <p:spPr bwMode="auto">
                  <a:xfrm>
                    <a:off x="-230754" y="353462"/>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9" name="Line 115">
                    <a:extLst>
                      <a:ext uri="{FF2B5EF4-FFF2-40B4-BE49-F238E27FC236}">
                        <a16:creationId xmlns:a16="http://schemas.microsoft.com/office/drawing/2014/main" id="{8C2312F1-B2E3-4CD9-79FC-C8A8C152DA52}"/>
                      </a:ext>
                    </a:extLst>
                  </p:cNvPr>
                  <p:cNvSpPr>
                    <a:spLocks noChangeShapeType="1"/>
                  </p:cNvSpPr>
                  <p:nvPr/>
                </p:nvSpPr>
                <p:spPr bwMode="auto">
                  <a:xfrm flipV="1">
                    <a:off x="-230845" y="353403"/>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80" name="Freeform 116">
                    <a:extLst>
                      <a:ext uri="{FF2B5EF4-FFF2-40B4-BE49-F238E27FC236}">
                        <a16:creationId xmlns:a16="http://schemas.microsoft.com/office/drawing/2014/main" id="{9FBAA94C-2929-D42D-A970-DE2E86DE66AE}"/>
                      </a:ext>
                    </a:extLst>
                  </p:cNvPr>
                  <p:cNvSpPr>
                    <a:spLocks/>
                  </p:cNvSpPr>
                  <p:nvPr/>
                </p:nvSpPr>
                <p:spPr bwMode="auto">
                  <a:xfrm>
                    <a:off x="-230839" y="353482"/>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81" name="Freeform 117">
                    <a:extLst>
                      <a:ext uri="{FF2B5EF4-FFF2-40B4-BE49-F238E27FC236}">
                        <a16:creationId xmlns:a16="http://schemas.microsoft.com/office/drawing/2014/main" id="{8590BA92-E9D3-98DF-80F8-9AC20823146A}"/>
                      </a:ext>
                    </a:extLst>
                  </p:cNvPr>
                  <p:cNvSpPr>
                    <a:spLocks/>
                  </p:cNvSpPr>
                  <p:nvPr/>
                </p:nvSpPr>
                <p:spPr bwMode="auto">
                  <a:xfrm>
                    <a:off x="-230852" y="353434"/>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82" name="Line 118">
                    <a:extLst>
                      <a:ext uri="{FF2B5EF4-FFF2-40B4-BE49-F238E27FC236}">
                        <a16:creationId xmlns:a16="http://schemas.microsoft.com/office/drawing/2014/main" id="{195E1ECC-B3D0-E277-17D0-9F263208D559}"/>
                      </a:ext>
                    </a:extLst>
                  </p:cNvPr>
                  <p:cNvSpPr>
                    <a:spLocks noChangeShapeType="1"/>
                  </p:cNvSpPr>
                  <p:nvPr/>
                </p:nvSpPr>
                <p:spPr bwMode="auto">
                  <a:xfrm flipH="1">
                    <a:off x="-230654" y="353407"/>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12" name="Freeform 85">
                  <a:extLst>
                    <a:ext uri="{FF2B5EF4-FFF2-40B4-BE49-F238E27FC236}">
                      <a16:creationId xmlns:a16="http://schemas.microsoft.com/office/drawing/2014/main" id="{76748D69-E27B-6ECB-5B26-0EC292637319}"/>
                    </a:ext>
                  </a:extLst>
                </p:cNvPr>
                <p:cNvSpPr>
                  <a:spLocks/>
                </p:cNvSpPr>
                <p:nvPr/>
              </p:nvSpPr>
              <p:spPr bwMode="auto">
                <a:xfrm>
                  <a:off x="2752725" y="4494314"/>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13" name="Freeform 86">
                  <a:extLst>
                    <a:ext uri="{FF2B5EF4-FFF2-40B4-BE49-F238E27FC236}">
                      <a16:creationId xmlns:a16="http://schemas.microsoft.com/office/drawing/2014/main" id="{AC302118-51E9-F7D7-CDC5-A22ACCA1B225}"/>
                    </a:ext>
                  </a:extLst>
                </p:cNvPr>
                <p:cNvSpPr>
                  <a:spLocks/>
                </p:cNvSpPr>
                <p:nvPr/>
              </p:nvSpPr>
              <p:spPr bwMode="auto">
                <a:xfrm>
                  <a:off x="1352550" y="4418114"/>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10" name="Freeform 87">
                  <a:extLst>
                    <a:ext uri="{FF2B5EF4-FFF2-40B4-BE49-F238E27FC236}">
                      <a16:creationId xmlns:a16="http://schemas.microsoft.com/office/drawing/2014/main" id="{B067AFAD-239D-B1C4-647E-707BBD0CF96D}"/>
                    </a:ext>
                  </a:extLst>
                </p:cNvPr>
                <p:cNvSpPr>
                  <a:spLocks/>
                </p:cNvSpPr>
                <p:nvPr/>
              </p:nvSpPr>
              <p:spPr bwMode="auto">
                <a:xfrm>
                  <a:off x="1304925" y="3465614"/>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22" name="Freeform 88">
                  <a:extLst>
                    <a:ext uri="{FF2B5EF4-FFF2-40B4-BE49-F238E27FC236}">
                      <a16:creationId xmlns:a16="http://schemas.microsoft.com/office/drawing/2014/main" id="{36529E31-61E3-DDD0-DD79-90E3302FAC59}"/>
                    </a:ext>
                  </a:extLst>
                </p:cNvPr>
                <p:cNvSpPr>
                  <a:spLocks/>
                </p:cNvSpPr>
                <p:nvPr/>
              </p:nvSpPr>
              <p:spPr bwMode="auto">
                <a:xfrm>
                  <a:off x="352425" y="1198664"/>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23" name="Freeform 89">
                  <a:extLst>
                    <a:ext uri="{FF2B5EF4-FFF2-40B4-BE49-F238E27FC236}">
                      <a16:creationId xmlns:a16="http://schemas.microsoft.com/office/drawing/2014/main" id="{10365E57-5D47-D42C-8850-796B827F861C}"/>
                    </a:ext>
                  </a:extLst>
                </p:cNvPr>
                <p:cNvSpPr>
                  <a:spLocks/>
                </p:cNvSpPr>
                <p:nvPr/>
              </p:nvSpPr>
              <p:spPr bwMode="auto">
                <a:xfrm>
                  <a:off x="1609725" y="2308326"/>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24" name="Freeform 90">
                  <a:extLst>
                    <a:ext uri="{FF2B5EF4-FFF2-40B4-BE49-F238E27FC236}">
                      <a16:creationId xmlns:a16="http://schemas.microsoft.com/office/drawing/2014/main" id="{B2EA0FD5-DD82-0FA3-E2CD-3F916A46C0BB}"/>
                    </a:ext>
                  </a:extLst>
                </p:cNvPr>
                <p:cNvSpPr>
                  <a:spLocks/>
                </p:cNvSpPr>
                <p:nvPr/>
              </p:nvSpPr>
              <p:spPr bwMode="auto">
                <a:xfrm>
                  <a:off x="2781300" y="2298801"/>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25" name="Freeform 91">
                  <a:extLst>
                    <a:ext uri="{FF2B5EF4-FFF2-40B4-BE49-F238E27FC236}">
                      <a16:creationId xmlns:a16="http://schemas.microsoft.com/office/drawing/2014/main" id="{09FBB56E-7BAE-1787-6E52-92AEC36BFF54}"/>
                    </a:ext>
                  </a:extLst>
                </p:cNvPr>
                <p:cNvSpPr>
                  <a:spLocks/>
                </p:cNvSpPr>
                <p:nvPr/>
              </p:nvSpPr>
              <p:spPr bwMode="auto">
                <a:xfrm>
                  <a:off x="400050" y="1603476"/>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26" name="Freeform 92">
                  <a:extLst>
                    <a:ext uri="{FF2B5EF4-FFF2-40B4-BE49-F238E27FC236}">
                      <a16:creationId xmlns:a16="http://schemas.microsoft.com/office/drawing/2014/main" id="{D3A8C469-7CFA-8327-A443-09A1C7D9ACF4}"/>
                    </a:ext>
                  </a:extLst>
                </p:cNvPr>
                <p:cNvSpPr>
                  <a:spLocks/>
                </p:cNvSpPr>
                <p:nvPr/>
              </p:nvSpPr>
              <p:spPr bwMode="auto">
                <a:xfrm>
                  <a:off x="1657350" y="2141639"/>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327" name="Freeform 93">
                  <a:extLst>
                    <a:ext uri="{FF2B5EF4-FFF2-40B4-BE49-F238E27FC236}">
                      <a16:creationId xmlns:a16="http://schemas.microsoft.com/office/drawing/2014/main" id="{2A361BE0-AF31-5A6A-35BF-4B6F32F29824}"/>
                    </a:ext>
                  </a:extLst>
                </p:cNvPr>
                <p:cNvSpPr>
                  <a:spLocks/>
                </p:cNvSpPr>
                <p:nvPr/>
              </p:nvSpPr>
              <p:spPr bwMode="auto">
                <a:xfrm>
                  <a:off x="2052637" y="1855889"/>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328" name="Freeform 94">
                  <a:extLst>
                    <a:ext uri="{FF2B5EF4-FFF2-40B4-BE49-F238E27FC236}">
                      <a16:creationId xmlns:a16="http://schemas.microsoft.com/office/drawing/2014/main" id="{F3DCF6E8-A803-08E5-464B-295735C7B33E}"/>
                    </a:ext>
                  </a:extLst>
                </p:cNvPr>
                <p:cNvSpPr>
                  <a:spLocks/>
                </p:cNvSpPr>
                <p:nvPr/>
              </p:nvSpPr>
              <p:spPr bwMode="auto">
                <a:xfrm>
                  <a:off x="2024062" y="2570264"/>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29" name="Freeform 95">
                  <a:extLst>
                    <a:ext uri="{FF2B5EF4-FFF2-40B4-BE49-F238E27FC236}">
                      <a16:creationId xmlns:a16="http://schemas.microsoft.com/office/drawing/2014/main" id="{36314DF9-94AC-B982-668E-FAB42215BFF4}"/>
                    </a:ext>
                  </a:extLst>
                </p:cNvPr>
                <p:cNvSpPr>
                  <a:spLocks/>
                </p:cNvSpPr>
                <p:nvPr/>
              </p:nvSpPr>
              <p:spPr bwMode="auto">
                <a:xfrm>
                  <a:off x="1971675" y="3375126"/>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30" name="Freeform 96">
                  <a:extLst>
                    <a:ext uri="{FF2B5EF4-FFF2-40B4-BE49-F238E27FC236}">
                      <a16:creationId xmlns:a16="http://schemas.microsoft.com/office/drawing/2014/main" id="{A3B4DC5C-FEE5-60E1-BCC7-AF2FA85595F7}"/>
                    </a:ext>
                  </a:extLst>
                </p:cNvPr>
                <p:cNvSpPr>
                  <a:spLocks/>
                </p:cNvSpPr>
                <p:nvPr/>
              </p:nvSpPr>
              <p:spPr bwMode="auto">
                <a:xfrm>
                  <a:off x="1762125" y="2779814"/>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31" name="Freeform 97">
                  <a:extLst>
                    <a:ext uri="{FF2B5EF4-FFF2-40B4-BE49-F238E27FC236}">
                      <a16:creationId xmlns:a16="http://schemas.microsoft.com/office/drawing/2014/main" id="{C037E582-7B68-7314-44BD-F5123B4D8B2A}"/>
                    </a:ext>
                  </a:extLst>
                </p:cNvPr>
                <p:cNvSpPr>
                  <a:spLocks/>
                </p:cNvSpPr>
                <p:nvPr/>
              </p:nvSpPr>
              <p:spPr bwMode="auto">
                <a:xfrm>
                  <a:off x="1971675" y="3013176"/>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32" name="Freeform 98">
                  <a:extLst>
                    <a:ext uri="{FF2B5EF4-FFF2-40B4-BE49-F238E27FC236}">
                      <a16:creationId xmlns:a16="http://schemas.microsoft.com/office/drawing/2014/main" id="{E77D22EE-8A2F-72C9-01C3-54F717DA37FC}"/>
                    </a:ext>
                  </a:extLst>
                </p:cNvPr>
                <p:cNvSpPr>
                  <a:spLocks/>
                </p:cNvSpPr>
                <p:nvPr/>
              </p:nvSpPr>
              <p:spPr bwMode="auto">
                <a:xfrm>
                  <a:off x="1800225" y="2917926"/>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62" name="Freeform 99">
                  <a:extLst>
                    <a:ext uri="{FF2B5EF4-FFF2-40B4-BE49-F238E27FC236}">
                      <a16:creationId xmlns:a16="http://schemas.microsoft.com/office/drawing/2014/main" id="{5E5A162E-B68F-FA9C-DF11-6062F9A83266}"/>
                    </a:ext>
                  </a:extLst>
                </p:cNvPr>
                <p:cNvSpPr>
                  <a:spLocks/>
                </p:cNvSpPr>
                <p:nvPr/>
              </p:nvSpPr>
              <p:spPr bwMode="auto">
                <a:xfrm>
                  <a:off x="2914650" y="2160689"/>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63" name="Freeform 100">
                  <a:extLst>
                    <a:ext uri="{FF2B5EF4-FFF2-40B4-BE49-F238E27FC236}">
                      <a16:creationId xmlns:a16="http://schemas.microsoft.com/office/drawing/2014/main" id="{07E136A1-F16D-ABB2-5F3C-469B7DEDA88F}"/>
                    </a:ext>
                  </a:extLst>
                </p:cNvPr>
                <p:cNvSpPr>
                  <a:spLocks/>
                </p:cNvSpPr>
                <p:nvPr/>
              </p:nvSpPr>
              <p:spPr bwMode="auto">
                <a:xfrm>
                  <a:off x="1590675" y="2279751"/>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64" name="Line 101">
                  <a:extLst>
                    <a:ext uri="{FF2B5EF4-FFF2-40B4-BE49-F238E27FC236}">
                      <a16:creationId xmlns:a16="http://schemas.microsoft.com/office/drawing/2014/main" id="{AECD79C4-C8AA-A975-F623-0A7B77AA74B9}"/>
                    </a:ext>
                  </a:extLst>
                </p:cNvPr>
                <p:cNvSpPr>
                  <a:spLocks noChangeShapeType="1"/>
                </p:cNvSpPr>
                <p:nvPr/>
              </p:nvSpPr>
              <p:spPr bwMode="auto">
                <a:xfrm flipH="1">
                  <a:off x="2433637" y="3679926"/>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5" name="Line 102">
                  <a:extLst>
                    <a:ext uri="{FF2B5EF4-FFF2-40B4-BE49-F238E27FC236}">
                      <a16:creationId xmlns:a16="http://schemas.microsoft.com/office/drawing/2014/main" id="{8F9FFF07-F5C0-385A-A975-895E000072EA}"/>
                    </a:ext>
                  </a:extLst>
                </p:cNvPr>
                <p:cNvSpPr>
                  <a:spLocks noChangeShapeType="1"/>
                </p:cNvSpPr>
                <p:nvPr/>
              </p:nvSpPr>
              <p:spPr bwMode="auto">
                <a:xfrm>
                  <a:off x="2157412" y="3698976"/>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6" name="Line 103">
                  <a:extLst>
                    <a:ext uri="{FF2B5EF4-FFF2-40B4-BE49-F238E27FC236}">
                      <a16:creationId xmlns:a16="http://schemas.microsoft.com/office/drawing/2014/main" id="{FD3E767E-EA47-51C2-CA2A-ADD53CB6B1DC}"/>
                    </a:ext>
                  </a:extLst>
                </p:cNvPr>
                <p:cNvSpPr>
                  <a:spLocks noChangeShapeType="1"/>
                </p:cNvSpPr>
                <p:nvPr/>
              </p:nvSpPr>
              <p:spPr bwMode="auto">
                <a:xfrm>
                  <a:off x="2309812" y="3670401"/>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7" name="Freeform 104">
                  <a:extLst>
                    <a:ext uri="{FF2B5EF4-FFF2-40B4-BE49-F238E27FC236}">
                      <a16:creationId xmlns:a16="http://schemas.microsoft.com/office/drawing/2014/main" id="{375D19D0-D575-B320-5B70-B94166AE13D6}"/>
                    </a:ext>
                  </a:extLst>
                </p:cNvPr>
                <p:cNvSpPr>
                  <a:spLocks/>
                </p:cNvSpPr>
                <p:nvPr/>
              </p:nvSpPr>
              <p:spPr bwMode="auto">
                <a:xfrm>
                  <a:off x="2867025" y="4456214"/>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68" name="Freeform 105">
                  <a:extLst>
                    <a:ext uri="{FF2B5EF4-FFF2-40B4-BE49-F238E27FC236}">
                      <a16:creationId xmlns:a16="http://schemas.microsoft.com/office/drawing/2014/main" id="{D52EE165-F830-0B5B-0A53-A8DDD35299DE}"/>
                    </a:ext>
                  </a:extLst>
                </p:cNvPr>
                <p:cNvSpPr>
                  <a:spLocks/>
                </p:cNvSpPr>
                <p:nvPr/>
              </p:nvSpPr>
              <p:spPr bwMode="auto">
                <a:xfrm>
                  <a:off x="1857375" y="4384776"/>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9" name="Freeform 106">
                  <a:extLst>
                    <a:ext uri="{FF2B5EF4-FFF2-40B4-BE49-F238E27FC236}">
                      <a16:creationId xmlns:a16="http://schemas.microsoft.com/office/drawing/2014/main" id="{C5786245-358C-D984-7185-F4720D262D62}"/>
                    </a:ext>
                  </a:extLst>
                </p:cNvPr>
                <p:cNvSpPr>
                  <a:spLocks/>
                </p:cNvSpPr>
                <p:nvPr/>
              </p:nvSpPr>
              <p:spPr bwMode="auto">
                <a:xfrm>
                  <a:off x="2366962" y="2751239"/>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0" name="Freeform 119">
                  <a:extLst>
                    <a:ext uri="{FF2B5EF4-FFF2-40B4-BE49-F238E27FC236}">
                      <a16:creationId xmlns:a16="http://schemas.microsoft.com/office/drawing/2014/main" id="{04873929-847C-5B7B-A20B-92977B58B8D9}"/>
                    </a:ext>
                  </a:extLst>
                </p:cNvPr>
                <p:cNvSpPr>
                  <a:spLocks/>
                </p:cNvSpPr>
                <p:nvPr/>
              </p:nvSpPr>
              <p:spPr bwMode="auto">
                <a:xfrm rot="4099062">
                  <a:off x="442912" y="1051027"/>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71" name="Freeform 107">
                  <a:extLst>
                    <a:ext uri="{FF2B5EF4-FFF2-40B4-BE49-F238E27FC236}">
                      <a16:creationId xmlns:a16="http://schemas.microsoft.com/office/drawing/2014/main" id="{3A5B54A2-A84D-5393-E0B0-5400CF7D1A93}"/>
                    </a:ext>
                  </a:extLst>
                </p:cNvPr>
                <p:cNvSpPr>
                  <a:spLocks/>
                </p:cNvSpPr>
                <p:nvPr/>
              </p:nvSpPr>
              <p:spPr bwMode="auto">
                <a:xfrm>
                  <a:off x="2857500" y="3032226"/>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372" name="Freeform 109">
                  <a:extLst>
                    <a:ext uri="{FF2B5EF4-FFF2-40B4-BE49-F238E27FC236}">
                      <a16:creationId xmlns:a16="http://schemas.microsoft.com/office/drawing/2014/main" id="{FD53C893-0401-4BE0-5EBF-E74B63243F98}"/>
                    </a:ext>
                  </a:extLst>
                </p:cNvPr>
                <p:cNvSpPr>
                  <a:spLocks/>
                </p:cNvSpPr>
                <p:nvPr/>
              </p:nvSpPr>
              <p:spPr bwMode="auto">
                <a:xfrm rot="3577719">
                  <a:off x="2990850" y="332273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3" name="Freeform 110">
                  <a:extLst>
                    <a:ext uri="{FF2B5EF4-FFF2-40B4-BE49-F238E27FC236}">
                      <a16:creationId xmlns:a16="http://schemas.microsoft.com/office/drawing/2014/main" id="{926D5741-1CFB-C367-633B-D837DD08140C}"/>
                    </a:ext>
                  </a:extLst>
                </p:cNvPr>
                <p:cNvSpPr>
                  <a:spLocks/>
                </p:cNvSpPr>
                <p:nvPr/>
              </p:nvSpPr>
              <p:spPr bwMode="auto">
                <a:xfrm rot="3577719">
                  <a:off x="3048000" y="341798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4" name="Freeform 111">
                  <a:extLst>
                    <a:ext uri="{FF2B5EF4-FFF2-40B4-BE49-F238E27FC236}">
                      <a16:creationId xmlns:a16="http://schemas.microsoft.com/office/drawing/2014/main" id="{4555CD2F-A325-9126-DF45-75216D58E09D}"/>
                    </a:ext>
                  </a:extLst>
                </p:cNvPr>
                <p:cNvSpPr>
                  <a:spLocks/>
                </p:cNvSpPr>
                <p:nvPr/>
              </p:nvSpPr>
              <p:spPr bwMode="auto">
                <a:xfrm rot="3577719">
                  <a:off x="3128962" y="3494189"/>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375" name="Freeform 108">
                  <a:extLst>
                    <a:ext uri="{FF2B5EF4-FFF2-40B4-BE49-F238E27FC236}">
                      <a16:creationId xmlns:a16="http://schemas.microsoft.com/office/drawing/2014/main" id="{4416F601-F831-7CEF-6590-9D78866370B5}"/>
                    </a:ext>
                  </a:extLst>
                </p:cNvPr>
                <p:cNvSpPr>
                  <a:spLocks/>
                </p:cNvSpPr>
                <p:nvPr/>
              </p:nvSpPr>
              <p:spPr bwMode="auto">
                <a:xfrm>
                  <a:off x="3238500" y="3041751"/>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76" name="グループ化 75">
                <a:extLst>
                  <a:ext uri="{FF2B5EF4-FFF2-40B4-BE49-F238E27FC236}">
                    <a16:creationId xmlns:a16="http://schemas.microsoft.com/office/drawing/2014/main" id="{4FCF6867-7AFD-1A24-ADB8-508CFA96AB1F}"/>
                  </a:ext>
                </a:extLst>
              </p:cNvPr>
              <p:cNvGrpSpPr/>
              <p:nvPr/>
            </p:nvGrpSpPr>
            <p:grpSpPr>
              <a:xfrm flipH="1">
                <a:off x="260292" y="0"/>
                <a:ext cx="781854" cy="779598"/>
                <a:chOff x="260292" y="0"/>
                <a:chExt cx="885825" cy="1204916"/>
              </a:xfrm>
            </p:grpSpPr>
            <p:sp>
              <p:nvSpPr>
                <p:cNvPr id="77" name="Freeform 927">
                  <a:extLst>
                    <a:ext uri="{FF2B5EF4-FFF2-40B4-BE49-F238E27FC236}">
                      <a16:creationId xmlns:a16="http://schemas.microsoft.com/office/drawing/2014/main" id="{C78DDBCE-9498-40C4-2178-8367AFD3D849}"/>
                    </a:ext>
                  </a:extLst>
                </p:cNvPr>
                <p:cNvSpPr>
                  <a:spLocks/>
                </p:cNvSpPr>
                <p:nvPr/>
              </p:nvSpPr>
              <p:spPr bwMode="auto">
                <a:xfrm>
                  <a:off x="260292"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78" name="Freeform 928">
                  <a:extLst>
                    <a:ext uri="{FF2B5EF4-FFF2-40B4-BE49-F238E27FC236}">
                      <a16:creationId xmlns:a16="http://schemas.microsoft.com/office/drawing/2014/main" id="{6C83D720-2620-41EC-305E-D4EB70CDC048}"/>
                    </a:ext>
                  </a:extLst>
                </p:cNvPr>
                <p:cNvSpPr>
                  <a:spLocks/>
                </p:cNvSpPr>
                <p:nvPr/>
              </p:nvSpPr>
              <p:spPr bwMode="auto">
                <a:xfrm>
                  <a:off x="868874"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79" name="Freeform 929">
                  <a:extLst>
                    <a:ext uri="{FF2B5EF4-FFF2-40B4-BE49-F238E27FC236}">
                      <a16:creationId xmlns:a16="http://schemas.microsoft.com/office/drawing/2014/main" id="{A8416B94-79E2-6C1A-C284-8DD1BBC95FC5}"/>
                    </a:ext>
                  </a:extLst>
                </p:cNvPr>
                <p:cNvSpPr>
                  <a:spLocks/>
                </p:cNvSpPr>
                <p:nvPr/>
              </p:nvSpPr>
              <p:spPr bwMode="auto">
                <a:xfrm>
                  <a:off x="641219"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0" name="Freeform 930">
                  <a:extLst>
                    <a:ext uri="{FF2B5EF4-FFF2-40B4-BE49-F238E27FC236}">
                      <a16:creationId xmlns:a16="http://schemas.microsoft.com/office/drawing/2014/main" id="{1C6BDC9B-C9C0-6836-3AF8-72467860908F}"/>
                    </a:ext>
                  </a:extLst>
                </p:cNvPr>
                <p:cNvSpPr>
                  <a:spLocks/>
                </p:cNvSpPr>
                <p:nvPr/>
              </p:nvSpPr>
              <p:spPr bwMode="auto">
                <a:xfrm>
                  <a:off x="679537"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1" name="Freeform 931">
                  <a:extLst>
                    <a:ext uri="{FF2B5EF4-FFF2-40B4-BE49-F238E27FC236}">
                      <a16:creationId xmlns:a16="http://schemas.microsoft.com/office/drawing/2014/main" id="{6226A856-22E3-83C5-B3E7-75EB43C383C3}"/>
                    </a:ext>
                  </a:extLst>
                </p:cNvPr>
                <p:cNvSpPr>
                  <a:spLocks/>
                </p:cNvSpPr>
                <p:nvPr/>
              </p:nvSpPr>
              <p:spPr bwMode="auto">
                <a:xfrm>
                  <a:off x="826048"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2" name="Freeform 932">
                  <a:extLst>
                    <a:ext uri="{FF2B5EF4-FFF2-40B4-BE49-F238E27FC236}">
                      <a16:creationId xmlns:a16="http://schemas.microsoft.com/office/drawing/2014/main" id="{95F3D09B-ECB2-A227-3D1F-C76EEE7C0457}"/>
                    </a:ext>
                  </a:extLst>
                </p:cNvPr>
                <p:cNvSpPr>
                  <a:spLocks/>
                </p:cNvSpPr>
                <p:nvPr/>
              </p:nvSpPr>
              <p:spPr bwMode="auto">
                <a:xfrm>
                  <a:off x="510487"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3" name="Freeform 933">
                  <a:extLst>
                    <a:ext uri="{FF2B5EF4-FFF2-40B4-BE49-F238E27FC236}">
                      <a16:creationId xmlns:a16="http://schemas.microsoft.com/office/drawing/2014/main" id="{64FD4317-8D9E-2523-89F0-88CA4D6ED468}"/>
                    </a:ext>
                  </a:extLst>
                </p:cNvPr>
                <p:cNvSpPr>
                  <a:spLocks/>
                </p:cNvSpPr>
                <p:nvPr/>
              </p:nvSpPr>
              <p:spPr bwMode="auto">
                <a:xfrm>
                  <a:off x="805762"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4" name="Freeform 934">
                  <a:extLst>
                    <a:ext uri="{FF2B5EF4-FFF2-40B4-BE49-F238E27FC236}">
                      <a16:creationId xmlns:a16="http://schemas.microsoft.com/office/drawing/2014/main" id="{63E14870-2ED2-B8E4-7AE6-16E9E1EECCBB}"/>
                    </a:ext>
                  </a:extLst>
                </p:cNvPr>
                <p:cNvSpPr>
                  <a:spLocks/>
                </p:cNvSpPr>
                <p:nvPr/>
              </p:nvSpPr>
              <p:spPr bwMode="auto">
                <a:xfrm>
                  <a:off x="370738"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5" name="Freeform 935">
                  <a:extLst>
                    <a:ext uri="{FF2B5EF4-FFF2-40B4-BE49-F238E27FC236}">
                      <a16:creationId xmlns:a16="http://schemas.microsoft.com/office/drawing/2014/main" id="{903DC190-6129-BFC5-AB93-42936E81D5D4}"/>
                    </a:ext>
                  </a:extLst>
                </p:cNvPr>
                <p:cNvSpPr>
                  <a:spLocks/>
                </p:cNvSpPr>
                <p:nvPr/>
              </p:nvSpPr>
              <p:spPr bwMode="auto">
                <a:xfrm>
                  <a:off x="456391"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6" name="Freeform 936">
                  <a:extLst>
                    <a:ext uri="{FF2B5EF4-FFF2-40B4-BE49-F238E27FC236}">
                      <a16:creationId xmlns:a16="http://schemas.microsoft.com/office/drawing/2014/main" id="{5CDD88B7-A54E-54EE-DFCB-9736C61B4480}"/>
                    </a:ext>
                  </a:extLst>
                </p:cNvPr>
                <p:cNvSpPr>
                  <a:spLocks/>
                </p:cNvSpPr>
                <p:nvPr/>
              </p:nvSpPr>
              <p:spPr bwMode="auto">
                <a:xfrm>
                  <a:off x="675029"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7" name="Freeform 937">
                  <a:extLst>
                    <a:ext uri="{FF2B5EF4-FFF2-40B4-BE49-F238E27FC236}">
                      <a16:creationId xmlns:a16="http://schemas.microsoft.com/office/drawing/2014/main" id="{3F04D890-238A-4ED9-9CF3-0D7FCB95F45E}"/>
                    </a:ext>
                  </a:extLst>
                </p:cNvPr>
                <p:cNvSpPr>
                  <a:spLocks/>
                </p:cNvSpPr>
                <p:nvPr/>
              </p:nvSpPr>
              <p:spPr bwMode="auto">
                <a:xfrm>
                  <a:off x="780968"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8" name="Freeform 938">
                  <a:extLst>
                    <a:ext uri="{FF2B5EF4-FFF2-40B4-BE49-F238E27FC236}">
                      <a16:creationId xmlns:a16="http://schemas.microsoft.com/office/drawing/2014/main" id="{6F648752-396A-22C5-1936-F9085B5C310D}"/>
                    </a:ext>
                  </a:extLst>
                </p:cNvPr>
                <p:cNvSpPr>
                  <a:spLocks/>
                </p:cNvSpPr>
                <p:nvPr/>
              </p:nvSpPr>
              <p:spPr bwMode="auto">
                <a:xfrm>
                  <a:off x="997352"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89" name="Freeform 939">
                  <a:extLst>
                    <a:ext uri="{FF2B5EF4-FFF2-40B4-BE49-F238E27FC236}">
                      <a16:creationId xmlns:a16="http://schemas.microsoft.com/office/drawing/2014/main" id="{E5B67CD3-66AF-CA25-8A57-BF8E24CEC145}"/>
                    </a:ext>
                  </a:extLst>
                </p:cNvPr>
                <p:cNvSpPr>
                  <a:spLocks/>
                </p:cNvSpPr>
                <p:nvPr/>
              </p:nvSpPr>
              <p:spPr bwMode="auto">
                <a:xfrm>
                  <a:off x="627695"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0" name="Freeform 940">
                  <a:extLst>
                    <a:ext uri="{FF2B5EF4-FFF2-40B4-BE49-F238E27FC236}">
                      <a16:creationId xmlns:a16="http://schemas.microsoft.com/office/drawing/2014/main" id="{7F087B9F-31D3-B3F5-538F-45E5368C1E4B}"/>
                    </a:ext>
                  </a:extLst>
                </p:cNvPr>
                <p:cNvSpPr>
                  <a:spLocks/>
                </p:cNvSpPr>
                <p:nvPr/>
              </p:nvSpPr>
              <p:spPr bwMode="auto">
                <a:xfrm>
                  <a:off x="636711"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1" name="Freeform 941">
                  <a:extLst>
                    <a:ext uri="{FF2B5EF4-FFF2-40B4-BE49-F238E27FC236}">
                      <a16:creationId xmlns:a16="http://schemas.microsoft.com/office/drawing/2014/main" id="{DE19FDD8-F5B6-86FA-0902-FFEC4C96F481}"/>
                    </a:ext>
                  </a:extLst>
                </p:cNvPr>
                <p:cNvSpPr>
                  <a:spLocks/>
                </p:cNvSpPr>
                <p:nvPr/>
              </p:nvSpPr>
              <p:spPr bwMode="auto">
                <a:xfrm>
                  <a:off x="636711"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2" name="Freeform 942">
                  <a:extLst>
                    <a:ext uri="{FF2B5EF4-FFF2-40B4-BE49-F238E27FC236}">
                      <a16:creationId xmlns:a16="http://schemas.microsoft.com/office/drawing/2014/main" id="{7ED0C735-56A0-A66A-A660-8BF22C072D1F}"/>
                    </a:ext>
                  </a:extLst>
                </p:cNvPr>
                <p:cNvSpPr>
                  <a:spLocks/>
                </p:cNvSpPr>
                <p:nvPr/>
              </p:nvSpPr>
              <p:spPr bwMode="auto">
                <a:xfrm>
                  <a:off x="650235"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3" name="Freeform 943">
                  <a:extLst>
                    <a:ext uri="{FF2B5EF4-FFF2-40B4-BE49-F238E27FC236}">
                      <a16:creationId xmlns:a16="http://schemas.microsoft.com/office/drawing/2014/main" id="{2FDB65EC-71E4-FEDC-CBA8-AE33954963B0}"/>
                    </a:ext>
                  </a:extLst>
                </p:cNvPr>
                <p:cNvSpPr>
                  <a:spLocks/>
                </p:cNvSpPr>
                <p:nvPr/>
              </p:nvSpPr>
              <p:spPr bwMode="auto">
                <a:xfrm>
                  <a:off x="1019893"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4" name="Freeform 944">
                  <a:extLst>
                    <a:ext uri="{FF2B5EF4-FFF2-40B4-BE49-F238E27FC236}">
                      <a16:creationId xmlns:a16="http://schemas.microsoft.com/office/drawing/2014/main" id="{4B8377CC-6237-3554-59CF-7F840950E53F}"/>
                    </a:ext>
                  </a:extLst>
                </p:cNvPr>
                <p:cNvSpPr>
                  <a:spLocks/>
                </p:cNvSpPr>
                <p:nvPr/>
              </p:nvSpPr>
              <p:spPr bwMode="auto">
                <a:xfrm>
                  <a:off x="298610"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5" name="Freeform 945">
                  <a:extLst>
                    <a:ext uri="{FF2B5EF4-FFF2-40B4-BE49-F238E27FC236}">
                      <a16:creationId xmlns:a16="http://schemas.microsoft.com/office/drawing/2014/main" id="{527AC527-3489-5F81-EA4E-88A173C78B31}"/>
                    </a:ext>
                  </a:extLst>
                </p:cNvPr>
                <p:cNvSpPr>
                  <a:spLocks/>
                </p:cNvSpPr>
                <p:nvPr/>
              </p:nvSpPr>
              <p:spPr bwMode="auto">
                <a:xfrm>
                  <a:off x="332420"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6" name="Freeform 946">
                  <a:extLst>
                    <a:ext uri="{FF2B5EF4-FFF2-40B4-BE49-F238E27FC236}">
                      <a16:creationId xmlns:a16="http://schemas.microsoft.com/office/drawing/2014/main" id="{EA1F7253-5F70-EC2F-6B0A-C1F5B51C725E}"/>
                    </a:ext>
                  </a:extLst>
                </p:cNvPr>
                <p:cNvSpPr>
                  <a:spLocks/>
                </p:cNvSpPr>
                <p:nvPr/>
              </p:nvSpPr>
              <p:spPr bwMode="auto">
                <a:xfrm>
                  <a:off x="316642"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7" name="Freeform 947">
                  <a:extLst>
                    <a:ext uri="{FF2B5EF4-FFF2-40B4-BE49-F238E27FC236}">
                      <a16:creationId xmlns:a16="http://schemas.microsoft.com/office/drawing/2014/main" id="{732C3586-EC3B-2660-3CD7-0F92A97AE9E7}"/>
                    </a:ext>
                  </a:extLst>
                </p:cNvPr>
                <p:cNvSpPr>
                  <a:spLocks/>
                </p:cNvSpPr>
                <p:nvPr/>
              </p:nvSpPr>
              <p:spPr bwMode="auto">
                <a:xfrm>
                  <a:off x="519503"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8" name="Freeform 948">
                  <a:extLst>
                    <a:ext uri="{FF2B5EF4-FFF2-40B4-BE49-F238E27FC236}">
                      <a16:creationId xmlns:a16="http://schemas.microsoft.com/office/drawing/2014/main" id="{9AE79C2C-7892-7CA1-865E-F9F0D1E05A9D}"/>
                    </a:ext>
                  </a:extLst>
                </p:cNvPr>
                <p:cNvSpPr>
                  <a:spLocks/>
                </p:cNvSpPr>
                <p:nvPr/>
              </p:nvSpPr>
              <p:spPr bwMode="auto">
                <a:xfrm>
                  <a:off x="566837"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99" name="Freeform 949">
                  <a:extLst>
                    <a:ext uri="{FF2B5EF4-FFF2-40B4-BE49-F238E27FC236}">
                      <a16:creationId xmlns:a16="http://schemas.microsoft.com/office/drawing/2014/main" id="{D491AFCF-3CB3-E97B-00C2-03E37D3BDE00}"/>
                    </a:ext>
                  </a:extLst>
                </p:cNvPr>
                <p:cNvSpPr>
                  <a:spLocks/>
                </p:cNvSpPr>
                <p:nvPr/>
              </p:nvSpPr>
              <p:spPr bwMode="auto">
                <a:xfrm>
                  <a:off x="557821"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0" name="Freeform 950">
                  <a:extLst>
                    <a:ext uri="{FF2B5EF4-FFF2-40B4-BE49-F238E27FC236}">
                      <a16:creationId xmlns:a16="http://schemas.microsoft.com/office/drawing/2014/main" id="{973B57B9-5A37-9037-9796-02FEE8BC0600}"/>
                    </a:ext>
                  </a:extLst>
                </p:cNvPr>
                <p:cNvSpPr>
                  <a:spLocks/>
                </p:cNvSpPr>
                <p:nvPr/>
              </p:nvSpPr>
              <p:spPr bwMode="auto">
                <a:xfrm>
                  <a:off x="814778"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1" name="Freeform 951">
                  <a:extLst>
                    <a:ext uri="{FF2B5EF4-FFF2-40B4-BE49-F238E27FC236}">
                      <a16:creationId xmlns:a16="http://schemas.microsoft.com/office/drawing/2014/main" id="{9F1E81E6-3AB0-4643-21E1-2AFE7EDCC3D4}"/>
                    </a:ext>
                  </a:extLst>
                </p:cNvPr>
                <p:cNvSpPr>
                  <a:spLocks/>
                </p:cNvSpPr>
                <p:nvPr/>
              </p:nvSpPr>
              <p:spPr bwMode="auto">
                <a:xfrm>
                  <a:off x="846334"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2" name="Freeform 952">
                  <a:extLst>
                    <a:ext uri="{FF2B5EF4-FFF2-40B4-BE49-F238E27FC236}">
                      <a16:creationId xmlns:a16="http://schemas.microsoft.com/office/drawing/2014/main" id="{82C766B6-1761-54E4-D7E8-AC787A65B612}"/>
                    </a:ext>
                  </a:extLst>
                </p:cNvPr>
                <p:cNvSpPr>
                  <a:spLocks/>
                </p:cNvSpPr>
                <p:nvPr/>
              </p:nvSpPr>
              <p:spPr bwMode="auto">
                <a:xfrm>
                  <a:off x="285086"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3" name="Freeform 953">
                  <a:extLst>
                    <a:ext uri="{FF2B5EF4-FFF2-40B4-BE49-F238E27FC236}">
                      <a16:creationId xmlns:a16="http://schemas.microsoft.com/office/drawing/2014/main" id="{6F265C8F-8E44-500B-5D05-503A5E6B6A77}"/>
                    </a:ext>
                  </a:extLst>
                </p:cNvPr>
                <p:cNvSpPr>
                  <a:spLocks/>
                </p:cNvSpPr>
                <p:nvPr/>
              </p:nvSpPr>
              <p:spPr bwMode="auto">
                <a:xfrm>
                  <a:off x="422581"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4" name="Freeform 954">
                  <a:extLst>
                    <a:ext uri="{FF2B5EF4-FFF2-40B4-BE49-F238E27FC236}">
                      <a16:creationId xmlns:a16="http://schemas.microsoft.com/office/drawing/2014/main" id="{C2E78846-09E7-8F59-8173-E0BC10401178}"/>
                    </a:ext>
                  </a:extLst>
                </p:cNvPr>
                <p:cNvSpPr>
                  <a:spLocks/>
                </p:cNvSpPr>
                <p:nvPr/>
              </p:nvSpPr>
              <p:spPr bwMode="auto">
                <a:xfrm>
                  <a:off x="995098"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nvGrpSpPr>
                <p:cNvPr id="105" name="Group 955">
                  <a:extLst>
                    <a:ext uri="{FF2B5EF4-FFF2-40B4-BE49-F238E27FC236}">
                      <a16:creationId xmlns:a16="http://schemas.microsoft.com/office/drawing/2014/main" id="{31B5E51A-0C99-7BDA-BD02-A7BD110ACE9E}"/>
                    </a:ext>
                  </a:extLst>
                </p:cNvPr>
                <p:cNvGrpSpPr>
                  <a:grpSpLocks/>
                </p:cNvGrpSpPr>
                <p:nvPr/>
              </p:nvGrpSpPr>
              <p:grpSpPr bwMode="auto">
                <a:xfrm rot="156919">
                  <a:off x="470095" y="77795"/>
                  <a:ext cx="448549" cy="274543"/>
                  <a:chOff x="470095" y="77795"/>
                  <a:chExt cx="92" cy="53"/>
                </a:xfrm>
              </p:grpSpPr>
              <p:sp>
                <p:nvSpPr>
                  <p:cNvPr id="107" name="Freeform 956">
                    <a:extLst>
                      <a:ext uri="{FF2B5EF4-FFF2-40B4-BE49-F238E27FC236}">
                        <a16:creationId xmlns:a16="http://schemas.microsoft.com/office/drawing/2014/main" id="{373F28BE-2F62-FC0C-4ACD-2DEDA72379E8}"/>
                      </a:ext>
                    </a:extLst>
                  </p:cNvPr>
                  <p:cNvSpPr>
                    <a:spLocks/>
                  </p:cNvSpPr>
                  <p:nvPr/>
                </p:nvSpPr>
                <p:spPr bwMode="auto">
                  <a:xfrm rot="20874315">
                    <a:off x="470122"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8" name="Freeform 957">
                    <a:extLst>
                      <a:ext uri="{FF2B5EF4-FFF2-40B4-BE49-F238E27FC236}">
                        <a16:creationId xmlns:a16="http://schemas.microsoft.com/office/drawing/2014/main" id="{48708791-C52B-1171-09F6-918EA351EA15}"/>
                      </a:ext>
                    </a:extLst>
                  </p:cNvPr>
                  <p:cNvSpPr>
                    <a:spLocks/>
                  </p:cNvSpPr>
                  <p:nvPr/>
                </p:nvSpPr>
                <p:spPr bwMode="auto">
                  <a:xfrm rot="20874315">
                    <a:off x="470136"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09" name="Freeform 958">
                    <a:extLst>
                      <a:ext uri="{FF2B5EF4-FFF2-40B4-BE49-F238E27FC236}">
                        <a16:creationId xmlns:a16="http://schemas.microsoft.com/office/drawing/2014/main" id="{4A8AC94A-56AE-86CC-9798-DB25FE11BD8A}"/>
                      </a:ext>
                    </a:extLst>
                  </p:cNvPr>
                  <p:cNvSpPr>
                    <a:spLocks/>
                  </p:cNvSpPr>
                  <p:nvPr/>
                </p:nvSpPr>
                <p:spPr bwMode="auto">
                  <a:xfrm rot="20874315">
                    <a:off x="470136"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10" name="WordArt 959">
                    <a:extLst>
                      <a:ext uri="{FF2B5EF4-FFF2-40B4-BE49-F238E27FC236}">
                        <a16:creationId xmlns:a16="http://schemas.microsoft.com/office/drawing/2014/main" id="{5984946E-DDC5-A96C-F1C5-6E1B811DC173}"/>
                      </a:ext>
                    </a:extLst>
                  </p:cNvPr>
                  <p:cNvSpPr>
                    <a:spLocks noChangeArrowheads="1" noChangeShapeType="1" noTextEdit="1"/>
                  </p:cNvSpPr>
                  <p:nvPr/>
                </p:nvSpPr>
                <p:spPr bwMode="auto">
                  <a:xfrm rot="21134871">
                    <a:off x="470095"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sp>
              <p:nvSpPr>
                <p:cNvPr id="106" name="Freeform 960">
                  <a:extLst>
                    <a:ext uri="{FF2B5EF4-FFF2-40B4-BE49-F238E27FC236}">
                      <a16:creationId xmlns:a16="http://schemas.microsoft.com/office/drawing/2014/main" id="{C1CA3F9B-22DE-1AB4-743A-EB014383A37E}"/>
                    </a:ext>
                  </a:extLst>
                </p:cNvPr>
                <p:cNvSpPr>
                  <a:spLocks/>
                </p:cNvSpPr>
                <p:nvPr/>
              </p:nvSpPr>
              <p:spPr bwMode="auto">
                <a:xfrm>
                  <a:off x="368484"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sp>
        <p:nvSpPr>
          <p:cNvPr id="4477" name="角丸四角形吹き出し 413">
            <a:extLst>
              <a:ext uri="{FF2B5EF4-FFF2-40B4-BE49-F238E27FC236}">
                <a16:creationId xmlns:a16="http://schemas.microsoft.com/office/drawing/2014/main" id="{6F1DF7F0-0BAC-C571-1428-51D16CFF03F1}"/>
              </a:ext>
            </a:extLst>
          </p:cNvPr>
          <p:cNvSpPr/>
          <p:nvPr/>
        </p:nvSpPr>
        <p:spPr>
          <a:xfrm>
            <a:off x="3650331" y="633990"/>
            <a:ext cx="2106562" cy="1665092"/>
          </a:xfrm>
          <a:prstGeom prst="wedgeRoundRectCallout">
            <a:avLst>
              <a:gd name="adj1" fmla="val -65655"/>
              <a:gd name="adj2" fmla="val 1324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t"/>
          <a:lstStyle/>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アルミパイプで</a:t>
            </a:r>
            <a:endParaRPr kumimoji="1" lang="en-US" altLang="ja-JP" dirty="0">
              <a:solidFill>
                <a:schemeClr val="tx1"/>
              </a:solidFill>
              <a:latin typeface="HGS創英角ﾎﾟｯﾌﾟ体" panose="040B0A00000000000000" pitchFamily="50" charset="-128"/>
              <a:ea typeface="HGS創英角ﾎﾟｯﾌﾟ体" panose="040B0A00000000000000" pitchFamily="50" charset="-128"/>
            </a:endParaRPr>
          </a:p>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作製できないか？</a:t>
            </a:r>
            <a:endParaRPr kumimoji="1" lang="ja-JP" altLang="en-US" dirty="0">
              <a:latin typeface="HGS創英角ﾎﾟｯﾌﾟ体" panose="040B0A00000000000000" pitchFamily="50" charset="-128"/>
              <a:ea typeface="HGS創英角ﾎﾟｯﾌﾟ体" panose="040B0A00000000000000" pitchFamily="50" charset="-128"/>
            </a:endParaRPr>
          </a:p>
        </p:txBody>
      </p:sp>
      <p:grpSp>
        <p:nvGrpSpPr>
          <p:cNvPr id="4478" name="グループ化 4477">
            <a:extLst>
              <a:ext uri="{FF2B5EF4-FFF2-40B4-BE49-F238E27FC236}">
                <a16:creationId xmlns:a16="http://schemas.microsoft.com/office/drawing/2014/main" id="{41EF2531-4616-C2DB-CE56-741E368D32E1}"/>
              </a:ext>
            </a:extLst>
          </p:cNvPr>
          <p:cNvGrpSpPr/>
          <p:nvPr/>
        </p:nvGrpSpPr>
        <p:grpSpPr>
          <a:xfrm>
            <a:off x="22965" y="775121"/>
            <a:ext cx="3323607" cy="2846380"/>
            <a:chOff x="71532" y="3951549"/>
            <a:chExt cx="3323607" cy="2846380"/>
          </a:xfrm>
        </p:grpSpPr>
        <p:sp>
          <p:nvSpPr>
            <p:cNvPr id="4479" name="角丸四角形吹き出し 415">
              <a:extLst>
                <a:ext uri="{FF2B5EF4-FFF2-40B4-BE49-F238E27FC236}">
                  <a16:creationId xmlns:a16="http://schemas.microsoft.com/office/drawing/2014/main" id="{D4E52AAB-DB95-F084-3F1B-13F848AB3795}"/>
                </a:ext>
              </a:extLst>
            </p:cNvPr>
            <p:cNvSpPr/>
            <p:nvPr/>
          </p:nvSpPr>
          <p:spPr>
            <a:xfrm>
              <a:off x="1777249" y="3951549"/>
              <a:ext cx="1617890" cy="381524"/>
            </a:xfrm>
            <a:prstGeom prst="wedgeRoundRectCallout">
              <a:avLst>
                <a:gd name="adj1" fmla="val -31261"/>
                <a:gd name="adj2" fmla="val 11848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a:solidFill>
                    <a:schemeClr val="tx1"/>
                  </a:solidFill>
                  <a:latin typeface="+mn-ea"/>
                </a:rPr>
                <a:t>木材で作製する？</a:t>
              </a:r>
              <a:endParaRPr kumimoji="1" lang="ja-JP" altLang="en-US" sz="1400" dirty="0">
                <a:latin typeface="+mn-ea"/>
              </a:endParaRPr>
            </a:p>
          </p:txBody>
        </p:sp>
        <p:sp>
          <p:nvSpPr>
            <p:cNvPr id="4480" name="角丸四角形吹き出し 416">
              <a:extLst>
                <a:ext uri="{FF2B5EF4-FFF2-40B4-BE49-F238E27FC236}">
                  <a16:creationId xmlns:a16="http://schemas.microsoft.com/office/drawing/2014/main" id="{DE002F26-0DE1-95AD-95FA-BFDA3305003D}"/>
                </a:ext>
              </a:extLst>
            </p:cNvPr>
            <p:cNvSpPr/>
            <p:nvPr/>
          </p:nvSpPr>
          <p:spPr>
            <a:xfrm>
              <a:off x="318673" y="4081677"/>
              <a:ext cx="1323501" cy="381524"/>
            </a:xfrm>
            <a:prstGeom prst="wedgeRoundRectCallout">
              <a:avLst>
                <a:gd name="adj1" fmla="val -11431"/>
                <a:gd name="adj2" fmla="val 9979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a:solidFill>
                    <a:schemeClr val="tx1"/>
                  </a:solidFill>
                  <a:latin typeface="+mn-ea"/>
                </a:rPr>
                <a:t>樹脂はどう？</a:t>
              </a:r>
              <a:endParaRPr kumimoji="1" lang="ja-JP" altLang="en-US" sz="1400" dirty="0">
                <a:latin typeface="+mn-ea"/>
              </a:endParaRPr>
            </a:p>
          </p:txBody>
        </p:sp>
        <p:sp>
          <p:nvSpPr>
            <p:cNvPr id="4481" name="角丸四角形吹き出し 417">
              <a:extLst>
                <a:ext uri="{FF2B5EF4-FFF2-40B4-BE49-F238E27FC236}">
                  <a16:creationId xmlns:a16="http://schemas.microsoft.com/office/drawing/2014/main" id="{7AB6ACA9-3DF4-DC9D-6854-F89AF84EFC6E}"/>
                </a:ext>
              </a:extLst>
            </p:cNvPr>
            <p:cNvSpPr/>
            <p:nvPr/>
          </p:nvSpPr>
          <p:spPr>
            <a:xfrm>
              <a:off x="71532" y="6416405"/>
              <a:ext cx="1856826" cy="381524"/>
            </a:xfrm>
            <a:prstGeom prst="wedgeRoundRectCallout">
              <a:avLst>
                <a:gd name="adj1" fmla="val -405"/>
                <a:gd name="adj2" fmla="val -11658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a:solidFill>
                    <a:schemeClr val="tx1"/>
                  </a:solidFill>
                  <a:latin typeface="+mn-ea"/>
                </a:rPr>
                <a:t>鉄は傷つきが怖いね</a:t>
              </a:r>
              <a:endParaRPr kumimoji="1" lang="ja-JP" altLang="en-US" sz="1400" dirty="0">
                <a:latin typeface="+mn-ea"/>
              </a:endParaRPr>
            </a:p>
          </p:txBody>
        </p:sp>
      </p:grpSp>
      <p:grpSp>
        <p:nvGrpSpPr>
          <p:cNvPr id="4482" name="グループ化 4481">
            <a:extLst>
              <a:ext uri="{FF2B5EF4-FFF2-40B4-BE49-F238E27FC236}">
                <a16:creationId xmlns:a16="http://schemas.microsoft.com/office/drawing/2014/main" id="{FF0B9895-5577-756D-FFE0-BB383C1E03DB}"/>
              </a:ext>
            </a:extLst>
          </p:cNvPr>
          <p:cNvGrpSpPr/>
          <p:nvPr/>
        </p:nvGrpSpPr>
        <p:grpSpPr>
          <a:xfrm>
            <a:off x="3954999" y="1245496"/>
            <a:ext cx="1520703" cy="1077837"/>
            <a:chOff x="4961809" y="4929379"/>
            <a:chExt cx="2183761" cy="1547798"/>
          </a:xfrm>
        </p:grpSpPr>
        <p:pic>
          <p:nvPicPr>
            <p:cNvPr id="4483" name="Picture 2" descr="https://www.tmehjapan.jp/wp-content/uploads/2020/05/AP1914J-SA-4-700x700.jpg">
              <a:extLst>
                <a:ext uri="{FF2B5EF4-FFF2-40B4-BE49-F238E27FC236}">
                  <a16:creationId xmlns:a16="http://schemas.microsoft.com/office/drawing/2014/main" id="{185F9D6C-EF7D-9FD9-0EFB-7E91A0B26657}"/>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100000">
                          <a14:foregroundMark x1="31000" y1="57286" x2="31286" y2="61429"/>
                          <a14:foregroundMark x1="31000" y1="67429" x2="29571" y2="70714"/>
                          <a14:foregroundMark x1="20857" y1="54571" x2="21571" y2="62571"/>
                          <a14:foregroundMark x1="23571" y1="58571" x2="26571" y2="67714"/>
                          <a14:foregroundMark x1="18143" y1="65286" x2="21143" y2="70143"/>
                          <a14:foregroundMark x1="20714" y1="53429" x2="18714" y2="54286"/>
                          <a14:foregroundMark x1="18143" y1="56714" x2="18143" y2="66143"/>
                          <a14:foregroundMark x1="22000" y1="53000" x2="21000" y2="53143"/>
                          <a14:foregroundMark x1="18429" y1="55571" x2="18000" y2="57000"/>
                          <a14:backgroundMark x1="28714" y1="71857" x2="99714" y2="50429"/>
                          <a14:backgroundMark x1="23857" y1="71714" x2="25286" y2="72143"/>
                        </a14:backgroundRemoval>
                      </a14:imgEffect>
                    </a14:imgLayer>
                  </a14:imgProps>
                </a:ext>
                <a:ext uri="{28A0092B-C50C-407E-A947-70E740481C1C}">
                  <a14:useLocalDpi xmlns:a14="http://schemas.microsoft.com/office/drawing/2010/main" val="0"/>
                </a:ext>
              </a:extLst>
            </a:blip>
            <a:srcRect l="17457" t="34015" r="33216" b="27973"/>
            <a:stretch/>
          </p:blipFill>
          <p:spPr bwMode="auto">
            <a:xfrm>
              <a:off x="5187172" y="4929379"/>
              <a:ext cx="1387855" cy="1069510"/>
            </a:xfrm>
            <a:prstGeom prst="rect">
              <a:avLst/>
            </a:prstGeom>
            <a:noFill/>
            <a:extLst>
              <a:ext uri="{909E8E84-426E-40DD-AFC4-6F175D3DCCD1}">
                <a14:hiddenFill xmlns:a14="http://schemas.microsoft.com/office/drawing/2010/main">
                  <a:solidFill>
                    <a:srgbClr val="FFFFFF"/>
                  </a:solidFill>
                </a14:hiddenFill>
              </a:ext>
            </a:extLst>
          </p:spPr>
        </p:pic>
        <p:sp>
          <p:nvSpPr>
            <p:cNvPr id="4485" name="テキスト ボックス 4484">
              <a:extLst>
                <a:ext uri="{FF2B5EF4-FFF2-40B4-BE49-F238E27FC236}">
                  <a16:creationId xmlns:a16="http://schemas.microsoft.com/office/drawing/2014/main" id="{57CE1FA1-2289-F350-D49A-BFE4EB4BDC66}"/>
                </a:ext>
              </a:extLst>
            </p:cNvPr>
            <p:cNvSpPr txBox="1"/>
            <p:nvPr/>
          </p:nvSpPr>
          <p:spPr>
            <a:xfrm>
              <a:off x="4961809" y="5946808"/>
              <a:ext cx="2183761" cy="530369"/>
            </a:xfrm>
            <a:prstGeom prst="rect">
              <a:avLst/>
            </a:prstGeom>
            <a:noFill/>
          </p:spPr>
          <p:txBody>
            <a:bodyPr wrap="square" rtlCol="0">
              <a:spAutoFit/>
            </a:bodyPr>
            <a:lstStyle/>
            <a:p>
              <a:r>
                <a:rPr kumimoji="1" lang="ja-JP" altLang="en-US" b="1" dirty="0"/>
                <a:t>アルミパイプ</a:t>
              </a:r>
            </a:p>
          </p:txBody>
        </p:sp>
      </p:grpSp>
      <p:pic>
        <p:nvPicPr>
          <p:cNvPr id="4487" name="図 4486">
            <a:extLst>
              <a:ext uri="{FF2B5EF4-FFF2-40B4-BE49-F238E27FC236}">
                <a16:creationId xmlns:a16="http://schemas.microsoft.com/office/drawing/2014/main" id="{66B2493F-078A-82CF-9894-A94326F9827B}"/>
              </a:ext>
            </a:extLst>
          </p:cNvPr>
          <p:cNvPicPr>
            <a:picLocks noChangeAspect="1"/>
          </p:cNvPicPr>
          <p:nvPr/>
        </p:nvPicPr>
        <p:blipFill>
          <a:blip r:embed="rId9"/>
          <a:stretch>
            <a:fillRect/>
          </a:stretch>
        </p:blipFill>
        <p:spPr>
          <a:xfrm>
            <a:off x="3727244" y="2716277"/>
            <a:ext cx="2212943" cy="766210"/>
          </a:xfrm>
          <a:prstGeom prst="rect">
            <a:avLst/>
          </a:prstGeom>
          <a:solidFill>
            <a:srgbClr val="FFFF00"/>
          </a:solidFill>
        </p:spPr>
      </p:pic>
      <p:grpSp>
        <p:nvGrpSpPr>
          <p:cNvPr id="334" name="グループ化 333">
            <a:extLst>
              <a:ext uri="{FF2B5EF4-FFF2-40B4-BE49-F238E27FC236}">
                <a16:creationId xmlns:a16="http://schemas.microsoft.com/office/drawing/2014/main" id="{BDCAFF52-9888-BE2F-0219-3E70B9083FAE}"/>
              </a:ext>
            </a:extLst>
          </p:cNvPr>
          <p:cNvGrpSpPr/>
          <p:nvPr/>
        </p:nvGrpSpPr>
        <p:grpSpPr>
          <a:xfrm>
            <a:off x="5723480" y="411377"/>
            <a:ext cx="6554744" cy="3317781"/>
            <a:chOff x="5733218" y="408961"/>
            <a:chExt cx="6554744" cy="3317781"/>
          </a:xfrm>
        </p:grpSpPr>
        <p:sp>
          <p:nvSpPr>
            <p:cNvPr id="275" name="正方形/長方形 274">
              <a:extLst>
                <a:ext uri="{FF2B5EF4-FFF2-40B4-BE49-F238E27FC236}">
                  <a16:creationId xmlns:a16="http://schemas.microsoft.com/office/drawing/2014/main" id="{854652A1-19A3-F27D-E9F0-46640F537844}"/>
                </a:ext>
              </a:extLst>
            </p:cNvPr>
            <p:cNvSpPr/>
            <p:nvPr/>
          </p:nvSpPr>
          <p:spPr>
            <a:xfrm>
              <a:off x="5978287" y="608941"/>
              <a:ext cx="6111286" cy="309656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13" name="図 312">
              <a:extLst>
                <a:ext uri="{FF2B5EF4-FFF2-40B4-BE49-F238E27FC236}">
                  <a16:creationId xmlns:a16="http://schemas.microsoft.com/office/drawing/2014/main" id="{ABAE2623-2B57-E20B-6563-3A5A30935161}"/>
                </a:ext>
              </a:extLst>
            </p:cNvPr>
            <p:cNvPicPr>
              <a:picLocks noChangeAspect="1"/>
            </p:cNvPicPr>
            <p:nvPr/>
          </p:nvPicPr>
          <p:blipFill>
            <a:blip r:embed="rId10"/>
            <a:stretch>
              <a:fillRect/>
            </a:stretch>
          </p:blipFill>
          <p:spPr>
            <a:xfrm flipH="1">
              <a:off x="9936608" y="630176"/>
              <a:ext cx="961748" cy="1789134"/>
            </a:xfrm>
            <a:prstGeom prst="rect">
              <a:avLst/>
            </a:prstGeom>
          </p:spPr>
        </p:pic>
        <p:pic>
          <p:nvPicPr>
            <p:cNvPr id="273" name="図 272">
              <a:extLst>
                <a:ext uri="{FF2B5EF4-FFF2-40B4-BE49-F238E27FC236}">
                  <a16:creationId xmlns:a16="http://schemas.microsoft.com/office/drawing/2014/main" id="{F3658DFA-F6D0-90D3-5704-21F80625316F}"/>
                </a:ext>
              </a:extLst>
            </p:cNvPr>
            <p:cNvPicPr>
              <a:picLocks noChangeAspect="1"/>
            </p:cNvPicPr>
            <p:nvPr/>
          </p:nvPicPr>
          <p:blipFill>
            <a:blip r:embed="rId11"/>
            <a:stretch>
              <a:fillRect/>
            </a:stretch>
          </p:blipFill>
          <p:spPr>
            <a:xfrm>
              <a:off x="6023414" y="630176"/>
              <a:ext cx="2467138" cy="1937125"/>
            </a:xfrm>
            <a:prstGeom prst="rect">
              <a:avLst/>
            </a:prstGeom>
          </p:spPr>
        </p:pic>
        <p:pic>
          <p:nvPicPr>
            <p:cNvPr id="277" name="図 276">
              <a:extLst>
                <a:ext uri="{FF2B5EF4-FFF2-40B4-BE49-F238E27FC236}">
                  <a16:creationId xmlns:a16="http://schemas.microsoft.com/office/drawing/2014/main" id="{E5E09576-F942-18D2-4F08-E158E186F7C4}"/>
                </a:ext>
              </a:extLst>
            </p:cNvPr>
            <p:cNvPicPr>
              <a:picLocks noChangeAspect="1"/>
            </p:cNvPicPr>
            <p:nvPr/>
          </p:nvPicPr>
          <p:blipFill>
            <a:blip r:embed="rId12"/>
            <a:stretch>
              <a:fillRect/>
            </a:stretch>
          </p:blipFill>
          <p:spPr>
            <a:xfrm flipH="1">
              <a:off x="9170856" y="1847478"/>
              <a:ext cx="1479557" cy="1662274"/>
            </a:xfrm>
            <a:prstGeom prst="rect">
              <a:avLst/>
            </a:prstGeom>
          </p:spPr>
        </p:pic>
        <p:pic>
          <p:nvPicPr>
            <p:cNvPr id="309" name="図 308">
              <a:extLst>
                <a:ext uri="{FF2B5EF4-FFF2-40B4-BE49-F238E27FC236}">
                  <a16:creationId xmlns:a16="http://schemas.microsoft.com/office/drawing/2014/main" id="{F5C35DE7-24C9-8BDC-9273-2B3F3445154C}"/>
                </a:ext>
              </a:extLst>
            </p:cNvPr>
            <p:cNvPicPr>
              <a:picLocks noChangeAspect="1"/>
            </p:cNvPicPr>
            <p:nvPr/>
          </p:nvPicPr>
          <p:blipFill>
            <a:blip r:embed="rId13"/>
            <a:stretch>
              <a:fillRect/>
            </a:stretch>
          </p:blipFill>
          <p:spPr>
            <a:xfrm>
              <a:off x="6978102" y="2035572"/>
              <a:ext cx="1394565" cy="1691170"/>
            </a:xfrm>
            <a:prstGeom prst="rect">
              <a:avLst/>
            </a:prstGeom>
          </p:spPr>
        </p:pic>
        <p:pic>
          <p:nvPicPr>
            <p:cNvPr id="307" name="図 306">
              <a:extLst>
                <a:ext uri="{FF2B5EF4-FFF2-40B4-BE49-F238E27FC236}">
                  <a16:creationId xmlns:a16="http://schemas.microsoft.com/office/drawing/2014/main" id="{EC088F9C-3F60-157F-6442-0EBF4D161705}"/>
                </a:ext>
              </a:extLst>
            </p:cNvPr>
            <p:cNvPicPr>
              <a:picLocks noChangeAspect="1"/>
            </p:cNvPicPr>
            <p:nvPr/>
          </p:nvPicPr>
          <p:blipFill>
            <a:blip r:embed="rId14"/>
            <a:stretch>
              <a:fillRect/>
            </a:stretch>
          </p:blipFill>
          <p:spPr>
            <a:xfrm>
              <a:off x="7683372" y="1742385"/>
              <a:ext cx="1289095" cy="1750860"/>
            </a:xfrm>
            <a:prstGeom prst="rect">
              <a:avLst/>
            </a:prstGeom>
          </p:spPr>
        </p:pic>
        <p:pic>
          <p:nvPicPr>
            <p:cNvPr id="276" name="図 275">
              <a:extLst>
                <a:ext uri="{FF2B5EF4-FFF2-40B4-BE49-F238E27FC236}">
                  <a16:creationId xmlns:a16="http://schemas.microsoft.com/office/drawing/2014/main" id="{E51BAB37-3350-2B13-CF0E-559C8EB6C171}"/>
                </a:ext>
              </a:extLst>
            </p:cNvPr>
            <p:cNvPicPr>
              <a:picLocks noChangeAspect="1"/>
            </p:cNvPicPr>
            <p:nvPr/>
          </p:nvPicPr>
          <p:blipFill>
            <a:blip r:embed="rId15"/>
            <a:stretch>
              <a:fillRect/>
            </a:stretch>
          </p:blipFill>
          <p:spPr>
            <a:xfrm>
              <a:off x="10665362" y="998924"/>
              <a:ext cx="1391511" cy="2596176"/>
            </a:xfrm>
            <a:prstGeom prst="rect">
              <a:avLst/>
            </a:prstGeom>
          </p:spPr>
        </p:pic>
        <p:sp>
          <p:nvSpPr>
            <p:cNvPr id="274" name="正方形/長方形 273">
              <a:extLst>
                <a:ext uri="{FF2B5EF4-FFF2-40B4-BE49-F238E27FC236}">
                  <a16:creationId xmlns:a16="http://schemas.microsoft.com/office/drawing/2014/main" id="{399033E0-A167-1F43-DFC3-D6F40725C815}"/>
                </a:ext>
              </a:extLst>
            </p:cNvPr>
            <p:cNvSpPr/>
            <p:nvPr/>
          </p:nvSpPr>
          <p:spPr>
            <a:xfrm>
              <a:off x="6453837" y="3272959"/>
              <a:ext cx="5151384" cy="430887"/>
            </a:xfrm>
            <a:prstGeom prst="rect">
              <a:avLst/>
            </a:prstGeom>
            <a:solidFill>
              <a:srgbClr val="FFFF00"/>
            </a:solidFill>
            <a:ln>
              <a:solidFill>
                <a:schemeClr val="tx1"/>
              </a:solidFill>
            </a:ln>
          </p:spPr>
          <p:txBody>
            <a:bodyPr wrap="square" lIns="36000" tIns="0" rIns="3600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2800" b="1" dirty="0">
                  <a:ln w="9525">
                    <a:solidFill>
                      <a:prstClr val="white"/>
                    </a:solidFill>
                    <a:prstDash val="solid"/>
                  </a:ln>
                  <a:effectLst>
                    <a:outerShdw blurRad="12700" dist="38100" dir="2700000" algn="tl" rotWithShape="0">
                      <a:prstClr val="white">
                        <a:lumMod val="50000"/>
                      </a:prstClr>
                    </a:outerShdw>
                  </a:effectLst>
                  <a:latin typeface="Calibri"/>
                  <a:ea typeface="ＭＳ Ｐゴシック" panose="020B0600070205080204" pitchFamily="50" charset="-128"/>
                </a:rPr>
                <a:t>ベテランと一緒に</a:t>
              </a:r>
              <a:r>
                <a:rPr kumimoji="0" lang="ja-JP" altLang="en-US" sz="28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作製実施</a:t>
              </a:r>
            </a:p>
          </p:txBody>
        </p:sp>
        <p:sp>
          <p:nvSpPr>
            <p:cNvPr id="316" name="正方形/長方形 315">
              <a:extLst>
                <a:ext uri="{FF2B5EF4-FFF2-40B4-BE49-F238E27FC236}">
                  <a16:creationId xmlns:a16="http://schemas.microsoft.com/office/drawing/2014/main" id="{EB018662-E24C-4CCB-5871-F68071EB5575}"/>
                </a:ext>
              </a:extLst>
            </p:cNvPr>
            <p:cNvSpPr/>
            <p:nvPr/>
          </p:nvSpPr>
          <p:spPr>
            <a:xfrm>
              <a:off x="5733218" y="408961"/>
              <a:ext cx="1569660" cy="923330"/>
            </a:xfrm>
            <a:prstGeom prst="rect">
              <a:avLst/>
            </a:prstGeom>
            <a:noFill/>
          </p:spPr>
          <p:txBody>
            <a:bodyPr wrap="none" lIns="91440" tIns="45720" rIns="91440" bIns="45720">
              <a:spAutoFit/>
              <a:scene3d>
                <a:camera prst="isometricOffAxis1Right"/>
                <a:lightRig rig="threePt" dir="t"/>
              </a:scene3d>
            </a:bodyPr>
            <a:lstStyle/>
            <a:p>
              <a:pPr algn="ctr"/>
              <a:r>
                <a:rPr lang="ja-JP" altLang="en-US" sz="5400" dirty="0">
                  <a:ln w="0">
                    <a:solidFill>
                      <a:schemeClr val="tx1"/>
                    </a:solidFill>
                  </a:ln>
                  <a:solidFill>
                    <a:srgbClr val="FF0000"/>
                  </a:solidFill>
                  <a:effectLst>
                    <a:reflection blurRad="6350" stA="53000" endA="300" endPos="35500" dir="5400000" sy="-90000" algn="bl" rotWithShape="0"/>
                  </a:effectLst>
                </a:rPr>
                <a:t>加工</a:t>
              </a:r>
              <a:endParaRPr lang="ja-JP" altLang="en-US" sz="5400" b="0" cap="none" spc="0" dirty="0">
                <a:ln w="0">
                  <a:solidFill>
                    <a:schemeClr val="tx1"/>
                  </a:solidFill>
                </a:ln>
                <a:solidFill>
                  <a:srgbClr val="FF0000"/>
                </a:solidFill>
                <a:effectLst>
                  <a:reflection blurRad="6350" stA="53000" endA="300" endPos="35500" dir="5400000" sy="-90000" algn="bl" rotWithShape="0"/>
                </a:effectLst>
              </a:endParaRPr>
            </a:p>
          </p:txBody>
        </p:sp>
        <p:sp>
          <p:nvSpPr>
            <p:cNvPr id="333" name="正方形/長方形 332">
              <a:extLst>
                <a:ext uri="{FF2B5EF4-FFF2-40B4-BE49-F238E27FC236}">
                  <a16:creationId xmlns:a16="http://schemas.microsoft.com/office/drawing/2014/main" id="{7072B2DD-417E-BAFC-A157-37421DD3E2A1}"/>
                </a:ext>
              </a:extLst>
            </p:cNvPr>
            <p:cNvSpPr/>
            <p:nvPr/>
          </p:nvSpPr>
          <p:spPr>
            <a:xfrm>
              <a:off x="10718302" y="489020"/>
              <a:ext cx="1569660" cy="923330"/>
            </a:xfrm>
            <a:prstGeom prst="rect">
              <a:avLst/>
            </a:prstGeom>
            <a:noFill/>
          </p:spPr>
          <p:txBody>
            <a:bodyPr wrap="none" lIns="91440" tIns="45720" rIns="91440" bIns="45720">
              <a:spAutoFit/>
              <a:scene3d>
                <a:camera prst="isometricOffAxis2Left"/>
                <a:lightRig rig="threePt" dir="t"/>
              </a:scene3d>
            </a:bodyPr>
            <a:lstStyle/>
            <a:p>
              <a:pPr algn="ctr"/>
              <a:r>
                <a:rPr lang="ja-JP" altLang="en-US" sz="5400" b="0" cap="none" spc="0" dirty="0">
                  <a:ln w="0">
                    <a:solidFill>
                      <a:schemeClr val="tx1"/>
                    </a:solidFill>
                  </a:ln>
                  <a:solidFill>
                    <a:srgbClr val="00B050"/>
                  </a:solidFill>
                  <a:effectLst>
                    <a:reflection blurRad="6350" stA="53000" endA="300" endPos="35500" dir="5400000" sy="-90000" algn="bl" rotWithShape="0"/>
                  </a:effectLst>
                </a:rPr>
                <a:t>組立</a:t>
              </a:r>
            </a:p>
          </p:txBody>
        </p:sp>
      </p:grpSp>
      <p:pic>
        <p:nvPicPr>
          <p:cNvPr id="5" name="図 4">
            <a:extLst>
              <a:ext uri="{FF2B5EF4-FFF2-40B4-BE49-F238E27FC236}">
                <a16:creationId xmlns:a16="http://schemas.microsoft.com/office/drawing/2014/main" id="{24F31F57-0BFC-1BF8-CEA8-9A67524EDC54}"/>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2" name="四角形: 角を丸くする 11">
            <a:extLst>
              <a:ext uri="{FF2B5EF4-FFF2-40B4-BE49-F238E27FC236}">
                <a16:creationId xmlns:a16="http://schemas.microsoft.com/office/drawing/2014/main" id="{F46B3A72-5F6C-8214-852C-9E71738048E8}"/>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26/33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4566" name="グループ化 4565">
            <a:extLst>
              <a:ext uri="{FF2B5EF4-FFF2-40B4-BE49-F238E27FC236}">
                <a16:creationId xmlns:a16="http://schemas.microsoft.com/office/drawing/2014/main" id="{5D8777EE-05C8-CCBE-18E0-868848BC88BF}"/>
              </a:ext>
            </a:extLst>
          </p:cNvPr>
          <p:cNvGrpSpPr/>
          <p:nvPr/>
        </p:nvGrpSpPr>
        <p:grpSpPr>
          <a:xfrm>
            <a:off x="22643" y="3764449"/>
            <a:ext cx="12090311" cy="3056701"/>
            <a:chOff x="22643" y="3764449"/>
            <a:chExt cx="12090311" cy="3056701"/>
          </a:xfrm>
        </p:grpSpPr>
        <p:sp>
          <p:nvSpPr>
            <p:cNvPr id="18" name="正方形/長方形 17">
              <a:extLst>
                <a:ext uri="{FF2B5EF4-FFF2-40B4-BE49-F238E27FC236}">
                  <a16:creationId xmlns:a16="http://schemas.microsoft.com/office/drawing/2014/main" id="{48849BFB-1C18-BF8B-3A5B-58D3034397A3}"/>
                </a:ext>
              </a:extLst>
            </p:cNvPr>
            <p:cNvSpPr/>
            <p:nvPr/>
          </p:nvSpPr>
          <p:spPr>
            <a:xfrm>
              <a:off x="32481" y="3764449"/>
              <a:ext cx="12080473" cy="305670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565" name="グループ化 4564">
              <a:extLst>
                <a:ext uri="{FF2B5EF4-FFF2-40B4-BE49-F238E27FC236}">
                  <a16:creationId xmlns:a16="http://schemas.microsoft.com/office/drawing/2014/main" id="{1C34BDC9-F567-B461-C87C-23E112A22E36}"/>
                </a:ext>
              </a:extLst>
            </p:cNvPr>
            <p:cNvGrpSpPr/>
            <p:nvPr/>
          </p:nvGrpSpPr>
          <p:grpSpPr>
            <a:xfrm>
              <a:off x="22643" y="3822439"/>
              <a:ext cx="2376877" cy="2818299"/>
              <a:chOff x="22643" y="3822439"/>
              <a:chExt cx="2376877" cy="2818299"/>
            </a:xfrm>
          </p:grpSpPr>
          <p:sp>
            <p:nvSpPr>
              <p:cNvPr id="19" name="テキスト ボックス 18">
                <a:extLst>
                  <a:ext uri="{FF2B5EF4-FFF2-40B4-BE49-F238E27FC236}">
                    <a16:creationId xmlns:a16="http://schemas.microsoft.com/office/drawing/2014/main" id="{0CAA9090-5416-0617-5B74-9D1AAA4FC716}"/>
                  </a:ext>
                </a:extLst>
              </p:cNvPr>
              <p:cNvSpPr txBox="1"/>
              <p:nvPr/>
            </p:nvSpPr>
            <p:spPr>
              <a:xfrm>
                <a:off x="173355" y="3822439"/>
                <a:ext cx="1806615" cy="461665"/>
              </a:xfrm>
              <a:prstGeom prst="rect">
                <a:avLst/>
              </a:prstGeom>
              <a:noFill/>
            </p:spPr>
            <p:txBody>
              <a:bodyPr wrap="square" rtlCol="0">
                <a:spAutoFit/>
              </a:bodyPr>
              <a:lstStyle/>
              <a:p>
                <a:r>
                  <a:rPr kumimoji="1" lang="ja-JP" altLang="en-US" sz="2400" dirty="0">
                    <a:latin typeface="HGP創英角ﾎﾟｯﾌﾟ体" panose="040B0A00000000000000" pitchFamily="50" charset="-128"/>
                    <a:ea typeface="HGP創英角ﾎﾟｯﾌﾟ体" panose="040B0A00000000000000" pitchFamily="50" charset="-128"/>
                  </a:rPr>
                  <a:t>＜完成品＞</a:t>
                </a:r>
              </a:p>
            </p:txBody>
          </p:sp>
          <p:pic>
            <p:nvPicPr>
              <p:cNvPr id="16" name="図 15">
                <a:extLst>
                  <a:ext uri="{FF2B5EF4-FFF2-40B4-BE49-F238E27FC236}">
                    <a16:creationId xmlns:a16="http://schemas.microsoft.com/office/drawing/2014/main" id="{19AC5480-FE96-9EF8-560F-61DB48A2488F}"/>
                  </a:ext>
                </a:extLst>
              </p:cNvPr>
              <p:cNvPicPr>
                <a:picLocks noChangeAspect="1"/>
              </p:cNvPicPr>
              <p:nvPr/>
            </p:nvPicPr>
            <p:blipFill rotWithShape="1">
              <a:blip r:embed="rId17">
                <a:extLst>
                  <a:ext uri="{BEBA8EAE-BF5A-486C-A8C5-ECC9F3942E4B}">
                    <a14:imgProps xmlns:a14="http://schemas.microsoft.com/office/drawing/2010/main">
                      <a14:imgLayer r:embed="rId18">
                        <a14:imgEffect>
                          <a14:backgroundRemoval t="10000" b="90000" l="10000" r="90000">
                            <a14:foregroundMark x1="23975" y1="61595" x2="24038" y2="62000"/>
                            <a14:foregroundMark x1="22656" y1="53125" x2="22696" y2="53383"/>
                            <a14:foregroundMark x1="29227" y1="61976" x2="33695" y2="59958"/>
                            <a14:foregroundMark x1="24887" y1="63936" x2="26159" y2="63361"/>
                            <a14:foregroundMark x1="38369" y1="68617" x2="37813" y2="69583"/>
                            <a14:foregroundMark x1="45267" y1="71142" x2="45781" y2="71250"/>
                            <a14:foregroundMark x1="44281" y1="70936" x2="44821" y2="71049"/>
                            <a14:foregroundMark x1="40672" y1="70181" x2="44006" y2="70879"/>
                            <a14:foregroundMark x1="37813" y1="69583" x2="40037" y2="70048"/>
                            <a14:foregroundMark x1="45405" y1="71660" x2="43150" y2="74120"/>
                            <a14:foregroundMark x1="45781" y1="71250" x2="45579" y2="71470"/>
                            <a14:foregroundMark x1="39896" y1="78750" x2="47031" y2="78750"/>
                            <a14:foregroundMark x1="47031" y1="78750" x2="47890" y2="78130"/>
                            <a14:foregroundMark x1="46563" y1="72708" x2="46563" y2="73542"/>
                            <a14:foregroundMark x1="23281" y1="54792" x2="29531" y2="53333"/>
                            <a14:foregroundMark x1="71563" y1="55625" x2="73281" y2="55000"/>
                            <a14:foregroundMark x1="38125" y1="70833" x2="38438" y2="73750"/>
                            <a14:foregroundMark x1="45225" y1="29806" x2="47500" y2="34167"/>
                            <a14:foregroundMark x1="37188" y1="50208" x2="41875" y2="47917"/>
                            <a14:foregroundMark x1="37031" y1="51250" x2="36719" y2="51250"/>
                            <a14:foregroundMark x1="53594" y1="31875" x2="53594" y2="36458"/>
                            <a14:foregroundMark x1="58438" y1="41875" x2="62344" y2="42500"/>
                            <a14:foregroundMark x1="63451" y1="39375" x2="63281" y2="42083"/>
                            <a14:foregroundMark x1="63594" y1="37083" x2="63516" y2="38333"/>
                            <a14:foregroundMark x1="65313" y1="44583" x2="65313" y2="47917"/>
                            <a14:foregroundMark x1="65313" y1="36875" x2="65313" y2="39107"/>
                            <a14:foregroundMark x1="65313" y1="47917" x2="65313" y2="47917"/>
                            <a14:backgroundMark x1="23367" y1="57537" x2="25000" y2="58542"/>
                            <a14:backgroundMark x1="16875" y1="53542" x2="22366" y2="56921"/>
                            <a14:backgroundMark x1="25000" y1="58542" x2="26563" y2="57708"/>
                            <a14:backgroundMark x1="24219" y1="60000" x2="23281" y2="60833"/>
                            <a14:backgroundMark x1="23906" y1="63750" x2="24531" y2="64375"/>
                            <a14:backgroundMark x1="23594" y1="62083" x2="23750" y2="63542"/>
                            <a14:backgroundMark x1="25469" y1="67083" x2="27344" y2="67083"/>
                            <a14:backgroundMark x1="27344" y1="66458" x2="36406" y2="61667"/>
                            <a14:backgroundMark x1="35938" y1="60833" x2="39688" y2="61667"/>
                            <a14:backgroundMark x1="38125" y1="59167" x2="43125" y2="63542"/>
                            <a14:backgroundMark x1="35313" y1="59792" x2="34531" y2="60833"/>
                            <a14:backgroundMark x1="40781" y1="65625" x2="39219" y2="66875"/>
                            <a14:backgroundMark x1="38750" y1="67708" x2="38281" y2="68542"/>
                            <a14:backgroundMark x1="39375" y1="67083" x2="38750" y2="67500"/>
                            <a14:backgroundMark x1="40469" y1="85833" x2="44375" y2="85000"/>
                            <a14:backgroundMark x1="47500" y1="79167" x2="67500" y2="67083"/>
                            <a14:backgroundMark x1="67500" y1="67083" x2="75313" y2="58542"/>
                            <a14:backgroundMark x1="62813" y1="67083" x2="69375" y2="61875"/>
                            <a14:backgroundMark x1="71250" y1="62083" x2="68125" y2="63542"/>
                            <a14:backgroundMark x1="62969" y1="66458" x2="61563" y2="67917"/>
                            <a14:backgroundMark x1="39375" y1="76875" x2="43281" y2="73750"/>
                            <a14:backgroundMark x1="46563" y1="72500" x2="46406" y2="72708"/>
                            <a14:backgroundMark x1="37515" y1="52264" x2="40781" y2="50208"/>
                            <a14:backgroundMark x1="35156" y1="53750" x2="37275" y2="52415"/>
                            <a14:backgroundMark x1="58281" y1="48542" x2="59062" y2="50000"/>
                            <a14:backgroundMark x1="59375" y1="50417" x2="59375" y2="51250"/>
                            <a14:backgroundMark x1="58594" y1="50417" x2="59531" y2="51042"/>
                            <a14:backgroundMark x1="30312" y1="63333" x2="27969" y2="65625"/>
                            <a14:backgroundMark x1="29219" y1="64167" x2="28281" y2="64792"/>
                            <a14:backgroundMark x1="29531" y1="63542" x2="27344" y2="65000"/>
                            <a14:backgroundMark x1="57500" y1="29792" x2="70625" y2="31875"/>
                            <a14:backgroundMark x1="70625" y1="31875" x2="70469" y2="43750"/>
                            <a14:backgroundMark x1="57031" y1="36458" x2="60880" y2="37827"/>
                            <a14:backgroundMark x1="58438" y1="46250" x2="59844" y2="46875"/>
                            <a14:backgroundMark x1="69531" y1="36458" x2="69219" y2="45000"/>
                            <a14:backgroundMark x1="72969" y1="31875" x2="73125" y2="37917"/>
                            <a14:backgroundMark x1="23906" y1="28750" x2="33750" y2="28542"/>
                            <a14:backgroundMark x1="33750" y1="28542" x2="33750" y2="28542"/>
                            <a14:backgroundMark x1="35000" y1="28125" x2="41563" y2="27917"/>
                            <a14:backgroundMark x1="42656" y1="28542" x2="42500" y2="30417"/>
                            <a14:backgroundMark x1="51563" y1="29375" x2="68125" y2="27500"/>
                            <a14:backgroundMark x1="68125" y1="27500" x2="74063" y2="29792"/>
                            <a14:backgroundMark x1="74688" y1="29792" x2="73438" y2="45000"/>
                            <a14:backgroundMark x1="75156" y1="28958" x2="73906" y2="45417"/>
                            <a14:backgroundMark x1="75469" y1="29583" x2="74688" y2="44792"/>
                            <a14:backgroundMark x1="75156" y1="28542" x2="75469" y2="28958"/>
                            <a14:backgroundMark x1="75000" y1="35625" x2="75156" y2="44583"/>
                            <a14:backgroundMark x1="67970" y1="41515" x2="68438" y2="44167"/>
                            <a14:backgroundMark x1="67656" y1="38958" x2="67813" y2="43333"/>
                            <a14:backgroundMark x1="67500" y1="42500" x2="67813" y2="45833"/>
                            <a14:backgroundMark x1="66719" y1="40833" x2="66719" y2="44583"/>
                            <a14:backgroundMark x1="61406" y1="38333" x2="61406" y2="39167"/>
                            <a14:backgroundMark x1="48594" y1="29583" x2="49531" y2="30833"/>
                            <a14:backgroundMark x1="40781" y1="36458" x2="41094" y2="36875"/>
                            <a14:backgroundMark x1="41563" y1="35208" x2="41563" y2="36458"/>
                            <a14:backgroundMark x1="42344" y1="28125" x2="43594" y2="27917"/>
                            <a14:backgroundMark x1="61719" y1="38333" x2="61719" y2="39375"/>
                            <a14:backgroundMark x1="66250" y1="39583" x2="66719" y2="44375"/>
                          </a14:backgroundRemoval>
                        </a14:imgEffect>
                      </a14:imgLayer>
                    </a14:imgProps>
                  </a:ext>
                  <a:ext uri="{28A0092B-C50C-407E-A947-70E740481C1C}">
                    <a14:useLocalDpi xmlns:a14="http://schemas.microsoft.com/office/drawing/2010/main" val="0"/>
                  </a:ext>
                </a:extLst>
              </a:blip>
              <a:srcRect l="31319" t="27398" r="29587" b="27465"/>
              <a:stretch/>
            </p:blipFill>
            <p:spPr>
              <a:xfrm>
                <a:off x="22643" y="4464516"/>
                <a:ext cx="2376877" cy="2176222"/>
              </a:xfrm>
              <a:prstGeom prst="rect">
                <a:avLst/>
              </a:prstGeom>
            </p:spPr>
          </p:pic>
        </p:grpSp>
      </p:grpSp>
      <p:pic>
        <p:nvPicPr>
          <p:cNvPr id="4" name="図 3">
            <a:extLst>
              <a:ext uri="{FF2B5EF4-FFF2-40B4-BE49-F238E27FC236}">
                <a16:creationId xmlns:a16="http://schemas.microsoft.com/office/drawing/2014/main" id="{5A8F0F24-1A29-E670-A737-BEEAF13E8B13}"/>
              </a:ext>
            </a:extLst>
          </p:cNvPr>
          <p:cNvPicPr>
            <a:picLocks noChangeAspect="1"/>
          </p:cNvPicPr>
          <p:nvPr/>
        </p:nvPicPr>
        <p:blipFill rotWithShape="1">
          <a:blip r:embed="rId19"/>
          <a:srcRect l="22779" r="-3076" b="19472"/>
          <a:stretch/>
        </p:blipFill>
        <p:spPr>
          <a:xfrm flipH="1">
            <a:off x="1792191" y="5226029"/>
            <a:ext cx="2376877" cy="1488827"/>
          </a:xfrm>
          <a:prstGeom prst="rect">
            <a:avLst/>
          </a:prstGeom>
        </p:spPr>
      </p:pic>
      <p:pic>
        <p:nvPicPr>
          <p:cNvPr id="9" name="図 8">
            <a:extLst>
              <a:ext uri="{FF2B5EF4-FFF2-40B4-BE49-F238E27FC236}">
                <a16:creationId xmlns:a16="http://schemas.microsoft.com/office/drawing/2014/main" id="{79FC28C1-FD98-38FC-A005-25A8D499ABEB}"/>
              </a:ext>
            </a:extLst>
          </p:cNvPr>
          <p:cNvPicPr>
            <a:picLocks noChangeAspect="1"/>
          </p:cNvPicPr>
          <p:nvPr/>
        </p:nvPicPr>
        <p:blipFill rotWithShape="1">
          <a:blip r:embed="rId20"/>
          <a:srcRect l="45796" t="13279" r="38428" b="36021"/>
          <a:stretch/>
        </p:blipFill>
        <p:spPr>
          <a:xfrm flipH="1">
            <a:off x="3200212" y="4027119"/>
            <a:ext cx="380035" cy="1161432"/>
          </a:xfrm>
          <a:prstGeom prst="rect">
            <a:avLst/>
          </a:prstGeom>
        </p:spPr>
      </p:pic>
      <p:pic>
        <p:nvPicPr>
          <p:cNvPr id="8" name="図 7">
            <a:extLst>
              <a:ext uri="{FF2B5EF4-FFF2-40B4-BE49-F238E27FC236}">
                <a16:creationId xmlns:a16="http://schemas.microsoft.com/office/drawing/2014/main" id="{59383377-23C0-853A-453C-30AE577AA535}"/>
              </a:ext>
            </a:extLst>
          </p:cNvPr>
          <p:cNvPicPr>
            <a:picLocks noChangeAspect="1"/>
          </p:cNvPicPr>
          <p:nvPr/>
        </p:nvPicPr>
        <p:blipFill rotWithShape="1">
          <a:blip r:embed="rId21"/>
          <a:srcRect r="71247" b="54708"/>
          <a:stretch/>
        </p:blipFill>
        <p:spPr>
          <a:xfrm flipH="1">
            <a:off x="3218842" y="4131693"/>
            <a:ext cx="361405" cy="563602"/>
          </a:xfrm>
          <a:prstGeom prst="rect">
            <a:avLst/>
          </a:prstGeom>
        </p:spPr>
      </p:pic>
      <p:sp>
        <p:nvSpPr>
          <p:cNvPr id="10" name="テキスト ボックス 9">
            <a:extLst>
              <a:ext uri="{FF2B5EF4-FFF2-40B4-BE49-F238E27FC236}">
                <a16:creationId xmlns:a16="http://schemas.microsoft.com/office/drawing/2014/main" id="{AE0AE5D1-3652-6A26-3681-4073DA518D9F}"/>
              </a:ext>
            </a:extLst>
          </p:cNvPr>
          <p:cNvSpPr txBox="1"/>
          <p:nvPr/>
        </p:nvSpPr>
        <p:spPr>
          <a:xfrm>
            <a:off x="3674109" y="4083560"/>
            <a:ext cx="1059400" cy="923330"/>
          </a:xfrm>
          <a:prstGeom prst="rect">
            <a:avLst/>
          </a:prstGeom>
          <a:noFill/>
        </p:spPr>
        <p:txBody>
          <a:bodyPr wrap="squar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高さを</a:t>
            </a:r>
            <a:endParaRPr kumimoji="1" lang="en-US" altLang="ja-JP" dirty="0">
              <a:latin typeface="HGP創英角ﾎﾟｯﾌﾟ体" panose="040B0A00000000000000" pitchFamily="50" charset="-128"/>
              <a:ea typeface="HGP創英角ﾎﾟｯﾌﾟ体" panose="040B0A00000000000000" pitchFamily="50" charset="-128"/>
            </a:endParaRPr>
          </a:p>
          <a:p>
            <a:r>
              <a:rPr kumimoji="1" lang="ja-JP" altLang="en-US" dirty="0">
                <a:latin typeface="HGP創英角ﾎﾟｯﾌﾟ体" panose="040B0A00000000000000" pitchFamily="50" charset="-128"/>
                <a:ea typeface="HGP創英角ﾎﾟｯﾌﾟ体" panose="040B0A00000000000000" pitchFamily="50" charset="-128"/>
              </a:rPr>
              <a:t>自由に</a:t>
            </a:r>
            <a:endParaRPr kumimoji="1" lang="en-US" altLang="ja-JP" dirty="0">
              <a:latin typeface="HGP創英角ﾎﾟｯﾌﾟ体" panose="040B0A00000000000000" pitchFamily="50" charset="-128"/>
              <a:ea typeface="HGP創英角ﾎﾟｯﾌﾟ体" panose="040B0A00000000000000" pitchFamily="50" charset="-128"/>
            </a:endParaRPr>
          </a:p>
          <a:p>
            <a:r>
              <a:rPr kumimoji="1" lang="ja-JP" altLang="en-US" dirty="0">
                <a:latin typeface="HGP創英角ﾎﾟｯﾌﾟ体" panose="040B0A00000000000000" pitchFamily="50" charset="-128"/>
                <a:ea typeface="HGP創英角ﾎﾟｯﾌﾟ体" panose="040B0A00000000000000" pitchFamily="50" charset="-128"/>
              </a:rPr>
              <a:t>変えれる</a:t>
            </a:r>
          </a:p>
        </p:txBody>
      </p:sp>
      <p:sp>
        <p:nvSpPr>
          <p:cNvPr id="11" name="正方形/長方形 10">
            <a:extLst>
              <a:ext uri="{FF2B5EF4-FFF2-40B4-BE49-F238E27FC236}">
                <a16:creationId xmlns:a16="http://schemas.microsoft.com/office/drawing/2014/main" id="{1987790C-02FC-CCDC-FDFC-F1093465F286}"/>
              </a:ext>
            </a:extLst>
          </p:cNvPr>
          <p:cNvSpPr/>
          <p:nvPr/>
        </p:nvSpPr>
        <p:spPr>
          <a:xfrm>
            <a:off x="3774025" y="5555730"/>
            <a:ext cx="483759" cy="599650"/>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 name="グループ化 22">
            <a:extLst>
              <a:ext uri="{FF2B5EF4-FFF2-40B4-BE49-F238E27FC236}">
                <a16:creationId xmlns:a16="http://schemas.microsoft.com/office/drawing/2014/main" id="{B53D9148-5DF3-13DF-8DB7-59709549CA83}"/>
              </a:ext>
            </a:extLst>
          </p:cNvPr>
          <p:cNvGrpSpPr/>
          <p:nvPr/>
        </p:nvGrpSpPr>
        <p:grpSpPr>
          <a:xfrm>
            <a:off x="2864271" y="4014755"/>
            <a:ext cx="1869238" cy="2148631"/>
            <a:chOff x="2978571" y="4014755"/>
            <a:chExt cx="1869238" cy="2148631"/>
          </a:xfrm>
        </p:grpSpPr>
        <p:sp>
          <p:nvSpPr>
            <p:cNvPr id="13" name="正方形/長方形 12">
              <a:extLst>
                <a:ext uri="{FF2B5EF4-FFF2-40B4-BE49-F238E27FC236}">
                  <a16:creationId xmlns:a16="http://schemas.microsoft.com/office/drawing/2014/main" id="{7FF23C11-38BC-5D57-FE4B-722C7F44BD98}"/>
                </a:ext>
              </a:extLst>
            </p:cNvPr>
            <p:cNvSpPr/>
            <p:nvPr/>
          </p:nvSpPr>
          <p:spPr>
            <a:xfrm>
              <a:off x="2985214" y="4014755"/>
              <a:ext cx="1862595" cy="1211274"/>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 name="直線コネクタ 14">
              <a:extLst>
                <a:ext uri="{FF2B5EF4-FFF2-40B4-BE49-F238E27FC236}">
                  <a16:creationId xmlns:a16="http://schemas.microsoft.com/office/drawing/2014/main" id="{770271B4-532D-CAFC-ED92-948BBFE39EBF}"/>
                </a:ext>
              </a:extLst>
            </p:cNvPr>
            <p:cNvCxnSpPr/>
            <p:nvPr/>
          </p:nvCxnSpPr>
          <p:spPr>
            <a:xfrm>
              <a:off x="2978571" y="5226029"/>
              <a:ext cx="909658" cy="929351"/>
            </a:xfrm>
            <a:prstGeom prst="line">
              <a:avLst/>
            </a:prstGeom>
            <a:ln w="476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A5346A4E-6AD6-8E1C-FEF4-3884C23B087B}"/>
                </a:ext>
              </a:extLst>
            </p:cNvPr>
            <p:cNvCxnSpPr>
              <a:cxnSpLocks/>
            </p:cNvCxnSpPr>
            <p:nvPr/>
          </p:nvCxnSpPr>
          <p:spPr>
            <a:xfrm flipH="1">
              <a:off x="4381046" y="5236690"/>
              <a:ext cx="466763" cy="926696"/>
            </a:xfrm>
            <a:prstGeom prst="line">
              <a:avLst/>
            </a:prstGeom>
            <a:ln w="47625">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4564" name="図 4563">
            <a:extLst>
              <a:ext uri="{FF2B5EF4-FFF2-40B4-BE49-F238E27FC236}">
                <a16:creationId xmlns:a16="http://schemas.microsoft.com/office/drawing/2014/main" id="{C5B1E2E8-C2E6-126B-1B02-B05EA0903024}"/>
              </a:ext>
            </a:extLst>
          </p:cNvPr>
          <p:cNvPicPr>
            <a:picLocks noChangeAspect="1"/>
          </p:cNvPicPr>
          <p:nvPr/>
        </p:nvPicPr>
        <p:blipFill rotWithShape="1">
          <a:blip r:embed="rId22"/>
          <a:srcRect r="12780"/>
          <a:stretch/>
        </p:blipFill>
        <p:spPr>
          <a:xfrm>
            <a:off x="4802938" y="4083560"/>
            <a:ext cx="2834862" cy="2706249"/>
          </a:xfrm>
          <a:prstGeom prst="rect">
            <a:avLst/>
          </a:prstGeom>
        </p:spPr>
      </p:pic>
      <p:grpSp>
        <p:nvGrpSpPr>
          <p:cNvPr id="64" name="グループ化 63">
            <a:extLst>
              <a:ext uri="{FF2B5EF4-FFF2-40B4-BE49-F238E27FC236}">
                <a16:creationId xmlns:a16="http://schemas.microsoft.com/office/drawing/2014/main" id="{05EF3FFA-5AA2-A28A-4725-5C863202088D}"/>
              </a:ext>
            </a:extLst>
          </p:cNvPr>
          <p:cNvGrpSpPr/>
          <p:nvPr/>
        </p:nvGrpSpPr>
        <p:grpSpPr>
          <a:xfrm>
            <a:off x="5558871" y="4682340"/>
            <a:ext cx="502905" cy="1596322"/>
            <a:chOff x="946213" y="594431"/>
            <a:chExt cx="2852740" cy="8434388"/>
          </a:xfrm>
        </p:grpSpPr>
        <p:grpSp>
          <p:nvGrpSpPr>
            <p:cNvPr id="114" name="グループ化 113">
              <a:extLst>
                <a:ext uri="{FF2B5EF4-FFF2-40B4-BE49-F238E27FC236}">
                  <a16:creationId xmlns:a16="http://schemas.microsoft.com/office/drawing/2014/main" id="{CC668AF5-48A1-641E-4891-19B92E658006}"/>
                </a:ext>
              </a:extLst>
            </p:cNvPr>
            <p:cNvGrpSpPr/>
            <p:nvPr/>
          </p:nvGrpSpPr>
          <p:grpSpPr>
            <a:xfrm>
              <a:off x="1560576" y="594431"/>
              <a:ext cx="1562100" cy="6786563"/>
              <a:chOff x="1560576" y="594431"/>
              <a:chExt cx="1571625" cy="7072313"/>
            </a:xfrm>
          </p:grpSpPr>
          <p:sp>
            <p:nvSpPr>
              <p:cNvPr id="265" name="フリーフォーム: 図形 264">
                <a:extLst>
                  <a:ext uri="{FF2B5EF4-FFF2-40B4-BE49-F238E27FC236}">
                    <a16:creationId xmlns:a16="http://schemas.microsoft.com/office/drawing/2014/main" id="{24A7841B-D49E-947B-7519-0516B1B3E510}"/>
                  </a:ext>
                </a:extLst>
              </p:cNvPr>
              <p:cNvSpPr/>
              <p:nvPr/>
            </p:nvSpPr>
            <p:spPr>
              <a:xfrm>
                <a:off x="1560576" y="737306"/>
                <a:ext cx="1571625" cy="6929438"/>
              </a:xfrm>
              <a:custGeom>
                <a:avLst/>
                <a:gdLst>
                  <a:gd name="connsiteX0" fmla="*/ 0 w 1571625"/>
                  <a:gd name="connsiteY0" fmla="*/ 0 h 6929438"/>
                  <a:gd name="connsiteX1" fmla="*/ 357188 w 1571625"/>
                  <a:gd name="connsiteY1" fmla="*/ 6929438 h 6929438"/>
                  <a:gd name="connsiteX2" fmla="*/ 1571625 w 1571625"/>
                  <a:gd name="connsiteY2" fmla="*/ 6905625 h 6929438"/>
                  <a:gd name="connsiteX3" fmla="*/ 1452563 w 1571625"/>
                  <a:gd name="connsiteY3" fmla="*/ 23813 h 6929438"/>
                  <a:gd name="connsiteX4" fmla="*/ 1000125 w 1571625"/>
                  <a:gd name="connsiteY4" fmla="*/ 214313 h 6929438"/>
                  <a:gd name="connsiteX5" fmla="*/ 333375 w 1571625"/>
                  <a:gd name="connsiteY5" fmla="*/ 142875 h 6929438"/>
                  <a:gd name="connsiteX6" fmla="*/ 0 w 1571625"/>
                  <a:gd name="connsiteY6" fmla="*/ 0 h 692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5" h="6929438">
                    <a:moveTo>
                      <a:pt x="0" y="0"/>
                    </a:moveTo>
                    <a:lnTo>
                      <a:pt x="357188" y="6929438"/>
                    </a:lnTo>
                    <a:lnTo>
                      <a:pt x="1571625" y="6905625"/>
                    </a:lnTo>
                    <a:lnTo>
                      <a:pt x="1452563" y="23813"/>
                    </a:lnTo>
                    <a:lnTo>
                      <a:pt x="1000125" y="214313"/>
                    </a:lnTo>
                    <a:lnTo>
                      <a:pt x="333375" y="142875"/>
                    </a:lnTo>
                    <a:lnTo>
                      <a:pt x="0" y="0"/>
                    </a:lnTo>
                    <a:close/>
                  </a:path>
                </a:pathLst>
              </a:custGeom>
              <a:blipFill>
                <a:blip r:embed="rId2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6" name="フリーフォーム: 図形 265">
                <a:extLst>
                  <a:ext uri="{FF2B5EF4-FFF2-40B4-BE49-F238E27FC236}">
                    <a16:creationId xmlns:a16="http://schemas.microsoft.com/office/drawing/2014/main" id="{B913960E-F755-450E-8846-A606B1D647F9}"/>
                  </a:ext>
                </a:extLst>
              </p:cNvPr>
              <p:cNvSpPr/>
              <p:nvPr/>
            </p:nvSpPr>
            <p:spPr>
              <a:xfrm>
                <a:off x="1632014" y="594431"/>
                <a:ext cx="1364016" cy="306111"/>
              </a:xfrm>
              <a:custGeom>
                <a:avLst/>
                <a:gdLst>
                  <a:gd name="connsiteX0" fmla="*/ 0 w 1368136"/>
                  <a:gd name="connsiteY0" fmla="*/ 121228 h 311728"/>
                  <a:gd name="connsiteX1" fmla="*/ 346363 w 1368136"/>
                  <a:gd name="connsiteY1" fmla="*/ 259773 h 311728"/>
                  <a:gd name="connsiteX2" fmla="*/ 917863 w 1368136"/>
                  <a:gd name="connsiteY2" fmla="*/ 311728 h 311728"/>
                  <a:gd name="connsiteX3" fmla="*/ 1368136 w 1368136"/>
                  <a:gd name="connsiteY3" fmla="*/ 173182 h 311728"/>
                  <a:gd name="connsiteX4" fmla="*/ 865909 w 1368136"/>
                  <a:gd name="connsiteY4" fmla="*/ 0 h 311728"/>
                  <a:gd name="connsiteX5" fmla="*/ 0 w 1368136"/>
                  <a:gd name="connsiteY5" fmla="*/ 121228 h 3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136" h="311728">
                    <a:moveTo>
                      <a:pt x="0" y="121228"/>
                    </a:moveTo>
                    <a:lnTo>
                      <a:pt x="346363" y="259773"/>
                    </a:lnTo>
                    <a:lnTo>
                      <a:pt x="917863" y="311728"/>
                    </a:lnTo>
                    <a:lnTo>
                      <a:pt x="1368136" y="173182"/>
                    </a:lnTo>
                    <a:lnTo>
                      <a:pt x="865909" y="0"/>
                    </a:lnTo>
                    <a:lnTo>
                      <a:pt x="0" y="121228"/>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15" name="グループ化 114">
              <a:extLst>
                <a:ext uri="{FF2B5EF4-FFF2-40B4-BE49-F238E27FC236}">
                  <a16:creationId xmlns:a16="http://schemas.microsoft.com/office/drawing/2014/main" id="{C92634AF-3B85-5C16-9BAE-C3F54C43241C}"/>
                </a:ext>
              </a:extLst>
            </p:cNvPr>
            <p:cNvGrpSpPr/>
            <p:nvPr/>
          </p:nvGrpSpPr>
          <p:grpSpPr>
            <a:xfrm>
              <a:off x="1160526" y="1862124"/>
              <a:ext cx="1423555" cy="5434455"/>
              <a:chOff x="1160526" y="1862121"/>
              <a:chExt cx="1437409" cy="5766955"/>
            </a:xfrm>
          </p:grpSpPr>
          <p:sp>
            <p:nvSpPr>
              <p:cNvPr id="261" name="フリーフォーム: 図形 260">
                <a:extLst>
                  <a:ext uri="{FF2B5EF4-FFF2-40B4-BE49-F238E27FC236}">
                    <a16:creationId xmlns:a16="http://schemas.microsoft.com/office/drawing/2014/main" id="{8A6133FD-CF2B-CF43-ABDF-3CEB2EE2735D}"/>
                  </a:ext>
                </a:extLst>
              </p:cNvPr>
              <p:cNvSpPr/>
              <p:nvPr/>
            </p:nvSpPr>
            <p:spPr>
              <a:xfrm>
                <a:off x="1160526" y="1862121"/>
                <a:ext cx="1368136" cy="311728"/>
              </a:xfrm>
              <a:custGeom>
                <a:avLst/>
                <a:gdLst>
                  <a:gd name="connsiteX0" fmla="*/ 0 w 1368136"/>
                  <a:gd name="connsiteY0" fmla="*/ 121228 h 311728"/>
                  <a:gd name="connsiteX1" fmla="*/ 346363 w 1368136"/>
                  <a:gd name="connsiteY1" fmla="*/ 259773 h 311728"/>
                  <a:gd name="connsiteX2" fmla="*/ 917863 w 1368136"/>
                  <a:gd name="connsiteY2" fmla="*/ 311728 h 311728"/>
                  <a:gd name="connsiteX3" fmla="*/ 1368136 w 1368136"/>
                  <a:gd name="connsiteY3" fmla="*/ 173182 h 311728"/>
                  <a:gd name="connsiteX4" fmla="*/ 865909 w 1368136"/>
                  <a:gd name="connsiteY4" fmla="*/ 0 h 311728"/>
                  <a:gd name="connsiteX5" fmla="*/ 0 w 1368136"/>
                  <a:gd name="connsiteY5" fmla="*/ 121228 h 3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136" h="311728">
                    <a:moveTo>
                      <a:pt x="0" y="121228"/>
                    </a:moveTo>
                    <a:lnTo>
                      <a:pt x="346363" y="259773"/>
                    </a:lnTo>
                    <a:lnTo>
                      <a:pt x="917863" y="311728"/>
                    </a:lnTo>
                    <a:lnTo>
                      <a:pt x="1368136" y="173182"/>
                    </a:lnTo>
                    <a:lnTo>
                      <a:pt x="865909" y="0"/>
                    </a:lnTo>
                    <a:lnTo>
                      <a:pt x="0" y="121228"/>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2" name="フリーフォーム: 図形 261">
                <a:extLst>
                  <a:ext uri="{FF2B5EF4-FFF2-40B4-BE49-F238E27FC236}">
                    <a16:creationId xmlns:a16="http://schemas.microsoft.com/office/drawing/2014/main" id="{A048BF1A-0B9D-B665-9E34-98B9EDDF6C0F}"/>
                  </a:ext>
                </a:extLst>
              </p:cNvPr>
              <p:cNvSpPr/>
              <p:nvPr/>
            </p:nvSpPr>
            <p:spPr>
              <a:xfrm>
                <a:off x="1160526" y="2017985"/>
                <a:ext cx="1437409" cy="5611091"/>
              </a:xfrm>
              <a:custGeom>
                <a:avLst/>
                <a:gdLst>
                  <a:gd name="connsiteX0" fmla="*/ 0 w 1437409"/>
                  <a:gd name="connsiteY0" fmla="*/ 17318 h 5611091"/>
                  <a:gd name="connsiteX1" fmla="*/ 207818 w 1437409"/>
                  <a:gd name="connsiteY1" fmla="*/ 5611091 h 5611091"/>
                  <a:gd name="connsiteX2" fmla="*/ 1437409 w 1437409"/>
                  <a:gd name="connsiteY2" fmla="*/ 5593773 h 5611091"/>
                  <a:gd name="connsiteX3" fmla="*/ 1333500 w 1437409"/>
                  <a:gd name="connsiteY3" fmla="*/ 0 h 5611091"/>
                  <a:gd name="connsiteX4" fmla="*/ 969818 w 1437409"/>
                  <a:gd name="connsiteY4" fmla="*/ 155864 h 5611091"/>
                  <a:gd name="connsiteX5" fmla="*/ 294409 w 1437409"/>
                  <a:gd name="connsiteY5" fmla="*/ 121227 h 5611091"/>
                  <a:gd name="connsiteX6" fmla="*/ 0 w 1437409"/>
                  <a:gd name="connsiteY6" fmla="*/ 17318 h 5611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7409" h="5611091">
                    <a:moveTo>
                      <a:pt x="0" y="17318"/>
                    </a:moveTo>
                    <a:lnTo>
                      <a:pt x="207818" y="5611091"/>
                    </a:lnTo>
                    <a:lnTo>
                      <a:pt x="1437409" y="5593773"/>
                    </a:lnTo>
                    <a:lnTo>
                      <a:pt x="1333500" y="0"/>
                    </a:lnTo>
                    <a:lnTo>
                      <a:pt x="969818" y="155864"/>
                    </a:lnTo>
                    <a:lnTo>
                      <a:pt x="294409" y="121227"/>
                    </a:lnTo>
                    <a:lnTo>
                      <a:pt x="0" y="17318"/>
                    </a:lnTo>
                    <a:close/>
                  </a:path>
                </a:pathLst>
              </a:cu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3" name="フリーフォーム: 図形 262">
                <a:extLst>
                  <a:ext uri="{FF2B5EF4-FFF2-40B4-BE49-F238E27FC236}">
                    <a16:creationId xmlns:a16="http://schemas.microsoft.com/office/drawing/2014/main" id="{DF3F09B5-E9ED-3608-36A3-8D4CA001993D}"/>
                  </a:ext>
                </a:extLst>
              </p:cNvPr>
              <p:cNvSpPr/>
              <p:nvPr/>
            </p:nvSpPr>
            <p:spPr>
              <a:xfrm>
                <a:off x="1402980" y="2191167"/>
                <a:ext cx="173182" cy="5039591"/>
              </a:xfrm>
              <a:custGeom>
                <a:avLst/>
                <a:gdLst>
                  <a:gd name="connsiteX0" fmla="*/ 0 w 173182"/>
                  <a:gd name="connsiteY0" fmla="*/ 0 h 5039591"/>
                  <a:gd name="connsiteX1" fmla="*/ 173182 w 173182"/>
                  <a:gd name="connsiteY1" fmla="*/ 5039591 h 5039591"/>
                </a:gdLst>
                <a:ahLst/>
                <a:cxnLst>
                  <a:cxn ang="0">
                    <a:pos x="connsiteX0" y="connsiteY0"/>
                  </a:cxn>
                  <a:cxn ang="0">
                    <a:pos x="connsiteX1" y="connsiteY1"/>
                  </a:cxn>
                </a:cxnLst>
                <a:rect l="l" t="t" r="r" b="b"/>
                <a:pathLst>
                  <a:path w="173182" h="5039591">
                    <a:moveTo>
                      <a:pt x="0" y="0"/>
                    </a:moveTo>
                    <a:lnTo>
                      <a:pt x="173182" y="5039591"/>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4" name="フリーフォーム: 図形 263">
                <a:extLst>
                  <a:ext uri="{FF2B5EF4-FFF2-40B4-BE49-F238E27FC236}">
                    <a16:creationId xmlns:a16="http://schemas.microsoft.com/office/drawing/2014/main" id="{F204BF0C-5414-B04D-6440-220B1820A75D}"/>
                  </a:ext>
                </a:extLst>
              </p:cNvPr>
              <p:cNvSpPr/>
              <p:nvPr/>
            </p:nvSpPr>
            <p:spPr>
              <a:xfrm>
                <a:off x="2078389" y="2243122"/>
                <a:ext cx="173182" cy="5039591"/>
              </a:xfrm>
              <a:custGeom>
                <a:avLst/>
                <a:gdLst>
                  <a:gd name="connsiteX0" fmla="*/ 0 w 173182"/>
                  <a:gd name="connsiteY0" fmla="*/ 0 h 5039591"/>
                  <a:gd name="connsiteX1" fmla="*/ 173182 w 173182"/>
                  <a:gd name="connsiteY1" fmla="*/ 5039591 h 5039591"/>
                </a:gdLst>
                <a:ahLst/>
                <a:cxnLst>
                  <a:cxn ang="0">
                    <a:pos x="connsiteX0" y="connsiteY0"/>
                  </a:cxn>
                  <a:cxn ang="0">
                    <a:pos x="connsiteX1" y="connsiteY1"/>
                  </a:cxn>
                </a:cxnLst>
                <a:rect l="l" t="t" r="r" b="b"/>
                <a:pathLst>
                  <a:path w="173182" h="5039591">
                    <a:moveTo>
                      <a:pt x="0" y="0"/>
                    </a:moveTo>
                    <a:lnTo>
                      <a:pt x="173182" y="5039591"/>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16" name="グループ化 115">
              <a:extLst>
                <a:ext uri="{FF2B5EF4-FFF2-40B4-BE49-F238E27FC236}">
                  <a16:creationId xmlns:a16="http://schemas.microsoft.com/office/drawing/2014/main" id="{4C8B0CCB-41EA-24FE-406F-99CAB2502DC9}"/>
                </a:ext>
              </a:extLst>
            </p:cNvPr>
            <p:cNvGrpSpPr/>
            <p:nvPr/>
          </p:nvGrpSpPr>
          <p:grpSpPr>
            <a:xfrm>
              <a:off x="946213" y="7152393"/>
              <a:ext cx="2852740" cy="1876426"/>
              <a:chOff x="946213" y="7152393"/>
              <a:chExt cx="2871788" cy="1952626"/>
            </a:xfrm>
          </p:grpSpPr>
          <p:sp>
            <p:nvSpPr>
              <p:cNvPr id="117" name="フリーフォーム: 図形 116">
                <a:extLst>
                  <a:ext uri="{FF2B5EF4-FFF2-40B4-BE49-F238E27FC236}">
                    <a16:creationId xmlns:a16="http://schemas.microsoft.com/office/drawing/2014/main" id="{3390F89E-2E72-8157-5875-9A41BF873149}"/>
                  </a:ext>
                </a:extLst>
              </p:cNvPr>
              <p:cNvSpPr/>
              <p:nvPr/>
            </p:nvSpPr>
            <p:spPr>
              <a:xfrm>
                <a:off x="3656076" y="7152393"/>
                <a:ext cx="161925" cy="1933575"/>
              </a:xfrm>
              <a:custGeom>
                <a:avLst/>
                <a:gdLst>
                  <a:gd name="connsiteX0" fmla="*/ 161925 w 161925"/>
                  <a:gd name="connsiteY0" fmla="*/ 0 h 1933575"/>
                  <a:gd name="connsiteX1" fmla="*/ 133350 w 161925"/>
                  <a:gd name="connsiteY1" fmla="*/ 952500 h 1933575"/>
                  <a:gd name="connsiteX2" fmla="*/ 152400 w 161925"/>
                  <a:gd name="connsiteY2" fmla="*/ 1933575 h 1933575"/>
                  <a:gd name="connsiteX3" fmla="*/ 38100 w 161925"/>
                  <a:gd name="connsiteY3" fmla="*/ 1933575 h 1933575"/>
                  <a:gd name="connsiteX4" fmla="*/ 9525 w 161925"/>
                  <a:gd name="connsiteY4" fmla="*/ 1628775 h 1933575"/>
                  <a:gd name="connsiteX5" fmla="*/ 0 w 161925"/>
                  <a:gd name="connsiteY5" fmla="*/ 838200 h 1933575"/>
                  <a:gd name="connsiteX6" fmla="*/ 19050 w 161925"/>
                  <a:gd name="connsiteY6" fmla="*/ 171450 h 1933575"/>
                  <a:gd name="connsiteX7" fmla="*/ 38100 w 161925"/>
                  <a:gd name="connsiteY7" fmla="*/ 0 h 1933575"/>
                  <a:gd name="connsiteX8" fmla="*/ 161925 w 161925"/>
                  <a:gd name="connsiteY8" fmla="*/ 0 h 193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33575">
                    <a:moveTo>
                      <a:pt x="161925" y="0"/>
                    </a:moveTo>
                    <a:lnTo>
                      <a:pt x="133350" y="952500"/>
                    </a:lnTo>
                    <a:lnTo>
                      <a:pt x="152400" y="1933575"/>
                    </a:lnTo>
                    <a:lnTo>
                      <a:pt x="38100" y="1933575"/>
                    </a:lnTo>
                    <a:lnTo>
                      <a:pt x="9525" y="1628775"/>
                    </a:lnTo>
                    <a:lnTo>
                      <a:pt x="0" y="838200"/>
                    </a:lnTo>
                    <a:lnTo>
                      <a:pt x="19050" y="171450"/>
                    </a:lnTo>
                    <a:lnTo>
                      <a:pt x="38100" y="0"/>
                    </a:lnTo>
                    <a:lnTo>
                      <a:pt x="161925"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18" name="フリーフォーム: 図形 117">
                <a:extLst>
                  <a:ext uri="{FF2B5EF4-FFF2-40B4-BE49-F238E27FC236}">
                    <a16:creationId xmlns:a16="http://schemas.microsoft.com/office/drawing/2014/main" id="{EF4AE55C-C32A-6374-5444-31E9F6D38CD4}"/>
                  </a:ext>
                </a:extLst>
              </p:cNvPr>
              <p:cNvSpPr/>
              <p:nvPr/>
            </p:nvSpPr>
            <p:spPr>
              <a:xfrm>
                <a:off x="3336989" y="7238118"/>
                <a:ext cx="347662" cy="1752600"/>
              </a:xfrm>
              <a:custGeom>
                <a:avLst/>
                <a:gdLst>
                  <a:gd name="connsiteX0" fmla="*/ 323850 w 342900"/>
                  <a:gd name="connsiteY0" fmla="*/ 0 h 1752600"/>
                  <a:gd name="connsiteX1" fmla="*/ 57150 w 342900"/>
                  <a:gd name="connsiteY1" fmla="*/ 0 h 1752600"/>
                  <a:gd name="connsiteX2" fmla="*/ 57150 w 342900"/>
                  <a:gd name="connsiteY2" fmla="*/ 66675 h 1752600"/>
                  <a:gd name="connsiteX3" fmla="*/ 47625 w 342900"/>
                  <a:gd name="connsiteY3" fmla="*/ 247650 h 1752600"/>
                  <a:gd name="connsiteX4" fmla="*/ 9525 w 342900"/>
                  <a:gd name="connsiteY4" fmla="*/ 971550 h 1752600"/>
                  <a:gd name="connsiteX5" fmla="*/ 0 w 342900"/>
                  <a:gd name="connsiteY5" fmla="*/ 1066800 h 1752600"/>
                  <a:gd name="connsiteX6" fmla="*/ 9525 w 342900"/>
                  <a:gd name="connsiteY6" fmla="*/ 1228725 h 1752600"/>
                  <a:gd name="connsiteX7" fmla="*/ 38100 w 342900"/>
                  <a:gd name="connsiteY7" fmla="*/ 1314450 h 1752600"/>
                  <a:gd name="connsiteX8" fmla="*/ 76200 w 342900"/>
                  <a:gd name="connsiteY8" fmla="*/ 1752600 h 1752600"/>
                  <a:gd name="connsiteX9" fmla="*/ 333375 w 342900"/>
                  <a:gd name="connsiteY9" fmla="*/ 1752600 h 1752600"/>
                  <a:gd name="connsiteX10" fmla="*/ 314325 w 342900"/>
                  <a:gd name="connsiteY10" fmla="*/ 1571625 h 1752600"/>
                  <a:gd name="connsiteX11" fmla="*/ 314325 w 342900"/>
                  <a:gd name="connsiteY11" fmla="*/ 1238250 h 1752600"/>
                  <a:gd name="connsiteX12" fmla="*/ 314325 w 342900"/>
                  <a:gd name="connsiteY12" fmla="*/ 1019175 h 1752600"/>
                  <a:gd name="connsiteX13" fmla="*/ 314325 w 342900"/>
                  <a:gd name="connsiteY13" fmla="*/ 447675 h 1752600"/>
                  <a:gd name="connsiteX14" fmla="*/ 342900 w 342900"/>
                  <a:gd name="connsiteY14" fmla="*/ 47625 h 1752600"/>
                  <a:gd name="connsiteX15" fmla="*/ 323850 w 342900"/>
                  <a:gd name="connsiteY15"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900" h="1752600">
                    <a:moveTo>
                      <a:pt x="323850" y="0"/>
                    </a:moveTo>
                    <a:lnTo>
                      <a:pt x="57150" y="0"/>
                    </a:lnTo>
                    <a:lnTo>
                      <a:pt x="57150" y="66675"/>
                    </a:lnTo>
                    <a:lnTo>
                      <a:pt x="47625" y="247650"/>
                    </a:lnTo>
                    <a:lnTo>
                      <a:pt x="9525" y="971550"/>
                    </a:lnTo>
                    <a:lnTo>
                      <a:pt x="0" y="1066800"/>
                    </a:lnTo>
                    <a:lnTo>
                      <a:pt x="9525" y="1228725"/>
                    </a:lnTo>
                    <a:lnTo>
                      <a:pt x="38100" y="1314450"/>
                    </a:lnTo>
                    <a:lnTo>
                      <a:pt x="76200" y="1752600"/>
                    </a:lnTo>
                    <a:lnTo>
                      <a:pt x="333375" y="1752600"/>
                    </a:lnTo>
                    <a:lnTo>
                      <a:pt x="314325" y="1571625"/>
                    </a:lnTo>
                    <a:lnTo>
                      <a:pt x="314325" y="1238250"/>
                    </a:lnTo>
                    <a:lnTo>
                      <a:pt x="314325" y="1019175"/>
                    </a:lnTo>
                    <a:lnTo>
                      <a:pt x="314325" y="447675"/>
                    </a:lnTo>
                    <a:lnTo>
                      <a:pt x="342900" y="47625"/>
                    </a:lnTo>
                    <a:lnTo>
                      <a:pt x="323850"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19" name="フリーフォーム: 図形 118">
                <a:extLst>
                  <a:ext uri="{FF2B5EF4-FFF2-40B4-BE49-F238E27FC236}">
                    <a16:creationId xmlns:a16="http://schemas.microsoft.com/office/drawing/2014/main" id="{5F4D8093-122A-3090-B220-85E13BFF8297}"/>
                  </a:ext>
                </a:extLst>
              </p:cNvPr>
              <p:cNvSpPr/>
              <p:nvPr/>
            </p:nvSpPr>
            <p:spPr>
              <a:xfrm>
                <a:off x="3384614" y="8228718"/>
                <a:ext cx="223837" cy="0"/>
              </a:xfrm>
              <a:custGeom>
                <a:avLst/>
                <a:gdLst>
                  <a:gd name="connsiteX0" fmla="*/ 0 w 219075"/>
                  <a:gd name="connsiteY0" fmla="*/ 0 h 0"/>
                  <a:gd name="connsiteX1" fmla="*/ 219075 w 219075"/>
                  <a:gd name="connsiteY1" fmla="*/ 0 h 0"/>
                  <a:gd name="connsiteX2" fmla="*/ 219075 w 219075"/>
                  <a:gd name="connsiteY2" fmla="*/ 0 h 0"/>
                </a:gdLst>
                <a:ahLst/>
                <a:cxnLst>
                  <a:cxn ang="0">
                    <a:pos x="connsiteX0" y="connsiteY0"/>
                  </a:cxn>
                  <a:cxn ang="0">
                    <a:pos x="connsiteX1" y="connsiteY1"/>
                  </a:cxn>
                  <a:cxn ang="0">
                    <a:pos x="connsiteX2" y="connsiteY2"/>
                  </a:cxn>
                </a:cxnLst>
                <a:rect l="l" t="t" r="r" b="b"/>
                <a:pathLst>
                  <a:path w="219075">
                    <a:moveTo>
                      <a:pt x="0" y="0"/>
                    </a:moveTo>
                    <a:lnTo>
                      <a:pt x="219075" y="0"/>
                    </a:lnTo>
                    <a:lnTo>
                      <a:pt x="219075" y="0"/>
                    </a:lnTo>
                  </a:path>
                </a:pathLst>
              </a:custGeom>
              <a:solidFill>
                <a:schemeClr val="accent1"/>
              </a:solidFill>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0" name="フリーフォーム: 図形 119">
                <a:extLst>
                  <a:ext uri="{FF2B5EF4-FFF2-40B4-BE49-F238E27FC236}">
                    <a16:creationId xmlns:a16="http://schemas.microsoft.com/office/drawing/2014/main" id="{BBF962B2-0E75-CE11-177E-850168EA9108}"/>
                  </a:ext>
                </a:extLst>
              </p:cNvPr>
              <p:cNvSpPr/>
              <p:nvPr/>
            </p:nvSpPr>
            <p:spPr>
              <a:xfrm>
                <a:off x="3398901" y="8362068"/>
                <a:ext cx="228600" cy="0"/>
              </a:xfrm>
              <a:custGeom>
                <a:avLst/>
                <a:gdLst>
                  <a:gd name="connsiteX0" fmla="*/ 0 w 228600"/>
                  <a:gd name="connsiteY0" fmla="*/ 0 h 0"/>
                  <a:gd name="connsiteX1" fmla="*/ 228600 w 228600"/>
                  <a:gd name="connsiteY1" fmla="*/ 0 h 0"/>
                </a:gdLst>
                <a:ahLst/>
                <a:cxnLst>
                  <a:cxn ang="0">
                    <a:pos x="connsiteX0" y="connsiteY0"/>
                  </a:cxn>
                  <a:cxn ang="0">
                    <a:pos x="connsiteX1" y="connsiteY1"/>
                  </a:cxn>
                </a:cxnLst>
                <a:rect l="l" t="t" r="r" b="b"/>
                <a:pathLst>
                  <a:path w="228600">
                    <a:moveTo>
                      <a:pt x="0" y="0"/>
                    </a:moveTo>
                    <a:lnTo>
                      <a:pt x="228600"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1" name="フリーフォーム: 図形 120">
                <a:extLst>
                  <a:ext uri="{FF2B5EF4-FFF2-40B4-BE49-F238E27FC236}">
                    <a16:creationId xmlns:a16="http://schemas.microsoft.com/office/drawing/2014/main" id="{AD01EE1C-CC9F-ED92-950C-31CB6484FC6E}"/>
                  </a:ext>
                </a:extLst>
              </p:cNvPr>
              <p:cNvSpPr/>
              <p:nvPr/>
            </p:nvSpPr>
            <p:spPr>
              <a:xfrm>
                <a:off x="3408426" y="8504943"/>
                <a:ext cx="238125" cy="0"/>
              </a:xfrm>
              <a:custGeom>
                <a:avLst/>
                <a:gdLst>
                  <a:gd name="connsiteX0" fmla="*/ 0 w 238125"/>
                  <a:gd name="connsiteY0" fmla="*/ 0 h 0"/>
                  <a:gd name="connsiteX1" fmla="*/ 238125 w 238125"/>
                  <a:gd name="connsiteY1" fmla="*/ 0 h 0"/>
                </a:gdLst>
                <a:ahLst/>
                <a:cxnLst>
                  <a:cxn ang="0">
                    <a:pos x="connsiteX0" y="connsiteY0"/>
                  </a:cxn>
                  <a:cxn ang="0">
                    <a:pos x="connsiteX1" y="connsiteY1"/>
                  </a:cxn>
                </a:cxnLst>
                <a:rect l="l" t="t" r="r" b="b"/>
                <a:pathLst>
                  <a:path w="238125">
                    <a:moveTo>
                      <a:pt x="0" y="0"/>
                    </a:moveTo>
                    <a:lnTo>
                      <a:pt x="2381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2" name="フリーフォーム: 図形 121">
                <a:extLst>
                  <a:ext uri="{FF2B5EF4-FFF2-40B4-BE49-F238E27FC236}">
                    <a16:creationId xmlns:a16="http://schemas.microsoft.com/office/drawing/2014/main" id="{31ECA8DB-832B-6A7E-2D61-E404A67A31AB}"/>
                  </a:ext>
                </a:extLst>
              </p:cNvPr>
              <p:cNvSpPr/>
              <p:nvPr/>
            </p:nvSpPr>
            <p:spPr>
              <a:xfrm>
                <a:off x="3437001" y="7447668"/>
                <a:ext cx="209550" cy="0"/>
              </a:xfrm>
              <a:custGeom>
                <a:avLst/>
                <a:gdLst>
                  <a:gd name="connsiteX0" fmla="*/ 0 w 209550"/>
                  <a:gd name="connsiteY0" fmla="*/ 0 h 0"/>
                  <a:gd name="connsiteX1" fmla="*/ 209550 w 209550"/>
                  <a:gd name="connsiteY1" fmla="*/ 0 h 0"/>
                </a:gdLst>
                <a:ahLst/>
                <a:cxnLst>
                  <a:cxn ang="0">
                    <a:pos x="connsiteX0" y="connsiteY0"/>
                  </a:cxn>
                  <a:cxn ang="0">
                    <a:pos x="connsiteX1" y="connsiteY1"/>
                  </a:cxn>
                </a:cxnLst>
                <a:rect l="l" t="t" r="r" b="b"/>
                <a:pathLst>
                  <a:path w="209550">
                    <a:moveTo>
                      <a:pt x="0" y="0"/>
                    </a:moveTo>
                    <a:lnTo>
                      <a:pt x="209550"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3" name="フリーフォーム: 図形 122">
                <a:extLst>
                  <a:ext uri="{FF2B5EF4-FFF2-40B4-BE49-F238E27FC236}">
                    <a16:creationId xmlns:a16="http://schemas.microsoft.com/office/drawing/2014/main" id="{7763B945-5C0F-E36E-0846-2B80DD32BFC2}"/>
                  </a:ext>
                </a:extLst>
              </p:cNvPr>
              <p:cNvSpPr/>
              <p:nvPr/>
            </p:nvSpPr>
            <p:spPr>
              <a:xfrm>
                <a:off x="3427476" y="7285743"/>
                <a:ext cx="238125" cy="9525"/>
              </a:xfrm>
              <a:custGeom>
                <a:avLst/>
                <a:gdLst>
                  <a:gd name="connsiteX0" fmla="*/ 0 w 238125"/>
                  <a:gd name="connsiteY0" fmla="*/ 9525 h 9525"/>
                  <a:gd name="connsiteX1" fmla="*/ 238125 w 238125"/>
                  <a:gd name="connsiteY1" fmla="*/ 0 h 9525"/>
                </a:gdLst>
                <a:ahLst/>
                <a:cxnLst>
                  <a:cxn ang="0">
                    <a:pos x="connsiteX0" y="connsiteY0"/>
                  </a:cxn>
                  <a:cxn ang="0">
                    <a:pos x="connsiteX1" y="connsiteY1"/>
                  </a:cxn>
                </a:cxnLst>
                <a:rect l="l" t="t" r="r" b="b"/>
                <a:pathLst>
                  <a:path w="238125" h="9525">
                    <a:moveTo>
                      <a:pt x="0" y="9525"/>
                    </a:moveTo>
                    <a:lnTo>
                      <a:pt x="2381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4" name="フリーフォーム: 図形 123">
                <a:extLst>
                  <a:ext uri="{FF2B5EF4-FFF2-40B4-BE49-F238E27FC236}">
                    <a16:creationId xmlns:a16="http://schemas.microsoft.com/office/drawing/2014/main" id="{68D7F368-7D7F-95CF-25C7-0E1D61BCC8D9}"/>
                  </a:ext>
                </a:extLst>
              </p:cNvPr>
              <p:cNvSpPr/>
              <p:nvPr/>
            </p:nvSpPr>
            <p:spPr>
              <a:xfrm>
                <a:off x="3446526" y="8914518"/>
                <a:ext cx="200025" cy="9525"/>
              </a:xfrm>
              <a:custGeom>
                <a:avLst/>
                <a:gdLst>
                  <a:gd name="connsiteX0" fmla="*/ 0 w 200025"/>
                  <a:gd name="connsiteY0" fmla="*/ 9525 h 9525"/>
                  <a:gd name="connsiteX1" fmla="*/ 200025 w 200025"/>
                  <a:gd name="connsiteY1" fmla="*/ 0 h 9525"/>
                </a:gdLst>
                <a:ahLst/>
                <a:cxnLst>
                  <a:cxn ang="0">
                    <a:pos x="connsiteX0" y="connsiteY0"/>
                  </a:cxn>
                  <a:cxn ang="0">
                    <a:pos x="connsiteX1" y="connsiteY1"/>
                  </a:cxn>
                </a:cxnLst>
                <a:rect l="l" t="t" r="r" b="b"/>
                <a:pathLst>
                  <a:path w="200025" h="9525">
                    <a:moveTo>
                      <a:pt x="0" y="9525"/>
                    </a:moveTo>
                    <a:lnTo>
                      <a:pt x="2000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25" name="フリーフォーム: 図形 124">
                <a:extLst>
                  <a:ext uri="{FF2B5EF4-FFF2-40B4-BE49-F238E27FC236}">
                    <a16:creationId xmlns:a16="http://schemas.microsoft.com/office/drawing/2014/main" id="{DC153957-359E-3E54-40BB-28755013DFBA}"/>
                  </a:ext>
                </a:extLst>
              </p:cNvPr>
              <p:cNvSpPr/>
              <p:nvPr/>
            </p:nvSpPr>
            <p:spPr>
              <a:xfrm>
                <a:off x="3298889" y="7266693"/>
                <a:ext cx="109537" cy="169545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695450">
                    <a:moveTo>
                      <a:pt x="85725" y="0"/>
                    </a:moveTo>
                    <a:lnTo>
                      <a:pt x="38100" y="47625"/>
                    </a:lnTo>
                    <a:lnTo>
                      <a:pt x="0" y="828675"/>
                    </a:lnTo>
                    <a:lnTo>
                      <a:pt x="9525" y="1543050"/>
                    </a:lnTo>
                    <a:lnTo>
                      <a:pt x="57150" y="1666875"/>
                    </a:lnTo>
                    <a:lnTo>
                      <a:pt x="104775" y="16954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26" name="フリーフォーム: 図形 125">
                <a:extLst>
                  <a:ext uri="{FF2B5EF4-FFF2-40B4-BE49-F238E27FC236}">
                    <a16:creationId xmlns:a16="http://schemas.microsoft.com/office/drawing/2014/main" id="{4A6B2991-54BF-BDAF-6D89-19C45869A315}"/>
                  </a:ext>
                </a:extLst>
              </p:cNvPr>
              <p:cNvSpPr/>
              <p:nvPr/>
            </p:nvSpPr>
            <p:spPr>
              <a:xfrm>
                <a:off x="3146490" y="7295267"/>
                <a:ext cx="152400" cy="1628775"/>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23825 w 123825"/>
                  <a:gd name="connsiteY0" fmla="*/ 0 h 1657350"/>
                  <a:gd name="connsiteX1" fmla="*/ 38100 w 123825"/>
                  <a:gd name="connsiteY1" fmla="*/ 9525 h 1657350"/>
                  <a:gd name="connsiteX2" fmla="*/ 0 w 123825"/>
                  <a:gd name="connsiteY2" fmla="*/ 790575 h 1657350"/>
                  <a:gd name="connsiteX3" fmla="*/ 9525 w 123825"/>
                  <a:gd name="connsiteY3" fmla="*/ 1504950 h 1657350"/>
                  <a:gd name="connsiteX4" fmla="*/ 57150 w 123825"/>
                  <a:gd name="connsiteY4" fmla="*/ 1628775 h 1657350"/>
                  <a:gd name="connsiteX5" fmla="*/ 104775 w 123825"/>
                  <a:gd name="connsiteY5" fmla="*/ 1657350 h 1657350"/>
                  <a:gd name="connsiteX0" fmla="*/ 123825 w 152400"/>
                  <a:gd name="connsiteY0" fmla="*/ 0 h 1628775"/>
                  <a:gd name="connsiteX1" fmla="*/ 38100 w 152400"/>
                  <a:gd name="connsiteY1" fmla="*/ 9525 h 1628775"/>
                  <a:gd name="connsiteX2" fmla="*/ 0 w 152400"/>
                  <a:gd name="connsiteY2" fmla="*/ 790575 h 1628775"/>
                  <a:gd name="connsiteX3" fmla="*/ 9525 w 152400"/>
                  <a:gd name="connsiteY3" fmla="*/ 1504950 h 1628775"/>
                  <a:gd name="connsiteX4" fmla="*/ 57150 w 152400"/>
                  <a:gd name="connsiteY4" fmla="*/ 1628775 h 1628775"/>
                  <a:gd name="connsiteX5" fmla="*/ 152400 w 152400"/>
                  <a:gd name="connsiteY5" fmla="*/ 161925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1628775">
                    <a:moveTo>
                      <a:pt x="123825" y="0"/>
                    </a:moveTo>
                    <a:lnTo>
                      <a:pt x="38100" y="9525"/>
                    </a:lnTo>
                    <a:lnTo>
                      <a:pt x="0" y="790575"/>
                    </a:lnTo>
                    <a:lnTo>
                      <a:pt x="9525" y="1504950"/>
                    </a:lnTo>
                    <a:lnTo>
                      <a:pt x="57150" y="1628775"/>
                    </a:lnTo>
                    <a:lnTo>
                      <a:pt x="152400" y="16192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27" name="フリーフォーム: 図形 126">
                <a:extLst>
                  <a:ext uri="{FF2B5EF4-FFF2-40B4-BE49-F238E27FC236}">
                    <a16:creationId xmlns:a16="http://schemas.microsoft.com/office/drawing/2014/main" id="{565FC601-75F4-F569-D766-8C0B4AB51089}"/>
                  </a:ext>
                </a:extLst>
              </p:cNvPr>
              <p:cNvSpPr/>
              <p:nvPr/>
            </p:nvSpPr>
            <p:spPr>
              <a:xfrm>
                <a:off x="2994089" y="7276218"/>
                <a:ext cx="200025" cy="167640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61925 w 161925"/>
                  <a:gd name="connsiteY0" fmla="*/ 0 h 1695450"/>
                  <a:gd name="connsiteX1" fmla="*/ 38100 w 161925"/>
                  <a:gd name="connsiteY1" fmla="*/ 47625 h 1695450"/>
                  <a:gd name="connsiteX2" fmla="*/ 0 w 161925"/>
                  <a:gd name="connsiteY2" fmla="*/ 828675 h 1695450"/>
                  <a:gd name="connsiteX3" fmla="*/ 9525 w 161925"/>
                  <a:gd name="connsiteY3" fmla="*/ 1543050 h 1695450"/>
                  <a:gd name="connsiteX4" fmla="*/ 57150 w 161925"/>
                  <a:gd name="connsiteY4" fmla="*/ 1666875 h 1695450"/>
                  <a:gd name="connsiteX5" fmla="*/ 104775 w 161925"/>
                  <a:gd name="connsiteY5" fmla="*/ 1695450 h 1695450"/>
                  <a:gd name="connsiteX0" fmla="*/ 161925 w 200025"/>
                  <a:gd name="connsiteY0" fmla="*/ 0 h 1676400"/>
                  <a:gd name="connsiteX1" fmla="*/ 38100 w 200025"/>
                  <a:gd name="connsiteY1" fmla="*/ 47625 h 1676400"/>
                  <a:gd name="connsiteX2" fmla="*/ 0 w 200025"/>
                  <a:gd name="connsiteY2" fmla="*/ 828675 h 1676400"/>
                  <a:gd name="connsiteX3" fmla="*/ 9525 w 200025"/>
                  <a:gd name="connsiteY3" fmla="*/ 1543050 h 1676400"/>
                  <a:gd name="connsiteX4" fmla="*/ 57150 w 200025"/>
                  <a:gd name="connsiteY4" fmla="*/ 1666875 h 1676400"/>
                  <a:gd name="connsiteX5" fmla="*/ 200025 w 200025"/>
                  <a:gd name="connsiteY5" fmla="*/ 167640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025" h="1676400">
                    <a:moveTo>
                      <a:pt x="161925" y="0"/>
                    </a:moveTo>
                    <a:lnTo>
                      <a:pt x="38100" y="47625"/>
                    </a:lnTo>
                    <a:lnTo>
                      <a:pt x="0" y="828675"/>
                    </a:lnTo>
                    <a:lnTo>
                      <a:pt x="9525" y="1543050"/>
                    </a:lnTo>
                    <a:lnTo>
                      <a:pt x="57150" y="1666875"/>
                    </a:lnTo>
                    <a:lnTo>
                      <a:pt x="200025" y="167640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6" name="フリーフォーム: 図形 255">
                <a:extLst>
                  <a:ext uri="{FF2B5EF4-FFF2-40B4-BE49-F238E27FC236}">
                    <a16:creationId xmlns:a16="http://schemas.microsoft.com/office/drawing/2014/main" id="{9BB8E028-DE31-73A4-CB3C-BB8728FFF79F}"/>
                  </a:ext>
                </a:extLst>
              </p:cNvPr>
              <p:cNvSpPr/>
              <p:nvPr/>
            </p:nvSpPr>
            <p:spPr>
              <a:xfrm>
                <a:off x="2708339" y="7266693"/>
                <a:ext cx="218209" cy="169545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41194 w 141194"/>
                  <a:gd name="connsiteY0" fmla="*/ 0 h 1695450"/>
                  <a:gd name="connsiteX1" fmla="*/ 38100 w 141194"/>
                  <a:gd name="connsiteY1" fmla="*/ 47625 h 1695450"/>
                  <a:gd name="connsiteX2" fmla="*/ 0 w 141194"/>
                  <a:gd name="connsiteY2" fmla="*/ 828675 h 1695450"/>
                  <a:gd name="connsiteX3" fmla="*/ 9525 w 141194"/>
                  <a:gd name="connsiteY3" fmla="*/ 1543050 h 1695450"/>
                  <a:gd name="connsiteX4" fmla="*/ 57150 w 141194"/>
                  <a:gd name="connsiteY4" fmla="*/ 1666875 h 1695450"/>
                  <a:gd name="connsiteX5" fmla="*/ 104775 w 141194"/>
                  <a:gd name="connsiteY5"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94" h="1695450">
                    <a:moveTo>
                      <a:pt x="141194" y="0"/>
                    </a:moveTo>
                    <a:lnTo>
                      <a:pt x="38100" y="47625"/>
                    </a:lnTo>
                    <a:lnTo>
                      <a:pt x="0" y="828675"/>
                    </a:lnTo>
                    <a:lnTo>
                      <a:pt x="9525" y="1543050"/>
                    </a:lnTo>
                    <a:lnTo>
                      <a:pt x="57150" y="1666875"/>
                    </a:lnTo>
                    <a:lnTo>
                      <a:pt x="104775" y="16954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7" name="フリーフォーム: 図形 256">
                <a:extLst>
                  <a:ext uri="{FF2B5EF4-FFF2-40B4-BE49-F238E27FC236}">
                    <a16:creationId xmlns:a16="http://schemas.microsoft.com/office/drawing/2014/main" id="{99B67D66-9735-A518-D6FC-6A953F854814}"/>
                  </a:ext>
                </a:extLst>
              </p:cNvPr>
              <p:cNvSpPr/>
              <p:nvPr/>
            </p:nvSpPr>
            <p:spPr>
              <a:xfrm>
                <a:off x="2822639" y="7276217"/>
                <a:ext cx="209551" cy="1685925"/>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22704 w 122704"/>
                  <a:gd name="connsiteY0" fmla="*/ 0 h 1695450"/>
                  <a:gd name="connsiteX1" fmla="*/ 38100 w 122704"/>
                  <a:gd name="connsiteY1" fmla="*/ 47625 h 1695450"/>
                  <a:gd name="connsiteX2" fmla="*/ 0 w 122704"/>
                  <a:gd name="connsiteY2" fmla="*/ 828675 h 1695450"/>
                  <a:gd name="connsiteX3" fmla="*/ 9525 w 122704"/>
                  <a:gd name="connsiteY3" fmla="*/ 1543050 h 1695450"/>
                  <a:gd name="connsiteX4" fmla="*/ 57150 w 122704"/>
                  <a:gd name="connsiteY4" fmla="*/ 1666875 h 1695450"/>
                  <a:gd name="connsiteX5" fmla="*/ 104775 w 122704"/>
                  <a:gd name="connsiteY5" fmla="*/ 1695450 h 1695450"/>
                  <a:gd name="connsiteX0" fmla="*/ 122704 w 135592"/>
                  <a:gd name="connsiteY0" fmla="*/ 0 h 1685925"/>
                  <a:gd name="connsiteX1" fmla="*/ 38100 w 135592"/>
                  <a:gd name="connsiteY1" fmla="*/ 47625 h 1685925"/>
                  <a:gd name="connsiteX2" fmla="*/ 0 w 135592"/>
                  <a:gd name="connsiteY2" fmla="*/ 828675 h 1685925"/>
                  <a:gd name="connsiteX3" fmla="*/ 9525 w 135592"/>
                  <a:gd name="connsiteY3" fmla="*/ 1543050 h 1685925"/>
                  <a:gd name="connsiteX4" fmla="*/ 57150 w 135592"/>
                  <a:gd name="connsiteY4" fmla="*/ 1666875 h 1685925"/>
                  <a:gd name="connsiteX5" fmla="*/ 135592 w 135592"/>
                  <a:gd name="connsiteY5" fmla="*/ 1685925 h 16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92" h="1685925">
                    <a:moveTo>
                      <a:pt x="122704" y="0"/>
                    </a:moveTo>
                    <a:lnTo>
                      <a:pt x="38100" y="47625"/>
                    </a:lnTo>
                    <a:lnTo>
                      <a:pt x="0" y="828675"/>
                    </a:lnTo>
                    <a:lnTo>
                      <a:pt x="9525" y="1543050"/>
                    </a:lnTo>
                    <a:lnTo>
                      <a:pt x="57150" y="1666875"/>
                    </a:lnTo>
                    <a:lnTo>
                      <a:pt x="135592" y="1685925"/>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8" name="フリーフォーム: 図形 257">
                <a:extLst>
                  <a:ext uri="{FF2B5EF4-FFF2-40B4-BE49-F238E27FC236}">
                    <a16:creationId xmlns:a16="http://schemas.microsoft.com/office/drawing/2014/main" id="{8B2102EE-3BCF-CE1E-06D9-09F9DDD7BAC9}"/>
                  </a:ext>
                </a:extLst>
              </p:cNvPr>
              <p:cNvSpPr/>
              <p:nvPr/>
            </p:nvSpPr>
            <p:spPr>
              <a:xfrm>
                <a:off x="946213" y="7200019"/>
                <a:ext cx="1833563" cy="1905000"/>
              </a:xfrm>
              <a:custGeom>
                <a:avLst/>
                <a:gdLst>
                  <a:gd name="connsiteX0" fmla="*/ 214313 w 1833563"/>
                  <a:gd name="connsiteY0" fmla="*/ 0 h 1833563"/>
                  <a:gd name="connsiteX1" fmla="*/ 0 w 1833563"/>
                  <a:gd name="connsiteY1" fmla="*/ 833438 h 1833563"/>
                  <a:gd name="connsiteX2" fmla="*/ 0 w 1833563"/>
                  <a:gd name="connsiteY2" fmla="*/ 952500 h 1833563"/>
                  <a:gd name="connsiteX3" fmla="*/ 238125 w 1833563"/>
                  <a:gd name="connsiteY3" fmla="*/ 1714500 h 1833563"/>
                  <a:gd name="connsiteX4" fmla="*/ 381000 w 1833563"/>
                  <a:gd name="connsiteY4" fmla="*/ 1762125 h 1833563"/>
                  <a:gd name="connsiteX5" fmla="*/ 1833563 w 1833563"/>
                  <a:gd name="connsiteY5" fmla="*/ 1833563 h 1833563"/>
                  <a:gd name="connsiteX6" fmla="*/ 1738313 w 1833563"/>
                  <a:gd name="connsiteY6" fmla="*/ 1643063 h 1833563"/>
                  <a:gd name="connsiteX7" fmla="*/ 1690688 w 1833563"/>
                  <a:gd name="connsiteY7" fmla="*/ 857250 h 1833563"/>
                  <a:gd name="connsiteX8" fmla="*/ 1785938 w 1833563"/>
                  <a:gd name="connsiteY8" fmla="*/ 119063 h 1833563"/>
                  <a:gd name="connsiteX9" fmla="*/ 214313 w 1833563"/>
                  <a:gd name="connsiteY9" fmla="*/ 0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563" h="1833563">
                    <a:moveTo>
                      <a:pt x="214313" y="0"/>
                    </a:moveTo>
                    <a:lnTo>
                      <a:pt x="0" y="833438"/>
                    </a:lnTo>
                    <a:lnTo>
                      <a:pt x="0" y="952500"/>
                    </a:lnTo>
                    <a:lnTo>
                      <a:pt x="238125" y="1714500"/>
                    </a:lnTo>
                    <a:lnTo>
                      <a:pt x="381000" y="1762125"/>
                    </a:lnTo>
                    <a:lnTo>
                      <a:pt x="1833563" y="1833563"/>
                    </a:lnTo>
                    <a:lnTo>
                      <a:pt x="1738313" y="1643063"/>
                    </a:lnTo>
                    <a:lnTo>
                      <a:pt x="1690688" y="857250"/>
                    </a:lnTo>
                    <a:lnTo>
                      <a:pt x="1785938" y="119063"/>
                    </a:lnTo>
                    <a:lnTo>
                      <a:pt x="214313"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9" name="フリーフォーム: 図形 258">
                <a:extLst>
                  <a:ext uri="{FF2B5EF4-FFF2-40B4-BE49-F238E27FC236}">
                    <a16:creationId xmlns:a16="http://schemas.microsoft.com/office/drawing/2014/main" id="{36938ADE-794A-D955-548B-16B42F16B7B4}"/>
                  </a:ext>
                </a:extLst>
              </p:cNvPr>
              <p:cNvSpPr/>
              <p:nvPr/>
            </p:nvSpPr>
            <p:spPr>
              <a:xfrm>
                <a:off x="1112901" y="8033455"/>
                <a:ext cx="1500187" cy="47625"/>
              </a:xfrm>
              <a:custGeom>
                <a:avLst/>
                <a:gdLst>
                  <a:gd name="connsiteX0" fmla="*/ 0 w 1500187"/>
                  <a:gd name="connsiteY0" fmla="*/ 0 h 47625"/>
                  <a:gd name="connsiteX1" fmla="*/ 1500187 w 1500187"/>
                  <a:gd name="connsiteY1" fmla="*/ 47625 h 47625"/>
                </a:gdLst>
                <a:ahLst/>
                <a:cxnLst>
                  <a:cxn ang="0">
                    <a:pos x="connsiteX0" y="connsiteY0"/>
                  </a:cxn>
                  <a:cxn ang="0">
                    <a:pos x="connsiteX1" y="connsiteY1"/>
                  </a:cxn>
                </a:cxnLst>
                <a:rect l="l" t="t" r="r" b="b"/>
                <a:pathLst>
                  <a:path w="1500187" h="47625">
                    <a:moveTo>
                      <a:pt x="0" y="0"/>
                    </a:moveTo>
                    <a:lnTo>
                      <a:pt x="1500187" y="47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0" name="フリーフォーム: 図形 259">
                <a:extLst>
                  <a:ext uri="{FF2B5EF4-FFF2-40B4-BE49-F238E27FC236}">
                    <a16:creationId xmlns:a16="http://schemas.microsoft.com/office/drawing/2014/main" id="{446F8889-AB22-CFBB-13F6-83A2ADEF1FEC}"/>
                  </a:ext>
                </a:extLst>
              </p:cNvPr>
              <p:cNvSpPr/>
              <p:nvPr/>
            </p:nvSpPr>
            <p:spPr>
              <a:xfrm>
                <a:off x="1184338" y="8890705"/>
                <a:ext cx="1500187" cy="47625"/>
              </a:xfrm>
              <a:custGeom>
                <a:avLst/>
                <a:gdLst>
                  <a:gd name="connsiteX0" fmla="*/ 0 w 1500187"/>
                  <a:gd name="connsiteY0" fmla="*/ 0 h 47625"/>
                  <a:gd name="connsiteX1" fmla="*/ 1500187 w 1500187"/>
                  <a:gd name="connsiteY1" fmla="*/ 47625 h 47625"/>
                </a:gdLst>
                <a:ahLst/>
                <a:cxnLst>
                  <a:cxn ang="0">
                    <a:pos x="connsiteX0" y="connsiteY0"/>
                  </a:cxn>
                  <a:cxn ang="0">
                    <a:pos x="connsiteX1" y="connsiteY1"/>
                  </a:cxn>
                </a:cxnLst>
                <a:rect l="l" t="t" r="r" b="b"/>
                <a:pathLst>
                  <a:path w="1500187" h="47625">
                    <a:moveTo>
                      <a:pt x="0" y="0"/>
                    </a:moveTo>
                    <a:lnTo>
                      <a:pt x="1500187" y="47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24" name="矢印: 右 23">
            <a:extLst>
              <a:ext uri="{FF2B5EF4-FFF2-40B4-BE49-F238E27FC236}">
                <a16:creationId xmlns:a16="http://schemas.microsoft.com/office/drawing/2014/main" id="{E00E4C22-DCEE-D651-1205-E01DB2399C10}"/>
              </a:ext>
            </a:extLst>
          </p:cNvPr>
          <p:cNvSpPr/>
          <p:nvPr/>
        </p:nvSpPr>
        <p:spPr>
          <a:xfrm>
            <a:off x="4897696" y="4840578"/>
            <a:ext cx="379897" cy="898392"/>
          </a:xfrm>
          <a:prstGeom prst="rightArrow">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7" name="テキスト ボックス 4566">
            <a:extLst>
              <a:ext uri="{FF2B5EF4-FFF2-40B4-BE49-F238E27FC236}">
                <a16:creationId xmlns:a16="http://schemas.microsoft.com/office/drawing/2014/main" id="{AAF6F1CD-CE95-B508-C33D-7D4467F97411}"/>
              </a:ext>
            </a:extLst>
          </p:cNvPr>
          <p:cNvSpPr txBox="1"/>
          <p:nvPr/>
        </p:nvSpPr>
        <p:spPr>
          <a:xfrm>
            <a:off x="6556860" y="4131693"/>
            <a:ext cx="1086726" cy="369332"/>
          </a:xfrm>
          <a:prstGeom prst="rect">
            <a:avLst/>
          </a:prstGeom>
          <a:noFill/>
        </p:spPr>
        <p:txBody>
          <a:bodyPr wrap="squar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挟み込み</a:t>
            </a:r>
          </a:p>
        </p:txBody>
      </p:sp>
      <p:pic>
        <p:nvPicPr>
          <p:cNvPr id="25" name="図 24">
            <a:extLst>
              <a:ext uri="{FF2B5EF4-FFF2-40B4-BE49-F238E27FC236}">
                <a16:creationId xmlns:a16="http://schemas.microsoft.com/office/drawing/2014/main" id="{F5BBCBC6-9D42-D532-DB33-3835C738CF71}"/>
              </a:ext>
            </a:extLst>
          </p:cNvPr>
          <p:cNvPicPr>
            <a:picLocks noChangeAspect="1"/>
          </p:cNvPicPr>
          <p:nvPr/>
        </p:nvPicPr>
        <p:blipFill>
          <a:blip r:embed="rId24"/>
          <a:stretch>
            <a:fillRect/>
          </a:stretch>
        </p:blipFill>
        <p:spPr>
          <a:xfrm>
            <a:off x="7687678" y="3827252"/>
            <a:ext cx="1911490" cy="1654748"/>
          </a:xfrm>
          <a:prstGeom prst="rect">
            <a:avLst/>
          </a:prstGeom>
        </p:spPr>
      </p:pic>
      <p:grpSp>
        <p:nvGrpSpPr>
          <p:cNvPr id="4096" name="グループ化 4095"/>
          <p:cNvGrpSpPr/>
          <p:nvPr/>
        </p:nvGrpSpPr>
        <p:grpSpPr>
          <a:xfrm>
            <a:off x="9363822" y="5829324"/>
            <a:ext cx="2385835" cy="657609"/>
            <a:chOff x="5708363" y="5768583"/>
            <a:chExt cx="1963380" cy="541168"/>
          </a:xfrm>
        </p:grpSpPr>
        <p:sp>
          <p:nvSpPr>
            <p:cNvPr id="315" name="フリーフォーム 314"/>
            <p:cNvSpPr>
              <a:spLocks/>
            </p:cNvSpPr>
            <p:nvPr/>
          </p:nvSpPr>
          <p:spPr bwMode="auto">
            <a:xfrm rot="16200000">
              <a:off x="6419469" y="5057477"/>
              <a:ext cx="541168" cy="1963380"/>
            </a:xfrm>
            <a:custGeom>
              <a:avLst/>
              <a:gdLst>
                <a:gd name="T0" fmla="*/ 0 w 340895"/>
                <a:gd name="T1" fmla="*/ 33588 h 1604210"/>
                <a:gd name="T2" fmla="*/ 35092 w 340895"/>
                <a:gd name="T3" fmla="*/ 0 h 1604210"/>
                <a:gd name="T4" fmla="*/ 295777 w 340895"/>
                <a:gd name="T5" fmla="*/ 0 h 1604210"/>
                <a:gd name="T6" fmla="*/ 340895 w 340895"/>
                <a:gd name="T7" fmla="*/ 16794 h 1604210"/>
                <a:gd name="T8" fmla="*/ 340895 w 340895"/>
                <a:gd name="T9" fmla="*/ 1343519 h 1604210"/>
                <a:gd name="T10" fmla="*/ 10027 w 340895"/>
                <a:gd name="T11" fmla="*/ 1343519 h 1604210"/>
                <a:gd name="T12" fmla="*/ 0 w 340895"/>
                <a:gd name="T13" fmla="*/ 33588 h 1604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0895" h="1604210">
                  <a:moveTo>
                    <a:pt x="0" y="40105"/>
                  </a:moveTo>
                  <a:lnTo>
                    <a:pt x="35092" y="0"/>
                  </a:lnTo>
                  <a:lnTo>
                    <a:pt x="295777" y="0"/>
                  </a:lnTo>
                  <a:lnTo>
                    <a:pt x="340895" y="20053"/>
                  </a:lnTo>
                  <a:lnTo>
                    <a:pt x="340895" y="1604210"/>
                  </a:lnTo>
                  <a:lnTo>
                    <a:pt x="10027" y="1604210"/>
                  </a:lnTo>
                  <a:cubicBezTo>
                    <a:pt x="6685" y="1082842"/>
                    <a:pt x="3342" y="561473"/>
                    <a:pt x="0" y="40105"/>
                  </a:cubicBezTo>
                  <a:close/>
                </a:path>
              </a:pathLst>
            </a:custGeom>
            <a:solidFill>
              <a:srgbClr val="D9D9D9"/>
            </a:solid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cxnSp>
          <p:nvCxnSpPr>
            <p:cNvPr id="320" name="直線コネクタ 319"/>
            <p:cNvCxnSpPr/>
            <p:nvPr/>
          </p:nvCxnSpPr>
          <p:spPr bwMode="auto">
            <a:xfrm rot="16200000">
              <a:off x="6649538" y="6032335"/>
              <a:ext cx="450975" cy="0"/>
            </a:xfrm>
            <a:prstGeom prst="line">
              <a:avLst/>
            </a:prstGeom>
            <a:grpFill/>
            <a:ln w="34925"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cxnSp>
      </p:grpSp>
      <p:sp>
        <p:nvSpPr>
          <p:cNvPr id="4098" name="正方形/長方形 4097"/>
          <p:cNvSpPr/>
          <p:nvPr/>
        </p:nvSpPr>
        <p:spPr>
          <a:xfrm>
            <a:off x="8844450" y="4911770"/>
            <a:ext cx="483759" cy="499092"/>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8" name="グループ化 27"/>
          <p:cNvGrpSpPr/>
          <p:nvPr/>
        </p:nvGrpSpPr>
        <p:grpSpPr>
          <a:xfrm>
            <a:off x="9896553" y="5577781"/>
            <a:ext cx="968145" cy="1156283"/>
            <a:chOff x="6814897" y="5561748"/>
            <a:chExt cx="796718" cy="951543"/>
          </a:xfrm>
        </p:grpSpPr>
        <p:sp>
          <p:nvSpPr>
            <p:cNvPr id="314" name="正方形/長方形 313"/>
            <p:cNvSpPr/>
            <p:nvPr/>
          </p:nvSpPr>
          <p:spPr bwMode="auto">
            <a:xfrm rot="16200000">
              <a:off x="7108029" y="6009705"/>
              <a:ext cx="210454" cy="796718"/>
            </a:xfrm>
            <a:prstGeom prst="rect">
              <a:avLst/>
            </a:prstGeom>
            <a:solidFill>
              <a:schemeClr val="bg1">
                <a:lumMod val="65000"/>
              </a:schemeClr>
            </a:solid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317" name="直線コネクタ 316"/>
            <p:cNvCxnSpPr/>
            <p:nvPr/>
          </p:nvCxnSpPr>
          <p:spPr bwMode="auto">
            <a:xfrm rot="16200000">
              <a:off x="6790014" y="6400548"/>
              <a:ext cx="195422" cy="0"/>
            </a:xfrm>
            <a:prstGeom prst="line">
              <a:avLst/>
            </a:prstGeom>
            <a:grpFill/>
            <a:ln w="349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318" name="正方形/長方形 317"/>
            <p:cNvSpPr/>
            <p:nvPr/>
          </p:nvSpPr>
          <p:spPr bwMode="auto">
            <a:xfrm rot="16200000">
              <a:off x="7108029" y="5268616"/>
              <a:ext cx="210454" cy="796718"/>
            </a:xfrm>
            <a:prstGeom prst="rect">
              <a:avLst/>
            </a:prstGeom>
            <a:solidFill>
              <a:schemeClr val="bg1">
                <a:lumMod val="65000"/>
              </a:schemeClr>
            </a:solidFill>
            <a:ln w="9525" cap="flat" cmpd="sng" algn="ctr">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rot="0" spcFirstLastPara="0" vert="horz" wrap="square" lIns="18288" tIns="0" rIns="0" bIns="0" numCol="1" spcCol="0" rtlCol="0" fromWordArt="0" anchor="t" anchorCtr="0" forceAA="0" upright="1"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319" name="直線コネクタ 318"/>
            <p:cNvCxnSpPr/>
            <p:nvPr/>
          </p:nvCxnSpPr>
          <p:spPr bwMode="auto">
            <a:xfrm rot="16200000">
              <a:off x="7438739" y="6400548"/>
              <a:ext cx="195422" cy="0"/>
            </a:xfrm>
            <a:prstGeom prst="line">
              <a:avLst/>
            </a:prstGeom>
            <a:grpFill/>
            <a:ln w="349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cxnSp>
      </p:grpSp>
      <p:sp>
        <p:nvSpPr>
          <p:cNvPr id="4101" name="正方形/長方形 4100"/>
          <p:cNvSpPr/>
          <p:nvPr/>
        </p:nvSpPr>
        <p:spPr>
          <a:xfrm>
            <a:off x="10945481" y="5804782"/>
            <a:ext cx="1027605" cy="629111"/>
          </a:xfrm>
          <a:prstGeom prst="rect">
            <a:avLst/>
          </a:prstGeom>
          <a:noFill/>
        </p:spPr>
        <p:txBody>
          <a:bodyPr wrap="none" lIns="91440" tIns="45720" rIns="91440" bIns="45720">
            <a:prstTxWarp prst="textFadeRight">
              <a:avLst/>
            </a:prstTxWarp>
            <a:spAutoFit/>
          </a:bodyPr>
          <a:lstStyle/>
          <a:p>
            <a:pPr algn="ctr"/>
            <a:r>
              <a:rPr lang="en-US" altLang="ja-JP" sz="3200" b="1" cap="none" spc="0" dirty="0">
                <a:ln w="9525">
                  <a:solidFill>
                    <a:schemeClr val="bg1"/>
                  </a:solidFill>
                  <a:prstDash val="solid"/>
                </a:ln>
                <a:solidFill>
                  <a:srgbClr val="5337FB"/>
                </a:solidFill>
                <a:effectLst>
                  <a:outerShdw blurRad="12700" dist="38100" dir="2700000" algn="tl" rotWithShape="0">
                    <a:schemeClr val="bg1">
                      <a:lumMod val="50000"/>
                    </a:schemeClr>
                  </a:outerShdw>
                </a:effectLst>
              </a:rPr>
              <a:t>5</a:t>
            </a:r>
            <a:r>
              <a:rPr lang="ja-JP" altLang="en-US" sz="3200" b="1" cap="none" spc="0" dirty="0">
                <a:ln w="9525">
                  <a:solidFill>
                    <a:schemeClr val="bg1"/>
                  </a:solidFill>
                  <a:prstDash val="solid"/>
                </a:ln>
                <a:solidFill>
                  <a:srgbClr val="5337FB"/>
                </a:solidFill>
                <a:effectLst>
                  <a:outerShdw blurRad="12700" dist="38100" dir="2700000" algn="tl" rotWithShape="0">
                    <a:schemeClr val="bg1">
                      <a:lumMod val="50000"/>
                    </a:schemeClr>
                  </a:outerShdw>
                </a:effectLst>
              </a:rPr>
              <a:t>秒</a:t>
            </a:r>
          </a:p>
        </p:txBody>
      </p:sp>
      <p:sp>
        <p:nvSpPr>
          <p:cNvPr id="321" name="正方形/長方形 320"/>
          <p:cNvSpPr/>
          <p:nvPr/>
        </p:nvSpPr>
        <p:spPr>
          <a:xfrm>
            <a:off x="8317131" y="5520100"/>
            <a:ext cx="3691904" cy="1301051"/>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498" name="グループ化 4497">
            <a:extLst>
              <a:ext uri="{FF2B5EF4-FFF2-40B4-BE49-F238E27FC236}">
                <a16:creationId xmlns:a16="http://schemas.microsoft.com/office/drawing/2014/main" id="{27153032-5CC3-5995-D02D-FF2996C151BC}"/>
              </a:ext>
            </a:extLst>
          </p:cNvPr>
          <p:cNvGrpSpPr/>
          <p:nvPr/>
        </p:nvGrpSpPr>
        <p:grpSpPr>
          <a:xfrm>
            <a:off x="9630044" y="3717708"/>
            <a:ext cx="2469262" cy="1773552"/>
            <a:chOff x="6795378" y="3688247"/>
            <a:chExt cx="2469262" cy="1773552"/>
          </a:xfrm>
        </p:grpSpPr>
        <p:pic>
          <p:nvPicPr>
            <p:cNvPr id="4496" name="図 4495">
              <a:extLst>
                <a:ext uri="{FF2B5EF4-FFF2-40B4-BE49-F238E27FC236}">
                  <a16:creationId xmlns:a16="http://schemas.microsoft.com/office/drawing/2014/main" id="{93AF29F4-3270-19A0-C4DB-E4641A29F0D5}"/>
                </a:ext>
              </a:extLst>
            </p:cNvPr>
            <p:cNvPicPr>
              <a:picLocks noChangeAspect="1"/>
            </p:cNvPicPr>
            <p:nvPr/>
          </p:nvPicPr>
          <p:blipFill>
            <a:blip r:embed="rId25"/>
            <a:stretch>
              <a:fillRect/>
            </a:stretch>
          </p:blipFill>
          <p:spPr>
            <a:xfrm>
              <a:off x="6795378" y="3961002"/>
              <a:ext cx="2422377" cy="1500797"/>
            </a:xfrm>
            <a:prstGeom prst="rect">
              <a:avLst/>
            </a:prstGeom>
            <a:solidFill>
              <a:schemeClr val="bg1"/>
            </a:solidFill>
          </p:spPr>
        </p:pic>
        <p:sp>
          <p:nvSpPr>
            <p:cNvPr id="4497" name="テキスト ボックス 4496">
              <a:extLst>
                <a:ext uri="{FF2B5EF4-FFF2-40B4-BE49-F238E27FC236}">
                  <a16:creationId xmlns:a16="http://schemas.microsoft.com/office/drawing/2014/main" id="{BA7BA63D-97AD-94BA-6E0F-BE460CE9D243}"/>
                </a:ext>
              </a:extLst>
            </p:cNvPr>
            <p:cNvSpPr txBox="1"/>
            <p:nvPr/>
          </p:nvSpPr>
          <p:spPr>
            <a:xfrm>
              <a:off x="8288091" y="3688247"/>
              <a:ext cx="976549" cy="276999"/>
            </a:xfrm>
            <a:prstGeom prst="rect">
              <a:avLst/>
            </a:prstGeom>
            <a:noFill/>
          </p:spPr>
          <p:txBody>
            <a:bodyPr wrap="none" rtlCol="0">
              <a:spAutoFit/>
            </a:bodyPr>
            <a:lstStyle/>
            <a:p>
              <a:r>
                <a:rPr kumimoji="1" lang="ja-JP" altLang="en-US" sz="1200" dirty="0">
                  <a:latin typeface="+mn-ea"/>
                </a:rPr>
                <a:t>（</a:t>
              </a:r>
              <a:r>
                <a:rPr kumimoji="1" lang="en-US" altLang="ja-JP" sz="1200" dirty="0">
                  <a:latin typeface="+mn-ea"/>
                </a:rPr>
                <a:t>N=</a:t>
              </a:r>
              <a:r>
                <a:rPr kumimoji="1" lang="ja-JP" altLang="en-US" sz="1200" dirty="0">
                  <a:latin typeface="+mn-ea"/>
                </a:rPr>
                <a:t>各</a:t>
              </a:r>
              <a:r>
                <a:rPr kumimoji="1" lang="en-US" altLang="ja-JP" sz="1200" dirty="0">
                  <a:latin typeface="+mn-ea"/>
                </a:rPr>
                <a:t>50</a:t>
              </a:r>
              <a:r>
                <a:rPr kumimoji="1" lang="ja-JP" altLang="en-US" sz="1200" dirty="0">
                  <a:latin typeface="+mn-ea"/>
                </a:rPr>
                <a:t>回）</a:t>
              </a:r>
            </a:p>
          </p:txBody>
        </p:sp>
      </p:grpSp>
    </p:spTree>
    <p:extLst>
      <p:ext uri="{BB962C8B-B14F-4D97-AF65-F5344CB8AC3E}">
        <p14:creationId xmlns:p14="http://schemas.microsoft.com/office/powerpoint/2010/main" val="3395630609"/>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fade">
                                      <p:cBhvr>
                                        <p:cTn id="11" dur="500"/>
                                        <p:tgtEl>
                                          <p:spTgt spid="6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78"/>
                                        </p:tgtEl>
                                        <p:attrNameLst>
                                          <p:attrName>style.visibility</p:attrName>
                                        </p:attrNameLst>
                                      </p:cBhvr>
                                      <p:to>
                                        <p:strVal val="visible"/>
                                      </p:to>
                                    </p:set>
                                    <p:animEffect transition="in" filter="fade">
                                      <p:cBhvr>
                                        <p:cTn id="15" dur="500"/>
                                        <p:tgtEl>
                                          <p:spTgt spid="447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4477"/>
                                        </p:tgtEl>
                                        <p:attrNameLst>
                                          <p:attrName>style.visibility</p:attrName>
                                        </p:attrNameLst>
                                      </p:cBhvr>
                                      <p:to>
                                        <p:strVal val="visible"/>
                                      </p:to>
                                    </p:set>
                                    <p:animEffect transition="in" filter="wipe(left)">
                                      <p:cBhvr>
                                        <p:cTn id="20" dur="500"/>
                                        <p:tgtEl>
                                          <p:spTgt spid="4477"/>
                                        </p:tgtEl>
                                      </p:cBhvr>
                                    </p:animEffect>
                                  </p:childTnLst>
                                </p:cTn>
                              </p:par>
                              <p:par>
                                <p:cTn id="21" presetID="10" presetClass="entr" presetSubtype="0" fill="hold" nodeType="withEffect">
                                  <p:stCondLst>
                                    <p:cond delay="0"/>
                                  </p:stCondLst>
                                  <p:childTnLst>
                                    <p:set>
                                      <p:cBhvr>
                                        <p:cTn id="22" dur="1" fill="hold">
                                          <p:stCondLst>
                                            <p:cond delay="0"/>
                                          </p:stCondLst>
                                        </p:cTn>
                                        <p:tgtEl>
                                          <p:spTgt spid="4482"/>
                                        </p:tgtEl>
                                        <p:attrNameLst>
                                          <p:attrName>style.visibility</p:attrName>
                                        </p:attrNameLst>
                                      </p:cBhvr>
                                      <p:to>
                                        <p:strVal val="visible"/>
                                      </p:to>
                                    </p:set>
                                    <p:animEffect transition="in" filter="fade">
                                      <p:cBhvr>
                                        <p:cTn id="23" dur="500"/>
                                        <p:tgtEl>
                                          <p:spTgt spid="4482"/>
                                        </p:tgtEl>
                                      </p:cBhvr>
                                    </p:animEffect>
                                  </p:childTnLst>
                                </p:cTn>
                              </p:par>
                            </p:childTnLst>
                          </p:cTn>
                        </p:par>
                      </p:childTnLst>
                    </p:cTn>
                  </p:par>
                  <p:par>
                    <p:cTn id="24" fill="hold">
                      <p:stCondLst>
                        <p:cond delay="indefinite"/>
                      </p:stCondLst>
                      <p:childTnLst>
                        <p:par>
                          <p:cTn id="25" fill="hold">
                            <p:stCondLst>
                              <p:cond delay="0"/>
                            </p:stCondLst>
                            <p:childTnLst>
                              <p:par>
                                <p:cTn id="26" presetID="37" presetClass="entr" presetSubtype="0" fill="hold" nodeType="clickEffect">
                                  <p:stCondLst>
                                    <p:cond delay="0"/>
                                  </p:stCondLst>
                                  <p:childTnLst>
                                    <p:set>
                                      <p:cBhvr>
                                        <p:cTn id="27" dur="1" fill="hold">
                                          <p:stCondLst>
                                            <p:cond delay="0"/>
                                          </p:stCondLst>
                                        </p:cTn>
                                        <p:tgtEl>
                                          <p:spTgt spid="4487"/>
                                        </p:tgtEl>
                                        <p:attrNameLst>
                                          <p:attrName>style.visibility</p:attrName>
                                        </p:attrNameLst>
                                      </p:cBhvr>
                                      <p:to>
                                        <p:strVal val="visible"/>
                                      </p:to>
                                    </p:set>
                                    <p:animEffect transition="in" filter="fade">
                                      <p:cBhvr>
                                        <p:cTn id="28" dur="750"/>
                                        <p:tgtEl>
                                          <p:spTgt spid="4487"/>
                                        </p:tgtEl>
                                      </p:cBhvr>
                                    </p:animEffect>
                                    <p:anim calcmode="lin" valueType="num">
                                      <p:cBhvr>
                                        <p:cTn id="29" dur="750" fill="hold"/>
                                        <p:tgtEl>
                                          <p:spTgt spid="4487"/>
                                        </p:tgtEl>
                                        <p:attrNameLst>
                                          <p:attrName>ppt_x</p:attrName>
                                        </p:attrNameLst>
                                      </p:cBhvr>
                                      <p:tavLst>
                                        <p:tav tm="0">
                                          <p:val>
                                            <p:strVal val="#ppt_x"/>
                                          </p:val>
                                        </p:tav>
                                        <p:tav tm="100000">
                                          <p:val>
                                            <p:strVal val="#ppt_x"/>
                                          </p:val>
                                        </p:tav>
                                      </p:tavLst>
                                    </p:anim>
                                    <p:anim calcmode="lin" valueType="num">
                                      <p:cBhvr>
                                        <p:cTn id="30" dur="675" decel="100000" fill="hold"/>
                                        <p:tgtEl>
                                          <p:spTgt spid="4487"/>
                                        </p:tgtEl>
                                        <p:attrNameLst>
                                          <p:attrName>ppt_y</p:attrName>
                                        </p:attrNameLst>
                                      </p:cBhvr>
                                      <p:tavLst>
                                        <p:tav tm="0">
                                          <p:val>
                                            <p:strVal val="#ppt_y+1"/>
                                          </p:val>
                                        </p:tav>
                                        <p:tav tm="100000">
                                          <p:val>
                                            <p:strVal val="#ppt_y-.03"/>
                                          </p:val>
                                        </p:tav>
                                      </p:tavLst>
                                    </p:anim>
                                    <p:anim calcmode="lin" valueType="num">
                                      <p:cBhvr>
                                        <p:cTn id="31" dur="75" accel="100000" fill="hold">
                                          <p:stCondLst>
                                            <p:cond delay="675"/>
                                          </p:stCondLst>
                                        </p:cTn>
                                        <p:tgtEl>
                                          <p:spTgt spid="4487"/>
                                        </p:tgtEl>
                                        <p:attrNameLst>
                                          <p:attrName>ppt_y</p:attrName>
                                        </p:attrNameLst>
                                      </p:cBhvr>
                                      <p:tavLst>
                                        <p:tav tm="0">
                                          <p:val>
                                            <p:strVal val="#ppt_y-.03"/>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nodeType="clickEffect">
                                  <p:stCondLst>
                                    <p:cond delay="0"/>
                                  </p:stCondLst>
                                  <p:childTnLst>
                                    <p:set>
                                      <p:cBhvr>
                                        <p:cTn id="35" dur="1" fill="hold">
                                          <p:stCondLst>
                                            <p:cond delay="0"/>
                                          </p:stCondLst>
                                        </p:cTn>
                                        <p:tgtEl>
                                          <p:spTgt spid="334"/>
                                        </p:tgtEl>
                                        <p:attrNameLst>
                                          <p:attrName>style.visibility</p:attrName>
                                        </p:attrNameLst>
                                      </p:cBhvr>
                                      <p:to>
                                        <p:strVal val="visible"/>
                                      </p:to>
                                    </p:set>
                                    <p:animEffect transition="in" filter="randombar(horizontal)">
                                      <p:cBhvr>
                                        <p:cTn id="36" dur="500"/>
                                        <p:tgtEl>
                                          <p:spTgt spid="334"/>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4566"/>
                                        </p:tgtEl>
                                        <p:attrNameLst>
                                          <p:attrName>style.visibility</p:attrName>
                                        </p:attrNameLst>
                                      </p:cBhvr>
                                      <p:to>
                                        <p:strVal val="visible"/>
                                      </p:to>
                                    </p:set>
                                    <p:animEffect transition="in" filter="fade">
                                      <p:cBhvr>
                                        <p:cTn id="41" dur="500"/>
                                        <p:tgtEl>
                                          <p:spTgt spid="456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00"/>
                            </p:stCondLst>
                            <p:childTnLst>
                              <p:par>
                                <p:cTn id="48" presetID="16" presetClass="entr" presetSubtype="21"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barn(inVertical)">
                                      <p:cBhvr>
                                        <p:cTn id="50" dur="500"/>
                                        <p:tgtEl>
                                          <p:spTgt spid="11"/>
                                        </p:tgtEl>
                                      </p:cBhvr>
                                    </p:animEffect>
                                  </p:childTnLst>
                                </p:cTn>
                              </p:par>
                            </p:childTnLst>
                          </p:cTn>
                        </p:par>
                        <p:par>
                          <p:cTn id="51" fill="hold">
                            <p:stCondLst>
                              <p:cond delay="1000"/>
                            </p:stCondLst>
                            <p:childTnLst>
                              <p:par>
                                <p:cTn id="52" presetID="22" presetClass="entr" presetSubtype="4"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wipe(down)">
                                      <p:cBhvr>
                                        <p:cTn id="54" dur="500"/>
                                        <p:tgtEl>
                                          <p:spTgt spid="23"/>
                                        </p:tgtEl>
                                      </p:cBhvr>
                                    </p:animEffect>
                                  </p:childTnLst>
                                </p:cTn>
                              </p:par>
                            </p:childTnLst>
                          </p:cTn>
                        </p:par>
                        <p:par>
                          <p:cTn id="55" fill="hold">
                            <p:stCondLst>
                              <p:cond delay="1500"/>
                            </p:stCondLst>
                            <p:childTnLst>
                              <p:par>
                                <p:cTn id="56" presetID="10" presetClass="entr" presetSubtype="0"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nodeType="with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fade">
                                      <p:cBhvr>
                                        <p:cTn id="61" dur="500"/>
                                        <p:tgtEl>
                                          <p:spTgt spid="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500"/>
                                        <p:tgtEl>
                                          <p:spTgt spid="10"/>
                                        </p:tgtEl>
                                      </p:cBhvr>
                                    </p:animEffect>
                                  </p:childTnLst>
                                </p:cTn>
                              </p:par>
                            </p:childTnLst>
                          </p:cTn>
                        </p:par>
                        <p:par>
                          <p:cTn id="65" fill="hold">
                            <p:stCondLst>
                              <p:cond delay="2000"/>
                            </p:stCondLst>
                            <p:childTnLst>
                              <p:par>
                                <p:cTn id="66" presetID="42" presetClass="path" presetSubtype="0" accel="50000" decel="50000" fill="hold" nodeType="afterEffect">
                                  <p:stCondLst>
                                    <p:cond delay="0"/>
                                  </p:stCondLst>
                                  <p:childTnLst>
                                    <p:animMotion origin="layout" path="M 3.95833E-6 1.48148E-6 L -0.00118 0.08403 " pathEditMode="relative" rAng="0" ptsTypes="AA">
                                      <p:cBhvr>
                                        <p:cTn id="67" dur="1000" fill="hold"/>
                                        <p:tgtEl>
                                          <p:spTgt spid="8"/>
                                        </p:tgtEl>
                                        <p:attrNameLst>
                                          <p:attrName>ppt_x</p:attrName>
                                          <p:attrName>ppt_y</p:attrName>
                                        </p:attrNameLst>
                                      </p:cBhvr>
                                      <p:rCtr x="-65" y="4190"/>
                                    </p:animMotion>
                                  </p:childTnLst>
                                </p:cTn>
                              </p:par>
                            </p:childTnLst>
                          </p:cTn>
                        </p:par>
                        <p:par>
                          <p:cTn id="68" fill="hold">
                            <p:stCondLst>
                              <p:cond delay="3000"/>
                            </p:stCondLst>
                            <p:childTnLst>
                              <p:par>
                                <p:cTn id="69" presetID="42" presetClass="path" presetSubtype="0" accel="50000" decel="50000" fill="hold" nodeType="afterEffect">
                                  <p:stCondLst>
                                    <p:cond delay="0"/>
                                  </p:stCondLst>
                                  <p:childTnLst>
                                    <p:animMotion origin="layout" path="M 3.95833E-6 1.48148E-6 L -0.00118 0.08403 " pathEditMode="relative" rAng="0" ptsTypes="AA">
                                      <p:cBhvr>
                                        <p:cTn id="70" dur="1000" spd="-100000" fill="hold"/>
                                        <p:tgtEl>
                                          <p:spTgt spid="8"/>
                                        </p:tgtEl>
                                        <p:attrNameLst>
                                          <p:attrName>ppt_x</p:attrName>
                                          <p:attrName>ppt_y</p:attrName>
                                        </p:attrNameLst>
                                      </p:cBhvr>
                                      <p:rCtr x="-65" y="4190"/>
                                    </p:animMotion>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wipe(left)">
                                      <p:cBhvr>
                                        <p:cTn id="75" dur="500"/>
                                        <p:tgtEl>
                                          <p:spTgt spid="24"/>
                                        </p:tgtEl>
                                      </p:cBhvr>
                                    </p:animEffect>
                                  </p:childTnLst>
                                </p:cTn>
                              </p:par>
                            </p:childTnLst>
                          </p:cTn>
                        </p:par>
                        <p:par>
                          <p:cTn id="76" fill="hold">
                            <p:stCondLst>
                              <p:cond delay="500"/>
                            </p:stCondLst>
                            <p:childTnLst>
                              <p:par>
                                <p:cTn id="77" presetID="10" presetClass="entr" presetSubtype="0" fill="hold" nodeType="afterEffect">
                                  <p:stCondLst>
                                    <p:cond delay="0"/>
                                  </p:stCondLst>
                                  <p:childTnLst>
                                    <p:set>
                                      <p:cBhvr>
                                        <p:cTn id="78" dur="1" fill="hold">
                                          <p:stCondLst>
                                            <p:cond delay="0"/>
                                          </p:stCondLst>
                                        </p:cTn>
                                        <p:tgtEl>
                                          <p:spTgt spid="4564"/>
                                        </p:tgtEl>
                                        <p:attrNameLst>
                                          <p:attrName>style.visibility</p:attrName>
                                        </p:attrNameLst>
                                      </p:cBhvr>
                                      <p:to>
                                        <p:strVal val="visible"/>
                                      </p:to>
                                    </p:set>
                                    <p:animEffect transition="in" filter="fade">
                                      <p:cBhvr>
                                        <p:cTn id="79" dur="500"/>
                                        <p:tgtEl>
                                          <p:spTgt spid="4564"/>
                                        </p:tgtEl>
                                      </p:cBhvr>
                                    </p:animEffect>
                                  </p:childTnLst>
                                </p:cTn>
                              </p:par>
                              <p:par>
                                <p:cTn id="80" presetID="10" presetClass="entr" presetSubtype="0" fill="hold"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par>
                          <p:cTn id="83" fill="hold">
                            <p:stCondLst>
                              <p:cond delay="1000"/>
                            </p:stCondLst>
                            <p:childTnLst>
                              <p:par>
                                <p:cTn id="84" presetID="42" presetClass="path" presetSubtype="0" accel="50000" decel="50000" fill="hold" nodeType="afterEffect">
                                  <p:stCondLst>
                                    <p:cond delay="0"/>
                                  </p:stCondLst>
                                  <p:childTnLst>
                                    <p:animMotion origin="layout" path="M -2.5E-6 -4.07407E-6 L 0.02136 0.00162 " pathEditMode="relative" rAng="0" ptsTypes="AA">
                                      <p:cBhvr>
                                        <p:cTn id="85" dur="1000" fill="hold"/>
                                        <p:tgtEl>
                                          <p:spTgt spid="64"/>
                                        </p:tgtEl>
                                        <p:attrNameLst>
                                          <p:attrName>ppt_x</p:attrName>
                                          <p:attrName>ppt_y</p:attrName>
                                        </p:attrNameLst>
                                      </p:cBhvr>
                                      <p:rCtr x="1068" y="69"/>
                                    </p:animMotion>
                                  </p:childTnLst>
                                </p:cTn>
                              </p:par>
                            </p:childTnLst>
                          </p:cTn>
                        </p:par>
                        <p:par>
                          <p:cTn id="86" fill="hold">
                            <p:stCondLst>
                              <p:cond delay="2000"/>
                            </p:stCondLst>
                            <p:childTnLst>
                              <p:par>
                                <p:cTn id="87" presetID="53" presetClass="entr" presetSubtype="16" fill="hold" grpId="0" nodeType="afterEffect">
                                  <p:stCondLst>
                                    <p:cond delay="0"/>
                                  </p:stCondLst>
                                  <p:childTnLst>
                                    <p:set>
                                      <p:cBhvr>
                                        <p:cTn id="88" dur="1" fill="hold">
                                          <p:stCondLst>
                                            <p:cond delay="0"/>
                                          </p:stCondLst>
                                        </p:cTn>
                                        <p:tgtEl>
                                          <p:spTgt spid="4567"/>
                                        </p:tgtEl>
                                        <p:attrNameLst>
                                          <p:attrName>style.visibility</p:attrName>
                                        </p:attrNameLst>
                                      </p:cBhvr>
                                      <p:to>
                                        <p:strVal val="visible"/>
                                      </p:to>
                                    </p:set>
                                    <p:anim calcmode="lin" valueType="num">
                                      <p:cBhvr>
                                        <p:cTn id="89" dur="500" fill="hold"/>
                                        <p:tgtEl>
                                          <p:spTgt spid="4567"/>
                                        </p:tgtEl>
                                        <p:attrNameLst>
                                          <p:attrName>ppt_w</p:attrName>
                                        </p:attrNameLst>
                                      </p:cBhvr>
                                      <p:tavLst>
                                        <p:tav tm="0">
                                          <p:val>
                                            <p:fltVal val="0"/>
                                          </p:val>
                                        </p:tav>
                                        <p:tav tm="100000">
                                          <p:val>
                                            <p:strVal val="#ppt_w"/>
                                          </p:val>
                                        </p:tav>
                                      </p:tavLst>
                                    </p:anim>
                                    <p:anim calcmode="lin" valueType="num">
                                      <p:cBhvr>
                                        <p:cTn id="90" dur="500" fill="hold"/>
                                        <p:tgtEl>
                                          <p:spTgt spid="4567"/>
                                        </p:tgtEl>
                                        <p:attrNameLst>
                                          <p:attrName>ppt_h</p:attrName>
                                        </p:attrNameLst>
                                      </p:cBhvr>
                                      <p:tavLst>
                                        <p:tav tm="0">
                                          <p:val>
                                            <p:fltVal val="0"/>
                                          </p:val>
                                        </p:tav>
                                        <p:tav tm="100000">
                                          <p:val>
                                            <p:strVal val="#ppt_h"/>
                                          </p:val>
                                        </p:tav>
                                      </p:tavLst>
                                    </p:anim>
                                    <p:animEffect transition="in" filter="fade">
                                      <p:cBhvr>
                                        <p:cTn id="91" dur="500"/>
                                        <p:tgtEl>
                                          <p:spTgt spid="4567"/>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25"/>
                                        </p:tgtEl>
                                        <p:attrNameLst>
                                          <p:attrName>style.visibility</p:attrName>
                                        </p:attrNameLst>
                                      </p:cBhvr>
                                      <p:to>
                                        <p:strVal val="visible"/>
                                      </p:to>
                                    </p:set>
                                    <p:animEffect transition="in" filter="fade">
                                      <p:cBhvr>
                                        <p:cTn id="96" dur="500"/>
                                        <p:tgtEl>
                                          <p:spTgt spid="25"/>
                                        </p:tgtEl>
                                      </p:cBhvr>
                                    </p:animEffect>
                                  </p:childTnLst>
                                </p:cTn>
                              </p:par>
                              <p:par>
                                <p:cTn id="97" presetID="10" presetClass="entr" presetSubtype="0" fill="hold" nodeType="withEffect">
                                  <p:stCondLst>
                                    <p:cond delay="0"/>
                                  </p:stCondLst>
                                  <p:childTnLst>
                                    <p:set>
                                      <p:cBhvr>
                                        <p:cTn id="98" dur="1" fill="hold">
                                          <p:stCondLst>
                                            <p:cond delay="0"/>
                                          </p:stCondLst>
                                        </p:cTn>
                                        <p:tgtEl>
                                          <p:spTgt spid="4498"/>
                                        </p:tgtEl>
                                        <p:attrNameLst>
                                          <p:attrName>style.visibility</p:attrName>
                                        </p:attrNameLst>
                                      </p:cBhvr>
                                      <p:to>
                                        <p:strVal val="visible"/>
                                      </p:to>
                                    </p:set>
                                    <p:animEffect transition="in" filter="fade">
                                      <p:cBhvr>
                                        <p:cTn id="99" dur="500"/>
                                        <p:tgtEl>
                                          <p:spTgt spid="4498"/>
                                        </p:tgtEl>
                                      </p:cBhvr>
                                    </p:animEffect>
                                  </p:childTnLst>
                                </p:cTn>
                              </p:par>
                            </p:childTnLst>
                          </p:cTn>
                        </p:par>
                        <p:par>
                          <p:cTn id="100" fill="hold">
                            <p:stCondLst>
                              <p:cond delay="500"/>
                            </p:stCondLst>
                            <p:childTnLst>
                              <p:par>
                                <p:cTn id="101" presetID="16" presetClass="entr" presetSubtype="21" fill="hold" grpId="0" nodeType="afterEffect">
                                  <p:stCondLst>
                                    <p:cond delay="0"/>
                                  </p:stCondLst>
                                  <p:childTnLst>
                                    <p:set>
                                      <p:cBhvr>
                                        <p:cTn id="102" dur="1" fill="hold">
                                          <p:stCondLst>
                                            <p:cond delay="0"/>
                                          </p:stCondLst>
                                        </p:cTn>
                                        <p:tgtEl>
                                          <p:spTgt spid="4098"/>
                                        </p:tgtEl>
                                        <p:attrNameLst>
                                          <p:attrName>style.visibility</p:attrName>
                                        </p:attrNameLst>
                                      </p:cBhvr>
                                      <p:to>
                                        <p:strVal val="visible"/>
                                      </p:to>
                                    </p:set>
                                    <p:animEffect transition="in" filter="barn(inVertical)">
                                      <p:cBhvr>
                                        <p:cTn id="103" dur="500"/>
                                        <p:tgtEl>
                                          <p:spTgt spid="4098"/>
                                        </p:tgtEl>
                                      </p:cBhvr>
                                    </p:animEffect>
                                  </p:childTnLst>
                                </p:cTn>
                              </p:par>
                            </p:childTnLst>
                          </p:cTn>
                        </p:par>
                        <p:par>
                          <p:cTn id="104" fill="hold">
                            <p:stCondLst>
                              <p:cond delay="1000"/>
                            </p:stCondLst>
                            <p:childTnLst>
                              <p:par>
                                <p:cTn id="105" presetID="26" presetClass="emph" presetSubtype="0" repeatCount="2000" fill="hold" grpId="1" nodeType="afterEffect">
                                  <p:stCondLst>
                                    <p:cond delay="0"/>
                                  </p:stCondLst>
                                  <p:childTnLst>
                                    <p:animEffect transition="out" filter="fade">
                                      <p:cBhvr>
                                        <p:cTn id="106" dur="500" tmFilter="0, 0; .2, .5; .8, .5; 1, 0"/>
                                        <p:tgtEl>
                                          <p:spTgt spid="4098"/>
                                        </p:tgtEl>
                                      </p:cBhvr>
                                    </p:animEffect>
                                    <p:animScale>
                                      <p:cBhvr>
                                        <p:cTn id="107" dur="250" autoRev="1" fill="hold"/>
                                        <p:tgtEl>
                                          <p:spTgt spid="4098"/>
                                        </p:tgtEl>
                                      </p:cBhvr>
                                      <p:by x="105000" y="105000"/>
                                    </p:animScale>
                                  </p:childTnLst>
                                </p:cTn>
                              </p:par>
                            </p:childTnLst>
                          </p:cTn>
                        </p:par>
                        <p:par>
                          <p:cTn id="108" fill="hold">
                            <p:stCondLst>
                              <p:cond delay="2000"/>
                            </p:stCondLst>
                            <p:childTnLst>
                              <p:par>
                                <p:cTn id="109" presetID="10" presetClass="entr" presetSubtype="0" fill="hold" nodeType="after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fade">
                                      <p:cBhvr>
                                        <p:cTn id="111" dur="500"/>
                                        <p:tgtEl>
                                          <p:spTgt spid="28"/>
                                        </p:tgtEl>
                                      </p:cBhvr>
                                    </p:animEffect>
                                  </p:childTnLst>
                                </p:cTn>
                              </p:par>
                              <p:par>
                                <p:cTn id="112" presetID="10" presetClass="entr" presetSubtype="0" fill="hold" nodeType="withEffect">
                                  <p:stCondLst>
                                    <p:cond delay="0"/>
                                  </p:stCondLst>
                                  <p:childTnLst>
                                    <p:set>
                                      <p:cBhvr>
                                        <p:cTn id="113" dur="1" fill="hold">
                                          <p:stCondLst>
                                            <p:cond delay="0"/>
                                          </p:stCondLst>
                                        </p:cTn>
                                        <p:tgtEl>
                                          <p:spTgt spid="4096"/>
                                        </p:tgtEl>
                                        <p:attrNameLst>
                                          <p:attrName>style.visibility</p:attrName>
                                        </p:attrNameLst>
                                      </p:cBhvr>
                                      <p:to>
                                        <p:strVal val="visible"/>
                                      </p:to>
                                    </p:set>
                                    <p:animEffect transition="in" filter="fade">
                                      <p:cBhvr>
                                        <p:cTn id="114" dur="500"/>
                                        <p:tgtEl>
                                          <p:spTgt spid="409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21"/>
                                        </p:tgtEl>
                                        <p:attrNameLst>
                                          <p:attrName>style.visibility</p:attrName>
                                        </p:attrNameLst>
                                      </p:cBhvr>
                                      <p:to>
                                        <p:strVal val="visible"/>
                                      </p:to>
                                    </p:set>
                                    <p:animEffect transition="in" filter="fade">
                                      <p:cBhvr>
                                        <p:cTn id="117" dur="500"/>
                                        <p:tgtEl>
                                          <p:spTgt spid="321"/>
                                        </p:tgtEl>
                                      </p:cBhvr>
                                    </p:animEffect>
                                  </p:childTnLst>
                                </p:cTn>
                              </p:par>
                            </p:childTnLst>
                          </p:cTn>
                        </p:par>
                        <p:par>
                          <p:cTn id="118" fill="hold">
                            <p:stCondLst>
                              <p:cond delay="2500"/>
                            </p:stCondLst>
                            <p:childTnLst>
                              <p:par>
                                <p:cTn id="119" presetID="42" presetClass="path" presetSubtype="0" accel="50000" decel="50000" fill="hold" nodeType="afterEffect">
                                  <p:stCondLst>
                                    <p:cond delay="0"/>
                                  </p:stCondLst>
                                  <p:childTnLst>
                                    <p:animMotion origin="layout" path="M 4.79167E-6 3.33333E-6 L -0.0655 3.33333E-6 " pathEditMode="relative" rAng="0" ptsTypes="AA">
                                      <p:cBhvr>
                                        <p:cTn id="120" dur="1250" fill="hold"/>
                                        <p:tgtEl>
                                          <p:spTgt spid="4096"/>
                                        </p:tgtEl>
                                        <p:attrNameLst>
                                          <p:attrName>ppt_x</p:attrName>
                                          <p:attrName>ppt_y</p:attrName>
                                        </p:attrNameLst>
                                      </p:cBhvr>
                                      <p:rCtr x="-3281" y="0"/>
                                    </p:animMotion>
                                  </p:childTnLst>
                                </p:cTn>
                              </p:par>
                              <p:par>
                                <p:cTn id="121" presetID="21" presetClass="entr" presetSubtype="1" fill="hold" grpId="0" nodeType="withEffect">
                                  <p:stCondLst>
                                    <p:cond delay="0"/>
                                  </p:stCondLst>
                                  <p:childTnLst>
                                    <p:set>
                                      <p:cBhvr>
                                        <p:cTn id="122" dur="1" fill="hold">
                                          <p:stCondLst>
                                            <p:cond delay="0"/>
                                          </p:stCondLst>
                                        </p:cTn>
                                        <p:tgtEl>
                                          <p:spTgt spid="4101"/>
                                        </p:tgtEl>
                                        <p:attrNameLst>
                                          <p:attrName>style.visibility</p:attrName>
                                        </p:attrNameLst>
                                      </p:cBhvr>
                                      <p:to>
                                        <p:strVal val="visible"/>
                                      </p:to>
                                    </p:set>
                                    <p:animEffect transition="in" filter="wheel(1)">
                                      <p:cBhvr>
                                        <p:cTn id="123" dur="250"/>
                                        <p:tgtEl>
                                          <p:spTgt spid="4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4477" grpId="0" animBg="1"/>
      <p:bldP spid="10" grpId="0"/>
      <p:bldP spid="11" grpId="0" animBg="1"/>
      <p:bldP spid="24" grpId="0" animBg="1"/>
      <p:bldP spid="4567" grpId="0"/>
      <p:bldP spid="4098" grpId="0" animBg="1"/>
      <p:bldP spid="4098" grpId="1" animBg="1"/>
      <p:bldP spid="4101" grpId="0"/>
      <p:bldP spid="32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3"/>
          <a:stretch>
            <a:fillRect/>
          </a:stretch>
        </p:blipFill>
        <p:spPr>
          <a:xfrm>
            <a:off x="379356" y="976339"/>
            <a:ext cx="11586798" cy="2389822"/>
          </a:xfrm>
          <a:prstGeom prst="rect">
            <a:avLst/>
          </a:prstGeom>
        </p:spPr>
      </p:pic>
      <p:grpSp>
        <p:nvGrpSpPr>
          <p:cNvPr id="416" name="グループ化 415"/>
          <p:cNvGrpSpPr/>
          <p:nvPr/>
        </p:nvGrpSpPr>
        <p:grpSpPr>
          <a:xfrm>
            <a:off x="167175" y="3662412"/>
            <a:ext cx="4061772" cy="3195588"/>
            <a:chOff x="186637" y="3848862"/>
            <a:chExt cx="4589089" cy="3009139"/>
          </a:xfrm>
        </p:grpSpPr>
        <p:grpSp>
          <p:nvGrpSpPr>
            <p:cNvPr id="11" name="グループ化 10"/>
            <p:cNvGrpSpPr/>
            <p:nvPr/>
          </p:nvGrpSpPr>
          <p:grpSpPr>
            <a:xfrm>
              <a:off x="186637" y="3950251"/>
              <a:ext cx="4589089" cy="2907750"/>
              <a:chOff x="69800" y="1087834"/>
              <a:chExt cx="4544337" cy="2879393"/>
            </a:xfrm>
          </p:grpSpPr>
          <p:pic>
            <p:nvPicPr>
              <p:cNvPr id="12" name="図 11"/>
              <p:cNvPicPr>
                <a:picLocks noChangeAspect="1"/>
              </p:cNvPicPr>
              <p:nvPr/>
            </p:nvPicPr>
            <p:blipFill>
              <a:blip r:embed="rId4"/>
              <a:stretch>
                <a:fillRect/>
              </a:stretch>
            </p:blipFill>
            <p:spPr>
              <a:xfrm>
                <a:off x="1491534" y="1169286"/>
                <a:ext cx="2320617" cy="2087926"/>
              </a:xfrm>
              <a:prstGeom prst="rect">
                <a:avLst/>
              </a:prstGeom>
            </p:spPr>
          </p:pic>
          <p:grpSp>
            <p:nvGrpSpPr>
              <p:cNvPr id="13" name="グループ化 12"/>
              <p:cNvGrpSpPr/>
              <p:nvPr/>
            </p:nvGrpSpPr>
            <p:grpSpPr>
              <a:xfrm flipH="1">
                <a:off x="949943" y="1087834"/>
                <a:ext cx="508516" cy="1712409"/>
                <a:chOff x="624443" y="50"/>
                <a:chExt cx="524537" cy="1857821"/>
              </a:xfrm>
            </p:grpSpPr>
            <p:grpSp>
              <p:nvGrpSpPr>
                <p:cNvPr id="341" name="Group 1545"/>
                <p:cNvGrpSpPr>
                  <a:grpSpLocks/>
                </p:cNvGrpSpPr>
                <p:nvPr/>
              </p:nvGrpSpPr>
              <p:grpSpPr bwMode="auto">
                <a:xfrm flipH="1">
                  <a:off x="624443" y="562599"/>
                  <a:ext cx="522958" cy="1295272"/>
                  <a:chOff x="624444" y="564632"/>
                  <a:chExt cx="150" cy="385"/>
                </a:xfrm>
              </p:grpSpPr>
              <p:grpSp>
                <p:nvGrpSpPr>
                  <p:cNvPr id="381" name="Group 1546"/>
                  <p:cNvGrpSpPr>
                    <a:grpSpLocks/>
                  </p:cNvGrpSpPr>
                  <p:nvPr/>
                </p:nvGrpSpPr>
                <p:grpSpPr bwMode="auto">
                  <a:xfrm flipH="1">
                    <a:off x="624464" y="564782"/>
                    <a:ext cx="114" cy="235"/>
                    <a:chOff x="624474" y="567391"/>
                    <a:chExt cx="114" cy="289"/>
                  </a:xfrm>
                </p:grpSpPr>
                <p:sp>
                  <p:nvSpPr>
                    <p:cNvPr id="407" name="Freeform 1547"/>
                    <p:cNvSpPr>
                      <a:spLocks/>
                    </p:cNvSpPr>
                    <p:nvPr/>
                  </p:nvSpPr>
                  <p:spPr bwMode="auto">
                    <a:xfrm>
                      <a:off x="624474" y="56761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408" name="Freeform 1548"/>
                    <p:cNvSpPr>
                      <a:spLocks/>
                    </p:cNvSpPr>
                    <p:nvPr/>
                  </p:nvSpPr>
                  <p:spPr bwMode="auto">
                    <a:xfrm>
                      <a:off x="624535" y="56763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409" name="Freeform 1549"/>
                    <p:cNvSpPr>
                      <a:spLocks/>
                    </p:cNvSpPr>
                    <p:nvPr/>
                  </p:nvSpPr>
                  <p:spPr bwMode="auto">
                    <a:xfrm>
                      <a:off x="624483" y="567391"/>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382" name="Freeform 1550"/>
                  <p:cNvSpPr>
                    <a:spLocks/>
                  </p:cNvSpPr>
                  <p:nvPr/>
                </p:nvSpPr>
                <p:spPr bwMode="auto">
                  <a:xfrm flipH="1">
                    <a:off x="624514" y="564831"/>
                    <a:ext cx="27" cy="110"/>
                  </a:xfrm>
                  <a:custGeom>
                    <a:avLst/>
                    <a:gdLst>
                      <a:gd name="T0" fmla="*/ 27 w 27"/>
                      <a:gd name="T1" fmla="*/ 2 h 135"/>
                      <a:gd name="T2" fmla="*/ 24 w 27"/>
                      <a:gd name="T3" fmla="*/ 2 h 135"/>
                      <a:gd name="T4" fmla="*/ 18 w 27"/>
                      <a:gd name="T5" fmla="*/ 2 h 135"/>
                      <a:gd name="T6" fmla="*/ 10 w 27"/>
                      <a:gd name="T7" fmla="*/ 2 h 135"/>
                      <a:gd name="T8" fmla="*/ 5 w 27"/>
                      <a:gd name="T9" fmla="*/ 2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3" name="Freeform 1551"/>
                  <p:cNvSpPr>
                    <a:spLocks/>
                  </p:cNvSpPr>
                  <p:nvPr/>
                </p:nvSpPr>
                <p:spPr bwMode="auto">
                  <a:xfrm>
                    <a:off x="624445" y="564632"/>
                    <a:ext cx="148" cy="174"/>
                  </a:xfrm>
                  <a:custGeom>
                    <a:avLst/>
                    <a:gdLst>
                      <a:gd name="T0" fmla="*/ 148 w 148"/>
                      <a:gd name="T1" fmla="*/ 87 h 174"/>
                      <a:gd name="T2" fmla="*/ 148 w 148"/>
                      <a:gd name="T3" fmla="*/ 79 h 174"/>
                      <a:gd name="T4" fmla="*/ 145 w 148"/>
                      <a:gd name="T5" fmla="*/ 66 h 174"/>
                      <a:gd name="T6" fmla="*/ 128 w 148"/>
                      <a:gd name="T7" fmla="*/ 34 h 174"/>
                      <a:gd name="T8" fmla="*/ 123 w 148"/>
                      <a:gd name="T9" fmla="*/ 25 h 174"/>
                      <a:gd name="T10" fmla="*/ 113 w 148"/>
                      <a:gd name="T11" fmla="*/ 21 h 174"/>
                      <a:gd name="T12" fmla="*/ 95 w 148"/>
                      <a:gd name="T13" fmla="*/ 19 h 174"/>
                      <a:gd name="T14" fmla="*/ 86 w 148"/>
                      <a:gd name="T15" fmla="*/ 12 h 174"/>
                      <a:gd name="T16" fmla="*/ 87 w 148"/>
                      <a:gd name="T17" fmla="*/ 18 h 174"/>
                      <a:gd name="T18" fmla="*/ 84 w 148"/>
                      <a:gd name="T19" fmla="*/ 25 h 174"/>
                      <a:gd name="T20" fmla="*/ 82 w 148"/>
                      <a:gd name="T21" fmla="*/ 27 h 174"/>
                      <a:gd name="T22" fmla="*/ 76 w 148"/>
                      <a:gd name="T23" fmla="*/ 26 h 174"/>
                      <a:gd name="T24" fmla="*/ 62 w 148"/>
                      <a:gd name="T25" fmla="*/ 18 h 174"/>
                      <a:gd name="T26" fmla="*/ 54 w 148"/>
                      <a:gd name="T27" fmla="*/ 10 h 174"/>
                      <a:gd name="T28" fmla="*/ 50 w 148"/>
                      <a:gd name="T29" fmla="*/ 6 h 174"/>
                      <a:gd name="T30" fmla="*/ 51 w 148"/>
                      <a:gd name="T31" fmla="*/ 0 h 174"/>
                      <a:gd name="T32" fmla="*/ 45 w 148"/>
                      <a:gd name="T33" fmla="*/ 4 h 174"/>
                      <a:gd name="T34" fmla="*/ 43 w 148"/>
                      <a:gd name="T35" fmla="*/ 12 h 174"/>
                      <a:gd name="T36" fmla="*/ 11 w 148"/>
                      <a:gd name="T37" fmla="*/ 27 h 174"/>
                      <a:gd name="T38" fmla="*/ 2 w 148"/>
                      <a:gd name="T39" fmla="*/ 34 h 174"/>
                      <a:gd name="T40" fmla="*/ 0 w 148"/>
                      <a:gd name="T41" fmla="*/ 44 h 174"/>
                      <a:gd name="T42" fmla="*/ 0 w 148"/>
                      <a:gd name="T43" fmla="*/ 58 h 174"/>
                      <a:gd name="T44" fmla="*/ 5 w 148"/>
                      <a:gd name="T45" fmla="*/ 84 h 174"/>
                      <a:gd name="T46" fmla="*/ 15 w 148"/>
                      <a:gd name="T47" fmla="*/ 113 h 174"/>
                      <a:gd name="T48" fmla="*/ 15 w 148"/>
                      <a:gd name="T49" fmla="*/ 118 h 174"/>
                      <a:gd name="T50" fmla="*/ 15 w 148"/>
                      <a:gd name="T51" fmla="*/ 141 h 174"/>
                      <a:gd name="T52" fmla="*/ 20 w 148"/>
                      <a:gd name="T53" fmla="*/ 151 h 174"/>
                      <a:gd name="T54" fmla="*/ 26 w 148"/>
                      <a:gd name="T55" fmla="*/ 160 h 174"/>
                      <a:gd name="T56" fmla="*/ 27 w 148"/>
                      <a:gd name="T57" fmla="*/ 167 h 174"/>
                      <a:gd name="T58" fmla="*/ 35 w 148"/>
                      <a:gd name="T59" fmla="*/ 172 h 174"/>
                      <a:gd name="T60" fmla="*/ 65 w 148"/>
                      <a:gd name="T61" fmla="*/ 174 h 174"/>
                      <a:gd name="T62" fmla="*/ 99 w 148"/>
                      <a:gd name="T63" fmla="*/ 171 h 174"/>
                      <a:gd name="T64" fmla="*/ 112 w 148"/>
                      <a:gd name="T65" fmla="*/ 165 h 174"/>
                      <a:gd name="T66" fmla="*/ 122 w 148"/>
                      <a:gd name="T67" fmla="*/ 155 h 174"/>
                      <a:gd name="T68" fmla="*/ 127 w 148"/>
                      <a:gd name="T69" fmla="*/ 147 h 174"/>
                      <a:gd name="T70" fmla="*/ 130 w 148"/>
                      <a:gd name="T71" fmla="*/ 136 h 174"/>
                      <a:gd name="T72" fmla="*/ 131 w 148"/>
                      <a:gd name="T73" fmla="*/ 127 h 174"/>
                      <a:gd name="T74" fmla="*/ 134 w 148"/>
                      <a:gd name="T75" fmla="*/ 121 h 174"/>
                      <a:gd name="T76" fmla="*/ 143 w 148"/>
                      <a:gd name="T77" fmla="*/ 107 h 174"/>
                      <a:gd name="T78" fmla="*/ 145 w 148"/>
                      <a:gd name="T79" fmla="*/ 98 h 174"/>
                      <a:gd name="T80" fmla="*/ 148 w 148"/>
                      <a:gd name="T81" fmla="*/ 87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8" h="174">
                        <a:moveTo>
                          <a:pt x="148" y="87"/>
                        </a:moveTo>
                        <a:lnTo>
                          <a:pt x="148" y="79"/>
                        </a:lnTo>
                        <a:lnTo>
                          <a:pt x="145" y="66"/>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1" y="127"/>
                        </a:lnTo>
                        <a:lnTo>
                          <a:pt x="134" y="121"/>
                        </a:lnTo>
                        <a:lnTo>
                          <a:pt x="143" y="107"/>
                        </a:lnTo>
                        <a:lnTo>
                          <a:pt x="145" y="98"/>
                        </a:lnTo>
                        <a:lnTo>
                          <a:pt x="148" y="87"/>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384" name="Freeform 1552"/>
                  <p:cNvSpPr>
                    <a:spLocks/>
                  </p:cNvSpPr>
                  <p:nvPr/>
                </p:nvSpPr>
                <p:spPr bwMode="auto">
                  <a:xfrm>
                    <a:off x="624526" y="564660"/>
                    <a:ext cx="51" cy="27"/>
                  </a:xfrm>
                  <a:custGeom>
                    <a:avLst/>
                    <a:gdLst>
                      <a:gd name="T0" fmla="*/ 11 w 51"/>
                      <a:gd name="T1" fmla="*/ 27 h 27"/>
                      <a:gd name="T2" fmla="*/ 17 w 51"/>
                      <a:gd name="T3" fmla="*/ 27 h 27"/>
                      <a:gd name="T4" fmla="*/ 23 w 51"/>
                      <a:gd name="T5" fmla="*/ 27 h 27"/>
                      <a:gd name="T6" fmla="*/ 36 w 51"/>
                      <a:gd name="T7" fmla="*/ 26 h 27"/>
                      <a:gd name="T8" fmla="*/ 48 w 51"/>
                      <a:gd name="T9" fmla="*/ 26 h 27"/>
                      <a:gd name="T10" fmla="*/ 51 w 51"/>
                      <a:gd name="T11" fmla="*/ 26 h 27"/>
                      <a:gd name="T12" fmla="*/ 51 w 51"/>
                      <a:gd name="T13" fmla="*/ 19 h 27"/>
                      <a:gd name="T14" fmla="*/ 46 w 51"/>
                      <a:gd name="T15" fmla="*/ 7 h 27"/>
                      <a:gd name="T16" fmla="*/ 31 w 51"/>
                      <a:gd name="T17" fmla="*/ 4 h 27"/>
                      <a:gd name="T18" fmla="*/ 22 w 51"/>
                      <a:gd name="T19" fmla="*/ 1 h 27"/>
                      <a:gd name="T20" fmla="*/ 17 w 51"/>
                      <a:gd name="T21" fmla="*/ 0 h 27"/>
                      <a:gd name="T22" fmla="*/ 0 w 51"/>
                      <a:gd name="T23" fmla="*/ 3 h 27"/>
                      <a:gd name="T24" fmla="*/ 3 w 51"/>
                      <a:gd name="T25" fmla="*/ 7 h 27"/>
                      <a:gd name="T26" fmla="*/ 8 w 51"/>
                      <a:gd name="T27" fmla="*/ 21 h 27"/>
                      <a:gd name="T28" fmla="*/ 11 w 51"/>
                      <a:gd name="T29" fmla="*/ 27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a:lstStyle/>
                  <a:p>
                    <a:endParaRPr lang="ja-JP" altLang="en-US"/>
                  </a:p>
                </p:txBody>
              </p:sp>
              <p:sp>
                <p:nvSpPr>
                  <p:cNvPr id="385" name="Freeform 1553"/>
                  <p:cNvSpPr>
                    <a:spLocks/>
                  </p:cNvSpPr>
                  <p:nvPr/>
                </p:nvSpPr>
                <p:spPr bwMode="auto">
                  <a:xfrm>
                    <a:off x="624480" y="564760"/>
                    <a:ext cx="9" cy="21"/>
                  </a:xfrm>
                  <a:custGeom>
                    <a:avLst/>
                    <a:gdLst>
                      <a:gd name="T0" fmla="*/ 9 w 9"/>
                      <a:gd name="T1" fmla="*/ 0 h 21"/>
                      <a:gd name="T2" fmla="*/ 6 w 9"/>
                      <a:gd name="T3" fmla="*/ 9 h 21"/>
                      <a:gd name="T4" fmla="*/ 0 w 9"/>
                      <a:gd name="T5" fmla="*/ 21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6" name="Freeform 1554"/>
                  <p:cNvSpPr>
                    <a:spLocks/>
                  </p:cNvSpPr>
                  <p:nvPr/>
                </p:nvSpPr>
                <p:spPr bwMode="auto">
                  <a:xfrm>
                    <a:off x="624535" y="564684"/>
                    <a:ext cx="21" cy="114"/>
                  </a:xfrm>
                  <a:custGeom>
                    <a:avLst/>
                    <a:gdLst>
                      <a:gd name="T0" fmla="*/ 0 w 21"/>
                      <a:gd name="T1" fmla="*/ 0 h 114"/>
                      <a:gd name="T2" fmla="*/ 13 w 21"/>
                      <a:gd name="T3" fmla="*/ 59 h 114"/>
                      <a:gd name="T4" fmla="*/ 21 w 21"/>
                      <a:gd name="T5" fmla="*/ 86 h 114"/>
                      <a:gd name="T6" fmla="*/ 21 w 21"/>
                      <a:gd name="T7" fmla="*/ 99 h 114"/>
                      <a:gd name="T8" fmla="*/ 19 w 21"/>
                      <a:gd name="T9" fmla="*/ 107 h 114"/>
                      <a:gd name="T10" fmla="*/ 19 w 21"/>
                      <a:gd name="T11" fmla="*/ 114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7" name="Freeform 1555"/>
                  <p:cNvSpPr>
                    <a:spLocks/>
                  </p:cNvSpPr>
                  <p:nvPr/>
                </p:nvSpPr>
                <p:spPr bwMode="auto">
                  <a:xfrm flipH="1">
                    <a:off x="624471" y="564773"/>
                    <a:ext cx="102" cy="24"/>
                  </a:xfrm>
                  <a:custGeom>
                    <a:avLst/>
                    <a:gdLst>
                      <a:gd name="T0" fmla="*/ 0 w 102"/>
                      <a:gd name="T1" fmla="*/ 0 h 29"/>
                      <a:gd name="T2" fmla="*/ 11 w 102"/>
                      <a:gd name="T3" fmla="*/ 2 h 29"/>
                      <a:gd name="T4" fmla="*/ 20 w 102"/>
                      <a:gd name="T5" fmla="*/ 2 h 29"/>
                      <a:gd name="T6" fmla="*/ 36 w 102"/>
                      <a:gd name="T7" fmla="*/ 2 h 29"/>
                      <a:gd name="T8" fmla="*/ 55 w 102"/>
                      <a:gd name="T9" fmla="*/ 2 h 29"/>
                      <a:gd name="T10" fmla="*/ 81 w 102"/>
                      <a:gd name="T11" fmla="*/ 2 h 29"/>
                      <a:gd name="T12" fmla="*/ 92 w 102"/>
                      <a:gd name="T13" fmla="*/ 2 h 29"/>
                      <a:gd name="T14" fmla="*/ 100 w 102"/>
                      <a:gd name="T15" fmla="*/ 2 h 29"/>
                      <a:gd name="T16" fmla="*/ 102 w 102"/>
                      <a:gd name="T17" fmla="*/ 2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8" name="Freeform 1556"/>
                  <p:cNvSpPr>
                    <a:spLocks/>
                  </p:cNvSpPr>
                  <p:nvPr/>
                </p:nvSpPr>
                <p:spPr bwMode="auto">
                  <a:xfrm flipH="1">
                    <a:off x="624472" y="564655"/>
                    <a:ext cx="51" cy="41"/>
                  </a:xfrm>
                  <a:custGeom>
                    <a:avLst/>
                    <a:gdLst>
                      <a:gd name="T0" fmla="*/ 6 w 51"/>
                      <a:gd name="T1" fmla="*/ 2 h 51"/>
                      <a:gd name="T2" fmla="*/ 2 w 51"/>
                      <a:gd name="T3" fmla="*/ 2 h 51"/>
                      <a:gd name="T4" fmla="*/ 0 w 51"/>
                      <a:gd name="T5" fmla="*/ 2 h 51"/>
                      <a:gd name="T6" fmla="*/ 17 w 51"/>
                      <a:gd name="T7" fmla="*/ 2 h 51"/>
                      <a:gd name="T8" fmla="*/ 32 w 51"/>
                      <a:gd name="T9" fmla="*/ 2 h 51"/>
                      <a:gd name="T10" fmla="*/ 41 w 51"/>
                      <a:gd name="T11" fmla="*/ 2 h 51"/>
                      <a:gd name="T12" fmla="*/ 50 w 51"/>
                      <a:gd name="T13" fmla="*/ 2 h 51"/>
                      <a:gd name="T14" fmla="*/ 51 w 51"/>
                      <a:gd name="T15" fmla="*/ 2 h 51"/>
                      <a:gd name="T16" fmla="*/ 44 w 51"/>
                      <a:gd name="T17" fmla="*/ 2 h 51"/>
                      <a:gd name="T18" fmla="*/ 39 w 51"/>
                      <a:gd name="T19" fmla="*/ 2 h 51"/>
                      <a:gd name="T20" fmla="*/ 32 w 51"/>
                      <a:gd name="T21" fmla="*/ 2 h 51"/>
                      <a:gd name="T22" fmla="*/ 27 w 51"/>
                      <a:gd name="T23" fmla="*/ 2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389" name="Freeform 1557"/>
                  <p:cNvSpPr>
                    <a:spLocks/>
                  </p:cNvSpPr>
                  <p:nvPr/>
                </p:nvSpPr>
                <p:spPr bwMode="auto">
                  <a:xfrm flipH="1">
                    <a:off x="624471" y="564655"/>
                    <a:ext cx="29" cy="24"/>
                  </a:xfrm>
                  <a:custGeom>
                    <a:avLst/>
                    <a:gdLst>
                      <a:gd name="T0" fmla="*/ 0 w 29"/>
                      <a:gd name="T1" fmla="*/ 0 h 29"/>
                      <a:gd name="T2" fmla="*/ 10 w 29"/>
                      <a:gd name="T3" fmla="*/ 2 h 29"/>
                      <a:gd name="T4" fmla="*/ 19 w 29"/>
                      <a:gd name="T5" fmla="*/ 2 h 29"/>
                      <a:gd name="T6" fmla="*/ 27 w 29"/>
                      <a:gd name="T7" fmla="*/ 2 h 29"/>
                      <a:gd name="T8" fmla="*/ 29 w 29"/>
                      <a:gd name="T9" fmla="*/ 2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0" name="Freeform 1558"/>
                  <p:cNvSpPr>
                    <a:spLocks/>
                  </p:cNvSpPr>
                  <p:nvPr/>
                </p:nvSpPr>
                <p:spPr bwMode="auto">
                  <a:xfrm>
                    <a:off x="624482" y="564697"/>
                    <a:ext cx="54" cy="57"/>
                  </a:xfrm>
                  <a:custGeom>
                    <a:avLst/>
                    <a:gdLst>
                      <a:gd name="T0" fmla="*/ 0 w 54"/>
                      <a:gd name="T1" fmla="*/ 0 h 57"/>
                      <a:gd name="T2" fmla="*/ 1 w 54"/>
                      <a:gd name="T3" fmla="*/ 6 h 57"/>
                      <a:gd name="T4" fmla="*/ 5 w 54"/>
                      <a:gd name="T5" fmla="*/ 17 h 57"/>
                      <a:gd name="T6" fmla="*/ 16 w 54"/>
                      <a:gd name="T7" fmla="*/ 31 h 57"/>
                      <a:gd name="T8" fmla="*/ 29 w 54"/>
                      <a:gd name="T9" fmla="*/ 40 h 57"/>
                      <a:gd name="T10" fmla="*/ 45 w 54"/>
                      <a:gd name="T11" fmla="*/ 50 h 57"/>
                      <a:gd name="T12" fmla="*/ 54 w 54"/>
                      <a:gd name="T13" fmla="*/ 57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1" name="Freeform 1559"/>
                  <p:cNvSpPr>
                    <a:spLocks/>
                  </p:cNvSpPr>
                  <p:nvPr/>
                </p:nvSpPr>
                <p:spPr bwMode="auto">
                  <a:xfrm flipH="1">
                    <a:off x="624488" y="564687"/>
                    <a:ext cx="37" cy="14"/>
                  </a:xfrm>
                  <a:custGeom>
                    <a:avLst/>
                    <a:gdLst>
                      <a:gd name="T0" fmla="*/ 2 w 37"/>
                      <a:gd name="T1" fmla="*/ 0 h 16"/>
                      <a:gd name="T2" fmla="*/ 0 w 37"/>
                      <a:gd name="T3" fmla="*/ 4 h 16"/>
                      <a:gd name="T4" fmla="*/ 26 w 37"/>
                      <a:gd name="T5" fmla="*/ 4 h 16"/>
                      <a:gd name="T6" fmla="*/ 37 w 37"/>
                      <a:gd name="T7" fmla="*/ 4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2" name="Freeform 1560"/>
                  <p:cNvSpPr>
                    <a:spLocks/>
                  </p:cNvSpPr>
                  <p:nvPr/>
                </p:nvSpPr>
                <p:spPr bwMode="auto">
                  <a:xfrm flipH="1">
                    <a:off x="624529" y="564651"/>
                    <a:ext cx="20" cy="19"/>
                  </a:xfrm>
                  <a:custGeom>
                    <a:avLst/>
                    <a:gdLst>
                      <a:gd name="T0" fmla="*/ 20 w 20"/>
                      <a:gd name="T1" fmla="*/ 2 h 23"/>
                      <a:gd name="T2" fmla="*/ 18 w 20"/>
                      <a:gd name="T3" fmla="*/ 2 h 23"/>
                      <a:gd name="T4" fmla="*/ 8 w 20"/>
                      <a:gd name="T5" fmla="*/ 2 h 23"/>
                      <a:gd name="T6" fmla="*/ 0 w 20"/>
                      <a:gd name="T7" fmla="*/ 2 h 23"/>
                      <a:gd name="T8" fmla="*/ 8 w 20"/>
                      <a:gd name="T9" fmla="*/ 2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393" name="Freeform 1561"/>
                  <p:cNvSpPr>
                    <a:spLocks/>
                  </p:cNvSpPr>
                  <p:nvPr/>
                </p:nvSpPr>
                <p:spPr bwMode="auto">
                  <a:xfrm>
                    <a:off x="624544" y="564660"/>
                    <a:ext cx="29" cy="7"/>
                  </a:xfrm>
                  <a:custGeom>
                    <a:avLst/>
                    <a:gdLst>
                      <a:gd name="T0" fmla="*/ 0 w 29"/>
                      <a:gd name="T1" fmla="*/ 0 h 7"/>
                      <a:gd name="T2" fmla="*/ 6 w 29"/>
                      <a:gd name="T3" fmla="*/ 2 h 7"/>
                      <a:gd name="T4" fmla="*/ 12 w 29"/>
                      <a:gd name="T5" fmla="*/ 3 h 7"/>
                      <a:gd name="T6" fmla="*/ 22 w 29"/>
                      <a:gd name="T7" fmla="*/ 5 h 7"/>
                      <a:gd name="T8" fmla="*/ 29 w 29"/>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4" name="Freeform 1562"/>
                  <p:cNvSpPr>
                    <a:spLocks/>
                  </p:cNvSpPr>
                  <p:nvPr/>
                </p:nvSpPr>
                <p:spPr bwMode="auto">
                  <a:xfrm>
                    <a:off x="624574" y="564687"/>
                    <a:ext cx="2" cy="42"/>
                  </a:xfrm>
                  <a:custGeom>
                    <a:avLst/>
                    <a:gdLst>
                      <a:gd name="T0" fmla="*/ 2 w 2"/>
                      <a:gd name="T1" fmla="*/ 0 h 42"/>
                      <a:gd name="T2" fmla="*/ 1 w 2"/>
                      <a:gd name="T3" fmla="*/ 20 h 42"/>
                      <a:gd name="T4" fmla="*/ 0 w 2"/>
                      <a:gd name="T5" fmla="*/ 42 h 42"/>
                      <a:gd name="T6" fmla="*/ 0 60000 65536"/>
                      <a:gd name="T7" fmla="*/ 0 60000 65536"/>
                      <a:gd name="T8" fmla="*/ 0 60000 65536"/>
                    </a:gdLst>
                    <a:ahLst/>
                    <a:cxnLst>
                      <a:cxn ang="T6">
                        <a:pos x="T0" y="T1"/>
                      </a:cxn>
                      <a:cxn ang="T7">
                        <a:pos x="T2" y="T3"/>
                      </a:cxn>
                      <a:cxn ang="T8">
                        <a:pos x="T4" y="T5"/>
                      </a:cxn>
                    </a:cxnLst>
                    <a:rect l="0" t="0" r="r" b="b"/>
                    <a:pathLst>
                      <a:path w="2" h="42">
                        <a:moveTo>
                          <a:pt x="2" y="0"/>
                        </a:moveTo>
                        <a:lnTo>
                          <a:pt x="1" y="20"/>
                        </a:lnTo>
                        <a:lnTo>
                          <a:pt x="0" y="4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5" name="Freeform 1563"/>
                  <p:cNvSpPr>
                    <a:spLocks/>
                  </p:cNvSpPr>
                  <p:nvPr/>
                </p:nvSpPr>
                <p:spPr bwMode="auto">
                  <a:xfrm>
                    <a:off x="624525" y="564694"/>
                    <a:ext cx="19" cy="109"/>
                  </a:xfrm>
                  <a:custGeom>
                    <a:avLst/>
                    <a:gdLst>
                      <a:gd name="T0" fmla="*/ 0 w 19"/>
                      <a:gd name="T1" fmla="*/ 0 h 109"/>
                      <a:gd name="T2" fmla="*/ 13 w 19"/>
                      <a:gd name="T3" fmla="*/ 56 h 109"/>
                      <a:gd name="T4" fmla="*/ 19 w 19"/>
                      <a:gd name="T5" fmla="*/ 79 h 109"/>
                      <a:gd name="T6" fmla="*/ 19 w 19"/>
                      <a:gd name="T7" fmla="*/ 92 h 109"/>
                      <a:gd name="T8" fmla="*/ 16 w 19"/>
                      <a:gd name="T9" fmla="*/ 95 h 109"/>
                      <a:gd name="T10" fmla="*/ 14 w 19"/>
                      <a:gd name="T11" fmla="*/ 102 h 109"/>
                      <a:gd name="T12" fmla="*/ 14 w 19"/>
                      <a:gd name="T13" fmla="*/ 109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6" name="Freeform 1564"/>
                  <p:cNvSpPr>
                    <a:spLocks/>
                  </p:cNvSpPr>
                  <p:nvPr/>
                </p:nvSpPr>
                <p:spPr bwMode="auto">
                  <a:xfrm flipH="1">
                    <a:off x="624539" y="564690"/>
                    <a:ext cx="34" cy="2"/>
                  </a:xfrm>
                  <a:custGeom>
                    <a:avLst/>
                    <a:gdLst>
                      <a:gd name="T0" fmla="*/ 0 w 34"/>
                      <a:gd name="T1" fmla="*/ 0 h 3"/>
                      <a:gd name="T2" fmla="*/ 15 w 34"/>
                      <a:gd name="T3" fmla="*/ 0 h 3"/>
                      <a:gd name="T4" fmla="*/ 27 w 34"/>
                      <a:gd name="T5" fmla="*/ 1 h 3"/>
                      <a:gd name="T6" fmla="*/ 34 w 3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97" name="Freeform 1565"/>
                  <p:cNvSpPr>
                    <a:spLocks/>
                  </p:cNvSpPr>
                  <p:nvPr/>
                </p:nvSpPr>
                <p:spPr bwMode="auto">
                  <a:xfrm flipH="1">
                    <a:off x="624487" y="564643"/>
                    <a:ext cx="42" cy="27"/>
                  </a:xfrm>
                  <a:custGeom>
                    <a:avLst/>
                    <a:gdLst>
                      <a:gd name="T0" fmla="*/ 8 w 42"/>
                      <a:gd name="T1" fmla="*/ 2 h 33"/>
                      <a:gd name="T2" fmla="*/ 0 w 42"/>
                      <a:gd name="T3" fmla="*/ 2 h 33"/>
                      <a:gd name="T4" fmla="*/ 13 w 42"/>
                      <a:gd name="T5" fmla="*/ 2 h 33"/>
                      <a:gd name="T6" fmla="*/ 23 w 42"/>
                      <a:gd name="T7" fmla="*/ 2 h 33"/>
                      <a:gd name="T8" fmla="*/ 32 w 42"/>
                      <a:gd name="T9" fmla="*/ 2 h 33"/>
                      <a:gd name="T10" fmla="*/ 39 w 42"/>
                      <a:gd name="T11" fmla="*/ 2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398" name="Freeform 1566"/>
                  <p:cNvSpPr>
                    <a:spLocks/>
                  </p:cNvSpPr>
                  <p:nvPr/>
                </p:nvSpPr>
                <p:spPr bwMode="auto">
                  <a:xfrm>
                    <a:off x="624533" y="564753"/>
                    <a:ext cx="22" cy="19"/>
                  </a:xfrm>
                  <a:custGeom>
                    <a:avLst/>
                    <a:gdLst>
                      <a:gd name="T0" fmla="*/ 3 w 22"/>
                      <a:gd name="T1" fmla="*/ 2 h 19"/>
                      <a:gd name="T2" fmla="*/ 10 w 22"/>
                      <a:gd name="T3" fmla="*/ 0 h 19"/>
                      <a:gd name="T4" fmla="*/ 15 w 22"/>
                      <a:gd name="T5" fmla="*/ 0 h 19"/>
                      <a:gd name="T6" fmla="*/ 20 w 22"/>
                      <a:gd name="T7" fmla="*/ 5 h 19"/>
                      <a:gd name="T8" fmla="*/ 22 w 22"/>
                      <a:gd name="T9" fmla="*/ 10 h 19"/>
                      <a:gd name="T10" fmla="*/ 17 w 22"/>
                      <a:gd name="T11" fmla="*/ 18 h 19"/>
                      <a:gd name="T12" fmla="*/ 11 w 22"/>
                      <a:gd name="T13" fmla="*/ 19 h 19"/>
                      <a:gd name="T14" fmla="*/ 4 w 22"/>
                      <a:gd name="T15" fmla="*/ 18 h 19"/>
                      <a:gd name="T16" fmla="*/ 0 w 22"/>
                      <a:gd name="T17" fmla="*/ 1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399" name="Freeform 1567"/>
                  <p:cNvSpPr>
                    <a:spLocks/>
                  </p:cNvSpPr>
                  <p:nvPr/>
                </p:nvSpPr>
                <p:spPr bwMode="auto">
                  <a:xfrm>
                    <a:off x="624444" y="564675"/>
                    <a:ext cx="93" cy="94"/>
                  </a:xfrm>
                  <a:custGeom>
                    <a:avLst/>
                    <a:gdLst>
                      <a:gd name="T0" fmla="*/ 93 w 93"/>
                      <a:gd name="T1" fmla="*/ 79 h 94"/>
                      <a:gd name="T2" fmla="*/ 90 w 93"/>
                      <a:gd name="T3" fmla="*/ 87 h 94"/>
                      <a:gd name="T4" fmla="*/ 89 w 93"/>
                      <a:gd name="T5" fmla="*/ 93 h 94"/>
                      <a:gd name="T6" fmla="*/ 84 w 93"/>
                      <a:gd name="T7" fmla="*/ 94 h 94"/>
                      <a:gd name="T8" fmla="*/ 74 w 93"/>
                      <a:gd name="T9" fmla="*/ 93 h 94"/>
                      <a:gd name="T10" fmla="*/ 61 w 93"/>
                      <a:gd name="T11" fmla="*/ 90 h 94"/>
                      <a:gd name="T12" fmla="*/ 38 w 93"/>
                      <a:gd name="T13" fmla="*/ 82 h 94"/>
                      <a:gd name="T14" fmla="*/ 18 w 93"/>
                      <a:gd name="T15" fmla="*/ 63 h 94"/>
                      <a:gd name="T16" fmla="*/ 11 w 93"/>
                      <a:gd name="T17" fmla="*/ 56 h 94"/>
                      <a:gd name="T18" fmla="*/ 7 w 93"/>
                      <a:gd name="T19" fmla="*/ 44 h 94"/>
                      <a:gd name="T20" fmla="*/ 3 w 93"/>
                      <a:gd name="T21" fmla="*/ 26 h 94"/>
                      <a:gd name="T22" fmla="*/ 0 w 93"/>
                      <a:gd name="T23" fmla="*/ 15 h 94"/>
                      <a:gd name="T24" fmla="*/ 1 w 93"/>
                      <a:gd name="T25" fmla="*/ 4 h 94"/>
                      <a:gd name="T26" fmla="*/ 1 w 93"/>
                      <a:gd name="T27" fmla="*/ 0 h 94"/>
                      <a:gd name="T28" fmla="*/ 6 w 93"/>
                      <a:gd name="T29" fmla="*/ 16 h 94"/>
                      <a:gd name="T30" fmla="*/ 18 w 93"/>
                      <a:gd name="T31" fmla="*/ 41 h 94"/>
                      <a:gd name="T32" fmla="*/ 38 w 93"/>
                      <a:gd name="T33" fmla="*/ 63 h 94"/>
                      <a:gd name="T34" fmla="*/ 58 w 93"/>
                      <a:gd name="T35" fmla="*/ 73 h 94"/>
                      <a:gd name="T36" fmla="*/ 71 w 93"/>
                      <a:gd name="T37" fmla="*/ 80 h 94"/>
                      <a:gd name="T38" fmla="*/ 81 w 93"/>
                      <a:gd name="T39" fmla="*/ 82 h 94"/>
                      <a:gd name="T40" fmla="*/ 88 w 93"/>
                      <a:gd name="T41" fmla="*/ 76 h 94"/>
                      <a:gd name="T42" fmla="*/ 93 w 93"/>
                      <a:gd name="T43" fmla="*/ 79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400" name="Freeform 1568"/>
                  <p:cNvSpPr>
                    <a:spLocks/>
                  </p:cNvSpPr>
                  <p:nvPr/>
                </p:nvSpPr>
                <p:spPr bwMode="auto">
                  <a:xfrm>
                    <a:off x="624524" y="564754"/>
                    <a:ext cx="4" cy="15"/>
                  </a:xfrm>
                  <a:custGeom>
                    <a:avLst/>
                    <a:gdLst>
                      <a:gd name="T0" fmla="*/ 4 w 4"/>
                      <a:gd name="T1" fmla="*/ 0 h 15"/>
                      <a:gd name="T2" fmla="*/ 1 w 4"/>
                      <a:gd name="T3" fmla="*/ 3 h 15"/>
                      <a:gd name="T4" fmla="*/ 0 w 4"/>
                      <a:gd name="T5" fmla="*/ 8 h 15"/>
                      <a:gd name="T6" fmla="*/ 2 w 4"/>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 name="Freeform 1569"/>
                  <p:cNvSpPr>
                    <a:spLocks/>
                  </p:cNvSpPr>
                  <p:nvPr/>
                </p:nvSpPr>
                <p:spPr bwMode="auto">
                  <a:xfrm>
                    <a:off x="624444" y="564675"/>
                    <a:ext cx="82" cy="82"/>
                  </a:xfrm>
                  <a:custGeom>
                    <a:avLst/>
                    <a:gdLst>
                      <a:gd name="T0" fmla="*/ 82 w 82"/>
                      <a:gd name="T1" fmla="*/ 82 h 82"/>
                      <a:gd name="T2" fmla="*/ 72 w 82"/>
                      <a:gd name="T3" fmla="*/ 81 h 82"/>
                      <a:gd name="T4" fmla="*/ 56 w 82"/>
                      <a:gd name="T5" fmla="*/ 72 h 82"/>
                      <a:gd name="T6" fmla="*/ 37 w 82"/>
                      <a:gd name="T7" fmla="*/ 63 h 82"/>
                      <a:gd name="T8" fmla="*/ 21 w 82"/>
                      <a:gd name="T9" fmla="*/ 45 h 82"/>
                      <a:gd name="T10" fmla="*/ 13 w 82"/>
                      <a:gd name="T11" fmla="*/ 33 h 82"/>
                      <a:gd name="T12" fmla="*/ 7 w 82"/>
                      <a:gd name="T13" fmla="*/ 16 h 82"/>
                      <a:gd name="T14" fmla="*/ 4 w 82"/>
                      <a:gd name="T15" fmla="*/ 9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2" name="Freeform 1570"/>
                  <p:cNvSpPr>
                    <a:spLocks/>
                  </p:cNvSpPr>
                  <p:nvPr/>
                </p:nvSpPr>
                <p:spPr bwMode="auto">
                  <a:xfrm>
                    <a:off x="624541" y="564752"/>
                    <a:ext cx="21" cy="19"/>
                  </a:xfrm>
                  <a:custGeom>
                    <a:avLst/>
                    <a:gdLst>
                      <a:gd name="T0" fmla="*/ 15 w 21"/>
                      <a:gd name="T1" fmla="*/ 0 h 19"/>
                      <a:gd name="T2" fmla="*/ 7 w 21"/>
                      <a:gd name="T3" fmla="*/ 1 h 19"/>
                      <a:gd name="T4" fmla="*/ 4 w 21"/>
                      <a:gd name="T5" fmla="*/ 2 h 19"/>
                      <a:gd name="T6" fmla="*/ 1 w 21"/>
                      <a:gd name="T7" fmla="*/ 8 h 19"/>
                      <a:gd name="T8" fmla="*/ 0 w 21"/>
                      <a:gd name="T9" fmla="*/ 12 h 19"/>
                      <a:gd name="T10" fmla="*/ 8 w 21"/>
                      <a:gd name="T11" fmla="*/ 19 h 19"/>
                      <a:gd name="T12" fmla="*/ 15 w 21"/>
                      <a:gd name="T13" fmla="*/ 17 h 19"/>
                      <a:gd name="T14" fmla="*/ 18 w 21"/>
                      <a:gd name="T15" fmla="*/ 14 h 19"/>
                      <a:gd name="T16" fmla="*/ 21 w 21"/>
                      <a:gd name="T17" fmla="*/ 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9">
                        <a:moveTo>
                          <a:pt x="15" y="0"/>
                        </a:moveTo>
                        <a:lnTo>
                          <a:pt x="7" y="1"/>
                        </a:lnTo>
                        <a:lnTo>
                          <a:pt x="4" y="2"/>
                        </a:lnTo>
                        <a:lnTo>
                          <a:pt x="1" y="8"/>
                        </a:lnTo>
                        <a:lnTo>
                          <a:pt x="0" y="12"/>
                        </a:lnTo>
                        <a:lnTo>
                          <a:pt x="8" y="19"/>
                        </a:lnTo>
                        <a:lnTo>
                          <a:pt x="15" y="17"/>
                        </a:lnTo>
                        <a:lnTo>
                          <a:pt x="18" y="14"/>
                        </a:lnTo>
                        <a:lnTo>
                          <a:pt x="21" y="8"/>
                        </a:lnTo>
                      </a:path>
                    </a:pathLst>
                  </a:custGeom>
                  <a:solidFill>
                    <a:srgbClr val="FFCC99"/>
                  </a:solidFill>
                  <a:ln w="9525" cap="flat" cmpd="sng">
                    <a:solidFill>
                      <a:srgbClr val="000000"/>
                    </a:solidFill>
                    <a:prstDash val="solid"/>
                    <a:round/>
                    <a:headEnd type="none" w="med" len="med"/>
                    <a:tailEnd type="none" w="med" len="med"/>
                  </a:ln>
                </p:spPr>
                <p:txBody>
                  <a:bodyPr/>
                  <a:lstStyle/>
                  <a:p>
                    <a:endParaRPr lang="ja-JP" altLang="en-US"/>
                  </a:p>
                </p:txBody>
              </p:sp>
              <p:sp>
                <p:nvSpPr>
                  <p:cNvPr id="403" name="Freeform 1571"/>
                  <p:cNvSpPr>
                    <a:spLocks/>
                  </p:cNvSpPr>
                  <p:nvPr/>
                </p:nvSpPr>
                <p:spPr bwMode="auto">
                  <a:xfrm>
                    <a:off x="624556" y="564702"/>
                    <a:ext cx="38" cy="63"/>
                  </a:xfrm>
                  <a:custGeom>
                    <a:avLst/>
                    <a:gdLst>
                      <a:gd name="T0" fmla="*/ 35 w 38"/>
                      <a:gd name="T1" fmla="*/ 2 h 63"/>
                      <a:gd name="T2" fmla="*/ 36 w 38"/>
                      <a:gd name="T3" fmla="*/ 6 h 63"/>
                      <a:gd name="T4" fmla="*/ 38 w 38"/>
                      <a:gd name="T5" fmla="*/ 15 h 63"/>
                      <a:gd name="T6" fmla="*/ 37 w 38"/>
                      <a:gd name="T7" fmla="*/ 17 h 63"/>
                      <a:gd name="T8" fmla="*/ 34 w 38"/>
                      <a:gd name="T9" fmla="*/ 29 h 63"/>
                      <a:gd name="T10" fmla="*/ 30 w 38"/>
                      <a:gd name="T11" fmla="*/ 41 h 63"/>
                      <a:gd name="T12" fmla="*/ 24 w 38"/>
                      <a:gd name="T13" fmla="*/ 49 h 63"/>
                      <a:gd name="T14" fmla="*/ 18 w 38"/>
                      <a:gd name="T15" fmla="*/ 58 h 63"/>
                      <a:gd name="T16" fmla="*/ 6 w 38"/>
                      <a:gd name="T17" fmla="*/ 63 h 63"/>
                      <a:gd name="T18" fmla="*/ 3 w 38"/>
                      <a:gd name="T19" fmla="*/ 63 h 63"/>
                      <a:gd name="T20" fmla="*/ 4 w 38"/>
                      <a:gd name="T21" fmla="*/ 58 h 63"/>
                      <a:gd name="T22" fmla="*/ 2 w 38"/>
                      <a:gd name="T23" fmla="*/ 53 h 63"/>
                      <a:gd name="T24" fmla="*/ 0 w 38"/>
                      <a:gd name="T25" fmla="*/ 50 h 63"/>
                      <a:gd name="T26" fmla="*/ 11 w 38"/>
                      <a:gd name="T27" fmla="*/ 44 h 63"/>
                      <a:gd name="T28" fmla="*/ 16 w 38"/>
                      <a:gd name="T29" fmla="*/ 39 h 63"/>
                      <a:gd name="T30" fmla="*/ 24 w 38"/>
                      <a:gd name="T31" fmla="*/ 29 h 63"/>
                      <a:gd name="T32" fmla="*/ 31 w 38"/>
                      <a:gd name="T33" fmla="*/ 17 h 63"/>
                      <a:gd name="T34" fmla="*/ 33 w 38"/>
                      <a:gd name="T35" fmla="*/ 6 h 63"/>
                      <a:gd name="T36" fmla="*/ 35 w 38"/>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63">
                        <a:moveTo>
                          <a:pt x="35" y="2"/>
                        </a:moveTo>
                        <a:lnTo>
                          <a:pt x="36" y="6"/>
                        </a:lnTo>
                        <a:lnTo>
                          <a:pt x="38" y="15"/>
                        </a:lnTo>
                        <a:lnTo>
                          <a:pt x="37" y="17"/>
                        </a:lnTo>
                        <a:lnTo>
                          <a:pt x="34" y="29"/>
                        </a:lnTo>
                        <a:lnTo>
                          <a:pt x="30" y="41"/>
                        </a:lnTo>
                        <a:lnTo>
                          <a:pt x="24" y="49"/>
                        </a:lnTo>
                        <a:lnTo>
                          <a:pt x="18" y="58"/>
                        </a:lnTo>
                        <a:lnTo>
                          <a:pt x="6" y="63"/>
                        </a:lnTo>
                        <a:lnTo>
                          <a:pt x="3" y="63"/>
                        </a:lnTo>
                        <a:lnTo>
                          <a:pt x="4" y="58"/>
                        </a:lnTo>
                        <a:lnTo>
                          <a:pt x="2" y="53"/>
                        </a:lnTo>
                        <a:lnTo>
                          <a:pt x="0" y="50"/>
                        </a:lnTo>
                        <a:lnTo>
                          <a:pt x="11" y="44"/>
                        </a:lnTo>
                        <a:lnTo>
                          <a:pt x="16" y="39"/>
                        </a:lnTo>
                        <a:lnTo>
                          <a:pt x="24" y="29"/>
                        </a:lnTo>
                        <a:lnTo>
                          <a:pt x="31" y="17"/>
                        </a:lnTo>
                        <a:lnTo>
                          <a:pt x="33" y="6"/>
                        </a:lnTo>
                        <a:lnTo>
                          <a:pt x="35" y="0"/>
                        </a:lnTo>
                      </a:path>
                    </a:pathLst>
                  </a:custGeom>
                  <a:solidFill>
                    <a:srgbClr val="3366FF"/>
                  </a:solidFill>
                  <a:ln w="9525" cap="flat" cmpd="sng">
                    <a:solidFill>
                      <a:srgbClr val="000000"/>
                    </a:solidFill>
                    <a:prstDash val="solid"/>
                    <a:round/>
                    <a:headEnd type="none" w="med" len="med"/>
                    <a:tailEnd type="none" w="med" len="med"/>
                  </a:ln>
                </p:spPr>
                <p:txBody>
                  <a:bodyPr/>
                  <a:lstStyle/>
                  <a:p>
                    <a:endParaRPr lang="ja-JP" altLang="en-US"/>
                  </a:p>
                </p:txBody>
              </p:sp>
              <p:sp>
                <p:nvSpPr>
                  <p:cNvPr id="404" name="Freeform 1572"/>
                  <p:cNvSpPr>
                    <a:spLocks/>
                  </p:cNvSpPr>
                  <p:nvPr/>
                </p:nvSpPr>
                <p:spPr bwMode="auto">
                  <a:xfrm>
                    <a:off x="624563" y="564725"/>
                    <a:ext cx="12" cy="23"/>
                  </a:xfrm>
                  <a:custGeom>
                    <a:avLst/>
                    <a:gdLst>
                      <a:gd name="T0" fmla="*/ 0 w 12"/>
                      <a:gd name="T1" fmla="*/ 23 h 23"/>
                      <a:gd name="T2" fmla="*/ 3 w 12"/>
                      <a:gd name="T3" fmla="*/ 18 h 23"/>
                      <a:gd name="T4" fmla="*/ 9 w 12"/>
                      <a:gd name="T5" fmla="*/ 10 h 23"/>
                      <a:gd name="T6" fmla="*/ 12 w 12"/>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3">
                        <a:moveTo>
                          <a:pt x="0" y="23"/>
                        </a:moveTo>
                        <a:lnTo>
                          <a:pt x="3" y="18"/>
                        </a:lnTo>
                        <a:lnTo>
                          <a:pt x="9" y="10"/>
                        </a:lnTo>
                        <a:lnTo>
                          <a:pt x="12"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5" name="Freeform 1573"/>
                  <p:cNvSpPr>
                    <a:spLocks/>
                  </p:cNvSpPr>
                  <p:nvPr/>
                </p:nvSpPr>
                <p:spPr bwMode="auto">
                  <a:xfrm>
                    <a:off x="624564" y="564702"/>
                    <a:ext cx="26" cy="46"/>
                  </a:xfrm>
                  <a:custGeom>
                    <a:avLst/>
                    <a:gdLst>
                      <a:gd name="T0" fmla="*/ 0 w 26"/>
                      <a:gd name="T1" fmla="*/ 46 h 46"/>
                      <a:gd name="T2" fmla="*/ 6 w 26"/>
                      <a:gd name="T3" fmla="*/ 40 h 46"/>
                      <a:gd name="T4" fmla="*/ 12 w 26"/>
                      <a:gd name="T5" fmla="*/ 34 h 46"/>
                      <a:gd name="T6" fmla="*/ 17 w 26"/>
                      <a:gd name="T7" fmla="*/ 26 h 46"/>
                      <a:gd name="T8" fmla="*/ 23 w 26"/>
                      <a:gd name="T9" fmla="*/ 16 h 46"/>
                      <a:gd name="T10" fmla="*/ 24 w 26"/>
                      <a:gd name="T11" fmla="*/ 8 h 46"/>
                      <a:gd name="T12" fmla="*/ 26 w 26"/>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46">
                        <a:moveTo>
                          <a:pt x="0" y="46"/>
                        </a:moveTo>
                        <a:lnTo>
                          <a:pt x="6" y="40"/>
                        </a:lnTo>
                        <a:lnTo>
                          <a:pt x="12" y="34"/>
                        </a:lnTo>
                        <a:lnTo>
                          <a:pt x="17" y="26"/>
                        </a:lnTo>
                        <a:lnTo>
                          <a:pt x="23" y="16"/>
                        </a:lnTo>
                        <a:lnTo>
                          <a:pt x="24" y="8"/>
                        </a:lnTo>
                        <a:lnTo>
                          <a:pt x="26" y="0"/>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6" name="Freeform 1574"/>
                  <p:cNvSpPr>
                    <a:spLocks/>
                  </p:cNvSpPr>
                  <p:nvPr/>
                </p:nvSpPr>
                <p:spPr bwMode="auto">
                  <a:xfrm>
                    <a:off x="624564" y="564749"/>
                    <a:ext cx="4" cy="14"/>
                  </a:xfrm>
                  <a:custGeom>
                    <a:avLst/>
                    <a:gdLst>
                      <a:gd name="T0" fmla="*/ 0 w 4"/>
                      <a:gd name="T1" fmla="*/ 0 h 14"/>
                      <a:gd name="T2" fmla="*/ 3 w 4"/>
                      <a:gd name="T3" fmla="*/ 4 h 14"/>
                      <a:gd name="T4" fmla="*/ 4 w 4"/>
                      <a:gd name="T5" fmla="*/ 10 h 14"/>
                      <a:gd name="T6" fmla="*/ 3 w 4"/>
                      <a:gd name="T7" fmla="*/ 14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4">
                        <a:moveTo>
                          <a:pt x="0" y="0"/>
                        </a:moveTo>
                        <a:lnTo>
                          <a:pt x="3" y="4"/>
                        </a:lnTo>
                        <a:lnTo>
                          <a:pt x="4" y="10"/>
                        </a:lnTo>
                        <a:lnTo>
                          <a:pt x="3"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342" name="グループ化 341"/>
                <p:cNvGrpSpPr>
                  <a:grpSpLocks/>
                </p:cNvGrpSpPr>
                <p:nvPr/>
              </p:nvGrpSpPr>
              <p:grpSpPr bwMode="auto">
                <a:xfrm rot="218337" flipH="1">
                  <a:off x="664381" y="50"/>
                  <a:ext cx="484599" cy="681437"/>
                  <a:chOff x="660130" y="0"/>
                  <a:chExt cx="3035240" cy="4034433"/>
                </a:xfrm>
              </p:grpSpPr>
              <p:grpSp>
                <p:nvGrpSpPr>
                  <p:cNvPr id="343" name="グループ化 342"/>
                  <p:cNvGrpSpPr/>
                  <p:nvPr/>
                </p:nvGrpSpPr>
                <p:grpSpPr>
                  <a:xfrm>
                    <a:off x="660130" y="717909"/>
                    <a:ext cx="3035240" cy="3316524"/>
                    <a:chOff x="660130" y="717909"/>
                    <a:chExt cx="3008915" cy="3400827"/>
                  </a:xfrm>
                  <a:solidFill>
                    <a:schemeClr val="accent6">
                      <a:lumMod val="60000"/>
                      <a:lumOff val="40000"/>
                    </a:schemeClr>
                  </a:solidFill>
                </p:grpSpPr>
                <p:grpSp>
                  <p:nvGrpSpPr>
                    <p:cNvPr id="373" name="グループ化 372"/>
                    <p:cNvGrpSpPr/>
                    <p:nvPr/>
                  </p:nvGrpSpPr>
                  <p:grpSpPr bwMode="auto">
                    <a:xfrm>
                      <a:off x="660130" y="717909"/>
                      <a:ext cx="3008915" cy="3400827"/>
                      <a:chOff x="660130" y="717909"/>
                      <a:chExt cx="15978188" cy="17287875"/>
                    </a:xfrm>
                    <a:grpFill/>
                  </p:grpSpPr>
                  <p:sp>
                    <p:nvSpPr>
                      <p:cNvPr id="376" name="フリーフォーム 375"/>
                      <p:cNvSpPr/>
                      <p:nvPr/>
                    </p:nvSpPr>
                    <p:spPr bwMode="auto">
                      <a:xfrm>
                        <a:off x="66013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7" name="フリーフォーム 376"/>
                      <p:cNvSpPr/>
                      <p:nvPr/>
                    </p:nvSpPr>
                    <p:spPr bwMode="auto">
                      <a:xfrm>
                        <a:off x="84027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8" name="フリーフォーム 377"/>
                      <p:cNvSpPr/>
                      <p:nvPr/>
                    </p:nvSpPr>
                    <p:spPr bwMode="auto">
                      <a:xfrm>
                        <a:off x="141496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9" name="フリーフォーム 378"/>
                      <p:cNvSpPr/>
                      <p:nvPr/>
                    </p:nvSpPr>
                    <p:spPr bwMode="auto">
                      <a:xfrm>
                        <a:off x="1497578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0" name="フリーフォーム 379"/>
                      <p:cNvSpPr/>
                      <p:nvPr/>
                    </p:nvSpPr>
                    <p:spPr bwMode="auto">
                      <a:xfrm>
                        <a:off x="1469542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74" name="フリーフォーム 373"/>
                    <p:cNvSpPr/>
                    <p:nvPr/>
                  </p:nvSpPr>
                  <p:spPr bwMode="auto">
                    <a:xfrm>
                      <a:off x="108971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5" name="フリーフォーム 374"/>
                    <p:cNvSpPr/>
                    <p:nvPr/>
                  </p:nvSpPr>
                  <p:spPr bwMode="auto">
                    <a:xfrm>
                      <a:off x="321500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344" name="フリーフォーム 343"/>
                  <p:cNvSpPr>
                    <a:spLocks/>
                  </p:cNvSpPr>
                  <p:nvPr/>
                </p:nvSpPr>
                <p:spPr bwMode="auto">
                  <a:xfrm>
                    <a:off x="83023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nvGrpSpPr>
                  <p:cNvPr id="345" name="グループ化 344"/>
                  <p:cNvGrpSpPr>
                    <a:grpSpLocks/>
                  </p:cNvGrpSpPr>
                  <p:nvPr/>
                </p:nvGrpSpPr>
                <p:grpSpPr bwMode="auto">
                  <a:xfrm>
                    <a:off x="728501" y="0"/>
                    <a:ext cx="2780825" cy="1885356"/>
                    <a:chOff x="728501" y="0"/>
                    <a:chExt cx="1481058" cy="835598"/>
                  </a:xfrm>
                </p:grpSpPr>
                <p:sp>
                  <p:nvSpPr>
                    <p:cNvPr id="366" name="Freeform 667"/>
                    <p:cNvSpPr>
                      <a:spLocks/>
                    </p:cNvSpPr>
                    <p:nvPr/>
                  </p:nvSpPr>
                  <p:spPr bwMode="auto">
                    <a:xfrm>
                      <a:off x="76707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367" name="Freeform 668"/>
                    <p:cNvSpPr>
                      <a:spLocks/>
                    </p:cNvSpPr>
                    <p:nvPr/>
                  </p:nvSpPr>
                  <p:spPr bwMode="auto">
                    <a:xfrm>
                      <a:off x="72850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368" name="Group 670"/>
                    <p:cNvGrpSpPr>
                      <a:grpSpLocks/>
                    </p:cNvGrpSpPr>
                    <p:nvPr/>
                  </p:nvGrpSpPr>
                  <p:grpSpPr bwMode="auto">
                    <a:xfrm>
                      <a:off x="1299325" y="110233"/>
                      <a:ext cx="316268" cy="168519"/>
                      <a:chOff x="1299325" y="110233"/>
                      <a:chExt cx="47" cy="21"/>
                    </a:xfrm>
                  </p:grpSpPr>
                  <p:sp>
                    <p:nvSpPr>
                      <p:cNvPr id="370" name="Freeform 671"/>
                      <p:cNvSpPr>
                        <a:spLocks/>
                      </p:cNvSpPr>
                      <p:nvPr/>
                    </p:nvSpPr>
                    <p:spPr bwMode="auto">
                      <a:xfrm>
                        <a:off x="129932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371" name="Freeform 672"/>
                      <p:cNvSpPr>
                        <a:spLocks/>
                      </p:cNvSpPr>
                      <p:nvPr/>
                    </p:nvSpPr>
                    <p:spPr bwMode="auto">
                      <a:xfrm>
                        <a:off x="129934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372" name="Freeform 673"/>
                      <p:cNvSpPr>
                        <a:spLocks/>
                      </p:cNvSpPr>
                      <p:nvPr/>
                    </p:nvSpPr>
                    <p:spPr bwMode="auto">
                      <a:xfrm>
                        <a:off x="129934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369" name="WordArt 674"/>
                    <p:cNvSpPr>
                      <a:spLocks noChangeArrowheads="1" noChangeShapeType="1" noTextEdit="1"/>
                    </p:cNvSpPr>
                    <p:nvPr/>
                  </p:nvSpPr>
                  <p:spPr bwMode="auto">
                    <a:xfrm>
                      <a:off x="114865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a:ln w="9525">
                            <a:solidFill>
                              <a:srgbClr val="FF0000"/>
                            </a:solidFill>
                            <a:round/>
                            <a:headEnd/>
                            <a:tailEnd/>
                          </a:ln>
                          <a:solidFill>
                            <a:srgbClr val="FF0000"/>
                          </a:solidFill>
                          <a:latin typeface="ＭＳ Ｐゴシック"/>
                          <a:ea typeface="ＭＳ Ｐゴシック"/>
                        </a:rPr>
                        <a:t>TOYOTA AUTO BODY</a:t>
                      </a:r>
                      <a:endParaRPr lang="ja-JP" altLang="en-US" sz="3600" kern="10">
                        <a:ln w="9525">
                          <a:solidFill>
                            <a:srgbClr val="FF0000"/>
                          </a:solidFill>
                          <a:round/>
                          <a:headEnd/>
                          <a:tailEnd/>
                        </a:ln>
                        <a:solidFill>
                          <a:srgbClr val="FF0000"/>
                        </a:solidFill>
                        <a:latin typeface="ＭＳ Ｐゴシック"/>
                        <a:ea typeface="ＭＳ Ｐゴシック"/>
                      </a:endParaRPr>
                    </a:p>
                  </p:txBody>
                </p:sp>
              </p:grpSp>
              <p:sp>
                <p:nvSpPr>
                  <p:cNvPr id="346" name="フリーフォーム 345"/>
                  <p:cNvSpPr>
                    <a:spLocks/>
                  </p:cNvSpPr>
                  <p:nvPr/>
                </p:nvSpPr>
                <p:spPr bwMode="auto">
                  <a:xfrm>
                    <a:off x="127313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47" name="フリーフォーム 346"/>
                  <p:cNvSpPr>
                    <a:spLocks/>
                  </p:cNvSpPr>
                  <p:nvPr/>
                </p:nvSpPr>
                <p:spPr bwMode="auto">
                  <a:xfrm>
                    <a:off x="236139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48" name="フリーフォーム 347"/>
                  <p:cNvSpPr>
                    <a:spLocks/>
                  </p:cNvSpPr>
                  <p:nvPr/>
                </p:nvSpPr>
                <p:spPr bwMode="auto">
                  <a:xfrm>
                    <a:off x="335369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349" name="グループ化 348"/>
                  <p:cNvGrpSpPr>
                    <a:grpSpLocks/>
                  </p:cNvGrpSpPr>
                  <p:nvPr/>
                </p:nvGrpSpPr>
                <p:grpSpPr bwMode="auto">
                  <a:xfrm>
                    <a:off x="1454550" y="2177259"/>
                    <a:ext cx="507485" cy="146029"/>
                    <a:chOff x="1454550" y="2177259"/>
                    <a:chExt cx="500094" cy="146029"/>
                  </a:xfrm>
                </p:grpSpPr>
                <p:sp>
                  <p:nvSpPr>
                    <p:cNvPr id="364" name="フリーフォーム 363"/>
                    <p:cNvSpPr>
                      <a:spLocks/>
                    </p:cNvSpPr>
                    <p:nvPr/>
                  </p:nvSpPr>
                  <p:spPr bwMode="auto">
                    <a:xfrm>
                      <a:off x="145455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65" name="フリーフォーム 364"/>
                    <p:cNvSpPr>
                      <a:spLocks/>
                    </p:cNvSpPr>
                    <p:nvPr/>
                  </p:nvSpPr>
                  <p:spPr bwMode="auto">
                    <a:xfrm>
                      <a:off x="166172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grpSp>
              <p:sp>
                <p:nvSpPr>
                  <p:cNvPr id="350" name="フリーフォーム 349"/>
                  <p:cNvSpPr>
                    <a:spLocks/>
                  </p:cNvSpPr>
                  <p:nvPr/>
                </p:nvSpPr>
                <p:spPr bwMode="auto">
                  <a:xfrm rot="-282255">
                    <a:off x="246582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51" name="フリーフォーム 350"/>
                  <p:cNvSpPr>
                    <a:spLocks/>
                  </p:cNvSpPr>
                  <p:nvPr/>
                </p:nvSpPr>
                <p:spPr bwMode="auto">
                  <a:xfrm rot="-282255">
                    <a:off x="258833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endParaRPr lang="ja-JP" altLang="en-US"/>
                  </a:p>
                </p:txBody>
              </p:sp>
              <p:sp>
                <p:nvSpPr>
                  <p:cNvPr id="352" name="フリーフォーム 351"/>
                  <p:cNvSpPr>
                    <a:spLocks/>
                  </p:cNvSpPr>
                  <p:nvPr/>
                </p:nvSpPr>
                <p:spPr bwMode="auto">
                  <a:xfrm>
                    <a:off x="154439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3" name="フリーフォーム 352"/>
                  <p:cNvSpPr>
                    <a:spLocks/>
                  </p:cNvSpPr>
                  <p:nvPr/>
                </p:nvSpPr>
                <p:spPr bwMode="auto">
                  <a:xfrm rot="20719184" flipH="1">
                    <a:off x="276183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354" name="グループ化 353"/>
                  <p:cNvGrpSpPr>
                    <a:grpSpLocks/>
                  </p:cNvGrpSpPr>
                  <p:nvPr/>
                </p:nvGrpSpPr>
                <p:grpSpPr bwMode="auto">
                  <a:xfrm>
                    <a:off x="1841229" y="3170376"/>
                    <a:ext cx="826204" cy="211671"/>
                    <a:chOff x="1841229" y="3170376"/>
                    <a:chExt cx="818814" cy="272055"/>
                  </a:xfrm>
                </p:grpSpPr>
                <p:sp>
                  <p:nvSpPr>
                    <p:cNvPr id="362" name="フリーフォーム 361"/>
                    <p:cNvSpPr>
                      <a:spLocks/>
                    </p:cNvSpPr>
                    <p:nvPr/>
                  </p:nvSpPr>
                  <p:spPr bwMode="auto">
                    <a:xfrm>
                      <a:off x="184122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3" name="フリーフォーム 362"/>
                    <p:cNvSpPr>
                      <a:spLocks/>
                    </p:cNvSpPr>
                    <p:nvPr/>
                  </p:nvSpPr>
                  <p:spPr bwMode="auto">
                    <a:xfrm>
                      <a:off x="186880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355" name="フリーフォーム 354"/>
                  <p:cNvSpPr>
                    <a:spLocks/>
                  </p:cNvSpPr>
                  <p:nvPr/>
                </p:nvSpPr>
                <p:spPr bwMode="auto">
                  <a:xfrm rot="-274453" flipH="1" flipV="1">
                    <a:off x="216783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6" name="フリーフォーム 355"/>
                  <p:cNvSpPr>
                    <a:spLocks/>
                  </p:cNvSpPr>
                  <p:nvPr/>
                </p:nvSpPr>
                <p:spPr bwMode="auto">
                  <a:xfrm rot="-198861">
                    <a:off x="194464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7" name="フリーフォーム 356"/>
                  <p:cNvSpPr>
                    <a:spLocks/>
                  </p:cNvSpPr>
                  <p:nvPr/>
                </p:nvSpPr>
                <p:spPr bwMode="auto">
                  <a:xfrm>
                    <a:off x="210201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8" name="フリーフォーム 357"/>
                  <p:cNvSpPr>
                    <a:spLocks/>
                  </p:cNvSpPr>
                  <p:nvPr/>
                </p:nvSpPr>
                <p:spPr bwMode="auto">
                  <a:xfrm flipH="1">
                    <a:off x="228423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9" name="フリーフォーム 358"/>
                  <p:cNvSpPr>
                    <a:spLocks/>
                  </p:cNvSpPr>
                  <p:nvPr/>
                </p:nvSpPr>
                <p:spPr bwMode="auto">
                  <a:xfrm>
                    <a:off x="144796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sp>
                <p:nvSpPr>
                  <p:cNvPr id="360" name="フリーフォーム 359"/>
                  <p:cNvSpPr>
                    <a:spLocks/>
                  </p:cNvSpPr>
                  <p:nvPr/>
                </p:nvSpPr>
                <p:spPr bwMode="auto">
                  <a:xfrm rot="21103942" flipH="1">
                    <a:off x="257191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 name="フリーフォーム 360"/>
                  <p:cNvSpPr>
                    <a:spLocks/>
                  </p:cNvSpPr>
                  <p:nvPr/>
                </p:nvSpPr>
                <p:spPr bwMode="auto">
                  <a:xfrm rot="21253654" flipH="1">
                    <a:off x="248619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endParaRPr lang="ja-JP" altLang="en-US"/>
                  </a:p>
                </p:txBody>
              </p:sp>
            </p:grpSp>
          </p:grpSp>
          <p:grpSp>
            <p:nvGrpSpPr>
              <p:cNvPr id="307" name="Group 1512"/>
              <p:cNvGrpSpPr>
                <a:grpSpLocks/>
              </p:cNvGrpSpPr>
              <p:nvPr/>
            </p:nvGrpSpPr>
            <p:grpSpPr bwMode="auto">
              <a:xfrm>
                <a:off x="3935272" y="1650373"/>
                <a:ext cx="678865" cy="1515544"/>
                <a:chOff x="3305220" y="1227771"/>
                <a:chExt cx="159" cy="467"/>
              </a:xfrm>
            </p:grpSpPr>
            <p:grpSp>
              <p:nvGrpSpPr>
                <p:cNvPr id="309" name="Group 1513"/>
                <p:cNvGrpSpPr>
                  <a:grpSpLocks/>
                </p:cNvGrpSpPr>
                <p:nvPr/>
              </p:nvGrpSpPr>
              <p:grpSpPr bwMode="auto">
                <a:xfrm>
                  <a:off x="3305238" y="1227954"/>
                  <a:ext cx="118" cy="284"/>
                  <a:chOff x="3305238" y="1227954"/>
                  <a:chExt cx="118" cy="284"/>
                </a:xfrm>
              </p:grpSpPr>
              <p:sp>
                <p:nvSpPr>
                  <p:cNvPr id="338" name="Freeform 1514"/>
                  <p:cNvSpPr>
                    <a:spLocks/>
                  </p:cNvSpPr>
                  <p:nvPr/>
                </p:nvSpPr>
                <p:spPr bwMode="auto">
                  <a:xfrm>
                    <a:off x="3305238" y="1228174"/>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339" name="Freeform 1515"/>
                  <p:cNvSpPr>
                    <a:spLocks/>
                  </p:cNvSpPr>
                  <p:nvPr/>
                </p:nvSpPr>
                <p:spPr bwMode="auto">
                  <a:xfrm>
                    <a:off x="3305299" y="1228194"/>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340" name="Freeform 1516"/>
                  <p:cNvSpPr>
                    <a:spLocks/>
                  </p:cNvSpPr>
                  <p:nvPr/>
                </p:nvSpPr>
                <p:spPr bwMode="auto">
                  <a:xfrm>
                    <a:off x="3305251" y="1227954"/>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310" name="Freeform 1517"/>
                <p:cNvSpPr>
                  <a:spLocks/>
                </p:cNvSpPr>
                <p:nvPr/>
              </p:nvSpPr>
              <p:spPr bwMode="auto">
                <a:xfrm>
                  <a:off x="3305282" y="1228015"/>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1" name="Freeform 1518"/>
                <p:cNvSpPr>
                  <a:spLocks/>
                </p:cNvSpPr>
                <p:nvPr/>
              </p:nvSpPr>
              <p:spPr bwMode="auto">
                <a:xfrm>
                  <a:off x="3305220" y="1227771"/>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312" name="Freeform 1519"/>
                <p:cNvSpPr>
                  <a:spLocks/>
                </p:cNvSpPr>
                <p:nvPr/>
              </p:nvSpPr>
              <p:spPr bwMode="auto">
                <a:xfrm>
                  <a:off x="3305243" y="1227805"/>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313" name="Freeform 1520"/>
                <p:cNvSpPr>
                  <a:spLocks/>
                </p:cNvSpPr>
                <p:nvPr/>
              </p:nvSpPr>
              <p:spPr bwMode="auto">
                <a:xfrm>
                  <a:off x="3305221" y="1227867"/>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314" name="Freeform 1521"/>
                <p:cNvSpPr>
                  <a:spLocks/>
                </p:cNvSpPr>
                <p:nvPr/>
              </p:nvSpPr>
              <p:spPr bwMode="auto">
                <a:xfrm>
                  <a:off x="3305221" y="1227875"/>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5" name="Freeform 1522"/>
                <p:cNvSpPr>
                  <a:spLocks/>
                </p:cNvSpPr>
                <p:nvPr/>
              </p:nvSpPr>
              <p:spPr bwMode="auto">
                <a:xfrm>
                  <a:off x="3305269" y="1227824"/>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316" name="Freeform 1523"/>
                <p:cNvSpPr>
                  <a:spLocks/>
                </p:cNvSpPr>
                <p:nvPr/>
              </p:nvSpPr>
              <p:spPr bwMode="auto">
                <a:xfrm>
                  <a:off x="3305281" y="1227824"/>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7" name="Freeform 1524"/>
                <p:cNvSpPr>
                  <a:spLocks/>
                </p:cNvSpPr>
                <p:nvPr/>
              </p:nvSpPr>
              <p:spPr bwMode="auto">
                <a:xfrm>
                  <a:off x="3305268" y="1227884"/>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8" name="Freeform 1525"/>
                <p:cNvSpPr>
                  <a:spLocks/>
                </p:cNvSpPr>
                <p:nvPr/>
              </p:nvSpPr>
              <p:spPr bwMode="auto">
                <a:xfrm>
                  <a:off x="3305281" y="1227913"/>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 name="Freeform 1526"/>
                <p:cNvSpPr>
                  <a:spLocks/>
                </p:cNvSpPr>
                <p:nvPr/>
              </p:nvSpPr>
              <p:spPr bwMode="auto">
                <a:xfrm>
                  <a:off x="3305331" y="1227918"/>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 name="Line 1527"/>
                <p:cNvSpPr>
                  <a:spLocks noChangeShapeType="1"/>
                </p:cNvSpPr>
                <p:nvPr/>
              </p:nvSpPr>
              <p:spPr bwMode="auto">
                <a:xfrm flipH="1">
                  <a:off x="3305250" y="1227906"/>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1" name="Freeform 1528"/>
                <p:cNvSpPr>
                  <a:spLocks/>
                </p:cNvSpPr>
                <p:nvPr/>
              </p:nvSpPr>
              <p:spPr bwMode="auto">
                <a:xfrm>
                  <a:off x="3305268" y="1227922"/>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2" name="Freeform 1529"/>
                <p:cNvSpPr>
                  <a:spLocks/>
                </p:cNvSpPr>
                <p:nvPr/>
              </p:nvSpPr>
              <p:spPr bwMode="auto">
                <a:xfrm>
                  <a:off x="3305250" y="1227944"/>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3" name="Freeform 1530"/>
                <p:cNvSpPr>
                  <a:spLocks/>
                </p:cNvSpPr>
                <p:nvPr/>
              </p:nvSpPr>
              <p:spPr bwMode="auto">
                <a:xfrm>
                  <a:off x="3305300" y="1227799"/>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324" name="Freeform 1531"/>
                <p:cNvSpPr>
                  <a:spLocks/>
                </p:cNvSpPr>
                <p:nvPr/>
              </p:nvSpPr>
              <p:spPr bwMode="auto">
                <a:xfrm>
                  <a:off x="3305323" y="1227799"/>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5" name="Freeform 1532"/>
                <p:cNvSpPr>
                  <a:spLocks/>
                </p:cNvSpPr>
                <p:nvPr/>
              </p:nvSpPr>
              <p:spPr bwMode="auto">
                <a:xfrm>
                  <a:off x="3305288" y="1227838"/>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6" name="Freeform 1533"/>
                <p:cNvSpPr>
                  <a:spLocks/>
                </p:cNvSpPr>
                <p:nvPr/>
              </p:nvSpPr>
              <p:spPr bwMode="auto">
                <a:xfrm>
                  <a:off x="3305298" y="1227839"/>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7" name="Freeform 1534"/>
                <p:cNvSpPr>
                  <a:spLocks/>
                </p:cNvSpPr>
                <p:nvPr/>
              </p:nvSpPr>
              <p:spPr bwMode="auto">
                <a:xfrm>
                  <a:off x="3305274" y="1227794"/>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328" name="Freeform 1535"/>
                <p:cNvSpPr>
                  <a:spLocks/>
                </p:cNvSpPr>
                <p:nvPr/>
              </p:nvSpPr>
              <p:spPr bwMode="auto">
                <a:xfrm>
                  <a:off x="3305243" y="1227805"/>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9" name="Freeform 1536"/>
                <p:cNvSpPr>
                  <a:spLocks/>
                </p:cNvSpPr>
                <p:nvPr/>
              </p:nvSpPr>
              <p:spPr bwMode="auto">
                <a:xfrm>
                  <a:off x="3305248" y="1227838"/>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0" name="Freeform 1537"/>
                <p:cNvSpPr>
                  <a:spLocks/>
                </p:cNvSpPr>
                <p:nvPr/>
              </p:nvSpPr>
              <p:spPr bwMode="auto">
                <a:xfrm>
                  <a:off x="3305240" y="1227854"/>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1" name="Line 1538"/>
                <p:cNvSpPr>
                  <a:spLocks noChangeShapeType="1"/>
                </p:cNvSpPr>
                <p:nvPr/>
              </p:nvSpPr>
              <p:spPr bwMode="auto">
                <a:xfrm flipH="1">
                  <a:off x="3305293" y="1227847"/>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2" name="Freeform 1539"/>
                <p:cNvSpPr>
                  <a:spLocks/>
                </p:cNvSpPr>
                <p:nvPr/>
              </p:nvSpPr>
              <p:spPr bwMode="auto">
                <a:xfrm>
                  <a:off x="3305282" y="1227925"/>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3" name="Freeform 1540"/>
                <p:cNvSpPr>
                  <a:spLocks/>
                </p:cNvSpPr>
                <p:nvPr/>
              </p:nvSpPr>
              <p:spPr bwMode="auto">
                <a:xfrm>
                  <a:off x="3305280" y="1227866"/>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334" name="Freeform 1541"/>
                <p:cNvSpPr>
                  <a:spLocks/>
                </p:cNvSpPr>
                <p:nvPr/>
              </p:nvSpPr>
              <p:spPr bwMode="auto">
                <a:xfrm>
                  <a:off x="3305257" y="1227901"/>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335" name="Freeform 1542"/>
                <p:cNvSpPr>
                  <a:spLocks/>
                </p:cNvSpPr>
                <p:nvPr/>
              </p:nvSpPr>
              <p:spPr bwMode="auto">
                <a:xfrm>
                  <a:off x="3305250" y="1227842"/>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6" name="Freeform 1543"/>
                <p:cNvSpPr>
                  <a:spLocks/>
                </p:cNvSpPr>
                <p:nvPr/>
              </p:nvSpPr>
              <p:spPr bwMode="auto">
                <a:xfrm>
                  <a:off x="3305294" y="1227785"/>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337" name="Freeform 1544"/>
                <p:cNvSpPr>
                  <a:spLocks/>
                </p:cNvSpPr>
                <p:nvPr/>
              </p:nvSpPr>
              <p:spPr bwMode="auto">
                <a:xfrm>
                  <a:off x="3305282" y="1227814"/>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5" name="グループ化 14"/>
              <p:cNvGrpSpPr/>
              <p:nvPr/>
            </p:nvGrpSpPr>
            <p:grpSpPr>
              <a:xfrm>
                <a:off x="69800" y="1144903"/>
                <a:ext cx="618350" cy="1812186"/>
                <a:chOff x="0" y="508819"/>
                <a:chExt cx="531509" cy="1624697"/>
              </a:xfrm>
            </p:grpSpPr>
            <p:grpSp>
              <p:nvGrpSpPr>
                <p:cNvPr id="209" name="Group 1512"/>
                <p:cNvGrpSpPr>
                  <a:grpSpLocks/>
                </p:cNvGrpSpPr>
                <p:nvPr/>
              </p:nvGrpSpPr>
              <p:grpSpPr bwMode="auto">
                <a:xfrm flipH="1">
                  <a:off x="31501" y="971699"/>
                  <a:ext cx="500008" cy="1161817"/>
                  <a:chOff x="31501" y="971699"/>
                  <a:chExt cx="159" cy="467"/>
                </a:xfrm>
              </p:grpSpPr>
              <p:grpSp>
                <p:nvGrpSpPr>
                  <p:cNvPr id="275" name="Group 1513"/>
                  <p:cNvGrpSpPr>
                    <a:grpSpLocks/>
                  </p:cNvGrpSpPr>
                  <p:nvPr/>
                </p:nvGrpSpPr>
                <p:grpSpPr bwMode="auto">
                  <a:xfrm>
                    <a:off x="31519" y="971882"/>
                    <a:ext cx="118" cy="284"/>
                    <a:chOff x="31519" y="971882"/>
                    <a:chExt cx="118" cy="284"/>
                  </a:xfrm>
                </p:grpSpPr>
                <p:sp>
                  <p:nvSpPr>
                    <p:cNvPr id="304" name="Freeform 1514"/>
                    <p:cNvSpPr>
                      <a:spLocks/>
                    </p:cNvSpPr>
                    <p:nvPr/>
                  </p:nvSpPr>
                  <p:spPr bwMode="auto">
                    <a:xfrm>
                      <a:off x="31519" y="97210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305" name="Freeform 1515"/>
                    <p:cNvSpPr>
                      <a:spLocks/>
                    </p:cNvSpPr>
                    <p:nvPr/>
                  </p:nvSpPr>
                  <p:spPr bwMode="auto">
                    <a:xfrm>
                      <a:off x="31580" y="97212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306" name="Freeform 1516"/>
                    <p:cNvSpPr>
                      <a:spLocks/>
                    </p:cNvSpPr>
                    <p:nvPr/>
                  </p:nvSpPr>
                  <p:spPr bwMode="auto">
                    <a:xfrm>
                      <a:off x="31532" y="97188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276" name="Freeform 1517"/>
                  <p:cNvSpPr>
                    <a:spLocks/>
                  </p:cNvSpPr>
                  <p:nvPr/>
                </p:nvSpPr>
                <p:spPr bwMode="auto">
                  <a:xfrm>
                    <a:off x="31563" y="97194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 name="Freeform 1518"/>
                  <p:cNvSpPr>
                    <a:spLocks/>
                  </p:cNvSpPr>
                  <p:nvPr/>
                </p:nvSpPr>
                <p:spPr bwMode="auto">
                  <a:xfrm>
                    <a:off x="31501" y="97169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278" name="Freeform 1519"/>
                  <p:cNvSpPr>
                    <a:spLocks/>
                  </p:cNvSpPr>
                  <p:nvPr/>
                </p:nvSpPr>
                <p:spPr bwMode="auto">
                  <a:xfrm>
                    <a:off x="31524" y="97173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279" name="Freeform 1520"/>
                  <p:cNvSpPr>
                    <a:spLocks/>
                  </p:cNvSpPr>
                  <p:nvPr/>
                </p:nvSpPr>
                <p:spPr bwMode="auto">
                  <a:xfrm>
                    <a:off x="31502" y="97179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280" name="Freeform 1521"/>
                  <p:cNvSpPr>
                    <a:spLocks/>
                  </p:cNvSpPr>
                  <p:nvPr/>
                </p:nvSpPr>
                <p:spPr bwMode="auto">
                  <a:xfrm>
                    <a:off x="31502" y="97180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1" name="Freeform 1522"/>
                  <p:cNvSpPr>
                    <a:spLocks/>
                  </p:cNvSpPr>
                  <p:nvPr/>
                </p:nvSpPr>
                <p:spPr bwMode="auto">
                  <a:xfrm>
                    <a:off x="31550" y="97175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282" name="Freeform 1523"/>
                  <p:cNvSpPr>
                    <a:spLocks/>
                  </p:cNvSpPr>
                  <p:nvPr/>
                </p:nvSpPr>
                <p:spPr bwMode="auto">
                  <a:xfrm>
                    <a:off x="31562" y="97175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3" name="Freeform 1524"/>
                  <p:cNvSpPr>
                    <a:spLocks/>
                  </p:cNvSpPr>
                  <p:nvPr/>
                </p:nvSpPr>
                <p:spPr bwMode="auto">
                  <a:xfrm>
                    <a:off x="31549" y="97181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4" name="Freeform 1525"/>
                  <p:cNvSpPr>
                    <a:spLocks/>
                  </p:cNvSpPr>
                  <p:nvPr/>
                </p:nvSpPr>
                <p:spPr bwMode="auto">
                  <a:xfrm>
                    <a:off x="31562" y="97184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5" name="Freeform 1526"/>
                  <p:cNvSpPr>
                    <a:spLocks/>
                  </p:cNvSpPr>
                  <p:nvPr/>
                </p:nvSpPr>
                <p:spPr bwMode="auto">
                  <a:xfrm>
                    <a:off x="31612" y="97184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6" name="Line 1527"/>
                  <p:cNvSpPr>
                    <a:spLocks noChangeShapeType="1"/>
                  </p:cNvSpPr>
                  <p:nvPr/>
                </p:nvSpPr>
                <p:spPr bwMode="auto">
                  <a:xfrm flipH="1">
                    <a:off x="31531" y="97183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7" name="Freeform 1528"/>
                  <p:cNvSpPr>
                    <a:spLocks/>
                  </p:cNvSpPr>
                  <p:nvPr/>
                </p:nvSpPr>
                <p:spPr bwMode="auto">
                  <a:xfrm>
                    <a:off x="31549" y="97185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8" name="Freeform 1529"/>
                  <p:cNvSpPr>
                    <a:spLocks/>
                  </p:cNvSpPr>
                  <p:nvPr/>
                </p:nvSpPr>
                <p:spPr bwMode="auto">
                  <a:xfrm>
                    <a:off x="31531" y="97187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9" name="Freeform 1530"/>
                  <p:cNvSpPr>
                    <a:spLocks/>
                  </p:cNvSpPr>
                  <p:nvPr/>
                </p:nvSpPr>
                <p:spPr bwMode="auto">
                  <a:xfrm>
                    <a:off x="31581" y="97172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290" name="Freeform 1531"/>
                  <p:cNvSpPr>
                    <a:spLocks/>
                  </p:cNvSpPr>
                  <p:nvPr/>
                </p:nvSpPr>
                <p:spPr bwMode="auto">
                  <a:xfrm>
                    <a:off x="31604" y="97172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1" name="Freeform 1532"/>
                  <p:cNvSpPr>
                    <a:spLocks/>
                  </p:cNvSpPr>
                  <p:nvPr/>
                </p:nvSpPr>
                <p:spPr bwMode="auto">
                  <a:xfrm>
                    <a:off x="31569" y="97176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2" name="Freeform 1533"/>
                  <p:cNvSpPr>
                    <a:spLocks/>
                  </p:cNvSpPr>
                  <p:nvPr/>
                </p:nvSpPr>
                <p:spPr bwMode="auto">
                  <a:xfrm>
                    <a:off x="31579" y="97176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3" name="Freeform 1534"/>
                  <p:cNvSpPr>
                    <a:spLocks/>
                  </p:cNvSpPr>
                  <p:nvPr/>
                </p:nvSpPr>
                <p:spPr bwMode="auto">
                  <a:xfrm>
                    <a:off x="31555" y="97172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294" name="Freeform 1535"/>
                  <p:cNvSpPr>
                    <a:spLocks/>
                  </p:cNvSpPr>
                  <p:nvPr/>
                </p:nvSpPr>
                <p:spPr bwMode="auto">
                  <a:xfrm>
                    <a:off x="31524" y="97173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5" name="Freeform 1536"/>
                  <p:cNvSpPr>
                    <a:spLocks/>
                  </p:cNvSpPr>
                  <p:nvPr/>
                </p:nvSpPr>
                <p:spPr bwMode="auto">
                  <a:xfrm>
                    <a:off x="31529" y="97176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6" name="Freeform 1537"/>
                  <p:cNvSpPr>
                    <a:spLocks/>
                  </p:cNvSpPr>
                  <p:nvPr/>
                </p:nvSpPr>
                <p:spPr bwMode="auto">
                  <a:xfrm>
                    <a:off x="31521" y="97178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7" name="Line 1538"/>
                  <p:cNvSpPr>
                    <a:spLocks noChangeShapeType="1"/>
                  </p:cNvSpPr>
                  <p:nvPr/>
                </p:nvSpPr>
                <p:spPr bwMode="auto">
                  <a:xfrm flipH="1">
                    <a:off x="31574" y="97177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8" name="Freeform 1539"/>
                  <p:cNvSpPr>
                    <a:spLocks/>
                  </p:cNvSpPr>
                  <p:nvPr/>
                </p:nvSpPr>
                <p:spPr bwMode="auto">
                  <a:xfrm>
                    <a:off x="31563" y="97185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9" name="Freeform 1540"/>
                  <p:cNvSpPr>
                    <a:spLocks/>
                  </p:cNvSpPr>
                  <p:nvPr/>
                </p:nvSpPr>
                <p:spPr bwMode="auto">
                  <a:xfrm>
                    <a:off x="31561" y="97179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300" name="Freeform 1541"/>
                  <p:cNvSpPr>
                    <a:spLocks/>
                  </p:cNvSpPr>
                  <p:nvPr/>
                </p:nvSpPr>
                <p:spPr bwMode="auto">
                  <a:xfrm>
                    <a:off x="31538" y="97182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301" name="Freeform 1542"/>
                  <p:cNvSpPr>
                    <a:spLocks/>
                  </p:cNvSpPr>
                  <p:nvPr/>
                </p:nvSpPr>
                <p:spPr bwMode="auto">
                  <a:xfrm>
                    <a:off x="31531" y="97177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2" name="Freeform 1543"/>
                  <p:cNvSpPr>
                    <a:spLocks/>
                  </p:cNvSpPr>
                  <p:nvPr/>
                </p:nvSpPr>
                <p:spPr bwMode="auto">
                  <a:xfrm>
                    <a:off x="31575" y="97171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303" name="Freeform 1544"/>
                  <p:cNvSpPr>
                    <a:spLocks/>
                  </p:cNvSpPr>
                  <p:nvPr/>
                </p:nvSpPr>
                <p:spPr bwMode="auto">
                  <a:xfrm>
                    <a:off x="31563" y="97174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210" name="グループ化 209"/>
                <p:cNvGrpSpPr/>
                <p:nvPr/>
              </p:nvGrpSpPr>
              <p:grpSpPr>
                <a:xfrm flipH="1">
                  <a:off x="0" y="508819"/>
                  <a:ext cx="494125" cy="527458"/>
                  <a:chOff x="0" y="508819"/>
                  <a:chExt cx="1117607" cy="1302741"/>
                </a:xfrm>
              </p:grpSpPr>
              <p:sp>
                <p:nvSpPr>
                  <p:cNvPr id="211" name="Freeform 236"/>
                  <p:cNvSpPr>
                    <a:spLocks/>
                  </p:cNvSpPr>
                  <p:nvPr/>
                </p:nvSpPr>
                <p:spPr bwMode="auto">
                  <a:xfrm flipH="1">
                    <a:off x="134747" y="865687"/>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2" name="Freeform 237"/>
                  <p:cNvSpPr>
                    <a:spLocks/>
                  </p:cNvSpPr>
                  <p:nvPr/>
                </p:nvSpPr>
                <p:spPr bwMode="auto">
                  <a:xfrm flipH="1">
                    <a:off x="626177" y="1170584"/>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3" name="Freeform 238"/>
                  <p:cNvSpPr>
                    <a:spLocks/>
                  </p:cNvSpPr>
                  <p:nvPr/>
                </p:nvSpPr>
                <p:spPr bwMode="auto">
                  <a:xfrm flipH="1">
                    <a:off x="289310" y="1177513"/>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4" name="Freeform 239"/>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5" name="Freeform 240"/>
                  <p:cNvSpPr>
                    <a:spLocks/>
                  </p:cNvSpPr>
                  <p:nvPr/>
                </p:nvSpPr>
                <p:spPr bwMode="auto">
                  <a:xfrm flipH="1">
                    <a:off x="967007" y="1125542"/>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6" name="Freeform 241"/>
                  <p:cNvSpPr>
                    <a:spLocks/>
                  </p:cNvSpPr>
                  <p:nvPr/>
                </p:nvSpPr>
                <p:spPr bwMode="auto">
                  <a:xfrm flipH="1">
                    <a:off x="59447" y="1021600"/>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7" name="Freeform 242"/>
                  <p:cNvSpPr>
                    <a:spLocks/>
                  </p:cNvSpPr>
                  <p:nvPr/>
                </p:nvSpPr>
                <p:spPr bwMode="auto">
                  <a:xfrm flipH="1">
                    <a:off x="947192" y="1011206"/>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8" name="Freeform 243"/>
                  <p:cNvSpPr>
                    <a:spLocks/>
                  </p:cNvSpPr>
                  <p:nvPr/>
                </p:nvSpPr>
                <p:spPr bwMode="auto">
                  <a:xfrm flipH="1">
                    <a:off x="233826" y="1056247"/>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19" name="Freeform 244"/>
                  <p:cNvSpPr>
                    <a:spLocks/>
                  </p:cNvSpPr>
                  <p:nvPr/>
                </p:nvSpPr>
                <p:spPr bwMode="auto">
                  <a:xfrm flipH="1">
                    <a:off x="602398" y="1049318"/>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0" name="Freeform 245"/>
                  <p:cNvSpPr>
                    <a:spLocks/>
                  </p:cNvSpPr>
                  <p:nvPr/>
                </p:nvSpPr>
                <p:spPr bwMode="auto">
                  <a:xfrm flipH="1">
                    <a:off x="154563" y="1274526"/>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1" name="Freeform 246"/>
                  <p:cNvSpPr>
                    <a:spLocks/>
                  </p:cNvSpPr>
                  <p:nvPr/>
                </p:nvSpPr>
                <p:spPr bwMode="auto">
                  <a:xfrm flipH="1">
                    <a:off x="79263" y="1163654"/>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2" name="Freeform 247"/>
                  <p:cNvSpPr>
                    <a:spLocks/>
                  </p:cNvSpPr>
                  <p:nvPr/>
                </p:nvSpPr>
                <p:spPr bwMode="auto">
                  <a:xfrm flipH="1">
                    <a:off x="967007" y="1129007"/>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3" name="Freeform 248"/>
                  <p:cNvSpPr>
                    <a:spLocks/>
                  </p:cNvSpPr>
                  <p:nvPr/>
                </p:nvSpPr>
                <p:spPr bwMode="auto">
                  <a:xfrm flipH="1">
                    <a:off x="1022492" y="1146331"/>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4" name="Freeform 249"/>
                  <p:cNvSpPr>
                    <a:spLocks/>
                  </p:cNvSpPr>
                  <p:nvPr/>
                </p:nvSpPr>
                <p:spPr bwMode="auto">
                  <a:xfrm flipH="1">
                    <a:off x="994749" y="1253737"/>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5" name="Freeform 250"/>
                  <p:cNvSpPr>
                    <a:spLocks/>
                  </p:cNvSpPr>
                  <p:nvPr/>
                </p:nvSpPr>
                <p:spPr bwMode="auto">
                  <a:xfrm flipH="1">
                    <a:off x="114931" y="1229484"/>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6" name="Freeform 251"/>
                  <p:cNvSpPr>
                    <a:spLocks/>
                  </p:cNvSpPr>
                  <p:nvPr/>
                </p:nvSpPr>
                <p:spPr bwMode="auto">
                  <a:xfrm flipH="1">
                    <a:off x="396315" y="1537846"/>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7" name="Freeform 252"/>
                  <p:cNvSpPr>
                    <a:spLocks/>
                  </p:cNvSpPr>
                  <p:nvPr/>
                </p:nvSpPr>
                <p:spPr bwMode="auto">
                  <a:xfrm flipH="1">
                    <a:off x="428020" y="1569028"/>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8" name="Freeform 253"/>
                  <p:cNvSpPr>
                    <a:spLocks/>
                  </p:cNvSpPr>
                  <p:nvPr/>
                </p:nvSpPr>
                <p:spPr bwMode="auto">
                  <a:xfrm flipH="1">
                    <a:off x="408204" y="1575958"/>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29" name="Freeform 254"/>
                  <p:cNvSpPr>
                    <a:spLocks/>
                  </p:cNvSpPr>
                  <p:nvPr/>
                </p:nvSpPr>
                <p:spPr bwMode="auto">
                  <a:xfrm flipH="1">
                    <a:off x="253641" y="1156725"/>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0" name="Freeform 255"/>
                  <p:cNvSpPr>
                    <a:spLocks/>
                  </p:cNvSpPr>
                  <p:nvPr/>
                </p:nvSpPr>
                <p:spPr bwMode="auto">
                  <a:xfrm flipH="1">
                    <a:off x="618251" y="1153260"/>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1" name="Freeform 256"/>
                  <p:cNvSpPr>
                    <a:spLocks/>
                  </p:cNvSpPr>
                  <p:nvPr/>
                </p:nvSpPr>
                <p:spPr bwMode="auto">
                  <a:xfrm flipH="1">
                    <a:off x="626177" y="1208696"/>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2" name="Freeform 257"/>
                  <p:cNvSpPr>
                    <a:spLocks/>
                  </p:cNvSpPr>
                  <p:nvPr/>
                </p:nvSpPr>
                <p:spPr bwMode="auto">
                  <a:xfrm flipH="1">
                    <a:off x="634103" y="1170584"/>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3" name="Freeform 258"/>
                  <p:cNvSpPr>
                    <a:spLocks/>
                  </p:cNvSpPr>
                  <p:nvPr/>
                </p:nvSpPr>
                <p:spPr bwMode="auto">
                  <a:xfrm flipH="1">
                    <a:off x="281383" y="1177513"/>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4" name="Freeform 259"/>
                  <p:cNvSpPr>
                    <a:spLocks/>
                  </p:cNvSpPr>
                  <p:nvPr/>
                </p:nvSpPr>
                <p:spPr bwMode="auto">
                  <a:xfrm flipH="1">
                    <a:off x="297236" y="1208696"/>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5" name="Freeform 260"/>
                  <p:cNvSpPr>
                    <a:spLocks/>
                  </p:cNvSpPr>
                  <p:nvPr/>
                </p:nvSpPr>
                <p:spPr bwMode="auto">
                  <a:xfrm flipH="1">
                    <a:off x="285346" y="1243343"/>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6" name="Freeform 261"/>
                  <p:cNvSpPr>
                    <a:spLocks/>
                  </p:cNvSpPr>
                  <p:nvPr/>
                </p:nvSpPr>
                <p:spPr bwMode="auto">
                  <a:xfrm flipH="1">
                    <a:off x="634103" y="1243343"/>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7" name="Freeform 262"/>
                  <p:cNvSpPr>
                    <a:spLocks/>
                  </p:cNvSpPr>
                  <p:nvPr/>
                </p:nvSpPr>
                <p:spPr bwMode="auto">
                  <a:xfrm flipH="1">
                    <a:off x="693550" y="1402721"/>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8" name="Freeform 263"/>
                  <p:cNvSpPr>
                    <a:spLocks/>
                  </p:cNvSpPr>
                  <p:nvPr/>
                </p:nvSpPr>
                <p:spPr bwMode="auto">
                  <a:xfrm flipH="1">
                    <a:off x="317052" y="1395792"/>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39" name="Freeform 264"/>
                  <p:cNvSpPr>
                    <a:spLocks/>
                  </p:cNvSpPr>
                  <p:nvPr/>
                </p:nvSpPr>
                <p:spPr bwMode="auto">
                  <a:xfrm flipH="1">
                    <a:off x="574656" y="1184443"/>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0" name="Freeform 265"/>
                  <p:cNvSpPr>
                    <a:spLocks/>
                  </p:cNvSpPr>
                  <p:nvPr/>
                </p:nvSpPr>
                <p:spPr bwMode="auto">
                  <a:xfrm flipH="1">
                    <a:off x="487467" y="1194837"/>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1" name="Freeform 266"/>
                  <p:cNvSpPr>
                    <a:spLocks/>
                  </p:cNvSpPr>
                  <p:nvPr/>
                </p:nvSpPr>
                <p:spPr bwMode="auto">
                  <a:xfrm flipH="1">
                    <a:off x="459725" y="1271061"/>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2" name="Freeform 267"/>
                  <p:cNvSpPr>
                    <a:spLocks/>
                  </p:cNvSpPr>
                  <p:nvPr/>
                </p:nvSpPr>
                <p:spPr bwMode="auto">
                  <a:xfrm flipH="1">
                    <a:off x="412167" y="1371538"/>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3" name="Freeform 268"/>
                  <p:cNvSpPr>
                    <a:spLocks/>
                  </p:cNvSpPr>
                  <p:nvPr/>
                </p:nvSpPr>
                <p:spPr bwMode="auto">
                  <a:xfrm flipH="1">
                    <a:off x="634103" y="1361144"/>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4" name="Freeform 269"/>
                  <p:cNvSpPr>
                    <a:spLocks/>
                  </p:cNvSpPr>
                  <p:nvPr/>
                </p:nvSpPr>
                <p:spPr bwMode="auto">
                  <a:xfrm flipH="1">
                    <a:off x="447835" y="1409651"/>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5" name="Freeform 270"/>
                  <p:cNvSpPr>
                    <a:spLocks/>
                  </p:cNvSpPr>
                  <p:nvPr/>
                </p:nvSpPr>
                <p:spPr bwMode="auto">
                  <a:xfrm flipH="1">
                    <a:off x="602398" y="1250273"/>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6" name="Freeform 271"/>
                  <p:cNvSpPr>
                    <a:spLocks/>
                  </p:cNvSpPr>
                  <p:nvPr/>
                </p:nvSpPr>
                <p:spPr bwMode="auto">
                  <a:xfrm flipH="1">
                    <a:off x="424057" y="1056247"/>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7" name="Freeform 272"/>
                  <p:cNvSpPr>
                    <a:spLocks/>
                  </p:cNvSpPr>
                  <p:nvPr/>
                </p:nvSpPr>
                <p:spPr bwMode="auto">
                  <a:xfrm flipH="1">
                    <a:off x="225899" y="1056247"/>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8" name="Freeform 273"/>
                  <p:cNvSpPr>
                    <a:spLocks/>
                  </p:cNvSpPr>
                  <p:nvPr/>
                </p:nvSpPr>
                <p:spPr bwMode="auto">
                  <a:xfrm flipH="1">
                    <a:off x="229862" y="1097824"/>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49" name="Freeform 274"/>
                  <p:cNvSpPr>
                    <a:spLocks/>
                  </p:cNvSpPr>
                  <p:nvPr/>
                </p:nvSpPr>
                <p:spPr bwMode="auto">
                  <a:xfrm flipH="1">
                    <a:off x="602398" y="1049318"/>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0" name="Freeform 275"/>
                  <p:cNvSpPr>
                    <a:spLocks/>
                  </p:cNvSpPr>
                  <p:nvPr/>
                </p:nvSpPr>
                <p:spPr bwMode="auto">
                  <a:xfrm flipH="1">
                    <a:off x="602398" y="1080501"/>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1" name="Freeform 276"/>
                  <p:cNvSpPr>
                    <a:spLocks/>
                  </p:cNvSpPr>
                  <p:nvPr/>
                </p:nvSpPr>
                <p:spPr bwMode="auto">
                  <a:xfrm flipH="1">
                    <a:off x="590509" y="1011206"/>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2" name="Freeform 277"/>
                  <p:cNvSpPr>
                    <a:spLocks/>
                  </p:cNvSpPr>
                  <p:nvPr/>
                </p:nvSpPr>
                <p:spPr bwMode="auto">
                  <a:xfrm flipH="1">
                    <a:off x="352720" y="993882"/>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3" name="Freeform 278"/>
                  <p:cNvSpPr>
                    <a:spLocks/>
                  </p:cNvSpPr>
                  <p:nvPr/>
                </p:nvSpPr>
                <p:spPr bwMode="auto">
                  <a:xfrm flipH="1">
                    <a:off x="780740" y="1472016"/>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4" name="Freeform 279"/>
                  <p:cNvSpPr>
                    <a:spLocks/>
                  </p:cNvSpPr>
                  <p:nvPr/>
                </p:nvSpPr>
                <p:spPr bwMode="auto">
                  <a:xfrm flipH="1">
                    <a:off x="749034" y="1523987"/>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5" name="Freeform 280"/>
                  <p:cNvSpPr>
                    <a:spLocks/>
                  </p:cNvSpPr>
                  <p:nvPr/>
                </p:nvSpPr>
                <p:spPr bwMode="auto">
                  <a:xfrm flipH="1">
                    <a:off x="321015" y="1530916"/>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6" name="Freeform 281"/>
                  <p:cNvSpPr>
                    <a:spLocks/>
                  </p:cNvSpPr>
                  <p:nvPr/>
                </p:nvSpPr>
                <p:spPr bwMode="auto">
                  <a:xfrm flipH="1">
                    <a:off x="947192" y="1011206"/>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7" name="Freeform 282"/>
                  <p:cNvSpPr>
                    <a:spLocks/>
                  </p:cNvSpPr>
                  <p:nvPr/>
                </p:nvSpPr>
                <p:spPr bwMode="auto">
                  <a:xfrm flipH="1">
                    <a:off x="150600" y="1080501"/>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8" name="Freeform 283"/>
                  <p:cNvSpPr>
                    <a:spLocks/>
                  </p:cNvSpPr>
                  <p:nvPr/>
                </p:nvSpPr>
                <p:spPr bwMode="auto">
                  <a:xfrm flipH="1">
                    <a:off x="103042" y="1129007"/>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59" name="Freeform 284"/>
                  <p:cNvSpPr>
                    <a:spLocks/>
                  </p:cNvSpPr>
                  <p:nvPr/>
                </p:nvSpPr>
                <p:spPr bwMode="auto">
                  <a:xfrm flipH="1">
                    <a:off x="19816" y="1070106"/>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0" name="Freeform 285"/>
                  <p:cNvSpPr>
                    <a:spLocks/>
                  </p:cNvSpPr>
                  <p:nvPr/>
                </p:nvSpPr>
                <p:spPr bwMode="auto">
                  <a:xfrm flipH="1">
                    <a:off x="257604" y="1267596"/>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1" name="Freeform 286"/>
                  <p:cNvSpPr>
                    <a:spLocks/>
                  </p:cNvSpPr>
                  <p:nvPr/>
                </p:nvSpPr>
                <p:spPr bwMode="auto">
                  <a:xfrm flipH="1">
                    <a:off x="206084" y="1226019"/>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2" name="Freeform 287"/>
                  <p:cNvSpPr>
                    <a:spLocks/>
                  </p:cNvSpPr>
                  <p:nvPr/>
                </p:nvSpPr>
                <p:spPr bwMode="auto">
                  <a:xfrm flipH="1">
                    <a:off x="792629" y="1271061"/>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3" name="Freeform 288"/>
                  <p:cNvSpPr>
                    <a:spLocks/>
                  </p:cNvSpPr>
                  <p:nvPr/>
                </p:nvSpPr>
                <p:spPr bwMode="auto">
                  <a:xfrm flipH="1">
                    <a:off x="852076" y="1194837"/>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264" name="Group 289"/>
                  <p:cNvGrpSpPr>
                    <a:grpSpLocks/>
                  </p:cNvGrpSpPr>
                  <p:nvPr/>
                </p:nvGrpSpPr>
                <p:grpSpPr bwMode="auto">
                  <a:xfrm flipH="1">
                    <a:off x="0" y="508819"/>
                    <a:ext cx="1117607" cy="665229"/>
                    <a:chOff x="0" y="508819"/>
                    <a:chExt cx="243" cy="166"/>
                  </a:xfrm>
                </p:grpSpPr>
                <p:sp>
                  <p:nvSpPr>
                    <p:cNvPr id="268" name="Freeform 290"/>
                    <p:cNvSpPr>
                      <a:spLocks/>
                    </p:cNvSpPr>
                    <p:nvPr/>
                  </p:nvSpPr>
                  <p:spPr bwMode="auto">
                    <a:xfrm>
                      <a:off x="0" y="508819"/>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lumMod val="95000"/>
                        <a:alpha val="80000"/>
                      </a:scheme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nvGrpSpPr>
                    <p:cNvPr id="269" name="Group 291"/>
                    <p:cNvGrpSpPr>
                      <a:grpSpLocks/>
                    </p:cNvGrpSpPr>
                    <p:nvPr/>
                  </p:nvGrpSpPr>
                  <p:grpSpPr bwMode="auto">
                    <a:xfrm>
                      <a:off x="106" y="508844"/>
                      <a:ext cx="47" cy="28"/>
                      <a:chOff x="106" y="508844"/>
                      <a:chExt cx="47" cy="21"/>
                    </a:xfrm>
                  </p:grpSpPr>
                  <p:sp>
                    <p:nvSpPr>
                      <p:cNvPr id="272" name="Freeform 292"/>
                      <p:cNvSpPr>
                        <a:spLocks/>
                      </p:cNvSpPr>
                      <p:nvPr/>
                    </p:nvSpPr>
                    <p:spPr bwMode="auto">
                      <a:xfrm>
                        <a:off x="106" y="50884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73" name="Freeform 293"/>
                      <p:cNvSpPr>
                        <a:spLocks/>
                      </p:cNvSpPr>
                      <p:nvPr/>
                    </p:nvSpPr>
                    <p:spPr bwMode="auto">
                      <a:xfrm>
                        <a:off x="128" y="50885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74" name="Freeform 294"/>
                      <p:cNvSpPr>
                        <a:spLocks/>
                      </p:cNvSpPr>
                      <p:nvPr/>
                    </p:nvSpPr>
                    <p:spPr bwMode="auto">
                      <a:xfrm>
                        <a:off x="129" y="50884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270" name="WordArt 295"/>
                    <p:cNvSpPr>
                      <a:spLocks noChangeArrowheads="1" noChangeShapeType="1" noTextEdit="1"/>
                    </p:cNvSpPr>
                    <p:nvPr/>
                  </p:nvSpPr>
                  <p:spPr bwMode="auto">
                    <a:xfrm flipH="1">
                      <a:off x="74" y="508891"/>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sp>
                  <p:nvSpPr>
                    <p:cNvPr id="271" name="Freeform 296"/>
                    <p:cNvSpPr>
                      <a:spLocks/>
                    </p:cNvSpPr>
                    <p:nvPr/>
                  </p:nvSpPr>
                  <p:spPr bwMode="auto">
                    <a:xfrm>
                      <a:off x="8" y="508901"/>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sp>
                <p:nvSpPr>
                  <p:cNvPr id="265" name="Oval 297"/>
                  <p:cNvSpPr>
                    <a:spLocks noChangeArrowheads="1"/>
                  </p:cNvSpPr>
                  <p:nvPr/>
                </p:nvSpPr>
                <p:spPr bwMode="auto">
                  <a:xfrm flipH="1">
                    <a:off x="685624"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6" name="Oval 298"/>
                  <p:cNvSpPr>
                    <a:spLocks noChangeArrowheads="1"/>
                  </p:cNvSpPr>
                  <p:nvPr/>
                </p:nvSpPr>
                <p:spPr bwMode="auto">
                  <a:xfrm flipH="1">
                    <a:off x="336867" y="1177513"/>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sp>
                <p:nvSpPr>
                  <p:cNvPr id="267" name="Freeform 301"/>
                  <p:cNvSpPr>
                    <a:spLocks/>
                  </p:cNvSpPr>
                  <p:nvPr/>
                </p:nvSpPr>
                <p:spPr bwMode="auto">
                  <a:xfrm>
                    <a:off x="881138" y="860448"/>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kern="0">
                      <a:solidFill>
                        <a:sysClr val="windowText" lastClr="000000"/>
                      </a:solidFill>
                      <a:latin typeface="Calibri"/>
                      <a:ea typeface="ＭＳ Ｐゴシック" panose="020B0600070205080204" pitchFamily="50" charset="-128"/>
                    </a:endParaRPr>
                  </a:p>
                </p:txBody>
              </p:sp>
            </p:grpSp>
          </p:grpSp>
          <p:grpSp>
            <p:nvGrpSpPr>
              <p:cNvPr id="16" name="グループ化 15"/>
              <p:cNvGrpSpPr/>
              <p:nvPr/>
            </p:nvGrpSpPr>
            <p:grpSpPr>
              <a:xfrm flipH="1">
                <a:off x="3574192" y="2359986"/>
                <a:ext cx="921969" cy="1467810"/>
                <a:chOff x="2635160" y="332277"/>
                <a:chExt cx="816008" cy="1299116"/>
              </a:xfrm>
            </p:grpSpPr>
            <p:grpSp>
              <p:nvGrpSpPr>
                <p:cNvPr id="153" name="Group 733"/>
                <p:cNvGrpSpPr>
                  <a:grpSpLocks/>
                </p:cNvGrpSpPr>
                <p:nvPr/>
              </p:nvGrpSpPr>
              <p:grpSpPr bwMode="auto">
                <a:xfrm flipH="1">
                  <a:off x="2635160" y="746933"/>
                  <a:ext cx="816008" cy="884460"/>
                  <a:chOff x="2642189" y="754098"/>
                  <a:chExt cx="376" cy="421"/>
                </a:xfrm>
              </p:grpSpPr>
              <p:sp>
                <p:nvSpPr>
                  <p:cNvPr id="186" name="Freeform 734"/>
                  <p:cNvSpPr>
                    <a:spLocks/>
                  </p:cNvSpPr>
                  <p:nvPr/>
                </p:nvSpPr>
                <p:spPr bwMode="auto">
                  <a:xfrm>
                    <a:off x="2642433" y="754454"/>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87" name="Freeform 735"/>
                  <p:cNvSpPr>
                    <a:spLocks/>
                  </p:cNvSpPr>
                  <p:nvPr/>
                </p:nvSpPr>
                <p:spPr bwMode="auto">
                  <a:xfrm>
                    <a:off x="2642248" y="754443"/>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88" name="Freeform 736"/>
                  <p:cNvSpPr>
                    <a:spLocks/>
                  </p:cNvSpPr>
                  <p:nvPr/>
                </p:nvSpPr>
                <p:spPr bwMode="auto">
                  <a:xfrm>
                    <a:off x="2642241" y="754310"/>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189" name="Freeform 737"/>
                  <p:cNvSpPr>
                    <a:spLocks/>
                  </p:cNvSpPr>
                  <p:nvPr/>
                </p:nvSpPr>
                <p:spPr bwMode="auto">
                  <a:xfrm>
                    <a:off x="2642272" y="754128"/>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90" name="Freeform 738"/>
                  <p:cNvSpPr>
                    <a:spLocks/>
                  </p:cNvSpPr>
                  <p:nvPr/>
                </p:nvSpPr>
                <p:spPr bwMode="auto">
                  <a:xfrm>
                    <a:off x="2642305" y="754117"/>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91" name="Freeform 739"/>
                  <p:cNvSpPr>
                    <a:spLocks/>
                  </p:cNvSpPr>
                  <p:nvPr/>
                </p:nvSpPr>
                <p:spPr bwMode="auto">
                  <a:xfrm>
                    <a:off x="2642331" y="754297"/>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2" name="Freeform 740"/>
                  <p:cNvSpPr>
                    <a:spLocks/>
                  </p:cNvSpPr>
                  <p:nvPr/>
                </p:nvSpPr>
                <p:spPr bwMode="auto">
                  <a:xfrm>
                    <a:off x="2642352" y="754286"/>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3" name="Freeform 741"/>
                  <p:cNvSpPr>
                    <a:spLocks/>
                  </p:cNvSpPr>
                  <p:nvPr/>
                </p:nvSpPr>
                <p:spPr bwMode="auto">
                  <a:xfrm>
                    <a:off x="2642269" y="754149"/>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94" name="Freeform 742"/>
                  <p:cNvSpPr>
                    <a:spLocks/>
                  </p:cNvSpPr>
                  <p:nvPr/>
                </p:nvSpPr>
                <p:spPr bwMode="auto">
                  <a:xfrm>
                    <a:off x="2642405" y="754148"/>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95" name="Freeform 743"/>
                  <p:cNvSpPr>
                    <a:spLocks/>
                  </p:cNvSpPr>
                  <p:nvPr/>
                </p:nvSpPr>
                <p:spPr bwMode="auto">
                  <a:xfrm>
                    <a:off x="2642456" y="754132"/>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 name="Freeform 744"/>
                  <p:cNvSpPr>
                    <a:spLocks/>
                  </p:cNvSpPr>
                  <p:nvPr/>
                </p:nvSpPr>
                <p:spPr bwMode="auto">
                  <a:xfrm>
                    <a:off x="2642439" y="754123"/>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 name="Freeform 745"/>
                  <p:cNvSpPr>
                    <a:spLocks/>
                  </p:cNvSpPr>
                  <p:nvPr/>
                </p:nvSpPr>
                <p:spPr bwMode="auto">
                  <a:xfrm>
                    <a:off x="2642345" y="754098"/>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98" name="Freeform 746"/>
                  <p:cNvSpPr>
                    <a:spLocks/>
                  </p:cNvSpPr>
                  <p:nvPr/>
                </p:nvSpPr>
                <p:spPr bwMode="auto">
                  <a:xfrm>
                    <a:off x="2642283" y="754117"/>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99" name="Freeform 747"/>
                  <p:cNvSpPr>
                    <a:spLocks/>
                  </p:cNvSpPr>
                  <p:nvPr/>
                </p:nvSpPr>
                <p:spPr bwMode="auto">
                  <a:xfrm>
                    <a:off x="2642397" y="754206"/>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200" name="Freeform 748"/>
                  <p:cNvSpPr>
                    <a:spLocks/>
                  </p:cNvSpPr>
                  <p:nvPr/>
                </p:nvSpPr>
                <p:spPr bwMode="auto">
                  <a:xfrm>
                    <a:off x="2642273" y="754198"/>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201" name="Freeform 749"/>
                  <p:cNvSpPr>
                    <a:spLocks/>
                  </p:cNvSpPr>
                  <p:nvPr/>
                </p:nvSpPr>
                <p:spPr bwMode="auto">
                  <a:xfrm>
                    <a:off x="2642451" y="754447"/>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02" name="Freeform 750"/>
                  <p:cNvSpPr>
                    <a:spLocks/>
                  </p:cNvSpPr>
                  <p:nvPr/>
                </p:nvSpPr>
                <p:spPr bwMode="auto">
                  <a:xfrm>
                    <a:off x="2642319" y="754438"/>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03" name="Line 751"/>
                  <p:cNvSpPr>
                    <a:spLocks noChangeShapeType="1"/>
                  </p:cNvSpPr>
                  <p:nvPr/>
                </p:nvSpPr>
                <p:spPr bwMode="auto">
                  <a:xfrm flipH="1">
                    <a:off x="2642397" y="754336"/>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04" name="Freeform 752"/>
                  <p:cNvSpPr>
                    <a:spLocks/>
                  </p:cNvSpPr>
                  <p:nvPr/>
                </p:nvSpPr>
                <p:spPr bwMode="auto">
                  <a:xfrm>
                    <a:off x="2642355" y="754342"/>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05" name="Line 753"/>
                  <p:cNvSpPr>
                    <a:spLocks noChangeShapeType="1"/>
                  </p:cNvSpPr>
                  <p:nvPr/>
                </p:nvSpPr>
                <p:spPr bwMode="auto">
                  <a:xfrm>
                    <a:off x="2642381" y="754336"/>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06" name="Freeform 754"/>
                  <p:cNvSpPr>
                    <a:spLocks/>
                  </p:cNvSpPr>
                  <p:nvPr/>
                </p:nvSpPr>
                <p:spPr bwMode="auto">
                  <a:xfrm>
                    <a:off x="2642189" y="754130"/>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207" name="Freeform 755"/>
                  <p:cNvSpPr>
                    <a:spLocks/>
                  </p:cNvSpPr>
                  <p:nvPr/>
                </p:nvSpPr>
                <p:spPr bwMode="auto">
                  <a:xfrm>
                    <a:off x="2642357" y="754212"/>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208" name="Freeform 756"/>
                  <p:cNvSpPr>
                    <a:spLocks/>
                  </p:cNvSpPr>
                  <p:nvPr/>
                </p:nvSpPr>
                <p:spPr bwMode="auto">
                  <a:xfrm>
                    <a:off x="2642220" y="754162"/>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grpSp>
              <p:nvGrpSpPr>
                <p:cNvPr id="154" name="グループ化 153"/>
                <p:cNvGrpSpPr/>
                <p:nvPr/>
              </p:nvGrpSpPr>
              <p:grpSpPr>
                <a:xfrm>
                  <a:off x="2832691" y="332277"/>
                  <a:ext cx="462887" cy="533732"/>
                  <a:chOff x="2832688" y="332276"/>
                  <a:chExt cx="725786" cy="1019741"/>
                </a:xfrm>
              </p:grpSpPr>
              <p:grpSp>
                <p:nvGrpSpPr>
                  <p:cNvPr id="155" name="グループ化 154"/>
                  <p:cNvGrpSpPr/>
                  <p:nvPr/>
                </p:nvGrpSpPr>
                <p:grpSpPr>
                  <a:xfrm>
                    <a:off x="2832688" y="332276"/>
                    <a:ext cx="725786" cy="1019741"/>
                    <a:chOff x="2832689" y="332277"/>
                    <a:chExt cx="2686615" cy="3774705"/>
                  </a:xfrm>
                </p:grpSpPr>
                <p:grpSp>
                  <p:nvGrpSpPr>
                    <p:cNvPr id="162" name="グループ化 161"/>
                    <p:cNvGrpSpPr/>
                    <p:nvPr/>
                  </p:nvGrpSpPr>
                  <p:grpSpPr>
                    <a:xfrm>
                      <a:off x="2832689" y="332277"/>
                      <a:ext cx="2686615" cy="3774705"/>
                      <a:chOff x="2832689" y="332277"/>
                      <a:chExt cx="2714625" cy="3819525"/>
                    </a:xfrm>
                  </p:grpSpPr>
                  <p:sp>
                    <p:nvSpPr>
                      <p:cNvPr id="169" name="フリーフォーム 168"/>
                      <p:cNvSpPr/>
                      <p:nvPr/>
                    </p:nvSpPr>
                    <p:spPr>
                      <a:xfrm>
                        <a:off x="5161552" y="2323002"/>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0" name="フリーフォーム 169"/>
                      <p:cNvSpPr/>
                      <p:nvPr/>
                    </p:nvSpPr>
                    <p:spPr>
                      <a:xfrm>
                        <a:off x="2899364" y="2294427"/>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1" name="フリーフォーム 170"/>
                      <p:cNvSpPr/>
                      <p:nvPr/>
                    </p:nvSpPr>
                    <p:spPr>
                      <a:xfrm>
                        <a:off x="2918414" y="1503852"/>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2" name="フリーフォーム 171"/>
                      <p:cNvSpPr/>
                      <p:nvPr/>
                    </p:nvSpPr>
                    <p:spPr>
                      <a:xfrm>
                        <a:off x="5094877" y="1703877"/>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3" name="フリーフォーム 172"/>
                      <p:cNvSpPr/>
                      <p:nvPr/>
                    </p:nvSpPr>
                    <p:spPr>
                      <a:xfrm>
                        <a:off x="2956514" y="1037127"/>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4" name="フリーフォーム 173"/>
                      <p:cNvSpPr/>
                      <p:nvPr/>
                    </p:nvSpPr>
                    <p:spPr>
                      <a:xfrm>
                        <a:off x="3437527" y="1780077"/>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5" name="フリーフォーム 174"/>
                      <p:cNvSpPr/>
                      <p:nvPr/>
                    </p:nvSpPr>
                    <p:spPr>
                      <a:xfrm>
                        <a:off x="4661489" y="1856277"/>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6" name="フリーフォーム 175"/>
                      <p:cNvSpPr/>
                      <p:nvPr/>
                    </p:nvSpPr>
                    <p:spPr>
                      <a:xfrm>
                        <a:off x="3856627" y="2475402"/>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7" name="フリーフォーム 176"/>
                      <p:cNvSpPr/>
                      <p:nvPr/>
                    </p:nvSpPr>
                    <p:spPr>
                      <a:xfrm>
                        <a:off x="4461464" y="2475402"/>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8" name="フリーフォーム 177"/>
                      <p:cNvSpPr/>
                      <p:nvPr/>
                    </p:nvSpPr>
                    <p:spPr>
                      <a:xfrm>
                        <a:off x="3542302" y="3789852"/>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79" name="フリーフォーム 178"/>
                      <p:cNvSpPr/>
                      <p:nvPr/>
                    </p:nvSpPr>
                    <p:spPr>
                      <a:xfrm>
                        <a:off x="4632914" y="3751752"/>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0" name="フリーフォーム 179"/>
                      <p:cNvSpPr/>
                      <p:nvPr/>
                    </p:nvSpPr>
                    <p:spPr>
                      <a:xfrm>
                        <a:off x="3475627" y="2818302"/>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1" name="フリーフォーム 180"/>
                      <p:cNvSpPr/>
                      <p:nvPr/>
                    </p:nvSpPr>
                    <p:spPr>
                      <a:xfrm>
                        <a:off x="4699589" y="2856402"/>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2" name="フリーフォーム 181"/>
                      <p:cNvSpPr/>
                      <p:nvPr/>
                    </p:nvSpPr>
                    <p:spPr>
                      <a:xfrm>
                        <a:off x="3694702" y="3218352"/>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3" name="フリーフォーム 182"/>
                      <p:cNvSpPr/>
                      <p:nvPr/>
                    </p:nvSpPr>
                    <p:spPr>
                      <a:xfrm>
                        <a:off x="3685177" y="3332652"/>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4" name="フリーフォーム 183"/>
                      <p:cNvSpPr/>
                      <p:nvPr/>
                    </p:nvSpPr>
                    <p:spPr>
                      <a:xfrm>
                        <a:off x="3099389" y="332277"/>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85" name="フリーフォーム 184"/>
                      <p:cNvSpPr/>
                      <p:nvPr/>
                    </p:nvSpPr>
                    <p:spPr>
                      <a:xfrm>
                        <a:off x="2832689" y="1170477"/>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sp>
                  <p:nvSpPr>
                    <p:cNvPr id="163" name="フリーフォーム 162"/>
                    <p:cNvSpPr/>
                    <p:nvPr/>
                  </p:nvSpPr>
                  <p:spPr>
                    <a:xfrm>
                      <a:off x="3972078" y="2829747"/>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64" name="フリーフォーム 163"/>
                    <p:cNvSpPr/>
                    <p:nvPr/>
                  </p:nvSpPr>
                  <p:spPr>
                    <a:xfrm>
                      <a:off x="4356280" y="2846076"/>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65" name="フリーフォーム 164"/>
                    <p:cNvSpPr/>
                    <p:nvPr/>
                  </p:nvSpPr>
                  <p:spPr>
                    <a:xfrm>
                      <a:off x="3384250" y="2118334"/>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66" name="フリーフォーム 165"/>
                    <p:cNvSpPr/>
                    <p:nvPr/>
                  </p:nvSpPr>
                  <p:spPr>
                    <a:xfrm>
                      <a:off x="4590323" y="2183648"/>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67" name="フリーフォーム 166"/>
                    <p:cNvSpPr/>
                    <p:nvPr/>
                  </p:nvSpPr>
                  <p:spPr>
                    <a:xfrm>
                      <a:off x="3596521" y="2118334"/>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sp>
                  <p:nvSpPr>
                    <p:cNvPr id="168" name="フリーフォーム 167"/>
                    <p:cNvSpPr/>
                    <p:nvPr/>
                  </p:nvSpPr>
                  <p:spPr>
                    <a:xfrm>
                      <a:off x="4737280" y="2183648"/>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kumimoji="1" lang="ja-JP" altLang="en-US" kern="0">
                        <a:solidFill>
                          <a:sysClr val="window" lastClr="FFFFFF"/>
                        </a:solidFill>
                        <a:latin typeface="Calibri"/>
                        <a:ea typeface="ＭＳ Ｐゴシック" panose="020B0600070205080204" pitchFamily="50" charset="-128"/>
                      </a:endParaRPr>
                    </a:p>
                  </p:txBody>
                </p:sp>
              </p:grpSp>
              <p:grpSp>
                <p:nvGrpSpPr>
                  <p:cNvPr id="156" name="グループ化 155"/>
                  <p:cNvGrpSpPr/>
                  <p:nvPr/>
                </p:nvGrpSpPr>
                <p:grpSpPr>
                  <a:xfrm>
                    <a:off x="3072329" y="412356"/>
                    <a:ext cx="260134" cy="153645"/>
                    <a:chOff x="3072329" y="412356"/>
                    <a:chExt cx="260134" cy="153645"/>
                  </a:xfrm>
                </p:grpSpPr>
                <p:sp>
                  <p:nvSpPr>
                    <p:cNvPr id="157" name="WordArt 959"/>
                    <p:cNvSpPr>
                      <a:spLocks noChangeArrowheads="1" noChangeShapeType="1" noTextEdit="1"/>
                    </p:cNvSpPr>
                    <p:nvPr/>
                  </p:nvSpPr>
                  <p:spPr bwMode="auto">
                    <a:xfrm rot="165087">
                      <a:off x="3072329" y="513504"/>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a:ln w="9525">
                            <a:solidFill>
                              <a:srgbClr val="000000"/>
                            </a:solidFill>
                            <a:round/>
                            <a:headEnd/>
                            <a:tailEnd/>
                          </a:ln>
                          <a:solidFill>
                            <a:srgbClr val="FF0000"/>
                          </a:solidFill>
                          <a:latin typeface="ＭＳ Ｐゴシック"/>
                          <a:ea typeface="ＭＳ Ｐゴシック"/>
                        </a:rPr>
                        <a:t>TOYOTA AUTO BODY</a:t>
                      </a:r>
                      <a:endParaRPr lang="ja-JP" altLang="en-US" sz="3600" kern="10">
                        <a:ln w="9525">
                          <a:solidFill>
                            <a:srgbClr val="000000"/>
                          </a:solidFill>
                          <a:round/>
                          <a:headEnd/>
                          <a:tailEnd/>
                        </a:ln>
                        <a:solidFill>
                          <a:srgbClr val="FF0000"/>
                        </a:solidFill>
                        <a:latin typeface="ＭＳ Ｐゴシック"/>
                        <a:ea typeface="ＭＳ Ｐゴシック"/>
                      </a:endParaRPr>
                    </a:p>
                  </p:txBody>
                </p:sp>
                <p:grpSp>
                  <p:nvGrpSpPr>
                    <p:cNvPr id="158" name="グループ化 157"/>
                    <p:cNvGrpSpPr/>
                    <p:nvPr/>
                  </p:nvGrpSpPr>
                  <p:grpSpPr>
                    <a:xfrm rot="660974">
                      <a:off x="3137491" y="412356"/>
                      <a:ext cx="130961" cy="61289"/>
                      <a:chOff x="3137491" y="412356"/>
                      <a:chExt cx="138770" cy="66943"/>
                    </a:xfrm>
                  </p:grpSpPr>
                  <p:sp>
                    <p:nvSpPr>
                      <p:cNvPr id="159" name="Freeform 956"/>
                      <p:cNvSpPr>
                        <a:spLocks/>
                      </p:cNvSpPr>
                      <p:nvPr/>
                    </p:nvSpPr>
                    <p:spPr bwMode="auto">
                      <a:xfrm rot="21031234">
                        <a:off x="3137491" y="412356"/>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60" name="Freeform 957"/>
                      <p:cNvSpPr>
                        <a:spLocks/>
                      </p:cNvSpPr>
                      <p:nvPr/>
                    </p:nvSpPr>
                    <p:spPr bwMode="auto">
                      <a:xfrm rot="21031234">
                        <a:off x="3195607" y="450059"/>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161" name="Freeform 958"/>
                      <p:cNvSpPr>
                        <a:spLocks/>
                      </p:cNvSpPr>
                      <p:nvPr/>
                    </p:nvSpPr>
                    <p:spPr bwMode="auto">
                      <a:xfrm rot="21031234">
                        <a:off x="3196882" y="427668"/>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grpSp>
          <p:grpSp>
            <p:nvGrpSpPr>
              <p:cNvPr id="17" name="グループ化 16"/>
              <p:cNvGrpSpPr/>
              <p:nvPr/>
            </p:nvGrpSpPr>
            <p:grpSpPr>
              <a:xfrm>
                <a:off x="159776" y="2406083"/>
                <a:ext cx="796362" cy="1398911"/>
                <a:chOff x="-1" y="0"/>
                <a:chExt cx="741941" cy="1303314"/>
              </a:xfrm>
            </p:grpSpPr>
            <p:grpSp>
              <p:nvGrpSpPr>
                <p:cNvPr id="128" name="Group 733"/>
                <p:cNvGrpSpPr>
                  <a:grpSpLocks/>
                </p:cNvGrpSpPr>
                <p:nvPr/>
              </p:nvGrpSpPr>
              <p:grpSpPr bwMode="auto">
                <a:xfrm flipH="1">
                  <a:off x="-1" y="506361"/>
                  <a:ext cx="736390" cy="796953"/>
                  <a:chOff x="0" y="507567"/>
                  <a:chExt cx="376" cy="421"/>
                </a:xfrm>
              </p:grpSpPr>
              <p:sp>
                <p:nvSpPr>
                  <p:cNvPr id="130" name="Freeform 734"/>
                  <p:cNvSpPr>
                    <a:spLocks/>
                  </p:cNvSpPr>
                  <p:nvPr/>
                </p:nvSpPr>
                <p:spPr bwMode="auto">
                  <a:xfrm>
                    <a:off x="244" y="507923"/>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31" name="Freeform 735"/>
                  <p:cNvSpPr>
                    <a:spLocks/>
                  </p:cNvSpPr>
                  <p:nvPr/>
                </p:nvSpPr>
                <p:spPr bwMode="auto">
                  <a:xfrm>
                    <a:off x="59" y="507912"/>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a:lstStyle/>
                  <a:p>
                    <a:endParaRPr lang="ja-JP" altLang="en-US"/>
                  </a:p>
                </p:txBody>
              </p:sp>
              <p:sp>
                <p:nvSpPr>
                  <p:cNvPr id="132" name="Freeform 736"/>
                  <p:cNvSpPr>
                    <a:spLocks/>
                  </p:cNvSpPr>
                  <p:nvPr/>
                </p:nvSpPr>
                <p:spPr bwMode="auto">
                  <a:xfrm>
                    <a:off x="52" y="507779"/>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a:lstStyle/>
                  <a:p>
                    <a:endParaRPr lang="ja-JP" altLang="en-US"/>
                  </a:p>
                </p:txBody>
              </p:sp>
              <p:sp>
                <p:nvSpPr>
                  <p:cNvPr id="133" name="Freeform 737"/>
                  <p:cNvSpPr>
                    <a:spLocks/>
                  </p:cNvSpPr>
                  <p:nvPr/>
                </p:nvSpPr>
                <p:spPr bwMode="auto">
                  <a:xfrm>
                    <a:off x="83" y="507597"/>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34" name="Freeform 738"/>
                  <p:cNvSpPr>
                    <a:spLocks/>
                  </p:cNvSpPr>
                  <p:nvPr/>
                </p:nvSpPr>
                <p:spPr bwMode="auto">
                  <a:xfrm>
                    <a:off x="116" y="507586"/>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35" name="Freeform 739"/>
                  <p:cNvSpPr>
                    <a:spLocks/>
                  </p:cNvSpPr>
                  <p:nvPr/>
                </p:nvSpPr>
                <p:spPr bwMode="auto">
                  <a:xfrm>
                    <a:off x="142" y="507766"/>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6" name="Freeform 740"/>
                  <p:cNvSpPr>
                    <a:spLocks/>
                  </p:cNvSpPr>
                  <p:nvPr/>
                </p:nvSpPr>
                <p:spPr bwMode="auto">
                  <a:xfrm>
                    <a:off x="163" y="507755"/>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 name="Freeform 741"/>
                  <p:cNvSpPr>
                    <a:spLocks/>
                  </p:cNvSpPr>
                  <p:nvPr/>
                </p:nvSpPr>
                <p:spPr bwMode="auto">
                  <a:xfrm>
                    <a:off x="80" y="507618"/>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8" name="Freeform 742"/>
                  <p:cNvSpPr>
                    <a:spLocks/>
                  </p:cNvSpPr>
                  <p:nvPr/>
                </p:nvSpPr>
                <p:spPr bwMode="auto">
                  <a:xfrm>
                    <a:off x="216" y="507617"/>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9" name="Freeform 743"/>
                  <p:cNvSpPr>
                    <a:spLocks/>
                  </p:cNvSpPr>
                  <p:nvPr/>
                </p:nvSpPr>
                <p:spPr bwMode="auto">
                  <a:xfrm>
                    <a:off x="267" y="507601"/>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0" name="Freeform 744"/>
                  <p:cNvSpPr>
                    <a:spLocks/>
                  </p:cNvSpPr>
                  <p:nvPr/>
                </p:nvSpPr>
                <p:spPr bwMode="auto">
                  <a:xfrm>
                    <a:off x="250" y="507592"/>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1" name="Freeform 745"/>
                  <p:cNvSpPr>
                    <a:spLocks/>
                  </p:cNvSpPr>
                  <p:nvPr/>
                </p:nvSpPr>
                <p:spPr bwMode="auto">
                  <a:xfrm>
                    <a:off x="156" y="507567"/>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42" name="Freeform 746"/>
                  <p:cNvSpPr>
                    <a:spLocks/>
                  </p:cNvSpPr>
                  <p:nvPr/>
                </p:nvSpPr>
                <p:spPr bwMode="auto">
                  <a:xfrm>
                    <a:off x="94" y="507586"/>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a:lstStyle/>
                  <a:p>
                    <a:endParaRPr lang="ja-JP" altLang="en-US"/>
                  </a:p>
                </p:txBody>
              </p:sp>
              <p:sp>
                <p:nvSpPr>
                  <p:cNvPr id="143" name="Freeform 747"/>
                  <p:cNvSpPr>
                    <a:spLocks/>
                  </p:cNvSpPr>
                  <p:nvPr/>
                </p:nvSpPr>
                <p:spPr bwMode="auto">
                  <a:xfrm>
                    <a:off x="208" y="507675"/>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44" name="Freeform 748"/>
                  <p:cNvSpPr>
                    <a:spLocks/>
                  </p:cNvSpPr>
                  <p:nvPr/>
                </p:nvSpPr>
                <p:spPr bwMode="auto">
                  <a:xfrm>
                    <a:off x="84" y="507667"/>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a:lstStyle/>
                  <a:p>
                    <a:endParaRPr lang="ja-JP" altLang="en-US"/>
                  </a:p>
                </p:txBody>
              </p:sp>
              <p:sp>
                <p:nvSpPr>
                  <p:cNvPr id="145" name="Freeform 749"/>
                  <p:cNvSpPr>
                    <a:spLocks/>
                  </p:cNvSpPr>
                  <p:nvPr/>
                </p:nvSpPr>
                <p:spPr bwMode="auto">
                  <a:xfrm>
                    <a:off x="262" y="507916"/>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6" name="Freeform 750"/>
                  <p:cNvSpPr>
                    <a:spLocks/>
                  </p:cNvSpPr>
                  <p:nvPr/>
                </p:nvSpPr>
                <p:spPr bwMode="auto">
                  <a:xfrm>
                    <a:off x="130" y="507907"/>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7" name="Line 751"/>
                  <p:cNvSpPr>
                    <a:spLocks noChangeShapeType="1"/>
                  </p:cNvSpPr>
                  <p:nvPr/>
                </p:nvSpPr>
                <p:spPr bwMode="auto">
                  <a:xfrm flipH="1">
                    <a:off x="208" y="507805"/>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48" name="Freeform 752"/>
                  <p:cNvSpPr>
                    <a:spLocks/>
                  </p:cNvSpPr>
                  <p:nvPr/>
                </p:nvSpPr>
                <p:spPr bwMode="auto">
                  <a:xfrm>
                    <a:off x="166" y="507811"/>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49" name="Line 753"/>
                  <p:cNvSpPr>
                    <a:spLocks noChangeShapeType="1"/>
                  </p:cNvSpPr>
                  <p:nvPr/>
                </p:nvSpPr>
                <p:spPr bwMode="auto">
                  <a:xfrm>
                    <a:off x="192" y="507805"/>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50" name="Freeform 754"/>
                  <p:cNvSpPr>
                    <a:spLocks/>
                  </p:cNvSpPr>
                  <p:nvPr/>
                </p:nvSpPr>
                <p:spPr bwMode="auto">
                  <a:xfrm>
                    <a:off x="0" y="507599"/>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a:lstStyle/>
                  <a:p>
                    <a:endParaRPr lang="ja-JP" altLang="en-US"/>
                  </a:p>
                </p:txBody>
              </p:sp>
              <p:sp>
                <p:nvSpPr>
                  <p:cNvPr id="151" name="Freeform 755"/>
                  <p:cNvSpPr>
                    <a:spLocks/>
                  </p:cNvSpPr>
                  <p:nvPr/>
                </p:nvSpPr>
                <p:spPr bwMode="auto">
                  <a:xfrm>
                    <a:off x="168" y="507681"/>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52" name="Freeform 756"/>
                  <p:cNvSpPr>
                    <a:spLocks/>
                  </p:cNvSpPr>
                  <p:nvPr/>
                </p:nvSpPr>
                <p:spPr bwMode="auto">
                  <a:xfrm>
                    <a:off x="31" y="507631"/>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pic>
              <p:nvPicPr>
                <p:cNvPr id="129" name="図 128"/>
                <p:cNvPicPr>
                  <a:picLocks noChangeAspect="1"/>
                </p:cNvPicPr>
                <p:nvPr/>
              </p:nvPicPr>
              <p:blipFill>
                <a:blip r:embed="rId5"/>
                <a:stretch>
                  <a:fillRect/>
                </a:stretch>
              </p:blipFill>
              <p:spPr>
                <a:xfrm>
                  <a:off x="14278" y="0"/>
                  <a:ext cx="727662" cy="625550"/>
                </a:xfrm>
                <a:prstGeom prst="rect">
                  <a:avLst/>
                </a:prstGeom>
              </p:spPr>
            </p:pic>
          </p:grpSp>
          <p:grpSp>
            <p:nvGrpSpPr>
              <p:cNvPr id="18" name="グループ化 17"/>
              <p:cNvGrpSpPr/>
              <p:nvPr/>
            </p:nvGrpSpPr>
            <p:grpSpPr>
              <a:xfrm>
                <a:off x="2837455" y="2467982"/>
                <a:ext cx="1019638" cy="1460074"/>
                <a:chOff x="1483179" y="141026"/>
                <a:chExt cx="1983616" cy="2707897"/>
              </a:xfrm>
            </p:grpSpPr>
            <p:pic>
              <p:nvPicPr>
                <p:cNvPr id="92" name="図 91"/>
                <p:cNvPicPr>
                  <a:picLocks noChangeAspect="1" noChangeArrowheads="1"/>
                </p:cNvPicPr>
                <p:nvPr/>
              </p:nvPicPr>
              <p:blipFill rotWithShape="1">
                <a:blip r:embed="rId6">
                  <a:extLst>
                    <a:ext uri="{28A0092B-C50C-407E-A947-70E740481C1C}">
                      <a14:useLocalDpi xmlns:a14="http://schemas.microsoft.com/office/drawing/2010/main" val="0"/>
                    </a:ext>
                  </a:extLst>
                </a:blip>
                <a:srcRect l="8435" t="6587" r="6636"/>
                <a:stretch/>
              </p:blipFill>
              <p:spPr bwMode="auto">
                <a:xfrm rot="20965398" flipH="1">
                  <a:off x="1483179" y="141026"/>
                  <a:ext cx="1375638" cy="1577136"/>
                </a:xfrm>
                <a:prstGeom prst="rect">
                  <a:avLst/>
                </a:prstGeom>
                <a:noFill/>
                <a:extLst>
                  <a:ext uri="{909E8E84-426E-40DD-AFC4-6F175D3DCCD1}">
                    <a14:hiddenFill xmlns:a14="http://schemas.microsoft.com/office/drawing/2010/main">
                      <a:solidFill>
                        <a:srgbClr val="FFFFFF"/>
                      </a:solidFill>
                    </a14:hiddenFill>
                  </a:ext>
                </a:extLst>
              </p:spPr>
            </p:pic>
            <p:grpSp>
              <p:nvGrpSpPr>
                <p:cNvPr id="93" name="Group 275"/>
                <p:cNvGrpSpPr>
                  <a:grpSpLocks/>
                </p:cNvGrpSpPr>
                <p:nvPr/>
              </p:nvGrpSpPr>
              <p:grpSpPr bwMode="auto">
                <a:xfrm flipH="1">
                  <a:off x="1681196" y="1422375"/>
                  <a:ext cx="1785599" cy="1426548"/>
                  <a:chOff x="1684500" y="1437427"/>
                  <a:chExt cx="510" cy="382"/>
                </a:xfrm>
              </p:grpSpPr>
              <p:sp>
                <p:nvSpPr>
                  <p:cNvPr id="94" name="Freeform 276"/>
                  <p:cNvSpPr>
                    <a:spLocks/>
                  </p:cNvSpPr>
                  <p:nvPr/>
                </p:nvSpPr>
                <p:spPr bwMode="auto">
                  <a:xfrm flipH="1">
                    <a:off x="1684565" y="1437750"/>
                    <a:ext cx="163" cy="59"/>
                  </a:xfrm>
                  <a:custGeom>
                    <a:avLst/>
                    <a:gdLst>
                      <a:gd name="T0" fmla="*/ 200 w 149"/>
                      <a:gd name="T1" fmla="*/ 2 h 76"/>
                      <a:gd name="T2" fmla="*/ 0 w 149"/>
                      <a:gd name="T3" fmla="*/ 2 h 76"/>
                      <a:gd name="T4" fmla="*/ 345 w 149"/>
                      <a:gd name="T5" fmla="*/ 2 h 76"/>
                      <a:gd name="T6" fmla="*/ 1106 w 149"/>
                      <a:gd name="T7" fmla="*/ 2 h 76"/>
                      <a:gd name="T8" fmla="*/ 1402 w 149"/>
                      <a:gd name="T9" fmla="*/ 2 h 76"/>
                      <a:gd name="T10" fmla="*/ 1716 w 149"/>
                      <a:gd name="T11" fmla="*/ 2 h 76"/>
                      <a:gd name="T12" fmla="*/ 2450 w 149"/>
                      <a:gd name="T13" fmla="*/ 2 h 76"/>
                      <a:gd name="T14" fmla="*/ 3031 w 149"/>
                      <a:gd name="T15" fmla="*/ 2 h 76"/>
                      <a:gd name="T16" fmla="*/ 3888 w 149"/>
                      <a:gd name="T17" fmla="*/ 2 h 76"/>
                      <a:gd name="T18" fmla="*/ 4417 w 149"/>
                      <a:gd name="T19" fmla="*/ 2 h 76"/>
                      <a:gd name="T20" fmla="*/ 4509 w 149"/>
                      <a:gd name="T21" fmla="*/ 2 h 76"/>
                      <a:gd name="T22" fmla="*/ 4293 w 149"/>
                      <a:gd name="T23" fmla="*/ 2 h 76"/>
                      <a:gd name="T24" fmla="*/ 3691 w 149"/>
                      <a:gd name="T25" fmla="*/ 2 h 76"/>
                      <a:gd name="T26" fmla="*/ 3145 w 149"/>
                      <a:gd name="T27" fmla="*/ 2 h 76"/>
                      <a:gd name="T28" fmla="*/ 2631 w 149"/>
                      <a:gd name="T29" fmla="*/ 2 h 76"/>
                      <a:gd name="T30" fmla="*/ 1711 w 149"/>
                      <a:gd name="T31" fmla="*/ 0 h 76"/>
                      <a:gd name="T32" fmla="*/ 200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95" name="Freeform 277"/>
                  <p:cNvSpPr>
                    <a:spLocks/>
                  </p:cNvSpPr>
                  <p:nvPr/>
                </p:nvSpPr>
                <p:spPr bwMode="auto">
                  <a:xfrm flipH="1">
                    <a:off x="1684800" y="1437740"/>
                    <a:ext cx="159" cy="57"/>
                  </a:xfrm>
                  <a:custGeom>
                    <a:avLst/>
                    <a:gdLst>
                      <a:gd name="T0" fmla="*/ 3195 w 146"/>
                      <a:gd name="T1" fmla="*/ 0 h 73"/>
                      <a:gd name="T2" fmla="*/ 3632 w 146"/>
                      <a:gd name="T3" fmla="*/ 2 h 73"/>
                      <a:gd name="T4" fmla="*/ 3735 w 146"/>
                      <a:gd name="T5" fmla="*/ 2 h 73"/>
                      <a:gd name="T6" fmla="*/ 3479 w 146"/>
                      <a:gd name="T7" fmla="*/ 2 h 73"/>
                      <a:gd name="T8" fmla="*/ 2936 w 146"/>
                      <a:gd name="T9" fmla="*/ 2 h 73"/>
                      <a:gd name="T10" fmla="*/ 2620 w 146"/>
                      <a:gd name="T11" fmla="*/ 2 h 73"/>
                      <a:gd name="T12" fmla="*/ 2048 w 146"/>
                      <a:gd name="T13" fmla="*/ 2 h 73"/>
                      <a:gd name="T14" fmla="*/ 1158 w 146"/>
                      <a:gd name="T15" fmla="*/ 2 h 73"/>
                      <a:gd name="T16" fmla="*/ 449 w 146"/>
                      <a:gd name="T17" fmla="*/ 2 h 73"/>
                      <a:gd name="T18" fmla="*/ 0 w 146"/>
                      <a:gd name="T19" fmla="*/ 2 h 73"/>
                      <a:gd name="T20" fmla="*/ 0 w 146"/>
                      <a:gd name="T21" fmla="*/ 2 h 73"/>
                      <a:gd name="T22" fmla="*/ 227 w 146"/>
                      <a:gd name="T23" fmla="*/ 2 h 73"/>
                      <a:gd name="T24" fmla="*/ 1054 w 146"/>
                      <a:gd name="T25" fmla="*/ 2 h 73"/>
                      <a:gd name="T26" fmla="*/ 1467 w 146"/>
                      <a:gd name="T27" fmla="*/ 2 h 73"/>
                      <a:gd name="T28" fmla="*/ 3195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96" name="Freeform 278"/>
                  <p:cNvSpPr>
                    <a:spLocks/>
                  </p:cNvSpPr>
                  <p:nvPr/>
                </p:nvSpPr>
                <p:spPr bwMode="auto">
                  <a:xfrm>
                    <a:off x="1684574" y="1437625"/>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97" name="Freeform 279"/>
                  <p:cNvSpPr>
                    <a:spLocks/>
                  </p:cNvSpPr>
                  <p:nvPr/>
                </p:nvSpPr>
                <p:spPr bwMode="auto">
                  <a:xfrm>
                    <a:off x="1684509" y="1437448"/>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98" name="Freeform 280"/>
                  <p:cNvSpPr>
                    <a:spLocks/>
                  </p:cNvSpPr>
                  <p:nvPr/>
                </p:nvSpPr>
                <p:spPr bwMode="auto">
                  <a:xfrm>
                    <a:off x="1684652" y="1437483"/>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99" name="Freeform 281"/>
                  <p:cNvSpPr>
                    <a:spLocks/>
                  </p:cNvSpPr>
                  <p:nvPr/>
                </p:nvSpPr>
                <p:spPr bwMode="auto">
                  <a:xfrm>
                    <a:off x="1684569" y="1437483"/>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00" name="Freeform 282"/>
                  <p:cNvSpPr>
                    <a:spLocks/>
                  </p:cNvSpPr>
                  <p:nvPr/>
                </p:nvSpPr>
                <p:spPr bwMode="auto">
                  <a:xfrm>
                    <a:off x="1684908" y="1437493"/>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01" name="Freeform 283"/>
                  <p:cNvSpPr>
                    <a:spLocks/>
                  </p:cNvSpPr>
                  <p:nvPr/>
                </p:nvSpPr>
                <p:spPr bwMode="auto">
                  <a:xfrm>
                    <a:off x="1684847" y="1437483"/>
                    <a:ext cx="54" cy="46"/>
                  </a:xfrm>
                  <a:custGeom>
                    <a:avLst/>
                    <a:gdLst>
                      <a:gd name="T0" fmla="*/ 8802 w 47"/>
                      <a:gd name="T1" fmla="*/ 2 h 56"/>
                      <a:gd name="T2" fmla="*/ 9154 w 47"/>
                      <a:gd name="T3" fmla="*/ 2 h 56"/>
                      <a:gd name="T4" fmla="*/ 8942 w 47"/>
                      <a:gd name="T5" fmla="*/ 2 h 56"/>
                      <a:gd name="T6" fmla="*/ 4786 w 47"/>
                      <a:gd name="T7" fmla="*/ 2 h 56"/>
                      <a:gd name="T8" fmla="*/ 0 w 47"/>
                      <a:gd name="T9" fmla="*/ 2 h 56"/>
                      <a:gd name="T10" fmla="*/ 3156 w 47"/>
                      <a:gd name="T11" fmla="*/ 2 h 56"/>
                      <a:gd name="T12" fmla="*/ 6668 w 47"/>
                      <a:gd name="T13" fmla="*/ 0 h 56"/>
                      <a:gd name="T14" fmla="*/ 8802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02" name="Freeform 284"/>
                  <p:cNvSpPr>
                    <a:spLocks/>
                  </p:cNvSpPr>
                  <p:nvPr/>
                </p:nvSpPr>
                <p:spPr bwMode="auto">
                  <a:xfrm>
                    <a:off x="1684749" y="1437427"/>
                    <a:ext cx="97" cy="98"/>
                  </a:xfrm>
                  <a:custGeom>
                    <a:avLst/>
                    <a:gdLst>
                      <a:gd name="T0" fmla="*/ 6583 w 84"/>
                      <a:gd name="T1" fmla="*/ 0 h 120"/>
                      <a:gd name="T2" fmla="*/ 5944 w 84"/>
                      <a:gd name="T3" fmla="*/ 2 h 120"/>
                      <a:gd name="T4" fmla="*/ 5944 w 84"/>
                      <a:gd name="T5" fmla="*/ 2 h 120"/>
                      <a:gd name="T6" fmla="*/ 8779 w 84"/>
                      <a:gd name="T7" fmla="*/ 2 h 120"/>
                      <a:gd name="T8" fmla="*/ 11255 w 84"/>
                      <a:gd name="T9" fmla="*/ 2 h 120"/>
                      <a:gd name="T10" fmla="*/ 13649 w 84"/>
                      <a:gd name="T11" fmla="*/ 2 h 120"/>
                      <a:gd name="T12" fmla="*/ 19903 w 84"/>
                      <a:gd name="T13" fmla="*/ 2 h 120"/>
                      <a:gd name="T14" fmla="*/ 13519 w 84"/>
                      <a:gd name="T15" fmla="*/ 2 h 120"/>
                      <a:gd name="T16" fmla="*/ 7934 w 84"/>
                      <a:gd name="T17" fmla="*/ 2 h 120"/>
                      <a:gd name="T18" fmla="*/ 3732 w 84"/>
                      <a:gd name="T19" fmla="*/ 2 h 120"/>
                      <a:gd name="T20" fmla="*/ 0 w 84"/>
                      <a:gd name="T21" fmla="*/ 2 h 120"/>
                      <a:gd name="T22" fmla="*/ 1 w 84"/>
                      <a:gd name="T23" fmla="*/ 2 h 120"/>
                      <a:gd name="T24" fmla="*/ 5147 w 84"/>
                      <a:gd name="T25" fmla="*/ 2 h 120"/>
                      <a:gd name="T26" fmla="*/ 6583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103" name="Freeform 285"/>
                  <p:cNvSpPr>
                    <a:spLocks/>
                  </p:cNvSpPr>
                  <p:nvPr/>
                </p:nvSpPr>
                <p:spPr bwMode="auto">
                  <a:xfrm flipH="1">
                    <a:off x="1684826" y="1437513"/>
                    <a:ext cx="22" cy="118"/>
                  </a:xfrm>
                  <a:custGeom>
                    <a:avLst/>
                    <a:gdLst>
                      <a:gd name="T0" fmla="*/ 0 w 21"/>
                      <a:gd name="T1" fmla="*/ 0 h 150"/>
                      <a:gd name="T2" fmla="*/ 3 w 21"/>
                      <a:gd name="T3" fmla="*/ 2 h 150"/>
                      <a:gd name="T4" fmla="*/ 5 w 21"/>
                      <a:gd name="T5" fmla="*/ 2 h 150"/>
                      <a:gd name="T6" fmla="*/ 87 w 21"/>
                      <a:gd name="T7" fmla="*/ 2 h 150"/>
                      <a:gd name="T8" fmla="*/ 115 w 21"/>
                      <a:gd name="T9" fmla="*/ 2 h 150"/>
                      <a:gd name="T10" fmla="*/ 91 w 21"/>
                      <a:gd name="T11" fmla="*/ 2 h 150"/>
                      <a:gd name="T12" fmla="*/ 95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4" name="Freeform 286"/>
                  <p:cNvSpPr>
                    <a:spLocks/>
                  </p:cNvSpPr>
                  <p:nvPr/>
                </p:nvSpPr>
                <p:spPr bwMode="auto">
                  <a:xfrm>
                    <a:off x="1684659" y="1437633"/>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5" name="Freeform 287"/>
                  <p:cNvSpPr>
                    <a:spLocks/>
                  </p:cNvSpPr>
                  <p:nvPr/>
                </p:nvSpPr>
                <p:spPr bwMode="auto">
                  <a:xfrm flipH="1">
                    <a:off x="1684679" y="1437540"/>
                    <a:ext cx="212" cy="12"/>
                  </a:xfrm>
                  <a:custGeom>
                    <a:avLst/>
                    <a:gdLst>
                      <a:gd name="T0" fmla="*/ 0 w 195"/>
                      <a:gd name="T1" fmla="*/ 2 h 16"/>
                      <a:gd name="T2" fmla="*/ 1012 w 195"/>
                      <a:gd name="T3" fmla="*/ 2 h 16"/>
                      <a:gd name="T4" fmla="*/ 2146 w 195"/>
                      <a:gd name="T5" fmla="*/ 2 h 16"/>
                      <a:gd name="T6" fmla="*/ 3503 w 195"/>
                      <a:gd name="T7" fmla="*/ 2 h 16"/>
                      <a:gd name="T8" fmla="*/ 466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6" name="Freeform 288"/>
                  <p:cNvSpPr>
                    <a:spLocks/>
                  </p:cNvSpPr>
                  <p:nvPr/>
                </p:nvSpPr>
                <p:spPr bwMode="auto">
                  <a:xfrm flipH="1">
                    <a:off x="1684796" y="1437568"/>
                    <a:ext cx="60" cy="30"/>
                  </a:xfrm>
                  <a:custGeom>
                    <a:avLst/>
                    <a:gdLst>
                      <a:gd name="T0" fmla="*/ 0 w 55"/>
                      <a:gd name="T1" fmla="*/ 2 h 39"/>
                      <a:gd name="T2" fmla="*/ 842 w 55"/>
                      <a:gd name="T3" fmla="*/ 2 h 39"/>
                      <a:gd name="T4" fmla="*/ 1495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7" name="Freeform 289"/>
                  <p:cNvSpPr>
                    <a:spLocks/>
                  </p:cNvSpPr>
                  <p:nvPr/>
                </p:nvSpPr>
                <p:spPr bwMode="auto">
                  <a:xfrm flipH="1">
                    <a:off x="1684831" y="1437557"/>
                    <a:ext cx="55" cy="12"/>
                  </a:xfrm>
                  <a:custGeom>
                    <a:avLst/>
                    <a:gdLst>
                      <a:gd name="T0" fmla="*/ 0 w 49"/>
                      <a:gd name="T1" fmla="*/ 2 h 15"/>
                      <a:gd name="T2" fmla="*/ 2094 w 49"/>
                      <a:gd name="T3" fmla="*/ 2 h 15"/>
                      <a:gd name="T4" fmla="*/ 4011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8" name="Freeform 290"/>
                  <p:cNvSpPr>
                    <a:spLocks/>
                  </p:cNvSpPr>
                  <p:nvPr/>
                </p:nvSpPr>
                <p:spPr bwMode="auto">
                  <a:xfrm flipH="1">
                    <a:off x="1684695" y="1437465"/>
                    <a:ext cx="6" cy="36"/>
                  </a:xfrm>
                  <a:custGeom>
                    <a:avLst/>
                    <a:gdLst>
                      <a:gd name="T0" fmla="*/ 4768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09" name="Freeform 291"/>
                  <p:cNvSpPr>
                    <a:spLocks/>
                  </p:cNvSpPr>
                  <p:nvPr/>
                </p:nvSpPr>
                <p:spPr bwMode="auto">
                  <a:xfrm>
                    <a:off x="1684915" y="1437494"/>
                    <a:ext cx="5" cy="28"/>
                  </a:xfrm>
                  <a:custGeom>
                    <a:avLst/>
                    <a:gdLst>
                      <a:gd name="T0" fmla="*/ 20216 w 4"/>
                      <a:gd name="T1" fmla="*/ 0 h 34"/>
                      <a:gd name="T2" fmla="*/ 20216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10" name="Line 292"/>
                  <p:cNvSpPr>
                    <a:spLocks noChangeShapeType="1"/>
                  </p:cNvSpPr>
                  <p:nvPr/>
                </p:nvSpPr>
                <p:spPr bwMode="auto">
                  <a:xfrm>
                    <a:off x="1684747" y="1437668"/>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 name="Line 293"/>
                  <p:cNvSpPr>
                    <a:spLocks noChangeShapeType="1"/>
                  </p:cNvSpPr>
                  <p:nvPr/>
                </p:nvSpPr>
                <p:spPr bwMode="auto">
                  <a:xfrm flipH="1">
                    <a:off x="1684787" y="1437667"/>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2" name="Freeform 294"/>
                  <p:cNvSpPr>
                    <a:spLocks/>
                  </p:cNvSpPr>
                  <p:nvPr/>
                </p:nvSpPr>
                <p:spPr bwMode="auto">
                  <a:xfrm>
                    <a:off x="1684785" y="1437647"/>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13" name="Freeform 295"/>
                  <p:cNvSpPr>
                    <a:spLocks/>
                  </p:cNvSpPr>
                  <p:nvPr/>
                </p:nvSpPr>
                <p:spPr bwMode="auto">
                  <a:xfrm flipH="1">
                    <a:off x="1684643" y="1437744"/>
                    <a:ext cx="65" cy="4"/>
                  </a:xfrm>
                  <a:custGeom>
                    <a:avLst/>
                    <a:gdLst>
                      <a:gd name="T0" fmla="*/ 0 w 59"/>
                      <a:gd name="T1" fmla="*/ 2 h 5"/>
                      <a:gd name="T2" fmla="*/ 1073 w 59"/>
                      <a:gd name="T3" fmla="*/ 2 h 5"/>
                      <a:gd name="T4" fmla="*/ 2344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14" name="Freeform 296"/>
                  <p:cNvSpPr>
                    <a:spLocks/>
                  </p:cNvSpPr>
                  <p:nvPr/>
                </p:nvSpPr>
                <p:spPr bwMode="auto">
                  <a:xfrm flipH="1">
                    <a:off x="1684835" y="1437736"/>
                    <a:ext cx="41" cy="12"/>
                  </a:xfrm>
                  <a:custGeom>
                    <a:avLst/>
                    <a:gdLst>
                      <a:gd name="T0" fmla="*/ 0 w 38"/>
                      <a:gd name="T1" fmla="*/ 2 h 16"/>
                      <a:gd name="T2" fmla="*/ 384 w 38"/>
                      <a:gd name="T3" fmla="*/ 2 h 16"/>
                      <a:gd name="T4" fmla="*/ 674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15" name="Freeform 297"/>
                  <p:cNvSpPr>
                    <a:spLocks/>
                  </p:cNvSpPr>
                  <p:nvPr/>
                </p:nvSpPr>
                <p:spPr bwMode="auto">
                  <a:xfrm flipH="1">
                    <a:off x="1684714" y="1437537"/>
                    <a:ext cx="77" cy="6"/>
                  </a:xfrm>
                  <a:custGeom>
                    <a:avLst/>
                    <a:gdLst>
                      <a:gd name="T0" fmla="*/ 0 w 71"/>
                      <a:gd name="T1" fmla="*/ 2 h 8"/>
                      <a:gd name="T2" fmla="*/ 705 w 71"/>
                      <a:gd name="T3" fmla="*/ 2 h 8"/>
                      <a:gd name="T4" fmla="*/ 1567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16" name="Freeform 298"/>
                  <p:cNvSpPr>
                    <a:spLocks/>
                  </p:cNvSpPr>
                  <p:nvPr/>
                </p:nvSpPr>
                <p:spPr bwMode="auto">
                  <a:xfrm flipH="1">
                    <a:off x="1684509" y="1437552"/>
                    <a:ext cx="83" cy="25"/>
                  </a:xfrm>
                  <a:custGeom>
                    <a:avLst/>
                    <a:gdLst>
                      <a:gd name="T0" fmla="*/ 2 w 76"/>
                      <a:gd name="T1" fmla="*/ 2 h 33"/>
                      <a:gd name="T2" fmla="*/ 870 w 76"/>
                      <a:gd name="T3" fmla="*/ 0 h 33"/>
                      <a:gd name="T4" fmla="*/ 1805 w 76"/>
                      <a:gd name="T5" fmla="*/ 0 h 33"/>
                      <a:gd name="T6" fmla="*/ 2153 w 76"/>
                      <a:gd name="T7" fmla="*/ 2 h 33"/>
                      <a:gd name="T8" fmla="*/ 1951 w 76"/>
                      <a:gd name="T9" fmla="*/ 2 h 33"/>
                      <a:gd name="T10" fmla="*/ 1204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nvGrpSpPr>
                  <p:cNvPr id="117" name="Group 299"/>
                  <p:cNvGrpSpPr>
                    <a:grpSpLocks/>
                  </p:cNvGrpSpPr>
                  <p:nvPr/>
                </p:nvGrpSpPr>
                <p:grpSpPr bwMode="auto">
                  <a:xfrm>
                    <a:off x="1684500" y="1437574"/>
                    <a:ext cx="124" cy="67"/>
                    <a:chOff x="1684500" y="1437574"/>
                    <a:chExt cx="124" cy="89"/>
                  </a:xfrm>
                </p:grpSpPr>
                <p:sp>
                  <p:nvSpPr>
                    <p:cNvPr id="124" name="Freeform 300"/>
                    <p:cNvSpPr>
                      <a:spLocks/>
                    </p:cNvSpPr>
                    <p:nvPr/>
                  </p:nvSpPr>
                  <p:spPr bwMode="auto">
                    <a:xfrm flipH="1">
                      <a:off x="1684500" y="1437574"/>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5" name="Freeform 301"/>
                    <p:cNvSpPr>
                      <a:spLocks/>
                    </p:cNvSpPr>
                    <p:nvPr/>
                  </p:nvSpPr>
                  <p:spPr bwMode="auto">
                    <a:xfrm flipH="1">
                      <a:off x="1684544"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6" name="Freeform 302"/>
                    <p:cNvSpPr>
                      <a:spLocks/>
                    </p:cNvSpPr>
                    <p:nvPr/>
                  </p:nvSpPr>
                  <p:spPr bwMode="auto">
                    <a:xfrm flipH="1">
                      <a:off x="1684529" y="1437623"/>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7" name="Freeform 303"/>
                    <p:cNvSpPr>
                      <a:spLocks/>
                    </p:cNvSpPr>
                    <p:nvPr/>
                  </p:nvSpPr>
                  <p:spPr bwMode="auto">
                    <a:xfrm flipH="1">
                      <a:off x="1684515" y="1437619"/>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grpSp>
                <p:nvGrpSpPr>
                  <p:cNvPr id="118" name="Group 304"/>
                  <p:cNvGrpSpPr>
                    <a:grpSpLocks/>
                  </p:cNvGrpSpPr>
                  <p:nvPr/>
                </p:nvGrpSpPr>
                <p:grpSpPr bwMode="auto">
                  <a:xfrm flipH="1">
                    <a:off x="1684888" y="1437589"/>
                    <a:ext cx="122" cy="70"/>
                    <a:chOff x="1684888" y="1437589"/>
                    <a:chExt cx="124" cy="89"/>
                  </a:xfrm>
                </p:grpSpPr>
                <p:sp>
                  <p:nvSpPr>
                    <p:cNvPr id="120" name="Freeform 305"/>
                    <p:cNvSpPr>
                      <a:spLocks/>
                    </p:cNvSpPr>
                    <p:nvPr/>
                  </p:nvSpPr>
                  <p:spPr bwMode="auto">
                    <a:xfrm flipH="1">
                      <a:off x="1684888" y="1437589"/>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1 h 93"/>
                        <a:gd name="T16" fmla="*/ 9 w 131"/>
                        <a:gd name="T17" fmla="*/ 16 h 93"/>
                        <a:gd name="T18" fmla="*/ 9 w 131"/>
                        <a:gd name="T19" fmla="*/ 18 h 93"/>
                        <a:gd name="T20" fmla="*/ 9 w 131"/>
                        <a:gd name="T21" fmla="*/ 17 h 93"/>
                        <a:gd name="T22" fmla="*/ 12 w 131"/>
                        <a:gd name="T23" fmla="*/ 16 h 93"/>
                        <a:gd name="T24" fmla="*/ 15 w 131"/>
                        <a:gd name="T25" fmla="*/ 16 h 93"/>
                        <a:gd name="T26" fmla="*/ 17 w 131"/>
                        <a:gd name="T27" fmla="*/ 13 h 93"/>
                        <a:gd name="T28" fmla="*/ 18 w 131"/>
                        <a:gd name="T29" fmla="*/ 11 h 93"/>
                        <a:gd name="T30" fmla="*/ 17 w 131"/>
                        <a:gd name="T31" fmla="*/ 11 h 93"/>
                        <a:gd name="T32" fmla="*/ 14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121" name="Freeform 306"/>
                    <p:cNvSpPr>
                      <a:spLocks/>
                    </p:cNvSpPr>
                    <p:nvPr/>
                  </p:nvSpPr>
                  <p:spPr bwMode="auto">
                    <a:xfrm flipH="1">
                      <a:off x="1684932"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2" name="Freeform 307"/>
                    <p:cNvSpPr>
                      <a:spLocks/>
                    </p:cNvSpPr>
                    <p:nvPr/>
                  </p:nvSpPr>
                  <p:spPr bwMode="auto">
                    <a:xfrm flipH="1">
                      <a:off x="1684917" y="1437638"/>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123" name="Freeform 308"/>
                    <p:cNvSpPr>
                      <a:spLocks/>
                    </p:cNvSpPr>
                    <p:nvPr/>
                  </p:nvSpPr>
                  <p:spPr bwMode="auto">
                    <a:xfrm flipH="1">
                      <a:off x="1684903" y="1437634"/>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grpSp>
              <p:sp>
                <p:nvSpPr>
                  <p:cNvPr id="119" name="Freeform 309"/>
                  <p:cNvSpPr>
                    <a:spLocks/>
                  </p:cNvSpPr>
                  <p:nvPr/>
                </p:nvSpPr>
                <p:spPr bwMode="auto">
                  <a:xfrm>
                    <a:off x="1684924" y="1437576"/>
                    <a:ext cx="67" cy="24"/>
                  </a:xfrm>
                  <a:custGeom>
                    <a:avLst/>
                    <a:gdLst>
                      <a:gd name="T0" fmla="*/ 3 w 58"/>
                      <a:gd name="T1" fmla="*/ 2 h 29"/>
                      <a:gd name="T2" fmla="*/ 5980 w 58"/>
                      <a:gd name="T3" fmla="*/ 2 h 29"/>
                      <a:gd name="T4" fmla="*/ 10646 w 58"/>
                      <a:gd name="T5" fmla="*/ 2 h 29"/>
                      <a:gd name="T6" fmla="*/ 13899 w 58"/>
                      <a:gd name="T7" fmla="*/ 2 h 29"/>
                      <a:gd name="T8" fmla="*/ 12980 w 58"/>
                      <a:gd name="T9" fmla="*/ 0 h 29"/>
                      <a:gd name="T10" fmla="*/ 901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grpSp>
            <p:nvGrpSpPr>
              <p:cNvPr id="19" name="グループ化 18"/>
              <p:cNvGrpSpPr/>
              <p:nvPr/>
            </p:nvGrpSpPr>
            <p:grpSpPr>
              <a:xfrm flipH="1">
                <a:off x="891298" y="2491804"/>
                <a:ext cx="1035905" cy="1475423"/>
                <a:chOff x="0" y="0"/>
                <a:chExt cx="1165411" cy="1583046"/>
              </a:xfrm>
            </p:grpSpPr>
            <p:grpSp>
              <p:nvGrpSpPr>
                <p:cNvPr id="20" name="グループ化 19"/>
                <p:cNvGrpSpPr/>
                <p:nvPr/>
              </p:nvGrpSpPr>
              <p:grpSpPr>
                <a:xfrm>
                  <a:off x="0" y="122339"/>
                  <a:ext cx="1165411" cy="1460707"/>
                  <a:chOff x="0" y="122339"/>
                  <a:chExt cx="3871912" cy="4852987"/>
                </a:xfrm>
              </p:grpSpPr>
              <p:grpSp>
                <p:nvGrpSpPr>
                  <p:cNvPr id="56" name="Group 1242"/>
                  <p:cNvGrpSpPr>
                    <a:grpSpLocks/>
                  </p:cNvGrpSpPr>
                  <p:nvPr/>
                </p:nvGrpSpPr>
                <p:grpSpPr bwMode="auto">
                  <a:xfrm rot="4313774">
                    <a:off x="-230982" y="353321"/>
                    <a:ext cx="1304925" cy="842962"/>
                    <a:chOff x="-230982" y="353321"/>
                    <a:chExt cx="352" cy="220"/>
                  </a:xfrm>
                </p:grpSpPr>
                <p:sp>
                  <p:nvSpPr>
                    <p:cNvPr id="85" name="Freeform 112"/>
                    <p:cNvSpPr>
                      <a:spLocks/>
                    </p:cNvSpPr>
                    <p:nvPr/>
                  </p:nvSpPr>
                  <p:spPr bwMode="auto">
                    <a:xfrm>
                      <a:off x="-230982" y="353321"/>
                      <a:ext cx="352" cy="220"/>
                    </a:xfrm>
                    <a:custGeom>
                      <a:avLst/>
                      <a:gdLst>
                        <a:gd name="T0" fmla="*/ 2147483646 w 205"/>
                        <a:gd name="T1" fmla="*/ 2147483646 h 128"/>
                        <a:gd name="T2" fmla="*/ 2147483646 w 205"/>
                        <a:gd name="T3" fmla="*/ 2147483646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6" name="Freeform 113"/>
                    <p:cNvSpPr>
                      <a:spLocks/>
                    </p:cNvSpPr>
                    <p:nvPr/>
                  </p:nvSpPr>
                  <p:spPr bwMode="auto">
                    <a:xfrm>
                      <a:off x="-230809" y="353335"/>
                      <a:ext cx="141" cy="141"/>
                    </a:xfrm>
                    <a:custGeom>
                      <a:avLst/>
                      <a:gdLst>
                        <a:gd name="T0" fmla="*/ 2147483646 w 82"/>
                        <a:gd name="T1" fmla="*/ 0 h 82"/>
                        <a:gd name="T2" fmla="*/ 2147483646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7" name="Freeform 114"/>
                    <p:cNvSpPr>
                      <a:spLocks/>
                    </p:cNvSpPr>
                    <p:nvPr/>
                  </p:nvSpPr>
                  <p:spPr bwMode="auto">
                    <a:xfrm>
                      <a:off x="-230754" y="353462"/>
                      <a:ext cx="79" cy="31"/>
                    </a:xfrm>
                    <a:custGeom>
                      <a:avLst/>
                      <a:gdLst>
                        <a:gd name="T0" fmla="*/ 0 w 46"/>
                        <a:gd name="T1" fmla="*/ 2147483646 h 18"/>
                        <a:gd name="T2" fmla="*/ 2147483646 w 46"/>
                        <a:gd name="T3" fmla="*/ 0 h 18"/>
                        <a:gd name="T4" fmla="*/ 2147483646 w 46"/>
                        <a:gd name="T5" fmla="*/ 2147483646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8" name="Line 115"/>
                    <p:cNvSpPr>
                      <a:spLocks noChangeShapeType="1"/>
                    </p:cNvSpPr>
                    <p:nvPr/>
                  </p:nvSpPr>
                  <p:spPr bwMode="auto">
                    <a:xfrm flipV="1">
                      <a:off x="-230845" y="353403"/>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89" name="Freeform 116"/>
                    <p:cNvSpPr>
                      <a:spLocks/>
                    </p:cNvSpPr>
                    <p:nvPr/>
                  </p:nvSpPr>
                  <p:spPr bwMode="auto">
                    <a:xfrm>
                      <a:off x="-230839" y="353482"/>
                      <a:ext cx="85" cy="45"/>
                    </a:xfrm>
                    <a:custGeom>
                      <a:avLst/>
                      <a:gdLst>
                        <a:gd name="T0" fmla="*/ 0 w 50"/>
                        <a:gd name="T1" fmla="*/ 2147483646 h 26"/>
                        <a:gd name="T2" fmla="*/ 2147483646 w 50"/>
                        <a:gd name="T3" fmla="*/ 2147483646 h 26"/>
                        <a:gd name="T4" fmla="*/ 2147483646 w 50"/>
                        <a:gd name="T5" fmla="*/ 0 h 26"/>
                        <a:gd name="T6" fmla="*/ 2147483646 w 50"/>
                        <a:gd name="T7" fmla="*/ 2147483646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0" name="Freeform 117"/>
                    <p:cNvSpPr>
                      <a:spLocks/>
                    </p:cNvSpPr>
                    <p:nvPr/>
                  </p:nvSpPr>
                  <p:spPr bwMode="auto">
                    <a:xfrm>
                      <a:off x="-230852" y="353434"/>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91" name="Line 118"/>
                    <p:cNvSpPr>
                      <a:spLocks noChangeShapeType="1"/>
                    </p:cNvSpPr>
                    <p:nvPr/>
                  </p:nvSpPr>
                  <p:spPr bwMode="auto">
                    <a:xfrm flipH="1">
                      <a:off x="-230654" y="353407"/>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57" name="Freeform 85"/>
                  <p:cNvSpPr>
                    <a:spLocks/>
                  </p:cNvSpPr>
                  <p:nvPr/>
                </p:nvSpPr>
                <p:spPr bwMode="auto">
                  <a:xfrm>
                    <a:off x="2752725" y="4494314"/>
                    <a:ext cx="976312" cy="481012"/>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58" name="Freeform 86"/>
                  <p:cNvSpPr>
                    <a:spLocks/>
                  </p:cNvSpPr>
                  <p:nvPr/>
                </p:nvSpPr>
                <p:spPr bwMode="auto">
                  <a:xfrm>
                    <a:off x="1352550" y="4418114"/>
                    <a:ext cx="966787" cy="4667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59" name="Freeform 87"/>
                  <p:cNvSpPr>
                    <a:spLocks/>
                  </p:cNvSpPr>
                  <p:nvPr/>
                </p:nvSpPr>
                <p:spPr bwMode="auto">
                  <a:xfrm>
                    <a:off x="1304925" y="3465614"/>
                    <a:ext cx="2376487" cy="1138237"/>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0" name="Freeform 88"/>
                  <p:cNvSpPr>
                    <a:spLocks/>
                  </p:cNvSpPr>
                  <p:nvPr/>
                </p:nvSpPr>
                <p:spPr bwMode="auto">
                  <a:xfrm>
                    <a:off x="352425" y="1198664"/>
                    <a:ext cx="3519487" cy="2433637"/>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1" name="Freeform 89"/>
                  <p:cNvSpPr>
                    <a:spLocks/>
                  </p:cNvSpPr>
                  <p:nvPr/>
                </p:nvSpPr>
                <p:spPr bwMode="auto">
                  <a:xfrm>
                    <a:off x="1609725" y="2308326"/>
                    <a:ext cx="1457325" cy="471488"/>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2" name="Freeform 90"/>
                  <p:cNvSpPr>
                    <a:spLocks/>
                  </p:cNvSpPr>
                  <p:nvPr/>
                </p:nvSpPr>
                <p:spPr bwMode="auto">
                  <a:xfrm>
                    <a:off x="2781300" y="2298801"/>
                    <a:ext cx="881062" cy="862013"/>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3" name="Freeform 91"/>
                  <p:cNvSpPr>
                    <a:spLocks/>
                  </p:cNvSpPr>
                  <p:nvPr/>
                </p:nvSpPr>
                <p:spPr bwMode="auto">
                  <a:xfrm>
                    <a:off x="400050" y="1603476"/>
                    <a:ext cx="1257300" cy="1047750"/>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64" name="Freeform 92"/>
                  <p:cNvSpPr>
                    <a:spLocks/>
                  </p:cNvSpPr>
                  <p:nvPr/>
                </p:nvSpPr>
                <p:spPr bwMode="auto">
                  <a:xfrm>
                    <a:off x="1657350" y="2141639"/>
                    <a:ext cx="366712" cy="547687"/>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65" name="Freeform 93"/>
                  <p:cNvSpPr>
                    <a:spLocks/>
                  </p:cNvSpPr>
                  <p:nvPr/>
                </p:nvSpPr>
                <p:spPr bwMode="auto">
                  <a:xfrm>
                    <a:off x="2052637" y="1855889"/>
                    <a:ext cx="571500" cy="814387"/>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66" name="Freeform 94"/>
                  <p:cNvSpPr>
                    <a:spLocks/>
                  </p:cNvSpPr>
                  <p:nvPr/>
                </p:nvSpPr>
                <p:spPr bwMode="auto">
                  <a:xfrm>
                    <a:off x="2024062" y="2570264"/>
                    <a:ext cx="133350" cy="952500"/>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7" name="Freeform 95"/>
                  <p:cNvSpPr>
                    <a:spLocks/>
                  </p:cNvSpPr>
                  <p:nvPr/>
                </p:nvSpPr>
                <p:spPr bwMode="auto">
                  <a:xfrm>
                    <a:off x="1971675" y="3375126"/>
                    <a:ext cx="1152525" cy="166688"/>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8" name="Freeform 96"/>
                  <p:cNvSpPr>
                    <a:spLocks/>
                  </p:cNvSpPr>
                  <p:nvPr/>
                </p:nvSpPr>
                <p:spPr bwMode="auto">
                  <a:xfrm>
                    <a:off x="1762125" y="2779814"/>
                    <a:ext cx="1285875"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69" name="Freeform 97"/>
                  <p:cNvSpPr>
                    <a:spLocks/>
                  </p:cNvSpPr>
                  <p:nvPr/>
                </p:nvSpPr>
                <p:spPr bwMode="auto">
                  <a:xfrm>
                    <a:off x="1971675" y="3013176"/>
                    <a:ext cx="366712" cy="247650"/>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0" name="Freeform 98"/>
                  <p:cNvSpPr>
                    <a:spLocks/>
                  </p:cNvSpPr>
                  <p:nvPr/>
                </p:nvSpPr>
                <p:spPr bwMode="auto">
                  <a:xfrm>
                    <a:off x="1800225" y="2917926"/>
                    <a:ext cx="328612"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1" name="Freeform 99"/>
                  <p:cNvSpPr>
                    <a:spLocks/>
                  </p:cNvSpPr>
                  <p:nvPr/>
                </p:nvSpPr>
                <p:spPr bwMode="auto">
                  <a:xfrm>
                    <a:off x="2914650" y="2160689"/>
                    <a:ext cx="38100" cy="30480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2" name="Freeform 100"/>
                  <p:cNvSpPr>
                    <a:spLocks/>
                  </p:cNvSpPr>
                  <p:nvPr/>
                </p:nvSpPr>
                <p:spPr bwMode="auto">
                  <a:xfrm>
                    <a:off x="1590675" y="2279751"/>
                    <a:ext cx="28575" cy="352425"/>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3" name="Line 101"/>
                  <p:cNvSpPr>
                    <a:spLocks noChangeShapeType="1"/>
                  </p:cNvSpPr>
                  <p:nvPr/>
                </p:nvSpPr>
                <p:spPr bwMode="auto">
                  <a:xfrm flipH="1">
                    <a:off x="2433637" y="3679926"/>
                    <a:ext cx="22860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4" name="Line 102"/>
                  <p:cNvSpPr>
                    <a:spLocks noChangeShapeType="1"/>
                  </p:cNvSpPr>
                  <p:nvPr/>
                </p:nvSpPr>
                <p:spPr bwMode="auto">
                  <a:xfrm>
                    <a:off x="2157412" y="3698976"/>
                    <a:ext cx="209550" cy="109538"/>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5" name="Line 103"/>
                  <p:cNvSpPr>
                    <a:spLocks noChangeShapeType="1"/>
                  </p:cNvSpPr>
                  <p:nvPr/>
                </p:nvSpPr>
                <p:spPr bwMode="auto">
                  <a:xfrm>
                    <a:off x="2309812" y="3670401"/>
                    <a:ext cx="57150" cy="119063"/>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76" name="Freeform 104"/>
                  <p:cNvSpPr>
                    <a:spLocks/>
                  </p:cNvSpPr>
                  <p:nvPr/>
                </p:nvSpPr>
                <p:spPr bwMode="auto">
                  <a:xfrm>
                    <a:off x="2867025" y="4456214"/>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7" name="Freeform 105"/>
                  <p:cNvSpPr>
                    <a:spLocks/>
                  </p:cNvSpPr>
                  <p:nvPr/>
                </p:nvSpPr>
                <p:spPr bwMode="auto">
                  <a:xfrm>
                    <a:off x="1857375" y="4384776"/>
                    <a:ext cx="252412" cy="100013"/>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8" name="Freeform 106"/>
                  <p:cNvSpPr>
                    <a:spLocks/>
                  </p:cNvSpPr>
                  <p:nvPr/>
                </p:nvSpPr>
                <p:spPr bwMode="auto">
                  <a:xfrm>
                    <a:off x="2366962" y="2751239"/>
                    <a:ext cx="461963"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79" name="Freeform 119"/>
                  <p:cNvSpPr>
                    <a:spLocks/>
                  </p:cNvSpPr>
                  <p:nvPr/>
                </p:nvSpPr>
                <p:spPr bwMode="auto">
                  <a:xfrm rot="4099062">
                    <a:off x="442912" y="1051027"/>
                    <a:ext cx="395287" cy="690562"/>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0" name="Freeform 107"/>
                  <p:cNvSpPr>
                    <a:spLocks/>
                  </p:cNvSpPr>
                  <p:nvPr/>
                </p:nvSpPr>
                <p:spPr bwMode="auto">
                  <a:xfrm>
                    <a:off x="2857500" y="3032226"/>
                    <a:ext cx="633412" cy="695325"/>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81" name="Freeform 109"/>
                  <p:cNvSpPr>
                    <a:spLocks/>
                  </p:cNvSpPr>
                  <p:nvPr/>
                </p:nvSpPr>
                <p:spPr bwMode="auto">
                  <a:xfrm rot="3577719">
                    <a:off x="2990850" y="332273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2" name="Freeform 110"/>
                  <p:cNvSpPr>
                    <a:spLocks/>
                  </p:cNvSpPr>
                  <p:nvPr/>
                </p:nvSpPr>
                <p:spPr bwMode="auto">
                  <a:xfrm rot="3577719">
                    <a:off x="3048000" y="3417989"/>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3" name="Freeform 111"/>
                  <p:cNvSpPr>
                    <a:spLocks/>
                  </p:cNvSpPr>
                  <p:nvPr/>
                </p:nvSpPr>
                <p:spPr bwMode="auto">
                  <a:xfrm rot="3577719">
                    <a:off x="3128962" y="3494189"/>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84" name="Freeform 108"/>
                  <p:cNvSpPr>
                    <a:spLocks/>
                  </p:cNvSpPr>
                  <p:nvPr/>
                </p:nvSpPr>
                <p:spPr bwMode="auto">
                  <a:xfrm>
                    <a:off x="3238500" y="3041751"/>
                    <a:ext cx="414337" cy="433388"/>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21" name="グループ化 20"/>
                <p:cNvGrpSpPr/>
                <p:nvPr/>
              </p:nvGrpSpPr>
              <p:grpSpPr>
                <a:xfrm flipH="1">
                  <a:off x="260292" y="0"/>
                  <a:ext cx="781854" cy="779598"/>
                  <a:chOff x="260292" y="0"/>
                  <a:chExt cx="885825" cy="1204916"/>
                </a:xfrm>
              </p:grpSpPr>
              <p:sp>
                <p:nvSpPr>
                  <p:cNvPr id="22" name="Freeform 927"/>
                  <p:cNvSpPr>
                    <a:spLocks/>
                  </p:cNvSpPr>
                  <p:nvPr/>
                </p:nvSpPr>
                <p:spPr bwMode="auto">
                  <a:xfrm>
                    <a:off x="260292"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3" name="Freeform 928"/>
                  <p:cNvSpPr>
                    <a:spLocks/>
                  </p:cNvSpPr>
                  <p:nvPr/>
                </p:nvSpPr>
                <p:spPr bwMode="auto">
                  <a:xfrm>
                    <a:off x="868874"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4" name="Freeform 929"/>
                  <p:cNvSpPr>
                    <a:spLocks/>
                  </p:cNvSpPr>
                  <p:nvPr/>
                </p:nvSpPr>
                <p:spPr bwMode="auto">
                  <a:xfrm>
                    <a:off x="641219"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5" name="Freeform 930"/>
                  <p:cNvSpPr>
                    <a:spLocks/>
                  </p:cNvSpPr>
                  <p:nvPr/>
                </p:nvSpPr>
                <p:spPr bwMode="auto">
                  <a:xfrm>
                    <a:off x="679537"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6" name="Freeform 931"/>
                  <p:cNvSpPr>
                    <a:spLocks/>
                  </p:cNvSpPr>
                  <p:nvPr/>
                </p:nvSpPr>
                <p:spPr bwMode="auto">
                  <a:xfrm>
                    <a:off x="826048"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7" name="Freeform 932"/>
                  <p:cNvSpPr>
                    <a:spLocks/>
                  </p:cNvSpPr>
                  <p:nvPr/>
                </p:nvSpPr>
                <p:spPr bwMode="auto">
                  <a:xfrm>
                    <a:off x="510487"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8" name="Freeform 933"/>
                  <p:cNvSpPr>
                    <a:spLocks/>
                  </p:cNvSpPr>
                  <p:nvPr/>
                </p:nvSpPr>
                <p:spPr bwMode="auto">
                  <a:xfrm>
                    <a:off x="805762"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29" name="Freeform 934"/>
                  <p:cNvSpPr>
                    <a:spLocks/>
                  </p:cNvSpPr>
                  <p:nvPr/>
                </p:nvSpPr>
                <p:spPr bwMode="auto">
                  <a:xfrm>
                    <a:off x="370738"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0" name="Freeform 935"/>
                  <p:cNvSpPr>
                    <a:spLocks/>
                  </p:cNvSpPr>
                  <p:nvPr/>
                </p:nvSpPr>
                <p:spPr bwMode="auto">
                  <a:xfrm>
                    <a:off x="456391"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1" name="Freeform 936"/>
                  <p:cNvSpPr>
                    <a:spLocks/>
                  </p:cNvSpPr>
                  <p:nvPr/>
                </p:nvSpPr>
                <p:spPr bwMode="auto">
                  <a:xfrm>
                    <a:off x="675029"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2" name="Freeform 937"/>
                  <p:cNvSpPr>
                    <a:spLocks/>
                  </p:cNvSpPr>
                  <p:nvPr/>
                </p:nvSpPr>
                <p:spPr bwMode="auto">
                  <a:xfrm>
                    <a:off x="780968"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3" name="Freeform 938"/>
                  <p:cNvSpPr>
                    <a:spLocks/>
                  </p:cNvSpPr>
                  <p:nvPr/>
                </p:nvSpPr>
                <p:spPr bwMode="auto">
                  <a:xfrm>
                    <a:off x="997352"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4" name="Freeform 939"/>
                  <p:cNvSpPr>
                    <a:spLocks/>
                  </p:cNvSpPr>
                  <p:nvPr/>
                </p:nvSpPr>
                <p:spPr bwMode="auto">
                  <a:xfrm>
                    <a:off x="627695"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5" name="Freeform 940"/>
                  <p:cNvSpPr>
                    <a:spLocks/>
                  </p:cNvSpPr>
                  <p:nvPr/>
                </p:nvSpPr>
                <p:spPr bwMode="auto">
                  <a:xfrm>
                    <a:off x="636711"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6" name="Freeform 941"/>
                  <p:cNvSpPr>
                    <a:spLocks/>
                  </p:cNvSpPr>
                  <p:nvPr/>
                </p:nvSpPr>
                <p:spPr bwMode="auto">
                  <a:xfrm>
                    <a:off x="636711"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7" name="Freeform 942"/>
                  <p:cNvSpPr>
                    <a:spLocks/>
                  </p:cNvSpPr>
                  <p:nvPr/>
                </p:nvSpPr>
                <p:spPr bwMode="auto">
                  <a:xfrm>
                    <a:off x="650235"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8" name="Freeform 943"/>
                  <p:cNvSpPr>
                    <a:spLocks/>
                  </p:cNvSpPr>
                  <p:nvPr/>
                </p:nvSpPr>
                <p:spPr bwMode="auto">
                  <a:xfrm>
                    <a:off x="1019893"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39" name="Freeform 944"/>
                  <p:cNvSpPr>
                    <a:spLocks/>
                  </p:cNvSpPr>
                  <p:nvPr/>
                </p:nvSpPr>
                <p:spPr bwMode="auto">
                  <a:xfrm>
                    <a:off x="298610"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0" name="Freeform 945"/>
                  <p:cNvSpPr>
                    <a:spLocks/>
                  </p:cNvSpPr>
                  <p:nvPr/>
                </p:nvSpPr>
                <p:spPr bwMode="auto">
                  <a:xfrm>
                    <a:off x="332420"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1" name="Freeform 946"/>
                  <p:cNvSpPr>
                    <a:spLocks/>
                  </p:cNvSpPr>
                  <p:nvPr/>
                </p:nvSpPr>
                <p:spPr bwMode="auto">
                  <a:xfrm>
                    <a:off x="316642"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2" name="Freeform 947"/>
                  <p:cNvSpPr>
                    <a:spLocks/>
                  </p:cNvSpPr>
                  <p:nvPr/>
                </p:nvSpPr>
                <p:spPr bwMode="auto">
                  <a:xfrm>
                    <a:off x="519503"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3" name="Freeform 948"/>
                  <p:cNvSpPr>
                    <a:spLocks/>
                  </p:cNvSpPr>
                  <p:nvPr/>
                </p:nvSpPr>
                <p:spPr bwMode="auto">
                  <a:xfrm>
                    <a:off x="566837"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4" name="Freeform 949"/>
                  <p:cNvSpPr>
                    <a:spLocks/>
                  </p:cNvSpPr>
                  <p:nvPr/>
                </p:nvSpPr>
                <p:spPr bwMode="auto">
                  <a:xfrm>
                    <a:off x="557821"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5" name="Freeform 950"/>
                  <p:cNvSpPr>
                    <a:spLocks/>
                  </p:cNvSpPr>
                  <p:nvPr/>
                </p:nvSpPr>
                <p:spPr bwMode="auto">
                  <a:xfrm>
                    <a:off x="814778"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6" name="Freeform 951"/>
                  <p:cNvSpPr>
                    <a:spLocks/>
                  </p:cNvSpPr>
                  <p:nvPr/>
                </p:nvSpPr>
                <p:spPr bwMode="auto">
                  <a:xfrm>
                    <a:off x="846334"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7" name="Freeform 952"/>
                  <p:cNvSpPr>
                    <a:spLocks/>
                  </p:cNvSpPr>
                  <p:nvPr/>
                </p:nvSpPr>
                <p:spPr bwMode="auto">
                  <a:xfrm>
                    <a:off x="285086"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8" name="Freeform 953"/>
                  <p:cNvSpPr>
                    <a:spLocks/>
                  </p:cNvSpPr>
                  <p:nvPr/>
                </p:nvSpPr>
                <p:spPr bwMode="auto">
                  <a:xfrm>
                    <a:off x="422581"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49" name="Freeform 954"/>
                  <p:cNvSpPr>
                    <a:spLocks/>
                  </p:cNvSpPr>
                  <p:nvPr/>
                </p:nvSpPr>
                <p:spPr bwMode="auto">
                  <a:xfrm>
                    <a:off x="995098"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nvGrpSpPr>
                  <p:cNvPr id="50" name="Group 955"/>
                  <p:cNvGrpSpPr>
                    <a:grpSpLocks/>
                  </p:cNvGrpSpPr>
                  <p:nvPr/>
                </p:nvGrpSpPr>
                <p:grpSpPr bwMode="auto">
                  <a:xfrm rot="156919">
                    <a:off x="470095" y="77795"/>
                    <a:ext cx="448549" cy="274543"/>
                    <a:chOff x="470095" y="77795"/>
                    <a:chExt cx="92" cy="53"/>
                  </a:xfrm>
                </p:grpSpPr>
                <p:sp>
                  <p:nvSpPr>
                    <p:cNvPr id="52" name="Freeform 956"/>
                    <p:cNvSpPr>
                      <a:spLocks/>
                    </p:cNvSpPr>
                    <p:nvPr/>
                  </p:nvSpPr>
                  <p:spPr bwMode="auto">
                    <a:xfrm rot="20874315">
                      <a:off x="470122"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53" name="Freeform 957"/>
                    <p:cNvSpPr>
                      <a:spLocks/>
                    </p:cNvSpPr>
                    <p:nvPr/>
                  </p:nvSpPr>
                  <p:spPr bwMode="auto">
                    <a:xfrm rot="20874315">
                      <a:off x="470136"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54" name="Freeform 958"/>
                    <p:cNvSpPr>
                      <a:spLocks/>
                    </p:cNvSpPr>
                    <p:nvPr/>
                  </p:nvSpPr>
                  <p:spPr bwMode="auto">
                    <a:xfrm rot="20874315">
                      <a:off x="470136"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sp>
                  <p:nvSpPr>
                    <p:cNvPr id="55" name="WordArt 959"/>
                    <p:cNvSpPr>
                      <a:spLocks noChangeArrowheads="1" noChangeShapeType="1" noTextEdit="1"/>
                    </p:cNvSpPr>
                    <p:nvPr/>
                  </p:nvSpPr>
                  <p:spPr bwMode="auto">
                    <a:xfrm rot="21134871">
                      <a:off x="470095"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3600" kern="10" dirty="0">
                          <a:ln w="9525">
                            <a:solidFill>
                              <a:srgbClr val="000000"/>
                            </a:solidFill>
                            <a:round/>
                            <a:headEnd/>
                            <a:tailEnd/>
                          </a:ln>
                          <a:solidFill>
                            <a:srgbClr val="FF0000"/>
                          </a:solidFill>
                          <a:latin typeface="ＭＳ Ｐゴシック"/>
                          <a:ea typeface="ＭＳ Ｐゴシック"/>
                        </a:rPr>
                        <a:t>TOYOTA AUTO BODY</a:t>
                      </a:r>
                      <a:endParaRPr lang="ja-JP" altLang="en-US" sz="3600" kern="10" dirty="0">
                        <a:ln w="9525">
                          <a:solidFill>
                            <a:srgbClr val="000000"/>
                          </a:solidFill>
                          <a:round/>
                          <a:headEnd/>
                          <a:tailEnd/>
                        </a:ln>
                        <a:solidFill>
                          <a:srgbClr val="FF0000"/>
                        </a:solidFill>
                        <a:latin typeface="ＭＳ Ｐゴシック"/>
                        <a:ea typeface="ＭＳ Ｐゴシック"/>
                      </a:endParaRPr>
                    </a:p>
                  </p:txBody>
                </p:sp>
              </p:grpSp>
              <p:sp>
                <p:nvSpPr>
                  <p:cNvPr id="51" name="Freeform 960"/>
                  <p:cNvSpPr>
                    <a:spLocks/>
                  </p:cNvSpPr>
                  <p:nvPr/>
                </p:nvSpPr>
                <p:spPr bwMode="auto">
                  <a:xfrm>
                    <a:off x="368484"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ja-JP" altLang="en-US" sz="1800" kern="0">
                      <a:solidFill>
                        <a:sysClr val="windowText" lastClr="000000"/>
                      </a:solidFill>
                    </a:endParaRPr>
                  </a:p>
                </p:txBody>
              </p:sp>
            </p:grpSp>
          </p:grpSp>
        </p:grpSp>
        <p:pic>
          <p:nvPicPr>
            <p:cNvPr id="505" name="図 504"/>
            <p:cNvPicPr>
              <a:picLocks noChangeAspect="1"/>
            </p:cNvPicPr>
            <p:nvPr/>
          </p:nvPicPr>
          <p:blipFill>
            <a:blip r:embed="rId7"/>
            <a:stretch>
              <a:fillRect/>
            </a:stretch>
          </p:blipFill>
          <p:spPr>
            <a:xfrm>
              <a:off x="4135722" y="3848862"/>
              <a:ext cx="632791" cy="782000"/>
            </a:xfrm>
            <a:prstGeom prst="rect">
              <a:avLst/>
            </a:prstGeom>
          </p:spPr>
        </p:pic>
      </p:grpSp>
      <p:sp>
        <p:nvSpPr>
          <p:cNvPr id="6" name="ホームベース 5"/>
          <p:cNvSpPr/>
          <p:nvPr/>
        </p:nvSpPr>
        <p:spPr>
          <a:xfrm>
            <a:off x="0" y="-13326"/>
            <a:ext cx="256591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対策案・検討④</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101134" y="3326150"/>
            <a:ext cx="1048685" cy="369332"/>
          </a:xfrm>
          <a:prstGeom prst="rect">
            <a:avLst/>
          </a:prstGeom>
          <a:noFill/>
        </p:spPr>
        <p:txBody>
          <a:bodyPr wrap="none" rtlCol="0">
            <a:spAutoFit/>
          </a:bodyPr>
          <a:lstStyle/>
          <a:p>
            <a:r>
              <a:rPr kumimoji="1" lang="en-US" altLang="ja-JP" dirty="0"/>
              <a:t>QCC</a:t>
            </a:r>
            <a:r>
              <a:rPr kumimoji="1" lang="ja-JP" altLang="en-US" dirty="0"/>
              <a:t>会合</a:t>
            </a:r>
            <a:endParaRPr kumimoji="1" lang="en-US" altLang="ja-JP" dirty="0"/>
          </a:p>
        </p:txBody>
      </p:sp>
      <p:sp>
        <p:nvSpPr>
          <p:cNvPr id="4" name="テキスト ボックス 3"/>
          <p:cNvSpPr txBox="1"/>
          <p:nvPr/>
        </p:nvSpPr>
        <p:spPr>
          <a:xfrm>
            <a:off x="0" y="597157"/>
            <a:ext cx="6433171" cy="369332"/>
          </a:xfrm>
          <a:prstGeom prst="rect">
            <a:avLst/>
          </a:prstGeom>
          <a:noFill/>
        </p:spPr>
        <p:txBody>
          <a:bodyPr wrap="none" rtlCol="0">
            <a:spAutoFit/>
          </a:bodyPr>
          <a:lstStyle/>
          <a:p>
            <a:r>
              <a:rPr kumimoji="1" lang="ja-JP" altLang="en-US" dirty="0">
                <a:latin typeface="HGS創英角ﾎﾟｯﾌﾟ体" panose="040B0A00000000000000" pitchFamily="50" charset="-128"/>
                <a:ea typeface="HGS創英角ﾎﾟｯﾌﾟ体" panose="040B0A00000000000000" pitchFamily="50" charset="-128"/>
              </a:rPr>
              <a:t>②</a:t>
            </a:r>
            <a:r>
              <a:rPr kumimoji="1" lang="ja-JP" altLang="en-US" dirty="0">
                <a:latin typeface="HGP創英角ﾎﾟｯﾌﾟ体" panose="040B0A00000000000000" pitchFamily="50" charset="-128"/>
                <a:ea typeface="HGP創英角ﾎﾟｯﾌﾟ体" panose="040B0A00000000000000" pitchFamily="50" charset="-128"/>
              </a:rPr>
              <a:t>石定盤は無数の極小の穴が空いている為、空気が入ってしまう</a:t>
            </a:r>
            <a:endParaRPr kumimoji="1" lang="ja-JP" altLang="en-US" dirty="0"/>
          </a:p>
        </p:txBody>
      </p:sp>
      <p:sp>
        <p:nvSpPr>
          <p:cNvPr id="10" name="正方形/長方形 9"/>
          <p:cNvSpPr/>
          <p:nvPr/>
        </p:nvSpPr>
        <p:spPr>
          <a:xfrm>
            <a:off x="360490" y="1299075"/>
            <a:ext cx="11586798" cy="673292"/>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角丸四角形吹き出し 410"/>
          <p:cNvSpPr/>
          <p:nvPr/>
        </p:nvSpPr>
        <p:spPr>
          <a:xfrm>
            <a:off x="3601378" y="4034663"/>
            <a:ext cx="2154775" cy="1000543"/>
          </a:xfrm>
          <a:prstGeom prst="wedgeRoundRectCallout">
            <a:avLst>
              <a:gd name="adj1" fmla="val -58587"/>
              <a:gd name="adj2" fmla="val -2193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dirty="0">
                <a:solidFill>
                  <a:schemeClr val="tx1"/>
                </a:solidFill>
                <a:latin typeface="HGS創英角ﾎﾟｯﾌﾟ体" panose="040B0A00000000000000" pitchFamily="50" charset="-128"/>
                <a:ea typeface="HGS創英角ﾎﾟｯﾌﾟ体" panose="040B0A00000000000000" pitchFamily="50" charset="-128"/>
              </a:rPr>
              <a:t>100</a:t>
            </a:r>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㎜以下で</a:t>
            </a:r>
            <a:endParaRPr kumimoji="1" lang="en-US" altLang="ja-JP" dirty="0">
              <a:solidFill>
                <a:schemeClr val="tx1"/>
              </a:solidFill>
              <a:latin typeface="HGS創英角ﾎﾟｯﾌﾟ体" panose="040B0A00000000000000" pitchFamily="50" charset="-128"/>
              <a:ea typeface="HGS創英角ﾎﾟｯﾌﾟ体" panose="040B0A00000000000000" pitchFamily="50" charset="-128"/>
            </a:endParaRPr>
          </a:p>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使っている</a:t>
            </a:r>
            <a:endParaRPr kumimoji="1" lang="en-US" altLang="ja-JP" dirty="0">
              <a:solidFill>
                <a:schemeClr val="tx1"/>
              </a:solidFill>
              <a:latin typeface="HGS創英角ﾎﾟｯﾌﾟ体" panose="040B0A00000000000000" pitchFamily="50" charset="-128"/>
              <a:ea typeface="HGS創英角ﾎﾟｯﾌﾟ体" panose="040B0A00000000000000" pitchFamily="50" charset="-128"/>
            </a:endParaRPr>
          </a:p>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台座はどうか</a:t>
            </a:r>
            <a:r>
              <a:rPr kumimoji="1" lang="ja-JP" altLang="en-US" dirty="0" err="1">
                <a:solidFill>
                  <a:schemeClr val="tx1"/>
                </a:solidFill>
                <a:latin typeface="HGS創英角ﾎﾟｯﾌﾟ体" panose="040B0A00000000000000" pitchFamily="50" charset="-128"/>
                <a:ea typeface="HGS創英角ﾎﾟｯﾌﾟ体" panose="040B0A00000000000000" pitchFamily="50" charset="-128"/>
              </a:rPr>
              <a:t>な</a:t>
            </a:r>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a:t>
            </a:r>
            <a:endParaRPr kumimoji="1" lang="ja-JP" altLang="en-US" dirty="0">
              <a:latin typeface="HGS創英角ﾎﾟｯﾌﾟ体" panose="040B0A00000000000000" pitchFamily="50" charset="-128"/>
              <a:ea typeface="HGS創英角ﾎﾟｯﾌﾟ体" panose="040B0A00000000000000" pitchFamily="50" charset="-128"/>
            </a:endParaRPr>
          </a:p>
        </p:txBody>
      </p:sp>
      <p:grpSp>
        <p:nvGrpSpPr>
          <p:cNvPr id="483" name="グループ化 482"/>
          <p:cNvGrpSpPr/>
          <p:nvPr/>
        </p:nvGrpSpPr>
        <p:grpSpPr>
          <a:xfrm>
            <a:off x="5856005" y="4630948"/>
            <a:ext cx="1539231" cy="1818259"/>
            <a:chOff x="10253798" y="4029425"/>
            <a:chExt cx="2043860" cy="2760599"/>
          </a:xfrm>
        </p:grpSpPr>
        <p:grpSp>
          <p:nvGrpSpPr>
            <p:cNvPr id="480" name="グループ化 479"/>
            <p:cNvGrpSpPr/>
            <p:nvPr/>
          </p:nvGrpSpPr>
          <p:grpSpPr>
            <a:xfrm>
              <a:off x="10253798" y="4029425"/>
              <a:ext cx="2043860" cy="2760599"/>
              <a:chOff x="9621146" y="5975360"/>
              <a:chExt cx="2023152" cy="2732629"/>
            </a:xfrm>
          </p:grpSpPr>
          <p:grpSp>
            <p:nvGrpSpPr>
              <p:cNvPr id="423" name="グループ化 422"/>
              <p:cNvGrpSpPr>
                <a:grpSpLocks/>
              </p:cNvGrpSpPr>
              <p:nvPr/>
            </p:nvGrpSpPr>
            <p:grpSpPr bwMode="auto">
              <a:xfrm>
                <a:off x="9621146" y="6273918"/>
                <a:ext cx="1871227" cy="2434071"/>
                <a:chOff x="0" y="0"/>
                <a:chExt cx="3413760" cy="4994910"/>
              </a:xfrm>
            </p:grpSpPr>
            <p:grpSp>
              <p:nvGrpSpPr>
                <p:cNvPr id="424" name="Group 1242"/>
                <p:cNvGrpSpPr>
                  <a:grpSpLocks/>
                </p:cNvGrpSpPr>
                <p:nvPr/>
              </p:nvGrpSpPr>
              <p:grpSpPr bwMode="auto">
                <a:xfrm rot="4313774">
                  <a:off x="-297005" y="297005"/>
                  <a:ext cx="1339077" cy="745067"/>
                  <a:chOff x="-297005" y="297005"/>
                  <a:chExt cx="352" cy="220"/>
                </a:xfrm>
              </p:grpSpPr>
              <p:sp>
                <p:nvSpPr>
                  <p:cNvPr id="453" name="Freeform 112"/>
                  <p:cNvSpPr>
                    <a:spLocks/>
                  </p:cNvSpPr>
                  <p:nvPr/>
                </p:nvSpPr>
                <p:spPr bwMode="auto">
                  <a:xfrm>
                    <a:off x="-297005" y="297005"/>
                    <a:ext cx="352" cy="220"/>
                  </a:xfrm>
                  <a:custGeom>
                    <a:avLst/>
                    <a:gdLst>
                      <a:gd name="T0" fmla="*/ 2147483646 w 205"/>
                      <a:gd name="T1" fmla="*/ 2147483646 h 128"/>
                      <a:gd name="T2" fmla="*/ 2147483646 w 205"/>
                      <a:gd name="T3" fmla="*/ 508804129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5" h="128">
                        <a:moveTo>
                          <a:pt x="189" y="23"/>
                        </a:moveTo>
                        <a:lnTo>
                          <a:pt x="155" y="2"/>
                        </a:lnTo>
                        <a:lnTo>
                          <a:pt x="127" y="0"/>
                        </a:lnTo>
                        <a:lnTo>
                          <a:pt x="109" y="14"/>
                        </a:lnTo>
                        <a:lnTo>
                          <a:pt x="56" y="14"/>
                        </a:lnTo>
                        <a:lnTo>
                          <a:pt x="16" y="19"/>
                        </a:lnTo>
                        <a:lnTo>
                          <a:pt x="0" y="33"/>
                        </a:lnTo>
                        <a:lnTo>
                          <a:pt x="11" y="50"/>
                        </a:lnTo>
                        <a:lnTo>
                          <a:pt x="47" y="59"/>
                        </a:lnTo>
                        <a:lnTo>
                          <a:pt x="79" y="54"/>
                        </a:lnTo>
                        <a:lnTo>
                          <a:pt x="75" y="73"/>
                        </a:lnTo>
                        <a:lnTo>
                          <a:pt x="71" y="90"/>
                        </a:lnTo>
                        <a:lnTo>
                          <a:pt x="80" y="103"/>
                        </a:lnTo>
                        <a:lnTo>
                          <a:pt x="80" y="120"/>
                        </a:lnTo>
                        <a:lnTo>
                          <a:pt x="101" y="128"/>
                        </a:lnTo>
                        <a:lnTo>
                          <a:pt x="119" y="121"/>
                        </a:lnTo>
                        <a:lnTo>
                          <a:pt x="153" y="121"/>
                        </a:lnTo>
                        <a:lnTo>
                          <a:pt x="189" y="110"/>
                        </a:lnTo>
                        <a:lnTo>
                          <a:pt x="205" y="90"/>
                        </a:lnTo>
                        <a:lnTo>
                          <a:pt x="205" y="63"/>
                        </a:lnTo>
                        <a:lnTo>
                          <a:pt x="201" y="52"/>
                        </a:lnTo>
                        <a:lnTo>
                          <a:pt x="200" y="34"/>
                        </a:lnTo>
                        <a:lnTo>
                          <a:pt x="189" y="23"/>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54" name="Freeform 113"/>
                  <p:cNvSpPr>
                    <a:spLocks/>
                  </p:cNvSpPr>
                  <p:nvPr/>
                </p:nvSpPr>
                <p:spPr bwMode="auto">
                  <a:xfrm>
                    <a:off x="-296832" y="297019"/>
                    <a:ext cx="141" cy="141"/>
                  </a:xfrm>
                  <a:custGeom>
                    <a:avLst/>
                    <a:gdLst>
                      <a:gd name="T0" fmla="*/ 2147483646 w 82"/>
                      <a:gd name="T1" fmla="*/ 0 h 82"/>
                      <a:gd name="T2" fmla="*/ 885748418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5" name="Freeform 114"/>
                  <p:cNvSpPr>
                    <a:spLocks/>
                  </p:cNvSpPr>
                  <p:nvPr/>
                </p:nvSpPr>
                <p:spPr bwMode="auto">
                  <a:xfrm>
                    <a:off x="-296777" y="297146"/>
                    <a:ext cx="79" cy="31"/>
                  </a:xfrm>
                  <a:custGeom>
                    <a:avLst/>
                    <a:gdLst>
                      <a:gd name="T0" fmla="*/ 0 w 46"/>
                      <a:gd name="T1" fmla="*/ 2147483646 h 18"/>
                      <a:gd name="T2" fmla="*/ 2147483646 w 46"/>
                      <a:gd name="T3" fmla="*/ 0 h 18"/>
                      <a:gd name="T4" fmla="*/ 2147483646 w 46"/>
                      <a:gd name="T5" fmla="*/ 1790167058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6" name="Line 115"/>
                  <p:cNvSpPr>
                    <a:spLocks noChangeShapeType="1"/>
                  </p:cNvSpPr>
                  <p:nvPr/>
                </p:nvSpPr>
                <p:spPr bwMode="auto">
                  <a:xfrm flipV="1">
                    <a:off x="-296868" y="297087"/>
                    <a:ext cx="40" cy="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7" name="Freeform 116"/>
                  <p:cNvSpPr>
                    <a:spLocks/>
                  </p:cNvSpPr>
                  <p:nvPr/>
                </p:nvSpPr>
                <p:spPr bwMode="auto">
                  <a:xfrm>
                    <a:off x="-296862" y="297166"/>
                    <a:ext cx="85" cy="45"/>
                  </a:xfrm>
                  <a:custGeom>
                    <a:avLst/>
                    <a:gdLst>
                      <a:gd name="T0" fmla="*/ 0 w 50"/>
                      <a:gd name="T1" fmla="*/ 2147483646 h 26"/>
                      <a:gd name="T2" fmla="*/ 2147483646 w 50"/>
                      <a:gd name="T3" fmla="*/ 2115987617 h 26"/>
                      <a:gd name="T4" fmla="*/ 2147483646 w 50"/>
                      <a:gd name="T5" fmla="*/ 0 h 26"/>
                      <a:gd name="T6" fmla="*/ 2147483646 w 50"/>
                      <a:gd name="T7" fmla="*/ 1500075372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8" name="Freeform 117"/>
                  <p:cNvSpPr>
                    <a:spLocks/>
                  </p:cNvSpPr>
                  <p:nvPr/>
                </p:nvSpPr>
                <p:spPr bwMode="auto">
                  <a:xfrm>
                    <a:off x="-296875" y="297118"/>
                    <a:ext cx="49" cy="24"/>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9" name="Line 118"/>
                  <p:cNvSpPr>
                    <a:spLocks noChangeShapeType="1"/>
                  </p:cNvSpPr>
                  <p:nvPr/>
                </p:nvSpPr>
                <p:spPr bwMode="auto">
                  <a:xfrm flipH="1">
                    <a:off x="-296677" y="297091"/>
                    <a:ext cx="14" cy="2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425" name="Freeform 85"/>
                <p:cNvSpPr>
                  <a:spLocks/>
                </p:cNvSpPr>
                <p:nvPr/>
              </p:nvSpPr>
              <p:spPr bwMode="auto">
                <a:xfrm>
                  <a:off x="2428240" y="4496560"/>
                  <a:ext cx="866987" cy="498350"/>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26" name="Freeform 86"/>
                <p:cNvSpPr>
                  <a:spLocks/>
                </p:cNvSpPr>
                <p:nvPr/>
              </p:nvSpPr>
              <p:spPr bwMode="auto">
                <a:xfrm>
                  <a:off x="1195493" y="4420476"/>
                  <a:ext cx="850053" cy="475525"/>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27" name="Freeform 87"/>
                <p:cNvSpPr>
                  <a:spLocks/>
                </p:cNvSpPr>
                <p:nvPr/>
              </p:nvSpPr>
              <p:spPr bwMode="auto">
                <a:xfrm>
                  <a:off x="1151467" y="3438994"/>
                  <a:ext cx="2099733" cy="1164084"/>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28" name="Freeform 88"/>
                <p:cNvSpPr>
                  <a:spLocks/>
                </p:cNvSpPr>
                <p:nvPr/>
              </p:nvSpPr>
              <p:spPr bwMode="auto">
                <a:xfrm>
                  <a:off x="311573" y="1103217"/>
                  <a:ext cx="3102187" cy="2503161"/>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29" name="Freeform 89"/>
                <p:cNvSpPr>
                  <a:spLocks/>
                </p:cNvSpPr>
                <p:nvPr/>
              </p:nvSpPr>
              <p:spPr bwMode="auto">
                <a:xfrm>
                  <a:off x="1419013" y="2248280"/>
                  <a:ext cx="1290320" cy="483133"/>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30" name="Freeform 90"/>
                <p:cNvSpPr>
                  <a:spLocks/>
                </p:cNvSpPr>
                <p:nvPr/>
              </p:nvSpPr>
              <p:spPr bwMode="auto">
                <a:xfrm>
                  <a:off x="2458720" y="2236868"/>
                  <a:ext cx="772160" cy="882574"/>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31" name="Freeform 91"/>
                <p:cNvSpPr>
                  <a:spLocks/>
                </p:cNvSpPr>
                <p:nvPr/>
              </p:nvSpPr>
              <p:spPr bwMode="auto">
                <a:xfrm>
                  <a:off x="352213" y="1521679"/>
                  <a:ext cx="1110827" cy="1072783"/>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32" name="Freeform 92"/>
                <p:cNvSpPr>
                  <a:spLocks/>
                </p:cNvSpPr>
                <p:nvPr/>
              </p:nvSpPr>
              <p:spPr bwMode="auto">
                <a:xfrm>
                  <a:off x="1463040" y="2069483"/>
                  <a:ext cx="321733" cy="563021"/>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433" name="Freeform 93"/>
                <p:cNvSpPr>
                  <a:spLocks/>
                </p:cNvSpPr>
                <p:nvPr/>
              </p:nvSpPr>
              <p:spPr bwMode="auto">
                <a:xfrm>
                  <a:off x="1808480" y="1776560"/>
                  <a:ext cx="511387" cy="836923"/>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endParaRPr lang="ja-JP" altLang="en-US"/>
                </a:p>
              </p:txBody>
            </p:sp>
            <p:sp>
              <p:nvSpPr>
                <p:cNvPr id="434" name="Freeform 94"/>
                <p:cNvSpPr>
                  <a:spLocks/>
                </p:cNvSpPr>
                <p:nvPr/>
              </p:nvSpPr>
              <p:spPr bwMode="auto">
                <a:xfrm>
                  <a:off x="1784773" y="2510770"/>
                  <a:ext cx="121920" cy="981483"/>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35" name="Freeform 95"/>
                <p:cNvSpPr>
                  <a:spLocks/>
                </p:cNvSpPr>
                <p:nvPr/>
              </p:nvSpPr>
              <p:spPr bwMode="auto">
                <a:xfrm>
                  <a:off x="1737360" y="3340085"/>
                  <a:ext cx="1022773" cy="171189"/>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36" name="Freeform 96"/>
                <p:cNvSpPr>
                  <a:spLocks/>
                </p:cNvSpPr>
                <p:nvPr/>
              </p:nvSpPr>
              <p:spPr bwMode="auto">
                <a:xfrm>
                  <a:off x="1557867" y="2731413"/>
                  <a:ext cx="1134533" cy="106518"/>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37" name="Freeform 97"/>
                <p:cNvSpPr>
                  <a:spLocks/>
                </p:cNvSpPr>
                <p:nvPr/>
              </p:nvSpPr>
              <p:spPr bwMode="auto">
                <a:xfrm>
                  <a:off x="1744133" y="2967273"/>
                  <a:ext cx="318347" cy="254881"/>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38" name="Freeform 98"/>
                <p:cNvSpPr>
                  <a:spLocks/>
                </p:cNvSpPr>
                <p:nvPr/>
              </p:nvSpPr>
              <p:spPr bwMode="auto">
                <a:xfrm>
                  <a:off x="1591733" y="2875973"/>
                  <a:ext cx="284480" cy="98909"/>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39" name="Freeform 99"/>
                <p:cNvSpPr>
                  <a:spLocks/>
                </p:cNvSpPr>
                <p:nvPr/>
              </p:nvSpPr>
              <p:spPr bwMode="auto">
                <a:xfrm>
                  <a:off x="2573867" y="2096112"/>
                  <a:ext cx="30480" cy="30814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40" name="Freeform 100"/>
                <p:cNvSpPr>
                  <a:spLocks/>
                </p:cNvSpPr>
                <p:nvPr/>
              </p:nvSpPr>
              <p:spPr bwMode="auto">
                <a:xfrm>
                  <a:off x="1405467" y="2214042"/>
                  <a:ext cx="23707" cy="361399"/>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41" name="Line 101"/>
                <p:cNvSpPr>
                  <a:spLocks noChangeShapeType="1"/>
                </p:cNvSpPr>
                <p:nvPr/>
              </p:nvSpPr>
              <p:spPr bwMode="auto">
                <a:xfrm flipH="1">
                  <a:off x="2150533" y="3655833"/>
                  <a:ext cx="196427" cy="110322"/>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2" name="Line 102"/>
                <p:cNvSpPr>
                  <a:spLocks noChangeShapeType="1"/>
                </p:cNvSpPr>
                <p:nvPr/>
              </p:nvSpPr>
              <p:spPr bwMode="auto">
                <a:xfrm>
                  <a:off x="1906693" y="3678658"/>
                  <a:ext cx="186267" cy="114126"/>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3" name="Line 103"/>
                <p:cNvSpPr>
                  <a:spLocks noChangeShapeType="1"/>
                </p:cNvSpPr>
                <p:nvPr/>
              </p:nvSpPr>
              <p:spPr bwMode="auto">
                <a:xfrm>
                  <a:off x="2035387" y="3648224"/>
                  <a:ext cx="57573" cy="12173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4" name="Freeform 104"/>
                <p:cNvSpPr>
                  <a:spLocks/>
                </p:cNvSpPr>
                <p:nvPr/>
              </p:nvSpPr>
              <p:spPr bwMode="auto">
                <a:xfrm>
                  <a:off x="2533227" y="4450910"/>
                  <a:ext cx="345440" cy="34238"/>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45" name="Freeform 105"/>
                <p:cNvSpPr>
                  <a:spLocks/>
                </p:cNvSpPr>
                <p:nvPr/>
              </p:nvSpPr>
              <p:spPr bwMode="auto">
                <a:xfrm>
                  <a:off x="1639147" y="4378630"/>
                  <a:ext cx="220133" cy="106518"/>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46" name="Freeform 106"/>
                <p:cNvSpPr>
                  <a:spLocks/>
                </p:cNvSpPr>
                <p:nvPr/>
              </p:nvSpPr>
              <p:spPr bwMode="auto">
                <a:xfrm>
                  <a:off x="2086187" y="2704784"/>
                  <a:ext cx="413173" cy="53259"/>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47" name="Freeform 119"/>
                <p:cNvSpPr>
                  <a:spLocks/>
                </p:cNvSpPr>
                <p:nvPr/>
              </p:nvSpPr>
              <p:spPr bwMode="auto">
                <a:xfrm rot="4099062">
                  <a:off x="356760" y="1003844"/>
                  <a:ext cx="410853" cy="609600"/>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48" name="Freeform 107"/>
                <p:cNvSpPr>
                  <a:spLocks/>
                </p:cNvSpPr>
                <p:nvPr/>
              </p:nvSpPr>
              <p:spPr bwMode="auto">
                <a:xfrm>
                  <a:off x="2519680" y="2990098"/>
                  <a:ext cx="562187" cy="715189"/>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sp>
              <p:nvSpPr>
                <p:cNvPr id="449" name="Freeform 109"/>
                <p:cNvSpPr>
                  <a:spLocks/>
                </p:cNvSpPr>
                <p:nvPr/>
              </p:nvSpPr>
              <p:spPr bwMode="auto">
                <a:xfrm rot="3577719">
                  <a:off x="2635499" y="3312226"/>
                  <a:ext cx="49455" cy="226907"/>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0" name="Freeform 110"/>
                <p:cNvSpPr>
                  <a:spLocks/>
                </p:cNvSpPr>
                <p:nvPr/>
              </p:nvSpPr>
              <p:spPr bwMode="auto">
                <a:xfrm rot="3577719">
                  <a:off x="2682704" y="3403526"/>
                  <a:ext cx="53259" cy="226907"/>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1" name="Freeform 111"/>
                <p:cNvSpPr>
                  <a:spLocks/>
                </p:cNvSpPr>
                <p:nvPr/>
              </p:nvSpPr>
              <p:spPr bwMode="auto">
                <a:xfrm rot="3577719">
                  <a:off x="2762059" y="3483832"/>
                  <a:ext cx="26629" cy="23368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endParaRPr lang="ja-JP" altLang="en-US"/>
                </a:p>
              </p:txBody>
            </p:sp>
            <p:sp>
              <p:nvSpPr>
                <p:cNvPr id="452" name="Freeform 108"/>
                <p:cNvSpPr>
                  <a:spLocks/>
                </p:cNvSpPr>
                <p:nvPr/>
              </p:nvSpPr>
              <p:spPr bwMode="auto">
                <a:xfrm>
                  <a:off x="2854960" y="2997707"/>
                  <a:ext cx="365760" cy="452699"/>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endParaRPr lang="ja-JP" altLang="en-US"/>
                </a:p>
              </p:txBody>
            </p:sp>
          </p:grpSp>
          <p:grpSp>
            <p:nvGrpSpPr>
              <p:cNvPr id="460" name="Group 406"/>
              <p:cNvGrpSpPr>
                <a:grpSpLocks/>
              </p:cNvGrpSpPr>
              <p:nvPr/>
            </p:nvGrpSpPr>
            <p:grpSpPr bwMode="auto">
              <a:xfrm rot="256280" flipH="1">
                <a:off x="10001830" y="5975360"/>
                <a:ext cx="1642468" cy="1468415"/>
                <a:chOff x="0" y="0"/>
                <a:chExt cx="263" cy="302"/>
              </a:xfrm>
            </p:grpSpPr>
            <p:sp>
              <p:nvSpPr>
                <p:cNvPr id="461" name="Freeform 407"/>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2" name="Freeform 408"/>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3" name="Freeform 409"/>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4" name="Freeform 410"/>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5" name="Freeform 411"/>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6" name="Freeform 412"/>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7" name="Freeform 413"/>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8" name="Freeform 414"/>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69" name="Freeform 415"/>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0" name="Freeform 416"/>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1" name="Freeform 417"/>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2" name="Freeform 418"/>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3" name="Freeform 419"/>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4" name="Freeform 420"/>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5" name="WordArt 421"/>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476" name="Group 422"/>
                <p:cNvGrpSpPr>
                  <a:grpSpLocks/>
                </p:cNvGrpSpPr>
                <p:nvPr/>
              </p:nvGrpSpPr>
              <p:grpSpPr bwMode="auto">
                <a:xfrm>
                  <a:off x="131" y="22"/>
                  <a:ext cx="39" cy="24"/>
                  <a:chOff x="131" y="22"/>
                  <a:chExt cx="47" cy="21"/>
                </a:xfrm>
              </p:grpSpPr>
              <p:sp>
                <p:nvSpPr>
                  <p:cNvPr id="477" name="Freeform 423"/>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8" name="Freeform 424"/>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479" name="Freeform 425"/>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grpSp>
          </p:grpSp>
        </p:grpSp>
        <p:sp>
          <p:nvSpPr>
            <p:cNvPr id="418" name="額縁 417"/>
            <p:cNvSpPr/>
            <p:nvPr/>
          </p:nvSpPr>
          <p:spPr>
            <a:xfrm>
              <a:off x="11411044" y="5816169"/>
              <a:ext cx="712298" cy="844655"/>
            </a:xfrm>
            <a:prstGeom prst="bevel">
              <a:avLst>
                <a:gd name="adj" fmla="val 6301"/>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田中</a:t>
              </a:r>
            </a:p>
          </p:txBody>
        </p:sp>
      </p:grpSp>
      <p:sp>
        <p:nvSpPr>
          <p:cNvPr id="481" name="角丸四角形吹き出し 480"/>
          <p:cNvSpPr/>
          <p:nvPr/>
        </p:nvSpPr>
        <p:spPr>
          <a:xfrm>
            <a:off x="4505472" y="5714282"/>
            <a:ext cx="2090821" cy="772708"/>
          </a:xfrm>
          <a:prstGeom prst="wedgeRoundRectCallout">
            <a:avLst>
              <a:gd name="adj1" fmla="val 40909"/>
              <a:gd name="adj2" fmla="val -7152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実際に石定盤上で</a:t>
            </a:r>
            <a:endParaRPr kumimoji="1" lang="en-US" altLang="ja-JP" dirty="0">
              <a:solidFill>
                <a:schemeClr val="tx1"/>
              </a:solidFill>
              <a:latin typeface="HGS創英角ﾎﾟｯﾌﾟ体" panose="040B0A00000000000000" pitchFamily="50" charset="-128"/>
              <a:ea typeface="HGS創英角ﾎﾟｯﾌﾟ体" panose="040B0A00000000000000" pitchFamily="50" charset="-128"/>
            </a:endParaRPr>
          </a:p>
          <a:p>
            <a:r>
              <a:rPr kumimoji="1" lang="ja-JP" altLang="en-US" dirty="0">
                <a:solidFill>
                  <a:schemeClr val="tx1"/>
                </a:solidFill>
                <a:latin typeface="HGS創英角ﾎﾟｯﾌﾟ体" panose="040B0A00000000000000" pitchFamily="50" charset="-128"/>
                <a:ea typeface="HGS創英角ﾎﾟｯﾌﾟ体" panose="040B0A00000000000000" pitchFamily="50" charset="-128"/>
              </a:rPr>
              <a:t>やってみよう</a:t>
            </a:r>
            <a:endParaRPr kumimoji="1" lang="ja-JP" altLang="en-US" dirty="0">
              <a:latin typeface="HGS創英角ﾎﾟｯﾌﾟ体" panose="040B0A00000000000000" pitchFamily="50" charset="-128"/>
              <a:ea typeface="HGS創英角ﾎﾟｯﾌﾟ体" panose="040B0A00000000000000" pitchFamily="50" charset="-128"/>
            </a:endParaRPr>
          </a:p>
        </p:txBody>
      </p:sp>
      <p:sp>
        <p:nvSpPr>
          <p:cNvPr id="484" name="角丸四角形吹き出し 483"/>
          <p:cNvSpPr/>
          <p:nvPr/>
        </p:nvSpPr>
        <p:spPr>
          <a:xfrm>
            <a:off x="1345896" y="3682128"/>
            <a:ext cx="1768088" cy="381524"/>
          </a:xfrm>
          <a:prstGeom prst="wedgeRoundRectCallout">
            <a:avLst>
              <a:gd name="adj1" fmla="val -31804"/>
              <a:gd name="adj2" fmla="val 9979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a:solidFill>
                  <a:schemeClr val="tx1"/>
                </a:solidFill>
                <a:latin typeface="+mn-ea"/>
              </a:rPr>
              <a:t>薄い鉄板ないかな？</a:t>
            </a:r>
            <a:endParaRPr kumimoji="1" lang="ja-JP" altLang="en-US" sz="1400" dirty="0">
              <a:latin typeface="+mn-ea"/>
            </a:endParaRPr>
          </a:p>
        </p:txBody>
      </p:sp>
      <p:sp>
        <p:nvSpPr>
          <p:cNvPr id="485" name="角丸四角形吹き出し 484"/>
          <p:cNvSpPr/>
          <p:nvPr/>
        </p:nvSpPr>
        <p:spPr>
          <a:xfrm>
            <a:off x="26058" y="4700065"/>
            <a:ext cx="1316636" cy="646947"/>
          </a:xfrm>
          <a:prstGeom prst="wedgeRoundRectCallout">
            <a:avLst>
              <a:gd name="adj1" fmla="val 28831"/>
              <a:gd name="adj2" fmla="val 75039"/>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a:solidFill>
                  <a:schemeClr val="tx1"/>
                </a:solidFill>
                <a:latin typeface="+mn-ea"/>
              </a:rPr>
              <a:t>平面なんて</a:t>
            </a:r>
            <a:endParaRPr kumimoji="1" lang="en-US" altLang="ja-JP" sz="1400" dirty="0">
              <a:solidFill>
                <a:schemeClr val="tx1"/>
              </a:solidFill>
              <a:latin typeface="+mn-ea"/>
            </a:endParaRPr>
          </a:p>
          <a:p>
            <a:r>
              <a:rPr kumimoji="1" lang="ja-JP" altLang="en-US" sz="1400" dirty="0">
                <a:solidFill>
                  <a:schemeClr val="tx1"/>
                </a:solidFill>
                <a:latin typeface="+mn-ea"/>
              </a:rPr>
              <a:t>出せるのか？</a:t>
            </a:r>
          </a:p>
        </p:txBody>
      </p:sp>
      <p:sp>
        <p:nvSpPr>
          <p:cNvPr id="488" name="正方形/長方形 487"/>
          <p:cNvSpPr/>
          <p:nvPr/>
        </p:nvSpPr>
        <p:spPr>
          <a:xfrm>
            <a:off x="7381968" y="6456068"/>
            <a:ext cx="2823280" cy="326138"/>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489" name="正方形/長方形 488"/>
          <p:cNvSpPr/>
          <p:nvPr/>
        </p:nvSpPr>
        <p:spPr>
          <a:xfrm>
            <a:off x="7684383" y="4063125"/>
            <a:ext cx="299501" cy="1968777"/>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nvGrpSpPr>
          <p:cNvPr id="490" name="グループ化 489"/>
          <p:cNvGrpSpPr/>
          <p:nvPr/>
        </p:nvGrpSpPr>
        <p:grpSpPr>
          <a:xfrm>
            <a:off x="7547711" y="6027843"/>
            <a:ext cx="1182327" cy="397329"/>
            <a:chOff x="9669625" y="6402879"/>
            <a:chExt cx="1850830" cy="442408"/>
          </a:xfrm>
        </p:grpSpPr>
        <p:sp>
          <p:nvSpPr>
            <p:cNvPr id="491" name="正方形/長方形 490"/>
            <p:cNvSpPr/>
            <p:nvPr/>
          </p:nvSpPr>
          <p:spPr>
            <a:xfrm>
              <a:off x="9669625" y="6472874"/>
              <a:ext cx="1850830" cy="372413"/>
            </a:xfrm>
            <a:prstGeom prst="rect">
              <a:avLst/>
            </a:prstGeom>
            <a:solidFill>
              <a:schemeClr val="tx1">
                <a:lumMod val="85000"/>
                <a:lumOff val="15000"/>
              </a:schemeClr>
            </a:solidFill>
            <a:ln>
              <a:solidFill>
                <a:schemeClr val="tx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正方形/長方形 491"/>
            <p:cNvSpPr/>
            <p:nvPr/>
          </p:nvSpPr>
          <p:spPr>
            <a:xfrm>
              <a:off x="9669625" y="6402879"/>
              <a:ext cx="1838130" cy="73755"/>
            </a:xfrm>
            <a:prstGeom prst="rect">
              <a:avLst/>
            </a:prstGeom>
            <a:solidFill>
              <a:schemeClr val="bg1">
                <a:lumMod val="65000"/>
              </a:schemeClr>
            </a:solidFill>
            <a:ln>
              <a:solidFill>
                <a:schemeClr val="tx1"/>
              </a:solidFill>
            </a:ln>
            <a:effectLst>
              <a:reflection blurRad="6350" stA="50000" endA="300" endPos="9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93" name="グループ化 492"/>
          <p:cNvGrpSpPr/>
          <p:nvPr/>
        </p:nvGrpSpPr>
        <p:grpSpPr>
          <a:xfrm>
            <a:off x="9117064" y="3847567"/>
            <a:ext cx="3038091" cy="2556893"/>
            <a:chOff x="2073752" y="575321"/>
            <a:chExt cx="3971096" cy="2846987"/>
          </a:xfrm>
        </p:grpSpPr>
        <p:pic>
          <p:nvPicPr>
            <p:cNvPr id="494" name="図 493"/>
            <p:cNvPicPr>
              <a:picLocks noChangeAspect="1"/>
            </p:cNvPicPr>
            <p:nvPr/>
          </p:nvPicPr>
          <p:blipFill rotWithShape="1">
            <a:blip r:embed="rId8"/>
            <a:srcRect t="1" b="52545"/>
            <a:stretch/>
          </p:blipFill>
          <p:spPr>
            <a:xfrm flipH="1">
              <a:off x="4800227" y="1582738"/>
              <a:ext cx="1244621" cy="1839570"/>
            </a:xfrm>
            <a:prstGeom prst="rect">
              <a:avLst/>
            </a:prstGeom>
          </p:spPr>
        </p:pic>
        <p:pic>
          <p:nvPicPr>
            <p:cNvPr id="495" name="図 494"/>
            <p:cNvPicPr>
              <a:picLocks noChangeAspect="1"/>
            </p:cNvPicPr>
            <p:nvPr/>
          </p:nvPicPr>
          <p:blipFill rotWithShape="1">
            <a:blip r:embed="rId9"/>
            <a:srcRect b="47193"/>
            <a:stretch/>
          </p:blipFill>
          <p:spPr>
            <a:xfrm>
              <a:off x="2073752" y="575321"/>
              <a:ext cx="1519249" cy="1779475"/>
            </a:xfrm>
            <a:prstGeom prst="rect">
              <a:avLst/>
            </a:prstGeom>
          </p:spPr>
        </p:pic>
        <p:sp>
          <p:nvSpPr>
            <p:cNvPr id="496" name="角丸四角形吹き出し 495"/>
            <p:cNvSpPr/>
            <p:nvPr/>
          </p:nvSpPr>
          <p:spPr>
            <a:xfrm>
              <a:off x="3792806" y="585304"/>
              <a:ext cx="2129876" cy="880701"/>
            </a:xfrm>
            <a:prstGeom prst="wedgeRoundRectCallout">
              <a:avLst>
                <a:gd name="adj1" fmla="val -63074"/>
                <a:gd name="adj2" fmla="val 72826"/>
                <a:gd name="adj3" fmla="val 16667"/>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rIns="0" rtlCol="0" anchor="ctr"/>
            <a:lstStyle/>
            <a:p>
              <a:r>
                <a:rPr kumimoji="1" lang="ja-JP" altLang="en-US" dirty="0">
                  <a:solidFill>
                    <a:schemeClr val="tx1"/>
                  </a:solidFill>
                </a:rPr>
                <a:t>一緒に動いてしまうね</a:t>
              </a:r>
            </a:p>
          </p:txBody>
        </p:sp>
        <p:sp>
          <p:nvSpPr>
            <p:cNvPr id="497" name="角丸四角形吹き出し 496"/>
            <p:cNvSpPr/>
            <p:nvPr/>
          </p:nvSpPr>
          <p:spPr>
            <a:xfrm>
              <a:off x="2662823" y="2718581"/>
              <a:ext cx="2253342" cy="655904"/>
            </a:xfrm>
            <a:prstGeom prst="wedgeRoundRectCallout">
              <a:avLst>
                <a:gd name="adj1" fmla="val 63650"/>
                <a:gd name="adj2" fmla="val -28711"/>
                <a:gd name="adj3" fmla="val 16667"/>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固定が必要ですね</a:t>
              </a:r>
            </a:p>
          </p:txBody>
        </p:sp>
      </p:grpSp>
      <p:pic>
        <p:nvPicPr>
          <p:cNvPr id="2" name="図 1">
            <a:extLst>
              <a:ext uri="{FF2B5EF4-FFF2-40B4-BE49-F238E27FC236}">
                <a16:creationId xmlns:a16="http://schemas.microsoft.com/office/drawing/2014/main" id="{0F6A2050-E16D-8FD2-7CFC-0A46E73B047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37D76168-1138-4F1C-E1EE-DE2E678464A2}"/>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27/33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1176550557"/>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4"/>
                                        </p:tgtEl>
                                        <p:attrNameLst>
                                          <p:attrName>style.visibility</p:attrName>
                                        </p:attrNameLst>
                                      </p:cBhvr>
                                      <p:to>
                                        <p:strVal val="visible"/>
                                      </p:to>
                                    </p:set>
                                    <p:animEffect transition="in" filter="fade">
                                      <p:cBhvr>
                                        <p:cTn id="12" dur="500"/>
                                        <p:tgtEl>
                                          <p:spTgt spid="48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nodeType="withEffect">
                                  <p:stCondLst>
                                    <p:cond delay="0"/>
                                  </p:stCondLst>
                                  <p:childTnLst>
                                    <p:set>
                                      <p:cBhvr>
                                        <p:cTn id="17" dur="1" fill="hold">
                                          <p:stCondLst>
                                            <p:cond delay="0"/>
                                          </p:stCondLst>
                                        </p:cTn>
                                        <p:tgtEl>
                                          <p:spTgt spid="416"/>
                                        </p:tgtEl>
                                        <p:attrNameLst>
                                          <p:attrName>style.visibility</p:attrName>
                                        </p:attrNameLst>
                                      </p:cBhvr>
                                      <p:to>
                                        <p:strVal val="visible"/>
                                      </p:to>
                                    </p:set>
                                    <p:animEffect transition="in" filter="fade">
                                      <p:cBhvr>
                                        <p:cTn id="18" dur="500"/>
                                        <p:tgtEl>
                                          <p:spTgt spid="41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5"/>
                                        </p:tgtEl>
                                        <p:attrNameLst>
                                          <p:attrName>style.visibility</p:attrName>
                                        </p:attrNameLst>
                                      </p:cBhvr>
                                      <p:to>
                                        <p:strVal val="visible"/>
                                      </p:to>
                                    </p:set>
                                    <p:animEffect transition="in" filter="fade">
                                      <p:cBhvr>
                                        <p:cTn id="21" dur="500"/>
                                        <p:tgtEl>
                                          <p:spTgt spid="48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11"/>
                                        </p:tgtEl>
                                        <p:attrNameLst>
                                          <p:attrName>style.visibility</p:attrName>
                                        </p:attrNameLst>
                                      </p:cBhvr>
                                      <p:to>
                                        <p:strVal val="visible"/>
                                      </p:to>
                                    </p:set>
                                    <p:animEffect transition="in" filter="wipe(left)">
                                      <p:cBhvr>
                                        <p:cTn id="26" dur="500"/>
                                        <p:tgtEl>
                                          <p:spTgt spid="41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83"/>
                                        </p:tgtEl>
                                        <p:attrNameLst>
                                          <p:attrName>style.visibility</p:attrName>
                                        </p:attrNameLst>
                                      </p:cBhvr>
                                      <p:to>
                                        <p:strVal val="visible"/>
                                      </p:to>
                                    </p:set>
                                    <p:animEffect transition="in" filter="fade">
                                      <p:cBhvr>
                                        <p:cTn id="31" dur="500"/>
                                        <p:tgtEl>
                                          <p:spTgt spid="483"/>
                                        </p:tgtEl>
                                      </p:cBhvr>
                                    </p:animEffect>
                                  </p:childTnLst>
                                </p:cTn>
                              </p:par>
                            </p:childTnLst>
                          </p:cTn>
                        </p:par>
                        <p:par>
                          <p:cTn id="32" fill="hold">
                            <p:stCondLst>
                              <p:cond delay="500"/>
                            </p:stCondLst>
                            <p:childTnLst>
                              <p:par>
                                <p:cTn id="33" presetID="22" presetClass="entr" presetSubtype="1" fill="hold" grpId="0" nodeType="afterEffect">
                                  <p:stCondLst>
                                    <p:cond delay="0"/>
                                  </p:stCondLst>
                                  <p:childTnLst>
                                    <p:set>
                                      <p:cBhvr>
                                        <p:cTn id="34" dur="1" fill="hold">
                                          <p:stCondLst>
                                            <p:cond delay="0"/>
                                          </p:stCondLst>
                                        </p:cTn>
                                        <p:tgtEl>
                                          <p:spTgt spid="481"/>
                                        </p:tgtEl>
                                        <p:attrNameLst>
                                          <p:attrName>style.visibility</p:attrName>
                                        </p:attrNameLst>
                                      </p:cBhvr>
                                      <p:to>
                                        <p:strVal val="visible"/>
                                      </p:to>
                                    </p:set>
                                    <p:animEffect transition="in" filter="wipe(up)">
                                      <p:cBhvr>
                                        <p:cTn id="35" dur="500"/>
                                        <p:tgtEl>
                                          <p:spTgt spid="481"/>
                                        </p:tgtEl>
                                      </p:cBhvr>
                                    </p:animEffect>
                                  </p:childTnLst>
                                </p:cTn>
                              </p:par>
                            </p:childTnLst>
                          </p:cTn>
                        </p:par>
                        <p:par>
                          <p:cTn id="36" fill="hold">
                            <p:stCondLst>
                              <p:cond delay="1000"/>
                            </p:stCondLst>
                            <p:childTnLst>
                              <p:par>
                                <p:cTn id="37" presetID="10" presetClass="entr" presetSubtype="0" fill="hold" grpId="1" nodeType="afterEffect">
                                  <p:stCondLst>
                                    <p:cond delay="0"/>
                                  </p:stCondLst>
                                  <p:childTnLst>
                                    <p:set>
                                      <p:cBhvr>
                                        <p:cTn id="38" dur="1" fill="hold">
                                          <p:stCondLst>
                                            <p:cond delay="0"/>
                                          </p:stCondLst>
                                        </p:cTn>
                                        <p:tgtEl>
                                          <p:spTgt spid="489"/>
                                        </p:tgtEl>
                                        <p:attrNameLst>
                                          <p:attrName>style.visibility</p:attrName>
                                        </p:attrNameLst>
                                      </p:cBhvr>
                                      <p:to>
                                        <p:strVal val="visible"/>
                                      </p:to>
                                    </p:set>
                                    <p:animEffect transition="in" filter="fade">
                                      <p:cBhvr>
                                        <p:cTn id="39" dur="500"/>
                                        <p:tgtEl>
                                          <p:spTgt spid="489"/>
                                        </p:tgtEl>
                                      </p:cBhvr>
                                    </p:animEffect>
                                  </p:childTnLst>
                                </p:cTn>
                              </p:par>
                            </p:childTnLst>
                          </p:cTn>
                        </p:par>
                        <p:par>
                          <p:cTn id="40" fill="hold">
                            <p:stCondLst>
                              <p:cond delay="1500"/>
                            </p:stCondLst>
                            <p:childTnLst>
                              <p:par>
                                <p:cTn id="41" presetID="10" presetClass="entr" presetSubtype="0" fill="hold" nodeType="afterEffect">
                                  <p:stCondLst>
                                    <p:cond delay="0"/>
                                  </p:stCondLst>
                                  <p:childTnLst>
                                    <p:set>
                                      <p:cBhvr>
                                        <p:cTn id="42" dur="1" fill="hold">
                                          <p:stCondLst>
                                            <p:cond delay="0"/>
                                          </p:stCondLst>
                                        </p:cTn>
                                        <p:tgtEl>
                                          <p:spTgt spid="490"/>
                                        </p:tgtEl>
                                        <p:attrNameLst>
                                          <p:attrName>style.visibility</p:attrName>
                                        </p:attrNameLst>
                                      </p:cBhvr>
                                      <p:to>
                                        <p:strVal val="visible"/>
                                      </p:to>
                                    </p:set>
                                    <p:animEffect transition="in" filter="fade">
                                      <p:cBhvr>
                                        <p:cTn id="43" dur="500"/>
                                        <p:tgtEl>
                                          <p:spTgt spid="490"/>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488"/>
                                        </p:tgtEl>
                                        <p:attrNameLst>
                                          <p:attrName>style.visibility</p:attrName>
                                        </p:attrNameLst>
                                      </p:cBhvr>
                                      <p:to>
                                        <p:strVal val="visible"/>
                                      </p:to>
                                    </p:set>
                                    <p:animEffect transition="in" filter="fade">
                                      <p:cBhvr>
                                        <p:cTn id="47" dur="500"/>
                                        <p:tgtEl>
                                          <p:spTgt spid="488"/>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path" presetSubtype="0" accel="50000" decel="50000" fill="hold" grpId="0" nodeType="clickEffect">
                                  <p:stCondLst>
                                    <p:cond delay="0"/>
                                  </p:stCondLst>
                                  <p:childTnLst>
                                    <p:animMotion origin="layout" path="M 1.875E-6 3.7037E-7 L 0.10182 -0.00046 " pathEditMode="relative" rAng="0" ptsTypes="AA">
                                      <p:cBhvr>
                                        <p:cTn id="51" dur="1000" fill="hold"/>
                                        <p:tgtEl>
                                          <p:spTgt spid="489"/>
                                        </p:tgtEl>
                                        <p:attrNameLst>
                                          <p:attrName>ppt_x</p:attrName>
                                          <p:attrName>ppt_y</p:attrName>
                                        </p:attrNameLst>
                                      </p:cBhvr>
                                      <p:rCtr x="5091" y="-23"/>
                                    </p:animMotion>
                                  </p:childTnLst>
                                </p:cTn>
                              </p:par>
                              <p:par>
                                <p:cTn id="52" presetID="42" presetClass="path" presetSubtype="0" accel="50000" decel="50000" fill="hold" nodeType="withEffect">
                                  <p:stCondLst>
                                    <p:cond delay="200"/>
                                  </p:stCondLst>
                                  <p:childTnLst>
                                    <p:animMotion origin="layout" path="M -3.125E-6 3.33333E-6 L 0.05118 0.00115 " pathEditMode="relative" rAng="0" ptsTypes="AA">
                                      <p:cBhvr>
                                        <p:cTn id="53" dur="500" fill="hold"/>
                                        <p:tgtEl>
                                          <p:spTgt spid="490"/>
                                        </p:tgtEl>
                                        <p:attrNameLst>
                                          <p:attrName>ppt_x</p:attrName>
                                          <p:attrName>ppt_y</p:attrName>
                                        </p:attrNameLst>
                                      </p:cBhvr>
                                      <p:rCtr x="2552" y="46"/>
                                    </p:animMotion>
                                  </p:childTnLst>
                                </p:cTn>
                              </p:par>
                            </p:childTnLst>
                          </p:cTn>
                        </p:par>
                        <p:par>
                          <p:cTn id="54" fill="hold">
                            <p:stCondLst>
                              <p:cond delay="1000"/>
                            </p:stCondLst>
                            <p:childTnLst>
                              <p:par>
                                <p:cTn id="55" presetID="10" presetClass="entr" presetSubtype="0" fill="hold" nodeType="afterEffect">
                                  <p:stCondLst>
                                    <p:cond delay="0"/>
                                  </p:stCondLst>
                                  <p:childTnLst>
                                    <p:set>
                                      <p:cBhvr>
                                        <p:cTn id="56" dur="1" fill="hold">
                                          <p:stCondLst>
                                            <p:cond delay="0"/>
                                          </p:stCondLst>
                                        </p:cTn>
                                        <p:tgtEl>
                                          <p:spTgt spid="493"/>
                                        </p:tgtEl>
                                        <p:attrNameLst>
                                          <p:attrName>style.visibility</p:attrName>
                                        </p:attrNameLst>
                                      </p:cBhvr>
                                      <p:to>
                                        <p:strVal val="visible"/>
                                      </p:to>
                                    </p:set>
                                    <p:animEffect transition="in" filter="fade">
                                      <p:cBhvr>
                                        <p:cTn id="57" dur="500"/>
                                        <p:tgtEl>
                                          <p:spTgt spid="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411" grpId="0" animBg="1"/>
      <p:bldP spid="481" grpId="0" animBg="1"/>
      <p:bldP spid="484" grpId="0" animBg="1"/>
      <p:bldP spid="485" grpId="0" animBg="1"/>
      <p:bldP spid="488" grpId="0" animBg="1"/>
      <p:bldP spid="489" grpId="0" animBg="1"/>
      <p:bldP spid="489"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ホームベース 5"/>
          <p:cNvSpPr/>
          <p:nvPr/>
        </p:nvSpPr>
        <p:spPr>
          <a:xfrm>
            <a:off x="0" y="-13326"/>
            <a:ext cx="256591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対策案・検討⑤</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4683"/>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6357506" y="3854758"/>
            <a:ext cx="468842" cy="2192146"/>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nvGrpSpPr>
          <p:cNvPr id="26" name="グループ化 25"/>
          <p:cNvGrpSpPr/>
          <p:nvPr/>
        </p:nvGrpSpPr>
        <p:grpSpPr>
          <a:xfrm>
            <a:off x="5466894" y="6058303"/>
            <a:ext cx="3269516" cy="799697"/>
            <a:chOff x="6179284" y="6058303"/>
            <a:chExt cx="3269516" cy="799697"/>
          </a:xfrm>
        </p:grpSpPr>
        <p:grpSp>
          <p:nvGrpSpPr>
            <p:cNvPr id="28" name="グループ化 27"/>
            <p:cNvGrpSpPr/>
            <p:nvPr/>
          </p:nvGrpSpPr>
          <p:grpSpPr>
            <a:xfrm>
              <a:off x="6929227" y="6058303"/>
              <a:ext cx="1850830" cy="442408"/>
              <a:chOff x="9669625" y="6402879"/>
              <a:chExt cx="1850830" cy="442408"/>
            </a:xfrm>
          </p:grpSpPr>
          <p:sp>
            <p:nvSpPr>
              <p:cNvPr id="29" name="正方形/長方形 28"/>
              <p:cNvSpPr/>
              <p:nvPr/>
            </p:nvSpPr>
            <p:spPr>
              <a:xfrm>
                <a:off x="9669625" y="6472874"/>
                <a:ext cx="1850830" cy="372413"/>
              </a:xfrm>
              <a:prstGeom prst="rect">
                <a:avLst/>
              </a:prstGeom>
              <a:solidFill>
                <a:schemeClr val="tx1">
                  <a:lumMod val="85000"/>
                  <a:lumOff val="15000"/>
                </a:schemeClr>
              </a:solidFill>
              <a:ln>
                <a:solidFill>
                  <a:schemeClr val="tx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9669625" y="6402879"/>
                <a:ext cx="1838130" cy="73755"/>
              </a:xfrm>
              <a:prstGeom prst="rect">
                <a:avLst/>
              </a:prstGeom>
              <a:solidFill>
                <a:schemeClr val="bg1">
                  <a:lumMod val="65000"/>
                </a:schemeClr>
              </a:solidFill>
              <a:ln>
                <a:solidFill>
                  <a:schemeClr val="tx1"/>
                </a:solidFill>
              </a:ln>
              <a:effectLst>
                <a:reflection blurRad="6350" stA="50000" endA="300" endPos="9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 name="正方形/長方形 30"/>
            <p:cNvSpPr/>
            <p:nvPr/>
          </p:nvSpPr>
          <p:spPr>
            <a:xfrm>
              <a:off x="6179284" y="6494860"/>
              <a:ext cx="3269516" cy="363140"/>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14" name="テキスト ボックス 13"/>
            <p:cNvSpPr txBox="1"/>
            <p:nvPr/>
          </p:nvSpPr>
          <p:spPr>
            <a:xfrm>
              <a:off x="6924588" y="6499479"/>
              <a:ext cx="1842769" cy="349702"/>
            </a:xfrm>
            <a:prstGeom prst="rect">
              <a:avLst/>
            </a:prstGeom>
            <a:solidFill>
              <a:schemeClr val="bg1">
                <a:lumMod val="95000"/>
              </a:schemeClr>
            </a:solidFill>
          </p:spPr>
          <p:txBody>
            <a:bodyPr wrap="square" lIns="36000" tIns="36000" rIns="36000" bIns="36000" rtlCol="0">
              <a:spAutoFit/>
            </a:bodyPr>
            <a:lstStyle/>
            <a:p>
              <a:pPr algn="ctr"/>
              <a:r>
                <a:rPr kumimoji="1" lang="ja-JP" altLang="en-US" dirty="0"/>
                <a:t>石定盤</a:t>
              </a:r>
            </a:p>
          </p:txBody>
        </p:sp>
        <p:sp>
          <p:nvSpPr>
            <p:cNvPr id="25" name="角丸四角形 24"/>
            <p:cNvSpPr/>
            <p:nvPr/>
          </p:nvSpPr>
          <p:spPr>
            <a:xfrm>
              <a:off x="6648451" y="6296904"/>
              <a:ext cx="2404008" cy="116562"/>
            </a:xfrm>
            <a:prstGeom prst="roundRect">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角丸四角形 33"/>
            <p:cNvSpPr/>
            <p:nvPr/>
          </p:nvSpPr>
          <p:spPr>
            <a:xfrm>
              <a:off x="8812312" y="6270879"/>
              <a:ext cx="234182" cy="212495"/>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角丸四角形 32"/>
            <p:cNvSpPr/>
            <p:nvPr/>
          </p:nvSpPr>
          <p:spPr>
            <a:xfrm>
              <a:off x="6650477" y="6270879"/>
              <a:ext cx="230906" cy="217631"/>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58" name="グループ化 457"/>
          <p:cNvGrpSpPr/>
          <p:nvPr/>
        </p:nvGrpSpPr>
        <p:grpSpPr>
          <a:xfrm>
            <a:off x="74755" y="633651"/>
            <a:ext cx="2808773" cy="2663102"/>
            <a:chOff x="23570" y="4100377"/>
            <a:chExt cx="2808773" cy="2663102"/>
          </a:xfrm>
        </p:grpSpPr>
        <p:sp>
          <p:nvSpPr>
            <p:cNvPr id="411" name="テキスト ボックス 410"/>
            <p:cNvSpPr txBox="1"/>
            <p:nvPr/>
          </p:nvSpPr>
          <p:spPr>
            <a:xfrm>
              <a:off x="23570" y="4100377"/>
              <a:ext cx="1415772" cy="461665"/>
            </a:xfrm>
            <a:prstGeom prst="rect">
              <a:avLst/>
            </a:prstGeom>
            <a:noFill/>
          </p:spPr>
          <p:txBody>
            <a:bodyPr wrap="none" rtlCol="0">
              <a:spAutoFit/>
            </a:bodyPr>
            <a:lstStyle/>
            <a:p>
              <a:r>
                <a:rPr kumimoji="1" lang="ja-JP" altLang="en-US" sz="2400" dirty="0">
                  <a:latin typeface="HGS創英角ﾎﾟｯﾌﾟ体" panose="040B0A00000000000000" pitchFamily="50" charset="-128"/>
                  <a:ea typeface="HGS創英角ﾎﾟｯﾌﾟ体" panose="040B0A00000000000000" pitchFamily="50" charset="-128"/>
                </a:rPr>
                <a:t>台座　枠</a:t>
              </a:r>
            </a:p>
          </p:txBody>
        </p:sp>
        <p:pic>
          <p:nvPicPr>
            <p:cNvPr id="4" name="図 3"/>
            <p:cNvPicPr>
              <a:picLocks noChangeAspect="1"/>
            </p:cNvPicPr>
            <p:nvPr/>
          </p:nvPicPr>
          <p:blipFill rotWithShape="1">
            <a:blip r:embed="rId3" cstate="print">
              <a:extLst>
                <a:ext uri="{28A0092B-C50C-407E-A947-70E740481C1C}">
                  <a14:useLocalDpi xmlns:a14="http://schemas.microsoft.com/office/drawing/2010/main" val="0"/>
                </a:ext>
              </a:extLst>
            </a:blip>
            <a:srcRect l="22778" t="30556" r="20417" b="11482"/>
            <a:stretch/>
          </p:blipFill>
          <p:spPr>
            <a:xfrm>
              <a:off x="57341" y="4639822"/>
              <a:ext cx="2775002" cy="2123657"/>
            </a:xfrm>
            <a:prstGeom prst="rect">
              <a:avLst/>
            </a:prstGeom>
          </p:spPr>
        </p:pic>
      </p:grpSp>
      <p:sp>
        <p:nvSpPr>
          <p:cNvPr id="13" name="ドーナツ 68">
            <a:extLst>
              <a:ext uri="{FF2B5EF4-FFF2-40B4-BE49-F238E27FC236}">
                <a16:creationId xmlns:a16="http://schemas.microsoft.com/office/drawing/2014/main" id="{00000000-0008-0000-0900-000045000000}"/>
              </a:ext>
            </a:extLst>
          </p:cNvPr>
          <p:cNvSpPr/>
          <p:nvPr/>
        </p:nvSpPr>
        <p:spPr>
          <a:xfrm>
            <a:off x="6737273" y="4089584"/>
            <a:ext cx="1702648" cy="1734908"/>
          </a:xfrm>
          <a:prstGeom prst="donut">
            <a:avLst>
              <a:gd name="adj" fmla="val 24114"/>
            </a:avLst>
          </a:prstGeom>
          <a:solidFill>
            <a:srgbClr val="00B0F0">
              <a:alpha val="60000"/>
            </a:srgbClr>
          </a:solidFill>
          <a:ln/>
        </p:spPr>
        <p:style>
          <a:lnRef idx="3">
            <a:schemeClr val="lt1"/>
          </a:lnRef>
          <a:fillRef idx="1">
            <a:schemeClr val="accent1"/>
          </a:fillRef>
          <a:effectRef idx="1">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solidFill>
                <a:schemeClr val="tx1"/>
              </a:solidFill>
            </a:endParaRPr>
          </a:p>
        </p:txBody>
      </p:sp>
      <p:grpSp>
        <p:nvGrpSpPr>
          <p:cNvPr id="17" name="グループ化 16"/>
          <p:cNvGrpSpPr/>
          <p:nvPr/>
        </p:nvGrpSpPr>
        <p:grpSpPr>
          <a:xfrm>
            <a:off x="8677318" y="4178422"/>
            <a:ext cx="3528804" cy="2607084"/>
            <a:chOff x="8679706" y="4171643"/>
            <a:chExt cx="3528804" cy="2607084"/>
          </a:xfrm>
        </p:grpSpPr>
        <p:pic>
          <p:nvPicPr>
            <p:cNvPr id="16" name="図 15"/>
            <p:cNvPicPr>
              <a:picLocks noChangeAspect="1"/>
            </p:cNvPicPr>
            <p:nvPr/>
          </p:nvPicPr>
          <p:blipFill>
            <a:blip r:embed="rId4"/>
            <a:stretch>
              <a:fillRect/>
            </a:stretch>
          </p:blipFill>
          <p:spPr>
            <a:xfrm>
              <a:off x="8679706" y="4171643"/>
              <a:ext cx="3528804" cy="2412395"/>
            </a:xfrm>
            <a:prstGeom prst="rect">
              <a:avLst/>
            </a:prstGeom>
          </p:spPr>
        </p:pic>
        <p:sp>
          <p:nvSpPr>
            <p:cNvPr id="484" name="正方形/長方形 483"/>
            <p:cNvSpPr/>
            <p:nvPr/>
          </p:nvSpPr>
          <p:spPr>
            <a:xfrm>
              <a:off x="8946143" y="6317062"/>
              <a:ext cx="3129383" cy="461665"/>
            </a:xfrm>
            <a:prstGeom prst="rect">
              <a:avLst/>
            </a:prstGeom>
            <a:solidFill>
              <a:srgbClr val="FFFF00"/>
            </a:solidFill>
            <a:ln>
              <a:solidFill>
                <a:schemeClr val="tx1"/>
              </a:solidFill>
            </a:ln>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改善能力＆意欲アップ</a:t>
              </a:r>
            </a:p>
          </p:txBody>
        </p:sp>
      </p:grpSp>
      <p:cxnSp>
        <p:nvCxnSpPr>
          <p:cNvPr id="11" name="直線コネクタ 10">
            <a:extLst>
              <a:ext uri="{FF2B5EF4-FFF2-40B4-BE49-F238E27FC236}">
                <a16:creationId xmlns:a16="http://schemas.microsoft.com/office/drawing/2014/main" id="{E1BD72A7-70CE-BCA3-13AC-96D3DAD301B8}"/>
              </a:ext>
            </a:extLst>
          </p:cNvPr>
          <p:cNvCxnSpPr/>
          <p:nvPr/>
        </p:nvCxnSpPr>
        <p:spPr>
          <a:xfrm>
            <a:off x="5214" y="73110"/>
            <a:ext cx="8038" cy="6403"/>
          </a:xfrm>
          <a:prstGeom prst="line">
            <a:avLst/>
          </a:prstGeom>
        </p:spPr>
        <p:style>
          <a:lnRef idx="1">
            <a:schemeClr val="accent1"/>
          </a:lnRef>
          <a:fillRef idx="0">
            <a:schemeClr val="accent1"/>
          </a:fillRef>
          <a:effectRef idx="0">
            <a:schemeClr val="accent1"/>
          </a:effectRef>
          <a:fontRef idx="minor">
            <a:schemeClr val="tx1"/>
          </a:fontRef>
        </p:style>
      </p:cxnSp>
      <p:grpSp>
        <p:nvGrpSpPr>
          <p:cNvPr id="62" name="グループ化 61">
            <a:extLst>
              <a:ext uri="{FF2B5EF4-FFF2-40B4-BE49-F238E27FC236}">
                <a16:creationId xmlns:a16="http://schemas.microsoft.com/office/drawing/2014/main" id="{E8283323-4648-09A3-8CBD-901AE054F96B}"/>
              </a:ext>
            </a:extLst>
          </p:cNvPr>
          <p:cNvGrpSpPr/>
          <p:nvPr/>
        </p:nvGrpSpPr>
        <p:grpSpPr>
          <a:xfrm>
            <a:off x="4365693" y="4748070"/>
            <a:ext cx="1966647" cy="1831134"/>
            <a:chOff x="4345629" y="4826975"/>
            <a:chExt cx="1966647" cy="1831134"/>
          </a:xfrm>
        </p:grpSpPr>
        <p:sp>
          <p:nvSpPr>
            <p:cNvPr id="48" name="楕円 47">
              <a:extLst>
                <a:ext uri="{FF2B5EF4-FFF2-40B4-BE49-F238E27FC236}">
                  <a16:creationId xmlns:a16="http://schemas.microsoft.com/office/drawing/2014/main" id="{AD878617-D062-81AC-75E8-4F0DA4FB0339}"/>
                </a:ext>
              </a:extLst>
            </p:cNvPr>
            <p:cNvSpPr/>
            <p:nvPr/>
          </p:nvSpPr>
          <p:spPr>
            <a:xfrm flipH="1" flipV="1">
              <a:off x="5794653" y="6250644"/>
              <a:ext cx="501885" cy="40746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9" name="直線コネクタ 48">
              <a:extLst>
                <a:ext uri="{FF2B5EF4-FFF2-40B4-BE49-F238E27FC236}">
                  <a16:creationId xmlns:a16="http://schemas.microsoft.com/office/drawing/2014/main" id="{6AD0AF36-53B8-095C-E53A-A402A665B662}"/>
                </a:ext>
              </a:extLst>
            </p:cNvPr>
            <p:cNvCxnSpPr>
              <a:cxnSpLocks/>
              <a:stCxn id="53" idx="0"/>
              <a:endCxn id="48" idx="7"/>
            </p:cNvCxnSpPr>
            <p:nvPr/>
          </p:nvCxnSpPr>
          <p:spPr>
            <a:xfrm>
              <a:off x="5078083" y="6200498"/>
              <a:ext cx="790069" cy="39793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6AE367D3-3744-D6D3-FEDF-C78C85452FA9}"/>
                </a:ext>
              </a:extLst>
            </p:cNvPr>
            <p:cNvCxnSpPr>
              <a:cxnSpLocks/>
              <a:stCxn id="48" idx="3"/>
              <a:endCxn id="53" idx="2"/>
            </p:cNvCxnSpPr>
            <p:nvPr/>
          </p:nvCxnSpPr>
          <p:spPr>
            <a:xfrm flipH="1" flipV="1">
              <a:off x="5810538" y="5513736"/>
              <a:ext cx="412501" cy="79658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楕円 52">
              <a:extLst>
                <a:ext uri="{FF2B5EF4-FFF2-40B4-BE49-F238E27FC236}">
                  <a16:creationId xmlns:a16="http://schemas.microsoft.com/office/drawing/2014/main" id="{D0F6DD51-E262-9DA5-06CB-ACAF2245E134}"/>
                </a:ext>
              </a:extLst>
            </p:cNvPr>
            <p:cNvSpPr/>
            <p:nvPr/>
          </p:nvSpPr>
          <p:spPr>
            <a:xfrm flipH="1" flipV="1">
              <a:off x="4345629" y="4826975"/>
              <a:ext cx="1464909" cy="137352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7" name="楕円 456">
              <a:extLst>
                <a:ext uri="{FF2B5EF4-FFF2-40B4-BE49-F238E27FC236}">
                  <a16:creationId xmlns:a16="http://schemas.microsoft.com/office/drawing/2014/main" id="{E8EC60B9-DCF1-106C-1C1E-5DBD836C6ED6}"/>
                </a:ext>
              </a:extLst>
            </p:cNvPr>
            <p:cNvSpPr/>
            <p:nvPr/>
          </p:nvSpPr>
          <p:spPr>
            <a:xfrm flipH="1" flipV="1">
              <a:off x="5810391" y="6250431"/>
              <a:ext cx="501885" cy="40746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19" name="グループ化 18">
            <a:extLst>
              <a:ext uri="{FF2B5EF4-FFF2-40B4-BE49-F238E27FC236}">
                <a16:creationId xmlns:a16="http://schemas.microsoft.com/office/drawing/2014/main" id="{38E452FE-B844-CACF-33FF-F2943FDE36DA}"/>
              </a:ext>
            </a:extLst>
          </p:cNvPr>
          <p:cNvGrpSpPr/>
          <p:nvPr/>
        </p:nvGrpSpPr>
        <p:grpSpPr>
          <a:xfrm>
            <a:off x="6218817" y="563271"/>
            <a:ext cx="5854321" cy="3113187"/>
            <a:chOff x="6218817" y="563271"/>
            <a:chExt cx="5854321" cy="3113187"/>
          </a:xfrm>
        </p:grpSpPr>
        <p:pic>
          <p:nvPicPr>
            <p:cNvPr id="18" name="図 17">
              <a:extLst>
                <a:ext uri="{FF2B5EF4-FFF2-40B4-BE49-F238E27FC236}">
                  <a16:creationId xmlns:a16="http://schemas.microsoft.com/office/drawing/2014/main" id="{C726E788-D361-F395-7F3E-C4DF0B1DE3E0}"/>
                </a:ext>
              </a:extLst>
            </p:cNvPr>
            <p:cNvPicPr>
              <a:picLocks noChangeAspect="1"/>
            </p:cNvPicPr>
            <p:nvPr/>
          </p:nvPicPr>
          <p:blipFill>
            <a:blip r:embed="rId5"/>
            <a:stretch>
              <a:fillRect/>
            </a:stretch>
          </p:blipFill>
          <p:spPr>
            <a:xfrm>
              <a:off x="6273807" y="1025149"/>
              <a:ext cx="5799331" cy="2651309"/>
            </a:xfrm>
            <a:prstGeom prst="rect">
              <a:avLst/>
            </a:prstGeom>
            <a:solidFill>
              <a:schemeClr val="bg1"/>
            </a:solidFill>
          </p:spPr>
        </p:pic>
        <p:sp>
          <p:nvSpPr>
            <p:cNvPr id="1292" name="テキスト ボックス 1291">
              <a:extLst>
                <a:ext uri="{FF2B5EF4-FFF2-40B4-BE49-F238E27FC236}">
                  <a16:creationId xmlns:a16="http://schemas.microsoft.com/office/drawing/2014/main" id="{6C0C5768-39DF-0CD5-FCEB-733898DB8AAF}"/>
                </a:ext>
              </a:extLst>
            </p:cNvPr>
            <p:cNvSpPr txBox="1"/>
            <p:nvPr/>
          </p:nvSpPr>
          <p:spPr>
            <a:xfrm>
              <a:off x="6218817" y="563271"/>
              <a:ext cx="2954655" cy="461665"/>
            </a:xfrm>
            <a:prstGeom prst="rect">
              <a:avLst/>
            </a:prstGeom>
            <a:noFill/>
          </p:spPr>
          <p:txBody>
            <a:bodyPr wrap="none" rtlCol="0">
              <a:spAutoFit/>
            </a:bodyPr>
            <a:lstStyle/>
            <a:p>
              <a:r>
                <a:rPr kumimoji="1" lang="ja-JP" altLang="en-US" sz="2400" dirty="0">
                  <a:latin typeface="HGS創英角ﾎﾟｯﾌﾟ体" panose="040B0A00000000000000" pitchFamily="50" charset="-128"/>
                  <a:ea typeface="HGS創英角ﾎﾟｯﾌﾟ体" panose="040B0A00000000000000" pitchFamily="50" charset="-128"/>
                </a:rPr>
                <a:t>動かない方法を検討</a:t>
              </a:r>
            </a:p>
          </p:txBody>
        </p:sp>
      </p:grpSp>
      <p:sp>
        <p:nvSpPr>
          <p:cNvPr id="1400" name="正方形/長方形 1399">
            <a:extLst>
              <a:ext uri="{FF2B5EF4-FFF2-40B4-BE49-F238E27FC236}">
                <a16:creationId xmlns:a16="http://schemas.microsoft.com/office/drawing/2014/main" id="{2453AFF2-3ABE-1E5F-C6DC-1AD0CA85429E}"/>
              </a:ext>
            </a:extLst>
          </p:cNvPr>
          <p:cNvSpPr/>
          <p:nvPr/>
        </p:nvSpPr>
        <p:spPr>
          <a:xfrm>
            <a:off x="6193196" y="1328742"/>
            <a:ext cx="5962149" cy="67150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804" name="グループ化 1803">
            <a:extLst>
              <a:ext uri="{FF2B5EF4-FFF2-40B4-BE49-F238E27FC236}">
                <a16:creationId xmlns:a16="http://schemas.microsoft.com/office/drawing/2014/main" id="{377FCF6F-6837-4864-6DC0-5369421AD564}"/>
              </a:ext>
            </a:extLst>
          </p:cNvPr>
          <p:cNvGrpSpPr/>
          <p:nvPr/>
        </p:nvGrpSpPr>
        <p:grpSpPr>
          <a:xfrm>
            <a:off x="2937205" y="823811"/>
            <a:ext cx="3045065" cy="1471965"/>
            <a:chOff x="2916173" y="432110"/>
            <a:chExt cx="3132682" cy="1471965"/>
          </a:xfrm>
        </p:grpSpPr>
        <p:pic>
          <p:nvPicPr>
            <p:cNvPr id="1805" name="図 1804">
              <a:extLst>
                <a:ext uri="{FF2B5EF4-FFF2-40B4-BE49-F238E27FC236}">
                  <a16:creationId xmlns:a16="http://schemas.microsoft.com/office/drawing/2014/main" id="{1A47B6AF-2CCA-D94E-155B-5D4263F65F40}"/>
                </a:ext>
              </a:extLst>
            </p:cNvPr>
            <p:cNvPicPr>
              <a:picLocks noChangeAspect="1"/>
            </p:cNvPicPr>
            <p:nvPr/>
          </p:nvPicPr>
          <p:blipFill rotWithShape="1">
            <a:blip r:embed="rId6"/>
            <a:srcRect t="1" b="52545"/>
            <a:stretch/>
          </p:blipFill>
          <p:spPr>
            <a:xfrm>
              <a:off x="2916173" y="432110"/>
              <a:ext cx="995906" cy="1471965"/>
            </a:xfrm>
            <a:prstGeom prst="rect">
              <a:avLst/>
            </a:prstGeom>
          </p:spPr>
        </p:pic>
        <p:sp>
          <p:nvSpPr>
            <p:cNvPr id="1806" name="角丸四角形吹き出し 447">
              <a:extLst>
                <a:ext uri="{FF2B5EF4-FFF2-40B4-BE49-F238E27FC236}">
                  <a16:creationId xmlns:a16="http://schemas.microsoft.com/office/drawing/2014/main" id="{A26AF61C-80C5-503D-2BBD-420EFF8BD2CE}"/>
                </a:ext>
              </a:extLst>
            </p:cNvPr>
            <p:cNvSpPr/>
            <p:nvPr/>
          </p:nvSpPr>
          <p:spPr>
            <a:xfrm>
              <a:off x="3991753" y="827868"/>
              <a:ext cx="2057102" cy="545704"/>
            </a:xfrm>
            <a:prstGeom prst="wedgeRoundRectCallout">
              <a:avLst>
                <a:gd name="adj1" fmla="val -60544"/>
                <a:gd name="adj2" fmla="val 45291"/>
                <a:gd name="adj3" fmla="val 16667"/>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rIns="0" rtlCol="0" anchor="ctr"/>
            <a:lstStyle/>
            <a:p>
              <a:r>
                <a:rPr kumimoji="1" lang="ja-JP" altLang="en-US" dirty="0">
                  <a:solidFill>
                    <a:schemeClr val="tx1"/>
                  </a:solidFill>
                </a:rPr>
                <a:t>滑り止めどうしよう</a:t>
              </a:r>
              <a:endParaRPr kumimoji="1" lang="en-US" altLang="ja-JP" dirty="0">
                <a:solidFill>
                  <a:schemeClr val="tx1"/>
                </a:solidFill>
              </a:endParaRPr>
            </a:p>
          </p:txBody>
        </p:sp>
      </p:grpSp>
      <p:grpSp>
        <p:nvGrpSpPr>
          <p:cNvPr id="1807" name="グループ化 1806">
            <a:extLst>
              <a:ext uri="{FF2B5EF4-FFF2-40B4-BE49-F238E27FC236}">
                <a16:creationId xmlns:a16="http://schemas.microsoft.com/office/drawing/2014/main" id="{308D3538-8FE2-C1BD-4617-F3DEE25B3366}"/>
              </a:ext>
            </a:extLst>
          </p:cNvPr>
          <p:cNvGrpSpPr/>
          <p:nvPr/>
        </p:nvGrpSpPr>
        <p:grpSpPr>
          <a:xfrm>
            <a:off x="2918778" y="2103907"/>
            <a:ext cx="3355028" cy="1373522"/>
            <a:chOff x="8872940" y="616906"/>
            <a:chExt cx="3355028" cy="1373522"/>
          </a:xfrm>
        </p:grpSpPr>
        <p:pic>
          <p:nvPicPr>
            <p:cNvPr id="1808" name="図 1807">
              <a:extLst>
                <a:ext uri="{FF2B5EF4-FFF2-40B4-BE49-F238E27FC236}">
                  <a16:creationId xmlns:a16="http://schemas.microsoft.com/office/drawing/2014/main" id="{100ADD1B-02EC-F048-2C3D-5E66F996A1B8}"/>
                </a:ext>
              </a:extLst>
            </p:cNvPr>
            <p:cNvPicPr>
              <a:picLocks noChangeAspect="1"/>
            </p:cNvPicPr>
            <p:nvPr/>
          </p:nvPicPr>
          <p:blipFill rotWithShape="1">
            <a:blip r:embed="rId7"/>
            <a:srcRect b="50623"/>
            <a:stretch/>
          </p:blipFill>
          <p:spPr>
            <a:xfrm flipH="1">
              <a:off x="10971410" y="616906"/>
              <a:ext cx="1256558" cy="1373522"/>
            </a:xfrm>
            <a:prstGeom prst="rect">
              <a:avLst/>
            </a:prstGeom>
          </p:spPr>
        </p:pic>
        <p:sp>
          <p:nvSpPr>
            <p:cNvPr id="1809" name="角丸四角形吹き出し 448">
              <a:extLst>
                <a:ext uri="{FF2B5EF4-FFF2-40B4-BE49-F238E27FC236}">
                  <a16:creationId xmlns:a16="http://schemas.microsoft.com/office/drawing/2014/main" id="{381C703A-81F2-BACC-5405-EC10F39A69AE}"/>
                </a:ext>
              </a:extLst>
            </p:cNvPr>
            <p:cNvSpPr/>
            <p:nvPr/>
          </p:nvSpPr>
          <p:spPr>
            <a:xfrm>
              <a:off x="8872940" y="1039298"/>
              <a:ext cx="1942551" cy="659673"/>
            </a:xfrm>
            <a:prstGeom prst="wedgeRoundRectCallout">
              <a:avLst>
                <a:gd name="adj1" fmla="val 69601"/>
                <a:gd name="adj2" fmla="val 20103"/>
                <a:gd name="adj3" fmla="val 16667"/>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rIns="0" rtlCol="0" anchor="ctr"/>
            <a:lstStyle/>
            <a:p>
              <a:r>
                <a:rPr kumimoji="1" lang="ja-JP" altLang="en-US" dirty="0">
                  <a:solidFill>
                    <a:schemeClr val="tx1"/>
                  </a:solidFill>
                </a:rPr>
                <a:t>対策案出ししよう</a:t>
              </a:r>
            </a:p>
          </p:txBody>
        </p:sp>
      </p:grpSp>
      <p:pic>
        <p:nvPicPr>
          <p:cNvPr id="2" name="図 1">
            <a:extLst>
              <a:ext uri="{FF2B5EF4-FFF2-40B4-BE49-F238E27FC236}">
                <a16:creationId xmlns:a16="http://schemas.microsoft.com/office/drawing/2014/main" id="{60357265-B687-EB08-1C75-F829D073AC8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4962FE12-8810-8CD1-008D-84FE2D0349C8}"/>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28/33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1810" name="グループ化 1809">
            <a:extLst>
              <a:ext uri="{FF2B5EF4-FFF2-40B4-BE49-F238E27FC236}">
                <a16:creationId xmlns:a16="http://schemas.microsoft.com/office/drawing/2014/main" id="{D35AC9E8-11C5-CBD7-C34B-C038626B21F9}"/>
              </a:ext>
            </a:extLst>
          </p:cNvPr>
          <p:cNvGrpSpPr/>
          <p:nvPr/>
        </p:nvGrpSpPr>
        <p:grpSpPr>
          <a:xfrm>
            <a:off x="54441" y="3376946"/>
            <a:ext cx="3287731" cy="3481054"/>
            <a:chOff x="245035" y="3377301"/>
            <a:chExt cx="3287731" cy="3481054"/>
          </a:xfrm>
        </p:grpSpPr>
        <p:grpSp>
          <p:nvGrpSpPr>
            <p:cNvPr id="1295" name="グループ化 1294">
              <a:extLst>
                <a:ext uri="{FF2B5EF4-FFF2-40B4-BE49-F238E27FC236}">
                  <a16:creationId xmlns:a16="http://schemas.microsoft.com/office/drawing/2014/main" id="{DF32835C-45BF-CFC3-D6D5-9A1F1A67224D}"/>
                </a:ext>
              </a:extLst>
            </p:cNvPr>
            <p:cNvGrpSpPr/>
            <p:nvPr/>
          </p:nvGrpSpPr>
          <p:grpSpPr>
            <a:xfrm>
              <a:off x="245035" y="3377301"/>
              <a:ext cx="1382565" cy="3481054"/>
              <a:chOff x="-20953" y="487424"/>
              <a:chExt cx="1354448" cy="3410261"/>
            </a:xfrm>
          </p:grpSpPr>
          <p:grpSp>
            <p:nvGrpSpPr>
              <p:cNvPr id="1357" name="Group 1512">
                <a:extLst>
                  <a:ext uri="{FF2B5EF4-FFF2-40B4-BE49-F238E27FC236}">
                    <a16:creationId xmlns:a16="http://schemas.microsoft.com/office/drawing/2014/main" id="{6D54B3E0-1AFE-0F42-E985-56668BF2AB4A}"/>
                  </a:ext>
                </a:extLst>
              </p:cNvPr>
              <p:cNvGrpSpPr>
                <a:grpSpLocks/>
              </p:cNvGrpSpPr>
              <p:nvPr/>
            </p:nvGrpSpPr>
            <p:grpSpPr bwMode="auto">
              <a:xfrm flipH="1">
                <a:off x="290979" y="1904716"/>
                <a:ext cx="866991" cy="1992969"/>
                <a:chOff x="71113" y="585532"/>
                <a:chExt cx="159" cy="467"/>
              </a:xfrm>
            </p:grpSpPr>
            <p:grpSp>
              <p:nvGrpSpPr>
                <p:cNvPr id="1368" name="Group 1513">
                  <a:extLst>
                    <a:ext uri="{FF2B5EF4-FFF2-40B4-BE49-F238E27FC236}">
                      <a16:creationId xmlns:a16="http://schemas.microsoft.com/office/drawing/2014/main" id="{7E168B54-2E88-94DF-8530-D54FFA4AF23C}"/>
                    </a:ext>
                  </a:extLst>
                </p:cNvPr>
                <p:cNvGrpSpPr>
                  <a:grpSpLocks/>
                </p:cNvGrpSpPr>
                <p:nvPr/>
              </p:nvGrpSpPr>
              <p:grpSpPr bwMode="auto">
                <a:xfrm>
                  <a:off x="71131" y="585715"/>
                  <a:ext cx="118" cy="284"/>
                  <a:chOff x="71131" y="585715"/>
                  <a:chExt cx="118" cy="284"/>
                </a:xfrm>
              </p:grpSpPr>
              <p:sp>
                <p:nvSpPr>
                  <p:cNvPr id="1397" name="Freeform 1514">
                    <a:extLst>
                      <a:ext uri="{FF2B5EF4-FFF2-40B4-BE49-F238E27FC236}">
                        <a16:creationId xmlns:a16="http://schemas.microsoft.com/office/drawing/2014/main" id="{A93E24D0-9D02-EFA1-21CE-3B86221B079D}"/>
                      </a:ext>
                    </a:extLst>
                  </p:cNvPr>
                  <p:cNvSpPr>
                    <a:spLocks/>
                  </p:cNvSpPr>
                  <p:nvPr/>
                </p:nvSpPr>
                <p:spPr bwMode="auto">
                  <a:xfrm>
                    <a:off x="71131" y="585935"/>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endParaRPr lang="ja-JP" altLang="en-US"/>
                  </a:p>
                </p:txBody>
              </p:sp>
              <p:sp>
                <p:nvSpPr>
                  <p:cNvPr id="1398" name="Freeform 1515">
                    <a:extLst>
                      <a:ext uri="{FF2B5EF4-FFF2-40B4-BE49-F238E27FC236}">
                        <a16:creationId xmlns:a16="http://schemas.microsoft.com/office/drawing/2014/main" id="{2146886C-AFBE-118E-C452-E71D44832E3F}"/>
                      </a:ext>
                    </a:extLst>
                  </p:cNvPr>
                  <p:cNvSpPr>
                    <a:spLocks/>
                  </p:cNvSpPr>
                  <p:nvPr/>
                </p:nvSpPr>
                <p:spPr bwMode="auto">
                  <a:xfrm>
                    <a:off x="71192" y="585955"/>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endParaRPr lang="ja-JP" altLang="en-US"/>
                  </a:p>
                </p:txBody>
              </p:sp>
              <p:sp>
                <p:nvSpPr>
                  <p:cNvPr id="1399" name="Freeform 1516">
                    <a:extLst>
                      <a:ext uri="{FF2B5EF4-FFF2-40B4-BE49-F238E27FC236}">
                        <a16:creationId xmlns:a16="http://schemas.microsoft.com/office/drawing/2014/main" id="{2D8B8E0E-E6BE-4ED7-9445-F976D3F225A8}"/>
                      </a:ext>
                    </a:extLst>
                  </p:cNvPr>
                  <p:cNvSpPr>
                    <a:spLocks/>
                  </p:cNvSpPr>
                  <p:nvPr/>
                </p:nvSpPr>
                <p:spPr bwMode="auto">
                  <a:xfrm>
                    <a:off x="71144" y="585715"/>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endParaRPr lang="ja-JP" altLang="en-US"/>
                  </a:p>
                </p:txBody>
              </p:sp>
            </p:grpSp>
            <p:sp>
              <p:nvSpPr>
                <p:cNvPr id="1369" name="Freeform 1517">
                  <a:extLst>
                    <a:ext uri="{FF2B5EF4-FFF2-40B4-BE49-F238E27FC236}">
                      <a16:creationId xmlns:a16="http://schemas.microsoft.com/office/drawing/2014/main" id="{78CEC86A-C5BD-618B-FC15-E69E2A7AFE85}"/>
                    </a:ext>
                  </a:extLst>
                </p:cNvPr>
                <p:cNvSpPr>
                  <a:spLocks/>
                </p:cNvSpPr>
                <p:nvPr/>
              </p:nvSpPr>
              <p:spPr bwMode="auto">
                <a:xfrm>
                  <a:off x="71175" y="585776"/>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0" name="Freeform 1518">
                  <a:extLst>
                    <a:ext uri="{FF2B5EF4-FFF2-40B4-BE49-F238E27FC236}">
                      <a16:creationId xmlns:a16="http://schemas.microsoft.com/office/drawing/2014/main" id="{C4B2FE1C-3E6A-7DE6-6443-A3F15F442B2F}"/>
                    </a:ext>
                  </a:extLst>
                </p:cNvPr>
                <p:cNvSpPr>
                  <a:spLocks/>
                </p:cNvSpPr>
                <p:nvPr/>
              </p:nvSpPr>
              <p:spPr bwMode="auto">
                <a:xfrm>
                  <a:off x="71113" y="585532"/>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endParaRPr lang="ja-JP" altLang="en-US"/>
                </a:p>
              </p:txBody>
            </p:sp>
            <p:sp>
              <p:nvSpPr>
                <p:cNvPr id="1371" name="Freeform 1519">
                  <a:extLst>
                    <a:ext uri="{FF2B5EF4-FFF2-40B4-BE49-F238E27FC236}">
                      <a16:creationId xmlns:a16="http://schemas.microsoft.com/office/drawing/2014/main" id="{DD5465EE-E23E-6C39-FAEF-7D9AB8B35D8C}"/>
                    </a:ext>
                  </a:extLst>
                </p:cNvPr>
                <p:cNvSpPr>
                  <a:spLocks/>
                </p:cNvSpPr>
                <p:nvPr/>
              </p:nvSpPr>
              <p:spPr bwMode="auto">
                <a:xfrm>
                  <a:off x="71136" y="585566"/>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endParaRPr lang="ja-JP" altLang="en-US"/>
                </a:p>
              </p:txBody>
            </p:sp>
            <p:sp>
              <p:nvSpPr>
                <p:cNvPr id="1372" name="Freeform 1520">
                  <a:extLst>
                    <a:ext uri="{FF2B5EF4-FFF2-40B4-BE49-F238E27FC236}">
                      <a16:creationId xmlns:a16="http://schemas.microsoft.com/office/drawing/2014/main" id="{E01E4C26-C395-2C2D-1FB0-0F95C516DE82}"/>
                    </a:ext>
                  </a:extLst>
                </p:cNvPr>
                <p:cNvSpPr>
                  <a:spLocks/>
                </p:cNvSpPr>
                <p:nvPr/>
              </p:nvSpPr>
              <p:spPr bwMode="auto">
                <a:xfrm>
                  <a:off x="71114" y="585628"/>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endParaRPr lang="ja-JP" altLang="en-US"/>
                </a:p>
              </p:txBody>
            </p:sp>
            <p:sp>
              <p:nvSpPr>
                <p:cNvPr id="1373" name="Freeform 1521">
                  <a:extLst>
                    <a:ext uri="{FF2B5EF4-FFF2-40B4-BE49-F238E27FC236}">
                      <a16:creationId xmlns:a16="http://schemas.microsoft.com/office/drawing/2014/main" id="{D133EEFA-5B68-2032-CF82-B5DD9DCF21D1}"/>
                    </a:ext>
                  </a:extLst>
                </p:cNvPr>
                <p:cNvSpPr>
                  <a:spLocks/>
                </p:cNvSpPr>
                <p:nvPr/>
              </p:nvSpPr>
              <p:spPr bwMode="auto">
                <a:xfrm>
                  <a:off x="71114" y="585636"/>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4" name="Freeform 1522">
                  <a:extLst>
                    <a:ext uri="{FF2B5EF4-FFF2-40B4-BE49-F238E27FC236}">
                      <a16:creationId xmlns:a16="http://schemas.microsoft.com/office/drawing/2014/main" id="{7F3E185C-CCA5-DC9F-FA76-A6457A318B9C}"/>
                    </a:ext>
                  </a:extLst>
                </p:cNvPr>
                <p:cNvSpPr>
                  <a:spLocks/>
                </p:cNvSpPr>
                <p:nvPr/>
              </p:nvSpPr>
              <p:spPr bwMode="auto">
                <a:xfrm>
                  <a:off x="71162" y="585585"/>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endParaRPr lang="ja-JP" altLang="en-US"/>
                </a:p>
              </p:txBody>
            </p:sp>
            <p:sp>
              <p:nvSpPr>
                <p:cNvPr id="1375" name="Freeform 1523">
                  <a:extLst>
                    <a:ext uri="{FF2B5EF4-FFF2-40B4-BE49-F238E27FC236}">
                      <a16:creationId xmlns:a16="http://schemas.microsoft.com/office/drawing/2014/main" id="{BD95DA87-621E-1BAF-707E-C8671CFB7E11}"/>
                    </a:ext>
                  </a:extLst>
                </p:cNvPr>
                <p:cNvSpPr>
                  <a:spLocks/>
                </p:cNvSpPr>
                <p:nvPr/>
              </p:nvSpPr>
              <p:spPr bwMode="auto">
                <a:xfrm>
                  <a:off x="71174" y="585585"/>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6" name="Freeform 1524">
                  <a:extLst>
                    <a:ext uri="{FF2B5EF4-FFF2-40B4-BE49-F238E27FC236}">
                      <a16:creationId xmlns:a16="http://schemas.microsoft.com/office/drawing/2014/main" id="{09584DB4-83CD-229A-31F9-96799673D6AF}"/>
                    </a:ext>
                  </a:extLst>
                </p:cNvPr>
                <p:cNvSpPr>
                  <a:spLocks/>
                </p:cNvSpPr>
                <p:nvPr/>
              </p:nvSpPr>
              <p:spPr bwMode="auto">
                <a:xfrm>
                  <a:off x="71161" y="585645"/>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7" name="Freeform 1525">
                  <a:extLst>
                    <a:ext uri="{FF2B5EF4-FFF2-40B4-BE49-F238E27FC236}">
                      <a16:creationId xmlns:a16="http://schemas.microsoft.com/office/drawing/2014/main" id="{E2D19DE8-B4A0-4B18-B496-DC345B65A5F9}"/>
                    </a:ext>
                  </a:extLst>
                </p:cNvPr>
                <p:cNvSpPr>
                  <a:spLocks/>
                </p:cNvSpPr>
                <p:nvPr/>
              </p:nvSpPr>
              <p:spPr bwMode="auto">
                <a:xfrm>
                  <a:off x="71174" y="585674"/>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8" name="Freeform 1526">
                  <a:extLst>
                    <a:ext uri="{FF2B5EF4-FFF2-40B4-BE49-F238E27FC236}">
                      <a16:creationId xmlns:a16="http://schemas.microsoft.com/office/drawing/2014/main" id="{4348C20B-7D68-F31E-1113-3BDD154396AE}"/>
                    </a:ext>
                  </a:extLst>
                </p:cNvPr>
                <p:cNvSpPr>
                  <a:spLocks/>
                </p:cNvSpPr>
                <p:nvPr/>
              </p:nvSpPr>
              <p:spPr bwMode="auto">
                <a:xfrm>
                  <a:off x="71224" y="585679"/>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79" name="Line 1527">
                  <a:extLst>
                    <a:ext uri="{FF2B5EF4-FFF2-40B4-BE49-F238E27FC236}">
                      <a16:creationId xmlns:a16="http://schemas.microsoft.com/office/drawing/2014/main" id="{31D46B1A-DAD8-D1A5-1408-B8D96E522393}"/>
                    </a:ext>
                  </a:extLst>
                </p:cNvPr>
                <p:cNvSpPr>
                  <a:spLocks noChangeShapeType="1"/>
                </p:cNvSpPr>
                <p:nvPr/>
              </p:nvSpPr>
              <p:spPr bwMode="auto">
                <a:xfrm flipH="1">
                  <a:off x="71143" y="585667"/>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80" name="Freeform 1528">
                  <a:extLst>
                    <a:ext uri="{FF2B5EF4-FFF2-40B4-BE49-F238E27FC236}">
                      <a16:creationId xmlns:a16="http://schemas.microsoft.com/office/drawing/2014/main" id="{A650D3A1-9C7B-1FCD-E5F0-E42599C6C7D7}"/>
                    </a:ext>
                  </a:extLst>
                </p:cNvPr>
                <p:cNvSpPr>
                  <a:spLocks/>
                </p:cNvSpPr>
                <p:nvPr/>
              </p:nvSpPr>
              <p:spPr bwMode="auto">
                <a:xfrm>
                  <a:off x="71161" y="585683"/>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1" name="Freeform 1529">
                  <a:extLst>
                    <a:ext uri="{FF2B5EF4-FFF2-40B4-BE49-F238E27FC236}">
                      <a16:creationId xmlns:a16="http://schemas.microsoft.com/office/drawing/2014/main" id="{97D7589B-9995-5552-8436-3BCB2A1DD1FF}"/>
                    </a:ext>
                  </a:extLst>
                </p:cNvPr>
                <p:cNvSpPr>
                  <a:spLocks/>
                </p:cNvSpPr>
                <p:nvPr/>
              </p:nvSpPr>
              <p:spPr bwMode="auto">
                <a:xfrm>
                  <a:off x="71143" y="585705"/>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2" name="Freeform 1530">
                  <a:extLst>
                    <a:ext uri="{FF2B5EF4-FFF2-40B4-BE49-F238E27FC236}">
                      <a16:creationId xmlns:a16="http://schemas.microsoft.com/office/drawing/2014/main" id="{50025B74-1924-3203-C458-A6CAB54FB677}"/>
                    </a:ext>
                  </a:extLst>
                </p:cNvPr>
                <p:cNvSpPr>
                  <a:spLocks/>
                </p:cNvSpPr>
                <p:nvPr/>
              </p:nvSpPr>
              <p:spPr bwMode="auto">
                <a:xfrm>
                  <a:off x="71193" y="585560"/>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endParaRPr lang="ja-JP" altLang="en-US"/>
                </a:p>
              </p:txBody>
            </p:sp>
            <p:sp>
              <p:nvSpPr>
                <p:cNvPr id="1383" name="Freeform 1531">
                  <a:extLst>
                    <a:ext uri="{FF2B5EF4-FFF2-40B4-BE49-F238E27FC236}">
                      <a16:creationId xmlns:a16="http://schemas.microsoft.com/office/drawing/2014/main" id="{EC41245F-E398-9A58-0C8A-0AC98261E6B8}"/>
                    </a:ext>
                  </a:extLst>
                </p:cNvPr>
                <p:cNvSpPr>
                  <a:spLocks/>
                </p:cNvSpPr>
                <p:nvPr/>
              </p:nvSpPr>
              <p:spPr bwMode="auto">
                <a:xfrm>
                  <a:off x="71216" y="585560"/>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4" name="Freeform 1532">
                  <a:extLst>
                    <a:ext uri="{FF2B5EF4-FFF2-40B4-BE49-F238E27FC236}">
                      <a16:creationId xmlns:a16="http://schemas.microsoft.com/office/drawing/2014/main" id="{5285A421-DE69-4704-D498-0D16E7CAA1B9}"/>
                    </a:ext>
                  </a:extLst>
                </p:cNvPr>
                <p:cNvSpPr>
                  <a:spLocks/>
                </p:cNvSpPr>
                <p:nvPr/>
              </p:nvSpPr>
              <p:spPr bwMode="auto">
                <a:xfrm>
                  <a:off x="71181" y="585599"/>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5" name="Freeform 1533">
                  <a:extLst>
                    <a:ext uri="{FF2B5EF4-FFF2-40B4-BE49-F238E27FC236}">
                      <a16:creationId xmlns:a16="http://schemas.microsoft.com/office/drawing/2014/main" id="{EAA92153-CD27-1D2E-6E42-9A24331A5F91}"/>
                    </a:ext>
                  </a:extLst>
                </p:cNvPr>
                <p:cNvSpPr>
                  <a:spLocks/>
                </p:cNvSpPr>
                <p:nvPr/>
              </p:nvSpPr>
              <p:spPr bwMode="auto">
                <a:xfrm>
                  <a:off x="71191" y="585600"/>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6" name="Freeform 1534">
                  <a:extLst>
                    <a:ext uri="{FF2B5EF4-FFF2-40B4-BE49-F238E27FC236}">
                      <a16:creationId xmlns:a16="http://schemas.microsoft.com/office/drawing/2014/main" id="{7382CE2B-EB27-22F0-137B-1F5EDDDFDFE6}"/>
                    </a:ext>
                  </a:extLst>
                </p:cNvPr>
                <p:cNvSpPr>
                  <a:spLocks/>
                </p:cNvSpPr>
                <p:nvPr/>
              </p:nvSpPr>
              <p:spPr bwMode="auto">
                <a:xfrm>
                  <a:off x="71167" y="585555"/>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endParaRPr lang="ja-JP" altLang="en-US"/>
                </a:p>
              </p:txBody>
            </p:sp>
            <p:sp>
              <p:nvSpPr>
                <p:cNvPr id="1387" name="Freeform 1535">
                  <a:extLst>
                    <a:ext uri="{FF2B5EF4-FFF2-40B4-BE49-F238E27FC236}">
                      <a16:creationId xmlns:a16="http://schemas.microsoft.com/office/drawing/2014/main" id="{AD1CA875-3167-077F-6C5B-15E0E5DC7E25}"/>
                    </a:ext>
                  </a:extLst>
                </p:cNvPr>
                <p:cNvSpPr>
                  <a:spLocks/>
                </p:cNvSpPr>
                <p:nvPr/>
              </p:nvSpPr>
              <p:spPr bwMode="auto">
                <a:xfrm>
                  <a:off x="71136" y="585566"/>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8" name="Freeform 1536">
                  <a:extLst>
                    <a:ext uri="{FF2B5EF4-FFF2-40B4-BE49-F238E27FC236}">
                      <a16:creationId xmlns:a16="http://schemas.microsoft.com/office/drawing/2014/main" id="{0E15BE90-1749-5690-D383-421A018C2F39}"/>
                    </a:ext>
                  </a:extLst>
                </p:cNvPr>
                <p:cNvSpPr>
                  <a:spLocks/>
                </p:cNvSpPr>
                <p:nvPr/>
              </p:nvSpPr>
              <p:spPr bwMode="auto">
                <a:xfrm>
                  <a:off x="71141" y="585599"/>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89" name="Freeform 1537">
                  <a:extLst>
                    <a:ext uri="{FF2B5EF4-FFF2-40B4-BE49-F238E27FC236}">
                      <a16:creationId xmlns:a16="http://schemas.microsoft.com/office/drawing/2014/main" id="{813C9A8F-DE84-1D3E-BBF0-5EB870F12CEC}"/>
                    </a:ext>
                  </a:extLst>
                </p:cNvPr>
                <p:cNvSpPr>
                  <a:spLocks/>
                </p:cNvSpPr>
                <p:nvPr/>
              </p:nvSpPr>
              <p:spPr bwMode="auto">
                <a:xfrm>
                  <a:off x="71133" y="585615"/>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90" name="Line 1538">
                  <a:extLst>
                    <a:ext uri="{FF2B5EF4-FFF2-40B4-BE49-F238E27FC236}">
                      <a16:creationId xmlns:a16="http://schemas.microsoft.com/office/drawing/2014/main" id="{723EF4F5-6CE2-47B8-EFA1-D7FEEAAC8E53}"/>
                    </a:ext>
                  </a:extLst>
                </p:cNvPr>
                <p:cNvSpPr>
                  <a:spLocks noChangeShapeType="1"/>
                </p:cNvSpPr>
                <p:nvPr/>
              </p:nvSpPr>
              <p:spPr bwMode="auto">
                <a:xfrm flipH="1">
                  <a:off x="71186" y="585608"/>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91" name="Freeform 1539">
                  <a:extLst>
                    <a:ext uri="{FF2B5EF4-FFF2-40B4-BE49-F238E27FC236}">
                      <a16:creationId xmlns:a16="http://schemas.microsoft.com/office/drawing/2014/main" id="{0E0A7953-B196-E721-169C-9A6196686138}"/>
                    </a:ext>
                  </a:extLst>
                </p:cNvPr>
                <p:cNvSpPr>
                  <a:spLocks/>
                </p:cNvSpPr>
                <p:nvPr/>
              </p:nvSpPr>
              <p:spPr bwMode="auto">
                <a:xfrm>
                  <a:off x="71175" y="585686"/>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92" name="Freeform 1540">
                  <a:extLst>
                    <a:ext uri="{FF2B5EF4-FFF2-40B4-BE49-F238E27FC236}">
                      <a16:creationId xmlns:a16="http://schemas.microsoft.com/office/drawing/2014/main" id="{2D468953-8642-F6FB-AE08-CB0B5273FDC5}"/>
                    </a:ext>
                  </a:extLst>
                </p:cNvPr>
                <p:cNvSpPr>
                  <a:spLocks/>
                </p:cNvSpPr>
                <p:nvPr/>
              </p:nvSpPr>
              <p:spPr bwMode="auto">
                <a:xfrm>
                  <a:off x="71173" y="585627"/>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endParaRPr lang="ja-JP" altLang="en-US"/>
                </a:p>
              </p:txBody>
            </p:sp>
            <p:sp>
              <p:nvSpPr>
                <p:cNvPr id="1393" name="Freeform 1541">
                  <a:extLst>
                    <a:ext uri="{FF2B5EF4-FFF2-40B4-BE49-F238E27FC236}">
                      <a16:creationId xmlns:a16="http://schemas.microsoft.com/office/drawing/2014/main" id="{B962B464-FB3A-9181-47EC-E817B0B2055E}"/>
                    </a:ext>
                  </a:extLst>
                </p:cNvPr>
                <p:cNvSpPr>
                  <a:spLocks/>
                </p:cNvSpPr>
                <p:nvPr/>
              </p:nvSpPr>
              <p:spPr bwMode="auto">
                <a:xfrm>
                  <a:off x="71150" y="585662"/>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endParaRPr lang="ja-JP" altLang="en-US"/>
                </a:p>
              </p:txBody>
            </p:sp>
            <p:sp>
              <p:nvSpPr>
                <p:cNvPr id="1394" name="Freeform 1542">
                  <a:extLst>
                    <a:ext uri="{FF2B5EF4-FFF2-40B4-BE49-F238E27FC236}">
                      <a16:creationId xmlns:a16="http://schemas.microsoft.com/office/drawing/2014/main" id="{53D7BF15-1492-5251-D217-883C6F20288E}"/>
                    </a:ext>
                  </a:extLst>
                </p:cNvPr>
                <p:cNvSpPr>
                  <a:spLocks/>
                </p:cNvSpPr>
                <p:nvPr/>
              </p:nvSpPr>
              <p:spPr bwMode="auto">
                <a:xfrm>
                  <a:off x="71143" y="585603"/>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95" name="Freeform 1543">
                  <a:extLst>
                    <a:ext uri="{FF2B5EF4-FFF2-40B4-BE49-F238E27FC236}">
                      <a16:creationId xmlns:a16="http://schemas.microsoft.com/office/drawing/2014/main" id="{66C4E067-4330-78B9-2041-F48FB5106597}"/>
                    </a:ext>
                  </a:extLst>
                </p:cNvPr>
                <p:cNvSpPr>
                  <a:spLocks/>
                </p:cNvSpPr>
                <p:nvPr/>
              </p:nvSpPr>
              <p:spPr bwMode="auto">
                <a:xfrm>
                  <a:off x="71187" y="585546"/>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endParaRPr lang="ja-JP" altLang="en-US"/>
                </a:p>
              </p:txBody>
            </p:sp>
            <p:sp>
              <p:nvSpPr>
                <p:cNvPr id="1396" name="Freeform 1544">
                  <a:extLst>
                    <a:ext uri="{FF2B5EF4-FFF2-40B4-BE49-F238E27FC236}">
                      <a16:creationId xmlns:a16="http://schemas.microsoft.com/office/drawing/2014/main" id="{0365F9C0-7D20-96EB-0EFE-32C231285D6D}"/>
                    </a:ext>
                  </a:extLst>
                </p:cNvPr>
                <p:cNvSpPr>
                  <a:spLocks/>
                </p:cNvSpPr>
                <p:nvPr/>
              </p:nvSpPr>
              <p:spPr bwMode="auto">
                <a:xfrm>
                  <a:off x="71175" y="585575"/>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358" name="グループ化 1357">
                <a:extLst>
                  <a:ext uri="{FF2B5EF4-FFF2-40B4-BE49-F238E27FC236}">
                    <a16:creationId xmlns:a16="http://schemas.microsoft.com/office/drawing/2014/main" id="{9DEE91C8-7AC2-4654-8D89-0CC27636BA7F}"/>
                  </a:ext>
                </a:extLst>
              </p:cNvPr>
              <p:cNvGrpSpPr>
                <a:grpSpLocks/>
              </p:cNvGrpSpPr>
              <p:nvPr/>
            </p:nvGrpSpPr>
            <p:grpSpPr bwMode="auto">
              <a:xfrm>
                <a:off x="-20953" y="487424"/>
                <a:ext cx="1354448" cy="1642969"/>
                <a:chOff x="0" y="0"/>
                <a:chExt cx="3258656" cy="4113120"/>
              </a:xfrm>
            </p:grpSpPr>
            <p:pic>
              <p:nvPicPr>
                <p:cNvPr id="1359" name="図 1358">
                  <a:extLst>
                    <a:ext uri="{FF2B5EF4-FFF2-40B4-BE49-F238E27FC236}">
                      <a16:creationId xmlns:a16="http://schemas.microsoft.com/office/drawing/2014/main" id="{9F7DF3FE-A95A-CC57-A325-77CA9431BDAB}"/>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6356" y="150720"/>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60" name="グループ化 1359">
                  <a:extLst>
                    <a:ext uri="{FF2B5EF4-FFF2-40B4-BE49-F238E27FC236}">
                      <a16:creationId xmlns:a16="http://schemas.microsoft.com/office/drawing/2014/main" id="{B9114F56-D153-CBFF-29AB-985AF4DA0C98}"/>
                    </a:ext>
                  </a:extLst>
                </p:cNvPr>
                <p:cNvGrpSpPr>
                  <a:grpSpLocks/>
                </p:cNvGrpSpPr>
                <p:nvPr/>
              </p:nvGrpSpPr>
              <p:grpSpPr bwMode="auto">
                <a:xfrm>
                  <a:off x="0" y="0"/>
                  <a:ext cx="3258656" cy="2208120"/>
                  <a:chOff x="0" y="0"/>
                  <a:chExt cx="1481058" cy="835598"/>
                </a:xfrm>
              </p:grpSpPr>
              <p:sp>
                <p:nvSpPr>
                  <p:cNvPr id="1361" name="Freeform 667">
                    <a:extLst>
                      <a:ext uri="{FF2B5EF4-FFF2-40B4-BE49-F238E27FC236}">
                        <a16:creationId xmlns:a16="http://schemas.microsoft.com/office/drawing/2014/main" id="{1C7A8EEE-B1C0-6B66-7061-054F8D4D925B}"/>
                      </a:ext>
                    </a:extLst>
                  </p:cNvPr>
                  <p:cNvSpPr>
                    <a:spLocks/>
                  </p:cNvSpPr>
                  <p:nvPr/>
                </p:nvSpPr>
                <p:spPr bwMode="auto">
                  <a:xfrm>
                    <a:off x="38569"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endParaRPr lang="ja-JP" altLang="en-US"/>
                  </a:p>
                </p:txBody>
              </p:sp>
              <p:sp>
                <p:nvSpPr>
                  <p:cNvPr id="1362" name="Freeform 668">
                    <a:extLst>
                      <a:ext uri="{FF2B5EF4-FFF2-40B4-BE49-F238E27FC236}">
                        <a16:creationId xmlns:a16="http://schemas.microsoft.com/office/drawing/2014/main" id="{2F2767F0-D713-C2E0-A0C5-50B2D3BB820D}"/>
                      </a:ext>
                    </a:extLst>
                  </p:cNvPr>
                  <p:cNvSpPr>
                    <a:spLocks/>
                  </p:cNvSpPr>
                  <p:nvPr/>
                </p:nvSpPr>
                <p:spPr bwMode="auto">
                  <a:xfrm>
                    <a:off x="0"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endParaRPr lang="ja-JP" altLang="en-US"/>
                  </a:p>
                </p:txBody>
              </p:sp>
              <p:grpSp>
                <p:nvGrpSpPr>
                  <p:cNvPr id="1363" name="Group 670">
                    <a:extLst>
                      <a:ext uri="{FF2B5EF4-FFF2-40B4-BE49-F238E27FC236}">
                        <a16:creationId xmlns:a16="http://schemas.microsoft.com/office/drawing/2014/main" id="{37AC4D99-7E2F-9FD0-D0EF-AACB7A2BC8B5}"/>
                      </a:ext>
                    </a:extLst>
                  </p:cNvPr>
                  <p:cNvGrpSpPr>
                    <a:grpSpLocks/>
                  </p:cNvGrpSpPr>
                  <p:nvPr/>
                </p:nvGrpSpPr>
                <p:grpSpPr bwMode="auto">
                  <a:xfrm>
                    <a:off x="570824" y="110233"/>
                    <a:ext cx="316268" cy="168519"/>
                    <a:chOff x="570824" y="110233"/>
                    <a:chExt cx="47" cy="21"/>
                  </a:xfrm>
                </p:grpSpPr>
                <p:sp>
                  <p:nvSpPr>
                    <p:cNvPr id="1365" name="Freeform 671">
                      <a:extLst>
                        <a:ext uri="{FF2B5EF4-FFF2-40B4-BE49-F238E27FC236}">
                          <a16:creationId xmlns:a16="http://schemas.microsoft.com/office/drawing/2014/main" id="{ADC3E8FF-C799-BE9C-4333-EB2BAAC8F0C5}"/>
                        </a:ext>
                      </a:extLst>
                    </p:cNvPr>
                    <p:cNvSpPr>
                      <a:spLocks/>
                    </p:cNvSpPr>
                    <p:nvPr/>
                  </p:nvSpPr>
                  <p:spPr bwMode="auto">
                    <a:xfrm>
                      <a:off x="570824"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endParaRPr lang="ja-JP" altLang="en-US"/>
                    </a:p>
                  </p:txBody>
                </p:sp>
                <p:sp>
                  <p:nvSpPr>
                    <p:cNvPr id="1366" name="Freeform 672">
                      <a:extLst>
                        <a:ext uri="{FF2B5EF4-FFF2-40B4-BE49-F238E27FC236}">
                          <a16:creationId xmlns:a16="http://schemas.microsoft.com/office/drawing/2014/main" id="{9AA1BEFE-DF9F-0C34-28DA-4BF7999D6201}"/>
                        </a:ext>
                      </a:extLst>
                    </p:cNvPr>
                    <p:cNvSpPr>
                      <a:spLocks/>
                    </p:cNvSpPr>
                    <p:nvPr/>
                  </p:nvSpPr>
                  <p:spPr bwMode="auto">
                    <a:xfrm>
                      <a:off x="570846"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endParaRPr lang="ja-JP" altLang="en-US"/>
                    </a:p>
                  </p:txBody>
                </p:sp>
                <p:sp>
                  <p:nvSpPr>
                    <p:cNvPr id="1367" name="Freeform 673">
                      <a:extLst>
                        <a:ext uri="{FF2B5EF4-FFF2-40B4-BE49-F238E27FC236}">
                          <a16:creationId xmlns:a16="http://schemas.microsoft.com/office/drawing/2014/main" id="{495B848D-4586-90C9-6D4A-92A87748B0A1}"/>
                        </a:ext>
                      </a:extLst>
                    </p:cNvPr>
                    <p:cNvSpPr>
                      <a:spLocks/>
                    </p:cNvSpPr>
                    <p:nvPr/>
                  </p:nvSpPr>
                  <p:spPr bwMode="auto">
                    <a:xfrm>
                      <a:off x="570847"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endParaRPr lang="ja-JP" altLang="en-US"/>
                    </a:p>
                  </p:txBody>
                </p:sp>
              </p:grpSp>
              <p:sp>
                <p:nvSpPr>
                  <p:cNvPr id="1364" name="WordArt 674">
                    <a:extLst>
                      <a:ext uri="{FF2B5EF4-FFF2-40B4-BE49-F238E27FC236}">
                        <a16:creationId xmlns:a16="http://schemas.microsoft.com/office/drawing/2014/main" id="{6DE55AED-B7EE-5CBD-4F4F-6E18DE370CAA}"/>
                      </a:ext>
                    </a:extLst>
                  </p:cNvPr>
                  <p:cNvSpPr>
                    <a:spLocks noChangeArrowheads="1" noChangeShapeType="1" noTextEdit="1"/>
                  </p:cNvSpPr>
                  <p:nvPr/>
                </p:nvSpPr>
                <p:spPr bwMode="auto">
                  <a:xfrm>
                    <a:off x="424450" y="349937"/>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FF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FF0000"/>
                        </a:solidFill>
                        <a:round/>
                        <a:headEnd/>
                        <a:tailEnd/>
                      </a:ln>
                      <a:solidFill>
                        <a:srgbClr val="FF0000"/>
                      </a:solidFill>
                      <a:effectLst/>
                      <a:latin typeface="ＭＳ Ｐゴシック"/>
                      <a:ea typeface="ＭＳ Ｐゴシック"/>
                    </a:endParaRPr>
                  </a:p>
                </p:txBody>
              </p:sp>
            </p:grpSp>
          </p:grpSp>
        </p:grpSp>
        <p:sp>
          <p:nvSpPr>
            <p:cNvPr id="449" name="角丸四角形吹き出し 448"/>
            <p:cNvSpPr/>
            <p:nvPr/>
          </p:nvSpPr>
          <p:spPr>
            <a:xfrm>
              <a:off x="1498183" y="3676813"/>
              <a:ext cx="2034583" cy="1259690"/>
            </a:xfrm>
            <a:prstGeom prst="wedgeRoundRectCallout">
              <a:avLst>
                <a:gd name="adj1" fmla="val -66426"/>
                <a:gd name="adj2" fmla="val 39593"/>
                <a:gd name="adj3" fmla="val 16667"/>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rIns="0" rtlCol="0" anchor="ctr"/>
            <a:lstStyle/>
            <a:p>
              <a:r>
                <a:rPr kumimoji="1" lang="ja-JP" altLang="en-US" sz="2400" dirty="0">
                  <a:solidFill>
                    <a:schemeClr val="tx1"/>
                  </a:solidFill>
                  <a:latin typeface="+mn-ea"/>
                </a:rPr>
                <a:t>実際に</a:t>
              </a:r>
              <a:endParaRPr kumimoji="1" lang="en-US" altLang="ja-JP" sz="2400" dirty="0">
                <a:solidFill>
                  <a:schemeClr val="tx1"/>
                </a:solidFill>
                <a:latin typeface="+mn-ea"/>
              </a:endParaRPr>
            </a:p>
            <a:p>
              <a:r>
                <a:rPr kumimoji="1" lang="ja-JP" altLang="en-US" sz="2400" dirty="0">
                  <a:solidFill>
                    <a:schemeClr val="tx1"/>
                  </a:solidFill>
                  <a:latin typeface="+mn-ea"/>
                </a:rPr>
                <a:t>取り付けて</a:t>
              </a:r>
              <a:endParaRPr kumimoji="1" lang="en-US" altLang="ja-JP" sz="2400" dirty="0">
                <a:solidFill>
                  <a:schemeClr val="tx1"/>
                </a:solidFill>
                <a:latin typeface="+mn-ea"/>
              </a:endParaRPr>
            </a:p>
            <a:p>
              <a:r>
                <a:rPr kumimoji="1" lang="ja-JP" altLang="en-US" sz="2400" dirty="0">
                  <a:solidFill>
                    <a:schemeClr val="tx1"/>
                  </a:solidFill>
                  <a:latin typeface="+mn-ea"/>
                </a:rPr>
                <a:t>やってみよう</a:t>
              </a:r>
            </a:p>
          </p:txBody>
        </p:sp>
      </p:grpSp>
      <p:grpSp>
        <p:nvGrpSpPr>
          <p:cNvPr id="20" name="グループ化 19">
            <a:extLst>
              <a:ext uri="{FF2B5EF4-FFF2-40B4-BE49-F238E27FC236}">
                <a16:creationId xmlns:a16="http://schemas.microsoft.com/office/drawing/2014/main" id="{45985BD9-C3EC-3AEA-4527-D5FCDBD92430}"/>
              </a:ext>
            </a:extLst>
          </p:cNvPr>
          <p:cNvGrpSpPr/>
          <p:nvPr/>
        </p:nvGrpSpPr>
        <p:grpSpPr>
          <a:xfrm>
            <a:off x="1646777" y="5324621"/>
            <a:ext cx="2646878" cy="1437543"/>
            <a:chOff x="1646777" y="5324621"/>
            <a:chExt cx="2646878" cy="1437543"/>
          </a:xfrm>
        </p:grpSpPr>
        <p:pic>
          <p:nvPicPr>
            <p:cNvPr id="1028" name="Picture 4" descr="ヨネックス スーパーレザーARCグリップ AC124 AC124 バドミントン グリップテープ YONEX｜公式通販 アルペングループ ...">
              <a:extLst>
                <a:ext uri="{FF2B5EF4-FFF2-40B4-BE49-F238E27FC236}">
                  <a16:creationId xmlns:a16="http://schemas.microsoft.com/office/drawing/2014/main" id="{40EFBE3E-C520-3900-5394-7AA99D375188}"/>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6091" t="28799" r="41583" b="12443"/>
            <a:stretch/>
          </p:blipFill>
          <p:spPr bwMode="auto">
            <a:xfrm rot="5400000">
              <a:off x="2487197" y="5108501"/>
              <a:ext cx="910675" cy="2396651"/>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87685B6C-E679-DF57-CE60-93C83499A7E4}"/>
                </a:ext>
              </a:extLst>
            </p:cNvPr>
            <p:cNvSpPr txBox="1"/>
            <p:nvPr/>
          </p:nvSpPr>
          <p:spPr>
            <a:xfrm>
              <a:off x="1646777" y="5324621"/>
              <a:ext cx="2646878" cy="461665"/>
            </a:xfrm>
            <a:prstGeom prst="rect">
              <a:avLst/>
            </a:prstGeom>
            <a:noFill/>
          </p:spPr>
          <p:txBody>
            <a:bodyPr wrap="none" rtlCol="0">
              <a:spAutoFit/>
            </a:bodyPr>
            <a:lstStyle/>
            <a:p>
              <a:r>
                <a:rPr kumimoji="1" lang="ja-JP" altLang="en-US" sz="2400" dirty="0">
                  <a:latin typeface="HGS創英角ﾎﾟｯﾌﾟ体" panose="040B0A00000000000000" pitchFamily="50" charset="-128"/>
                  <a:ea typeface="HGS創英角ﾎﾟｯﾌﾟ体" panose="040B0A00000000000000" pitchFamily="50" charset="-128"/>
                </a:rPr>
                <a:t>＜ゴムグリップ＞</a:t>
              </a:r>
            </a:p>
          </p:txBody>
        </p:sp>
      </p:grpSp>
      <p:pic>
        <p:nvPicPr>
          <p:cNvPr id="10" name="図 9" descr="空港のターンテーブル&#10;&#10;中程度の精度で自動的に生成された説明">
            <a:extLst>
              <a:ext uri="{FF2B5EF4-FFF2-40B4-BE49-F238E27FC236}">
                <a16:creationId xmlns:a16="http://schemas.microsoft.com/office/drawing/2014/main" id="{CF2FCEAE-51CA-005C-422C-01198B3BD031}"/>
              </a:ext>
            </a:extLst>
          </p:cNvPr>
          <p:cNvPicPr>
            <a:picLocks noChangeAspect="1"/>
          </p:cNvPicPr>
          <p:nvPr/>
        </p:nvPicPr>
        <p:blipFill rotWithShape="1">
          <a:blip r:embed="rId11">
            <a:extLst>
              <a:ext uri="{28A0092B-C50C-407E-A947-70E740481C1C}">
                <a14:useLocalDpi xmlns:a14="http://schemas.microsoft.com/office/drawing/2010/main" val="0"/>
              </a:ext>
            </a:extLst>
          </a:blip>
          <a:srcRect l="24699" t="68338" r="66515" b="22239"/>
          <a:stretch/>
        </p:blipFill>
        <p:spPr>
          <a:xfrm>
            <a:off x="4579012" y="5013299"/>
            <a:ext cx="1010028" cy="812503"/>
          </a:xfrm>
          <a:prstGeom prst="rect">
            <a:avLst/>
          </a:prstGeom>
        </p:spPr>
      </p:pic>
    </p:spTree>
    <p:extLst>
      <p:ext uri="{BB962C8B-B14F-4D97-AF65-F5344CB8AC3E}">
        <p14:creationId xmlns:p14="http://schemas.microsoft.com/office/powerpoint/2010/main" val="277837357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8"/>
                                        </p:tgtEl>
                                        <p:attrNameLst>
                                          <p:attrName>style.visibility</p:attrName>
                                        </p:attrNameLst>
                                      </p:cBhvr>
                                      <p:to>
                                        <p:strVal val="visible"/>
                                      </p:to>
                                    </p:set>
                                    <p:animEffect transition="in" filter="fade">
                                      <p:cBhvr>
                                        <p:cTn id="7" dur="500"/>
                                        <p:tgtEl>
                                          <p:spTgt spid="4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04"/>
                                        </p:tgtEl>
                                        <p:attrNameLst>
                                          <p:attrName>style.visibility</p:attrName>
                                        </p:attrNameLst>
                                      </p:cBhvr>
                                      <p:to>
                                        <p:strVal val="visible"/>
                                      </p:to>
                                    </p:set>
                                    <p:animEffect transition="in" filter="fade">
                                      <p:cBhvr>
                                        <p:cTn id="12" dur="500"/>
                                        <p:tgtEl>
                                          <p:spTgt spid="1804"/>
                                        </p:tgtEl>
                                      </p:cBhvr>
                                    </p:animEffect>
                                  </p:childTnLst>
                                </p:cTn>
                              </p:par>
                              <p:par>
                                <p:cTn id="13" presetID="10" presetClass="entr" presetSubtype="0" fill="hold" nodeType="withEffect">
                                  <p:stCondLst>
                                    <p:cond delay="0"/>
                                  </p:stCondLst>
                                  <p:childTnLst>
                                    <p:set>
                                      <p:cBhvr>
                                        <p:cTn id="14" dur="1" fill="hold">
                                          <p:stCondLst>
                                            <p:cond delay="0"/>
                                          </p:stCondLst>
                                        </p:cTn>
                                        <p:tgtEl>
                                          <p:spTgt spid="1807"/>
                                        </p:tgtEl>
                                        <p:attrNameLst>
                                          <p:attrName>style.visibility</p:attrName>
                                        </p:attrNameLst>
                                      </p:cBhvr>
                                      <p:to>
                                        <p:strVal val="visible"/>
                                      </p:to>
                                    </p:set>
                                    <p:animEffect transition="in" filter="fade">
                                      <p:cBhvr>
                                        <p:cTn id="15" dur="500"/>
                                        <p:tgtEl>
                                          <p:spTgt spid="180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par>
                          <p:cTn id="21" fill="hold">
                            <p:stCondLst>
                              <p:cond delay="500"/>
                            </p:stCondLst>
                            <p:childTnLst>
                              <p:par>
                                <p:cTn id="22" presetID="16" presetClass="entr" presetSubtype="21" fill="hold" grpId="0" nodeType="afterEffect">
                                  <p:stCondLst>
                                    <p:cond delay="0"/>
                                  </p:stCondLst>
                                  <p:childTnLst>
                                    <p:set>
                                      <p:cBhvr>
                                        <p:cTn id="23" dur="1" fill="hold">
                                          <p:stCondLst>
                                            <p:cond delay="0"/>
                                          </p:stCondLst>
                                        </p:cTn>
                                        <p:tgtEl>
                                          <p:spTgt spid="1400"/>
                                        </p:tgtEl>
                                        <p:attrNameLst>
                                          <p:attrName>style.visibility</p:attrName>
                                        </p:attrNameLst>
                                      </p:cBhvr>
                                      <p:to>
                                        <p:strVal val="visible"/>
                                      </p:to>
                                    </p:set>
                                    <p:animEffect transition="in" filter="barn(inVertical)">
                                      <p:cBhvr>
                                        <p:cTn id="24" dur="500"/>
                                        <p:tgtEl>
                                          <p:spTgt spid="140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810"/>
                                        </p:tgtEl>
                                        <p:attrNameLst>
                                          <p:attrName>style.visibility</p:attrName>
                                        </p:attrNameLst>
                                      </p:cBhvr>
                                      <p:to>
                                        <p:strVal val="visible"/>
                                      </p:to>
                                    </p:set>
                                    <p:animEffect transition="in" filter="fade">
                                      <p:cBhvr>
                                        <p:cTn id="29" dur="500"/>
                                        <p:tgtEl>
                                          <p:spTgt spid="1810"/>
                                        </p:tgtEl>
                                      </p:cBhvr>
                                    </p:animEffect>
                                  </p:childTnLst>
                                </p:cTn>
                              </p:par>
                            </p:childTnLst>
                          </p:cTn>
                        </p:par>
                        <p:par>
                          <p:cTn id="30" fill="hold">
                            <p:stCondLst>
                              <p:cond delay="500"/>
                            </p:stCondLst>
                            <p:childTnLst>
                              <p:par>
                                <p:cTn id="31" presetID="10" presetClass="entr" presetSubtype="0"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grpId="1"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par>
                                <p:cTn id="37" presetID="10"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childTnLst>
                          </p:cTn>
                        </p:par>
                        <p:par>
                          <p:cTn id="40" fill="hold">
                            <p:stCondLst>
                              <p:cond delay="1000"/>
                            </p:stCondLst>
                            <p:childTnLst>
                              <p:par>
                                <p:cTn id="41" presetID="10" presetClass="entr" presetSubtype="0"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500"/>
                                        <p:tgtEl>
                                          <p:spTgt spid="62"/>
                                        </p:tgtEl>
                                      </p:cBhvr>
                                    </p:animEffect>
                                  </p:childTnLst>
                                </p:cTn>
                              </p:par>
                            </p:childTnLst>
                          </p:cTn>
                        </p:par>
                        <p:par>
                          <p:cTn id="44" fill="hold">
                            <p:stCondLst>
                              <p:cond delay="1500"/>
                            </p:stCondLst>
                            <p:childTnLst>
                              <p:par>
                                <p:cTn id="45" presetID="10"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500"/>
                                        <p:tgtEl>
                                          <p:spTgt spid="10"/>
                                        </p:tgtEl>
                                      </p:cBhvr>
                                    </p:animEffect>
                                  </p:childTnLst>
                                </p:cTn>
                              </p:par>
                            </p:childTnLst>
                          </p:cTn>
                        </p:par>
                        <p:par>
                          <p:cTn id="48" fill="hold">
                            <p:stCondLst>
                              <p:cond delay="2000"/>
                            </p:stCondLst>
                            <p:childTnLst>
                              <p:par>
                                <p:cTn id="49" presetID="42" presetClass="path" presetSubtype="0" accel="50000" decel="50000" fill="hold" grpId="0" nodeType="afterEffect">
                                  <p:stCondLst>
                                    <p:cond delay="0"/>
                                  </p:stCondLst>
                                  <p:childTnLst>
                                    <p:animMotion origin="layout" path="M 5E-6 7.40741E-7 L 0.07735 7.40741E-7 " pathEditMode="relative" rAng="0" ptsTypes="AA">
                                      <p:cBhvr>
                                        <p:cTn id="50" dur="750" fill="hold"/>
                                        <p:tgtEl>
                                          <p:spTgt spid="27"/>
                                        </p:tgtEl>
                                        <p:attrNameLst>
                                          <p:attrName>ppt_x</p:attrName>
                                          <p:attrName>ppt_y</p:attrName>
                                        </p:attrNameLst>
                                      </p:cBhvr>
                                      <p:rCtr x="3867" y="0"/>
                                    </p:animMotion>
                                  </p:childTnLst>
                                </p:cTn>
                              </p:par>
                            </p:childTnLst>
                          </p:cTn>
                        </p:par>
                        <p:par>
                          <p:cTn id="51" fill="hold">
                            <p:stCondLst>
                              <p:cond delay="275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500"/>
                                        <p:tgtEl>
                                          <p:spTgt spid="1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13" grpId="0" animBg="1"/>
      <p:bldP spid="140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p:cNvGrpSpPr/>
          <p:nvPr/>
        </p:nvGrpSpPr>
        <p:grpSpPr>
          <a:xfrm>
            <a:off x="5067528" y="3973512"/>
            <a:ext cx="7136126" cy="2814398"/>
            <a:chOff x="5038270" y="3992802"/>
            <a:chExt cx="7136126" cy="2814398"/>
          </a:xfrm>
        </p:grpSpPr>
        <p:grpSp>
          <p:nvGrpSpPr>
            <p:cNvPr id="7" name="グループ化 6"/>
            <p:cNvGrpSpPr/>
            <p:nvPr/>
          </p:nvGrpSpPr>
          <p:grpSpPr>
            <a:xfrm>
              <a:off x="5038270" y="3992802"/>
              <a:ext cx="5651501" cy="2814398"/>
              <a:chOff x="5038270" y="3992802"/>
              <a:chExt cx="5651501" cy="2814398"/>
            </a:xfrm>
          </p:grpSpPr>
          <p:pic>
            <p:nvPicPr>
              <p:cNvPr id="4" name="図 3"/>
              <p:cNvPicPr>
                <a:picLocks noChangeAspect="1"/>
              </p:cNvPicPr>
              <p:nvPr/>
            </p:nvPicPr>
            <p:blipFill rotWithShape="1">
              <a:blip r:embed="rId5"/>
              <a:srcRect r="17744"/>
              <a:stretch/>
            </p:blipFill>
            <p:spPr>
              <a:xfrm>
                <a:off x="5038270" y="3992802"/>
                <a:ext cx="5651501" cy="2814398"/>
              </a:xfrm>
              <a:prstGeom prst="rect">
                <a:avLst/>
              </a:prstGeom>
              <a:solidFill>
                <a:schemeClr val="bg1"/>
              </a:solidFill>
            </p:spPr>
          </p:pic>
          <p:sp>
            <p:nvSpPr>
              <p:cNvPr id="80" name="テキスト ボックス 52"/>
              <p:cNvSpPr txBox="1"/>
              <p:nvPr/>
            </p:nvSpPr>
            <p:spPr>
              <a:xfrm>
                <a:off x="9055990" y="4697648"/>
                <a:ext cx="1633781" cy="461665"/>
              </a:xfrm>
              <a:prstGeom prst="rect">
                <a:avLst/>
              </a:prstGeom>
              <a:solidFill>
                <a:schemeClr val="bg1"/>
              </a:solidFill>
              <a:ln w="38100">
                <a:solidFill>
                  <a:srgbClr val="FF0000"/>
                </a:solid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1800" dirty="0">
                    <a:ln>
                      <a:solidFill>
                        <a:schemeClr val="bg1"/>
                      </a:solidFill>
                    </a:ln>
                    <a:latin typeface="HGP創英角ﾎﾟｯﾌﾟ体" panose="040B0A00000000000000" pitchFamily="50" charset="-128"/>
                    <a:ea typeface="HGP創英角ﾎﾟｯﾌﾟ体" panose="040B0A00000000000000" pitchFamily="50" charset="-128"/>
                  </a:rPr>
                  <a:t>２０秒</a:t>
                </a:r>
                <a:r>
                  <a:rPr kumimoji="1" lang="ja-JP" altLang="en-US" sz="24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→５秒</a:t>
                </a:r>
              </a:p>
            </p:txBody>
          </p:sp>
        </p:grpSp>
        <p:pic>
          <p:nvPicPr>
            <p:cNvPr id="9" name="図 8"/>
            <p:cNvPicPr>
              <a:picLocks noChangeAspect="1"/>
            </p:cNvPicPr>
            <p:nvPr/>
          </p:nvPicPr>
          <p:blipFill>
            <a:blip r:embed="rId6"/>
            <a:stretch>
              <a:fillRect/>
            </a:stretch>
          </p:blipFill>
          <p:spPr>
            <a:xfrm>
              <a:off x="10730867" y="3992802"/>
              <a:ext cx="1443529" cy="2378408"/>
            </a:xfrm>
            <a:prstGeom prst="rect">
              <a:avLst/>
            </a:prstGeom>
            <a:solidFill>
              <a:schemeClr val="bg1"/>
            </a:solidFill>
          </p:spPr>
        </p:pic>
      </p:grpSp>
      <p:sp>
        <p:nvSpPr>
          <p:cNvPr id="6" name="ホームベース 5"/>
          <p:cNvSpPr/>
          <p:nvPr/>
        </p:nvSpPr>
        <p:spPr>
          <a:xfrm>
            <a:off x="0" y="-13326"/>
            <a:ext cx="256591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対策案・検討⑥</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nvGraphicFramePr>
        <p:xfrm>
          <a:off x="88900" y="596648"/>
          <a:ext cx="12085496" cy="3327211"/>
        </p:xfrm>
        <a:graphic>
          <a:graphicData uri="http://schemas.openxmlformats.org/drawingml/2006/table">
            <a:tbl>
              <a:tblPr firstRow="1" bandRow="1">
                <a:tableStyleId>{5C22544A-7EE6-4342-B048-85BDC9FD1C3A}</a:tableStyleId>
              </a:tblPr>
              <a:tblGrid>
                <a:gridCol w="2773544">
                  <a:extLst>
                    <a:ext uri="{9D8B030D-6E8A-4147-A177-3AD203B41FA5}">
                      <a16:colId xmlns:a16="http://schemas.microsoft.com/office/drawing/2014/main" val="408902225"/>
                    </a:ext>
                  </a:extLst>
                </a:gridCol>
                <a:gridCol w="2686626">
                  <a:extLst>
                    <a:ext uri="{9D8B030D-6E8A-4147-A177-3AD203B41FA5}">
                      <a16:colId xmlns:a16="http://schemas.microsoft.com/office/drawing/2014/main" val="516242839"/>
                    </a:ext>
                  </a:extLst>
                </a:gridCol>
                <a:gridCol w="6625326">
                  <a:extLst>
                    <a:ext uri="{9D8B030D-6E8A-4147-A177-3AD203B41FA5}">
                      <a16:colId xmlns:a16="http://schemas.microsoft.com/office/drawing/2014/main" val="2346956458"/>
                    </a:ext>
                  </a:extLst>
                </a:gridCol>
              </a:tblGrid>
              <a:tr h="523838">
                <a:tc>
                  <a:txBody>
                    <a:bodyPr/>
                    <a:lstStyle/>
                    <a:p>
                      <a:pPr algn="ctr"/>
                      <a:r>
                        <a:rPr kumimoji="1" lang="ja-JP" altLang="en-US" sz="2800" dirty="0"/>
                        <a:t>対策</a:t>
                      </a:r>
                      <a:r>
                        <a:rPr kumimoji="1" lang="en-US" altLang="ja-JP" sz="2800" dirty="0"/>
                        <a:t>1</a:t>
                      </a:r>
                      <a:endParaRPr kumimoji="1" lang="ja-JP" altLang="en-US" sz="2800" dirty="0"/>
                    </a:p>
                  </a:txBody>
                  <a:tcPr anchor="ctr"/>
                </a:tc>
                <a:tc>
                  <a:txBody>
                    <a:bodyPr/>
                    <a:lstStyle/>
                    <a:p>
                      <a:pPr algn="ctr"/>
                      <a:r>
                        <a:rPr kumimoji="1" lang="ja-JP" altLang="en-US" sz="2800" dirty="0"/>
                        <a:t>対策</a:t>
                      </a:r>
                      <a:r>
                        <a:rPr kumimoji="1" lang="en-US" altLang="ja-JP" sz="2800" dirty="0"/>
                        <a:t>2</a:t>
                      </a:r>
                      <a:endParaRPr kumimoji="1" lang="ja-JP" altLang="en-US" sz="2800" dirty="0"/>
                    </a:p>
                  </a:txBody>
                  <a:tcPr anchor="ctr"/>
                </a:tc>
                <a:tc>
                  <a:txBody>
                    <a:bodyPr/>
                    <a:lstStyle/>
                    <a:p>
                      <a:pPr algn="ctr"/>
                      <a:r>
                        <a:rPr kumimoji="1" lang="ja-JP" altLang="en-US" sz="2800" dirty="0"/>
                        <a:t>ブロックゲージ精度検査専用冶具</a:t>
                      </a:r>
                      <a:endParaRPr kumimoji="1" lang="en-US" altLang="ja-JP" sz="2800" dirty="0"/>
                    </a:p>
                  </a:txBody>
                  <a:tcPr anchor="ctr"/>
                </a:tc>
                <a:extLst>
                  <a:ext uri="{0D108BD9-81ED-4DB2-BD59-A6C34878D82A}">
                    <a16:rowId xmlns:a16="http://schemas.microsoft.com/office/drawing/2014/main" val="135815351"/>
                  </a:ext>
                </a:extLst>
              </a:tr>
              <a:tr h="2803373">
                <a:tc>
                  <a:txBody>
                    <a:bodyPr/>
                    <a:lstStyle/>
                    <a:p>
                      <a:endParaRPr kumimoji="1" lang="ja-JP" altLang="en-US" dirty="0"/>
                    </a:p>
                  </a:txBody>
                  <a:tcPr/>
                </a:tc>
                <a:tc>
                  <a:txBody>
                    <a:bodyPr/>
                    <a:lstStyle/>
                    <a:p>
                      <a:endParaRPr kumimoji="1" lang="ja-JP" altLang="en-US" dirty="0"/>
                    </a:p>
                  </a:txBody>
                  <a:tcPr/>
                </a:tc>
                <a:tc>
                  <a:txBody>
                    <a:bodyPr/>
                    <a:lstStyle/>
                    <a:p>
                      <a:endParaRPr kumimoji="1" lang="ja-JP" altLang="en-US" dirty="0"/>
                    </a:p>
                  </a:txBody>
                  <a:tcPr/>
                </a:tc>
                <a:extLst>
                  <a:ext uri="{0D108BD9-81ED-4DB2-BD59-A6C34878D82A}">
                    <a16:rowId xmlns:a16="http://schemas.microsoft.com/office/drawing/2014/main" val="1812963306"/>
                  </a:ext>
                </a:extLst>
              </a:tr>
            </a:tbl>
          </a:graphicData>
        </a:graphic>
      </p:graphicFrame>
      <p:sp>
        <p:nvSpPr>
          <p:cNvPr id="3" name="正方形/長方形 2"/>
          <p:cNvSpPr/>
          <p:nvPr/>
        </p:nvSpPr>
        <p:spPr>
          <a:xfrm>
            <a:off x="4994727" y="5033132"/>
            <a:ext cx="3105334" cy="21378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4997174" y="6026414"/>
            <a:ext cx="4606477" cy="22817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11">
            <a:extLst>
              <a:ext uri="{FF2B5EF4-FFF2-40B4-BE49-F238E27FC236}">
                <a16:creationId xmlns:a16="http://schemas.microsoft.com/office/drawing/2014/main" id="{A13E70A2-DA07-30D3-8B4A-D9760AC293DF}"/>
              </a:ext>
            </a:extLst>
          </p:cNvPr>
          <p:cNvGrpSpPr/>
          <p:nvPr/>
        </p:nvGrpSpPr>
        <p:grpSpPr>
          <a:xfrm>
            <a:off x="2954762" y="1860729"/>
            <a:ext cx="2600170" cy="1701462"/>
            <a:chOff x="0" y="0"/>
            <a:chExt cx="7609171" cy="5130936"/>
          </a:xfrm>
          <a:solidFill>
            <a:schemeClr val="accent6">
              <a:lumMod val="60000"/>
              <a:lumOff val="40000"/>
            </a:schemeClr>
          </a:solidFill>
        </p:grpSpPr>
        <p:grpSp>
          <p:nvGrpSpPr>
            <p:cNvPr id="128" name="グループ化 127">
              <a:extLst>
                <a:ext uri="{FF2B5EF4-FFF2-40B4-BE49-F238E27FC236}">
                  <a16:creationId xmlns:a16="http://schemas.microsoft.com/office/drawing/2014/main" id="{70BA04C3-0546-43FB-73ED-6D094F01F59C}"/>
                </a:ext>
              </a:extLst>
            </p:cNvPr>
            <p:cNvGrpSpPr/>
            <p:nvPr/>
          </p:nvGrpSpPr>
          <p:grpSpPr>
            <a:xfrm>
              <a:off x="0" y="0"/>
              <a:ext cx="7609171" cy="5130936"/>
              <a:chOff x="0" y="0"/>
              <a:chExt cx="7587960" cy="5109781"/>
            </a:xfrm>
            <a:grpFill/>
          </p:grpSpPr>
          <p:grpSp>
            <p:nvGrpSpPr>
              <p:cNvPr id="146" name="グループ化 145">
                <a:extLst>
                  <a:ext uri="{FF2B5EF4-FFF2-40B4-BE49-F238E27FC236}">
                    <a16:creationId xmlns:a16="http://schemas.microsoft.com/office/drawing/2014/main" id="{6348E5EC-8A8D-39BF-FB27-AE272D5E5B19}"/>
                  </a:ext>
                </a:extLst>
              </p:cNvPr>
              <p:cNvGrpSpPr/>
              <p:nvPr/>
            </p:nvGrpSpPr>
            <p:grpSpPr>
              <a:xfrm>
                <a:off x="0" y="0"/>
                <a:ext cx="7587960" cy="5109781"/>
                <a:chOff x="0" y="0"/>
                <a:chExt cx="7595152" cy="5100626"/>
              </a:xfrm>
              <a:grpFill/>
            </p:grpSpPr>
            <p:sp>
              <p:nvSpPr>
                <p:cNvPr id="148" name="フリーフォーム: 図形 147">
                  <a:extLst>
                    <a:ext uri="{FF2B5EF4-FFF2-40B4-BE49-F238E27FC236}">
                      <a16:creationId xmlns:a16="http://schemas.microsoft.com/office/drawing/2014/main" id="{F50D8322-DDBB-49B0-1E02-2F4BB2D5FE94}"/>
                    </a:ext>
                  </a:extLst>
                </p:cNvPr>
                <p:cNvSpPr/>
                <p:nvPr/>
              </p:nvSpPr>
              <p:spPr>
                <a:xfrm>
                  <a:off x="0" y="0"/>
                  <a:ext cx="7595152" cy="5100626"/>
                </a:xfrm>
                <a:custGeom>
                  <a:avLst/>
                  <a:gdLst>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252869 w 7595152"/>
                    <a:gd name="connsiteY5" fmla="*/ 4911587 h 5027543"/>
                    <a:gd name="connsiteX6" fmla="*/ 2302565 w 7595152"/>
                    <a:gd name="connsiteY6" fmla="*/ 4994413 h 5027543"/>
                    <a:gd name="connsiteX7" fmla="*/ 2534478 w 7595152"/>
                    <a:gd name="connsiteY7" fmla="*/ 5027543 h 5027543"/>
                    <a:gd name="connsiteX8" fmla="*/ 2683565 w 7595152"/>
                    <a:gd name="connsiteY8" fmla="*/ 5002695 h 5027543"/>
                    <a:gd name="connsiteX9" fmla="*/ 7570304 w 7595152"/>
                    <a:gd name="connsiteY9" fmla="*/ 1755913 h 5027543"/>
                    <a:gd name="connsiteX10" fmla="*/ 7595152 w 7595152"/>
                    <a:gd name="connsiteY10" fmla="*/ 1565413 h 5027543"/>
                    <a:gd name="connsiteX11" fmla="*/ 7504043 w 7595152"/>
                    <a:gd name="connsiteY11" fmla="*/ 1383195 h 5027543"/>
                    <a:gd name="connsiteX12" fmla="*/ 7338391 w 7595152"/>
                    <a:gd name="connsiteY12" fmla="*/ 1308652 h 5027543"/>
                    <a:gd name="connsiteX13" fmla="*/ 7197587 w 7595152"/>
                    <a:gd name="connsiteY13" fmla="*/ 1350065 h 5027543"/>
                    <a:gd name="connsiteX14" fmla="*/ 3876261 w 7595152"/>
                    <a:gd name="connsiteY14" fmla="*/ 3553239 h 5027543"/>
                    <a:gd name="connsiteX15" fmla="*/ 1954695 w 7595152"/>
                    <a:gd name="connsiteY15" fmla="*/ 1789043 h 5027543"/>
                    <a:gd name="connsiteX16" fmla="*/ 4886739 w 7595152"/>
                    <a:gd name="connsiteY16" fmla="*/ 463826 h 5027543"/>
                    <a:gd name="connsiteX17" fmla="*/ 4936435 w 7595152"/>
                    <a:gd name="connsiteY17" fmla="*/ 389282 h 5027543"/>
                    <a:gd name="connsiteX18" fmla="*/ 4944717 w 7595152"/>
                    <a:gd name="connsiteY18" fmla="*/ 173934 h 5027543"/>
                    <a:gd name="connsiteX19" fmla="*/ 4903304 w 7595152"/>
                    <a:gd name="connsiteY19" fmla="*/ 74543 h 5027543"/>
                    <a:gd name="connsiteX20" fmla="*/ 4712804 w 7595152"/>
                    <a:gd name="connsiteY20" fmla="*/ 0 h 5027543"/>
                    <a:gd name="connsiteX21" fmla="*/ 4596848 w 7595152"/>
                    <a:gd name="connsiteY21" fmla="*/ 24847 h 5027543"/>
                    <a:gd name="connsiteX22" fmla="*/ 49695 w 7595152"/>
                    <a:gd name="connsiteY22" fmla="*/ 2020956 h 5027543"/>
                    <a:gd name="connsiteX23" fmla="*/ 0 w 7595152"/>
                    <a:gd name="connsiteY23" fmla="*/ 2128630 h 5027543"/>
                    <a:gd name="connsiteX24" fmla="*/ 107674 w 7595152"/>
                    <a:gd name="connsiteY24" fmla="*/ 2459934 h 5027543"/>
                    <a:gd name="connsiteX25" fmla="*/ 207065 w 7595152"/>
                    <a:gd name="connsiteY25" fmla="*/ 2542760 h 5027543"/>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302565 w 7595152"/>
                    <a:gd name="connsiteY5" fmla="*/ 4994413 h 5027543"/>
                    <a:gd name="connsiteX6" fmla="*/ 2534478 w 7595152"/>
                    <a:gd name="connsiteY6" fmla="*/ 5027543 h 5027543"/>
                    <a:gd name="connsiteX7" fmla="*/ 2683565 w 7595152"/>
                    <a:gd name="connsiteY7" fmla="*/ 5002695 h 5027543"/>
                    <a:gd name="connsiteX8" fmla="*/ 7570304 w 7595152"/>
                    <a:gd name="connsiteY8" fmla="*/ 1755913 h 5027543"/>
                    <a:gd name="connsiteX9" fmla="*/ 7595152 w 7595152"/>
                    <a:gd name="connsiteY9" fmla="*/ 1565413 h 5027543"/>
                    <a:gd name="connsiteX10" fmla="*/ 7504043 w 7595152"/>
                    <a:gd name="connsiteY10" fmla="*/ 1383195 h 5027543"/>
                    <a:gd name="connsiteX11" fmla="*/ 7338391 w 7595152"/>
                    <a:gd name="connsiteY11" fmla="*/ 1308652 h 5027543"/>
                    <a:gd name="connsiteX12" fmla="*/ 7197587 w 7595152"/>
                    <a:gd name="connsiteY12" fmla="*/ 1350065 h 5027543"/>
                    <a:gd name="connsiteX13" fmla="*/ 3876261 w 7595152"/>
                    <a:gd name="connsiteY13" fmla="*/ 3553239 h 5027543"/>
                    <a:gd name="connsiteX14" fmla="*/ 1954695 w 7595152"/>
                    <a:gd name="connsiteY14" fmla="*/ 1789043 h 5027543"/>
                    <a:gd name="connsiteX15" fmla="*/ 4886739 w 7595152"/>
                    <a:gd name="connsiteY15" fmla="*/ 463826 h 5027543"/>
                    <a:gd name="connsiteX16" fmla="*/ 4936435 w 7595152"/>
                    <a:gd name="connsiteY16" fmla="*/ 389282 h 5027543"/>
                    <a:gd name="connsiteX17" fmla="*/ 4944717 w 7595152"/>
                    <a:gd name="connsiteY17" fmla="*/ 173934 h 5027543"/>
                    <a:gd name="connsiteX18" fmla="*/ 4903304 w 7595152"/>
                    <a:gd name="connsiteY18" fmla="*/ 74543 h 5027543"/>
                    <a:gd name="connsiteX19" fmla="*/ 4712804 w 7595152"/>
                    <a:gd name="connsiteY19" fmla="*/ 0 h 5027543"/>
                    <a:gd name="connsiteX20" fmla="*/ 4596848 w 7595152"/>
                    <a:gd name="connsiteY20" fmla="*/ 24847 h 5027543"/>
                    <a:gd name="connsiteX21" fmla="*/ 49695 w 7595152"/>
                    <a:gd name="connsiteY21" fmla="*/ 2020956 h 5027543"/>
                    <a:gd name="connsiteX22" fmla="*/ 0 w 7595152"/>
                    <a:gd name="connsiteY22" fmla="*/ 2128630 h 5027543"/>
                    <a:gd name="connsiteX23" fmla="*/ 107674 w 7595152"/>
                    <a:gd name="connsiteY23" fmla="*/ 2459934 h 5027543"/>
                    <a:gd name="connsiteX24" fmla="*/ 207065 w 7595152"/>
                    <a:gd name="connsiteY24" fmla="*/ 2542760 h 5027543"/>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534478 w 7595152"/>
                    <a:gd name="connsiteY5" fmla="*/ 5027543 h 5027543"/>
                    <a:gd name="connsiteX6" fmla="*/ 2683565 w 7595152"/>
                    <a:gd name="connsiteY6" fmla="*/ 5002695 h 5027543"/>
                    <a:gd name="connsiteX7" fmla="*/ 7570304 w 7595152"/>
                    <a:gd name="connsiteY7" fmla="*/ 1755913 h 5027543"/>
                    <a:gd name="connsiteX8" fmla="*/ 7595152 w 7595152"/>
                    <a:gd name="connsiteY8" fmla="*/ 1565413 h 5027543"/>
                    <a:gd name="connsiteX9" fmla="*/ 7504043 w 7595152"/>
                    <a:gd name="connsiteY9" fmla="*/ 1383195 h 5027543"/>
                    <a:gd name="connsiteX10" fmla="*/ 7338391 w 7595152"/>
                    <a:gd name="connsiteY10" fmla="*/ 1308652 h 5027543"/>
                    <a:gd name="connsiteX11" fmla="*/ 7197587 w 7595152"/>
                    <a:gd name="connsiteY11" fmla="*/ 1350065 h 5027543"/>
                    <a:gd name="connsiteX12" fmla="*/ 3876261 w 7595152"/>
                    <a:gd name="connsiteY12" fmla="*/ 3553239 h 5027543"/>
                    <a:gd name="connsiteX13" fmla="*/ 1954695 w 7595152"/>
                    <a:gd name="connsiteY13" fmla="*/ 1789043 h 5027543"/>
                    <a:gd name="connsiteX14" fmla="*/ 4886739 w 7595152"/>
                    <a:gd name="connsiteY14" fmla="*/ 463826 h 5027543"/>
                    <a:gd name="connsiteX15" fmla="*/ 4936435 w 7595152"/>
                    <a:gd name="connsiteY15" fmla="*/ 389282 h 5027543"/>
                    <a:gd name="connsiteX16" fmla="*/ 4944717 w 7595152"/>
                    <a:gd name="connsiteY16" fmla="*/ 173934 h 5027543"/>
                    <a:gd name="connsiteX17" fmla="*/ 4903304 w 7595152"/>
                    <a:gd name="connsiteY17" fmla="*/ 74543 h 5027543"/>
                    <a:gd name="connsiteX18" fmla="*/ 4712804 w 7595152"/>
                    <a:gd name="connsiteY18" fmla="*/ 0 h 5027543"/>
                    <a:gd name="connsiteX19" fmla="*/ 4596848 w 7595152"/>
                    <a:gd name="connsiteY19" fmla="*/ 24847 h 5027543"/>
                    <a:gd name="connsiteX20" fmla="*/ 49695 w 7595152"/>
                    <a:gd name="connsiteY20" fmla="*/ 2020956 h 5027543"/>
                    <a:gd name="connsiteX21" fmla="*/ 0 w 7595152"/>
                    <a:gd name="connsiteY21" fmla="*/ 2128630 h 5027543"/>
                    <a:gd name="connsiteX22" fmla="*/ 107674 w 7595152"/>
                    <a:gd name="connsiteY22" fmla="*/ 2459934 h 5027543"/>
                    <a:gd name="connsiteX23" fmla="*/ 207065 w 7595152"/>
                    <a:gd name="connsiteY23" fmla="*/ 2542760 h 5027543"/>
                    <a:gd name="connsiteX0" fmla="*/ 207065 w 7595152"/>
                    <a:gd name="connsiteY0" fmla="*/ 2542760 h 5002695"/>
                    <a:gd name="connsiteX1" fmla="*/ 1573695 w 7595152"/>
                    <a:gd name="connsiteY1" fmla="*/ 1996108 h 5002695"/>
                    <a:gd name="connsiteX2" fmla="*/ 3412435 w 7595152"/>
                    <a:gd name="connsiteY2" fmla="*/ 3892826 h 5002695"/>
                    <a:gd name="connsiteX3" fmla="*/ 2277717 w 7595152"/>
                    <a:gd name="connsiteY3" fmla="*/ 4563717 h 5002695"/>
                    <a:gd name="connsiteX4" fmla="*/ 2236304 w 7595152"/>
                    <a:gd name="connsiteY4" fmla="*/ 4663108 h 5002695"/>
                    <a:gd name="connsiteX5" fmla="*/ 2360544 w 7595152"/>
                    <a:gd name="connsiteY5" fmla="*/ 4994413 h 5002695"/>
                    <a:gd name="connsiteX6" fmla="*/ 2683565 w 7595152"/>
                    <a:gd name="connsiteY6" fmla="*/ 5002695 h 5002695"/>
                    <a:gd name="connsiteX7" fmla="*/ 7570304 w 7595152"/>
                    <a:gd name="connsiteY7" fmla="*/ 1755913 h 5002695"/>
                    <a:gd name="connsiteX8" fmla="*/ 7595152 w 7595152"/>
                    <a:gd name="connsiteY8" fmla="*/ 1565413 h 5002695"/>
                    <a:gd name="connsiteX9" fmla="*/ 7504043 w 7595152"/>
                    <a:gd name="connsiteY9" fmla="*/ 1383195 h 5002695"/>
                    <a:gd name="connsiteX10" fmla="*/ 7338391 w 7595152"/>
                    <a:gd name="connsiteY10" fmla="*/ 1308652 h 5002695"/>
                    <a:gd name="connsiteX11" fmla="*/ 7197587 w 7595152"/>
                    <a:gd name="connsiteY11" fmla="*/ 1350065 h 5002695"/>
                    <a:gd name="connsiteX12" fmla="*/ 3876261 w 7595152"/>
                    <a:gd name="connsiteY12" fmla="*/ 3553239 h 5002695"/>
                    <a:gd name="connsiteX13" fmla="*/ 1954695 w 7595152"/>
                    <a:gd name="connsiteY13" fmla="*/ 1789043 h 5002695"/>
                    <a:gd name="connsiteX14" fmla="*/ 4886739 w 7595152"/>
                    <a:gd name="connsiteY14" fmla="*/ 463826 h 5002695"/>
                    <a:gd name="connsiteX15" fmla="*/ 4936435 w 7595152"/>
                    <a:gd name="connsiteY15" fmla="*/ 389282 h 5002695"/>
                    <a:gd name="connsiteX16" fmla="*/ 4944717 w 7595152"/>
                    <a:gd name="connsiteY16" fmla="*/ 173934 h 5002695"/>
                    <a:gd name="connsiteX17" fmla="*/ 4903304 w 7595152"/>
                    <a:gd name="connsiteY17" fmla="*/ 74543 h 5002695"/>
                    <a:gd name="connsiteX18" fmla="*/ 4712804 w 7595152"/>
                    <a:gd name="connsiteY18" fmla="*/ 0 h 5002695"/>
                    <a:gd name="connsiteX19" fmla="*/ 4596848 w 7595152"/>
                    <a:gd name="connsiteY19" fmla="*/ 24847 h 5002695"/>
                    <a:gd name="connsiteX20" fmla="*/ 49695 w 7595152"/>
                    <a:gd name="connsiteY20" fmla="*/ 2020956 h 5002695"/>
                    <a:gd name="connsiteX21" fmla="*/ 0 w 7595152"/>
                    <a:gd name="connsiteY21" fmla="*/ 2128630 h 5002695"/>
                    <a:gd name="connsiteX22" fmla="*/ 107674 w 7595152"/>
                    <a:gd name="connsiteY22" fmla="*/ 2459934 h 5002695"/>
                    <a:gd name="connsiteX23" fmla="*/ 207065 w 7595152"/>
                    <a:gd name="connsiteY23" fmla="*/ 2542760 h 5002695"/>
                    <a:gd name="connsiteX0" fmla="*/ 207065 w 7595152"/>
                    <a:gd name="connsiteY0" fmla="*/ 2542760 h 4994413"/>
                    <a:gd name="connsiteX1" fmla="*/ 1573695 w 7595152"/>
                    <a:gd name="connsiteY1" fmla="*/ 1996108 h 4994413"/>
                    <a:gd name="connsiteX2" fmla="*/ 3412435 w 7595152"/>
                    <a:gd name="connsiteY2" fmla="*/ 3892826 h 4994413"/>
                    <a:gd name="connsiteX3" fmla="*/ 2277717 w 7595152"/>
                    <a:gd name="connsiteY3" fmla="*/ 4563717 h 4994413"/>
                    <a:gd name="connsiteX4" fmla="*/ 2236304 w 7595152"/>
                    <a:gd name="connsiteY4" fmla="*/ 4663108 h 4994413"/>
                    <a:gd name="connsiteX5" fmla="*/ 2360544 w 7595152"/>
                    <a:gd name="connsiteY5" fmla="*/ 4994413 h 4994413"/>
                    <a:gd name="connsiteX6" fmla="*/ 2484782 w 7595152"/>
                    <a:gd name="connsiteY6" fmla="*/ 4770782 h 4994413"/>
                    <a:gd name="connsiteX7" fmla="*/ 7570304 w 7595152"/>
                    <a:gd name="connsiteY7" fmla="*/ 1755913 h 4994413"/>
                    <a:gd name="connsiteX8" fmla="*/ 7595152 w 7595152"/>
                    <a:gd name="connsiteY8" fmla="*/ 1565413 h 4994413"/>
                    <a:gd name="connsiteX9" fmla="*/ 7504043 w 7595152"/>
                    <a:gd name="connsiteY9" fmla="*/ 1383195 h 4994413"/>
                    <a:gd name="connsiteX10" fmla="*/ 7338391 w 7595152"/>
                    <a:gd name="connsiteY10" fmla="*/ 1308652 h 4994413"/>
                    <a:gd name="connsiteX11" fmla="*/ 7197587 w 7595152"/>
                    <a:gd name="connsiteY11" fmla="*/ 1350065 h 4994413"/>
                    <a:gd name="connsiteX12" fmla="*/ 3876261 w 7595152"/>
                    <a:gd name="connsiteY12" fmla="*/ 3553239 h 4994413"/>
                    <a:gd name="connsiteX13" fmla="*/ 1954695 w 7595152"/>
                    <a:gd name="connsiteY13" fmla="*/ 1789043 h 4994413"/>
                    <a:gd name="connsiteX14" fmla="*/ 4886739 w 7595152"/>
                    <a:gd name="connsiteY14" fmla="*/ 463826 h 4994413"/>
                    <a:gd name="connsiteX15" fmla="*/ 4936435 w 7595152"/>
                    <a:gd name="connsiteY15" fmla="*/ 389282 h 4994413"/>
                    <a:gd name="connsiteX16" fmla="*/ 4944717 w 7595152"/>
                    <a:gd name="connsiteY16" fmla="*/ 173934 h 4994413"/>
                    <a:gd name="connsiteX17" fmla="*/ 4903304 w 7595152"/>
                    <a:gd name="connsiteY17" fmla="*/ 74543 h 4994413"/>
                    <a:gd name="connsiteX18" fmla="*/ 4712804 w 7595152"/>
                    <a:gd name="connsiteY18" fmla="*/ 0 h 4994413"/>
                    <a:gd name="connsiteX19" fmla="*/ 4596848 w 7595152"/>
                    <a:gd name="connsiteY19" fmla="*/ 24847 h 4994413"/>
                    <a:gd name="connsiteX20" fmla="*/ 49695 w 7595152"/>
                    <a:gd name="connsiteY20" fmla="*/ 2020956 h 4994413"/>
                    <a:gd name="connsiteX21" fmla="*/ 0 w 7595152"/>
                    <a:gd name="connsiteY21" fmla="*/ 2128630 h 4994413"/>
                    <a:gd name="connsiteX22" fmla="*/ 107674 w 7595152"/>
                    <a:gd name="connsiteY22" fmla="*/ 2459934 h 4994413"/>
                    <a:gd name="connsiteX23" fmla="*/ 207065 w 7595152"/>
                    <a:gd name="connsiteY23" fmla="*/ 2542760 h 4994413"/>
                    <a:gd name="connsiteX0" fmla="*/ 207065 w 7595152"/>
                    <a:gd name="connsiteY0" fmla="*/ 2542760 h 5093804"/>
                    <a:gd name="connsiteX1" fmla="*/ 1573695 w 7595152"/>
                    <a:gd name="connsiteY1" fmla="*/ 1996108 h 5093804"/>
                    <a:gd name="connsiteX2" fmla="*/ 3412435 w 7595152"/>
                    <a:gd name="connsiteY2" fmla="*/ 3892826 h 5093804"/>
                    <a:gd name="connsiteX3" fmla="*/ 2277717 w 7595152"/>
                    <a:gd name="connsiteY3" fmla="*/ 4563717 h 5093804"/>
                    <a:gd name="connsiteX4" fmla="*/ 2236304 w 7595152"/>
                    <a:gd name="connsiteY4" fmla="*/ 4663108 h 5093804"/>
                    <a:gd name="connsiteX5" fmla="*/ 2360544 w 7595152"/>
                    <a:gd name="connsiteY5" fmla="*/ 4994413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77717 w 7595152"/>
                    <a:gd name="connsiteY3" fmla="*/ 4563717 h 5093804"/>
                    <a:gd name="connsiteX4" fmla="*/ 2236304 w 7595152"/>
                    <a:gd name="connsiteY4" fmla="*/ 4663108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36304 w 7595152"/>
                    <a:gd name="connsiteY4" fmla="*/ 4663108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61152 w 7595152"/>
                    <a:gd name="connsiteY4" fmla="*/ 4803913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77718 w 7595152"/>
                    <a:gd name="connsiteY4" fmla="*/ 4828761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110369"/>
                    <a:gd name="connsiteX1" fmla="*/ 1573695 w 7595152"/>
                    <a:gd name="connsiteY1" fmla="*/ 1996108 h 5110369"/>
                    <a:gd name="connsiteX2" fmla="*/ 3412435 w 7595152"/>
                    <a:gd name="connsiteY2" fmla="*/ 3892826 h 5110369"/>
                    <a:gd name="connsiteX3" fmla="*/ 2261152 w 7595152"/>
                    <a:gd name="connsiteY3" fmla="*/ 4646543 h 5110369"/>
                    <a:gd name="connsiteX4" fmla="*/ 2277718 w 7595152"/>
                    <a:gd name="connsiteY4" fmla="*/ 4828761 h 5110369"/>
                    <a:gd name="connsiteX5" fmla="*/ 2584174 w 7595152"/>
                    <a:gd name="connsiteY5" fmla="*/ 5110369 h 5110369"/>
                    <a:gd name="connsiteX6" fmla="*/ 2741543 w 7595152"/>
                    <a:gd name="connsiteY6" fmla="*/ 5093804 h 5110369"/>
                    <a:gd name="connsiteX7" fmla="*/ 7570304 w 7595152"/>
                    <a:gd name="connsiteY7" fmla="*/ 1755913 h 5110369"/>
                    <a:gd name="connsiteX8" fmla="*/ 7595152 w 7595152"/>
                    <a:gd name="connsiteY8" fmla="*/ 1565413 h 5110369"/>
                    <a:gd name="connsiteX9" fmla="*/ 7504043 w 7595152"/>
                    <a:gd name="connsiteY9" fmla="*/ 1383195 h 5110369"/>
                    <a:gd name="connsiteX10" fmla="*/ 7338391 w 7595152"/>
                    <a:gd name="connsiteY10" fmla="*/ 1308652 h 5110369"/>
                    <a:gd name="connsiteX11" fmla="*/ 7197587 w 7595152"/>
                    <a:gd name="connsiteY11" fmla="*/ 1350065 h 5110369"/>
                    <a:gd name="connsiteX12" fmla="*/ 3876261 w 7595152"/>
                    <a:gd name="connsiteY12" fmla="*/ 3553239 h 5110369"/>
                    <a:gd name="connsiteX13" fmla="*/ 1954695 w 7595152"/>
                    <a:gd name="connsiteY13" fmla="*/ 1789043 h 5110369"/>
                    <a:gd name="connsiteX14" fmla="*/ 4886739 w 7595152"/>
                    <a:gd name="connsiteY14" fmla="*/ 463826 h 5110369"/>
                    <a:gd name="connsiteX15" fmla="*/ 4936435 w 7595152"/>
                    <a:gd name="connsiteY15" fmla="*/ 389282 h 5110369"/>
                    <a:gd name="connsiteX16" fmla="*/ 4944717 w 7595152"/>
                    <a:gd name="connsiteY16" fmla="*/ 173934 h 5110369"/>
                    <a:gd name="connsiteX17" fmla="*/ 4903304 w 7595152"/>
                    <a:gd name="connsiteY17" fmla="*/ 74543 h 5110369"/>
                    <a:gd name="connsiteX18" fmla="*/ 4712804 w 7595152"/>
                    <a:gd name="connsiteY18" fmla="*/ 0 h 5110369"/>
                    <a:gd name="connsiteX19" fmla="*/ 4596848 w 7595152"/>
                    <a:gd name="connsiteY19" fmla="*/ 24847 h 5110369"/>
                    <a:gd name="connsiteX20" fmla="*/ 49695 w 7595152"/>
                    <a:gd name="connsiteY20" fmla="*/ 2020956 h 5110369"/>
                    <a:gd name="connsiteX21" fmla="*/ 0 w 7595152"/>
                    <a:gd name="connsiteY21" fmla="*/ 2128630 h 5110369"/>
                    <a:gd name="connsiteX22" fmla="*/ 107674 w 7595152"/>
                    <a:gd name="connsiteY22" fmla="*/ 2459934 h 5110369"/>
                    <a:gd name="connsiteX23" fmla="*/ 207065 w 7595152"/>
                    <a:gd name="connsiteY23" fmla="*/ 2542760 h 5110369"/>
                    <a:gd name="connsiteX0" fmla="*/ 207065 w 7595152"/>
                    <a:gd name="connsiteY0" fmla="*/ 2542760 h 5110369"/>
                    <a:gd name="connsiteX1" fmla="*/ 1573695 w 7595152"/>
                    <a:gd name="connsiteY1" fmla="*/ 1996108 h 5110369"/>
                    <a:gd name="connsiteX2" fmla="*/ 3412435 w 7595152"/>
                    <a:gd name="connsiteY2" fmla="*/ 3892826 h 5110369"/>
                    <a:gd name="connsiteX3" fmla="*/ 2261152 w 7595152"/>
                    <a:gd name="connsiteY3" fmla="*/ 4646543 h 5110369"/>
                    <a:gd name="connsiteX4" fmla="*/ 2236305 w 7595152"/>
                    <a:gd name="connsiteY4" fmla="*/ 4762500 h 5110369"/>
                    <a:gd name="connsiteX5" fmla="*/ 2584174 w 7595152"/>
                    <a:gd name="connsiteY5" fmla="*/ 5110369 h 5110369"/>
                    <a:gd name="connsiteX6" fmla="*/ 2741543 w 7595152"/>
                    <a:gd name="connsiteY6" fmla="*/ 5093804 h 5110369"/>
                    <a:gd name="connsiteX7" fmla="*/ 7570304 w 7595152"/>
                    <a:gd name="connsiteY7" fmla="*/ 1755913 h 5110369"/>
                    <a:gd name="connsiteX8" fmla="*/ 7595152 w 7595152"/>
                    <a:gd name="connsiteY8" fmla="*/ 1565413 h 5110369"/>
                    <a:gd name="connsiteX9" fmla="*/ 7504043 w 7595152"/>
                    <a:gd name="connsiteY9" fmla="*/ 1383195 h 5110369"/>
                    <a:gd name="connsiteX10" fmla="*/ 7338391 w 7595152"/>
                    <a:gd name="connsiteY10" fmla="*/ 1308652 h 5110369"/>
                    <a:gd name="connsiteX11" fmla="*/ 7197587 w 7595152"/>
                    <a:gd name="connsiteY11" fmla="*/ 1350065 h 5110369"/>
                    <a:gd name="connsiteX12" fmla="*/ 3876261 w 7595152"/>
                    <a:gd name="connsiteY12" fmla="*/ 3553239 h 5110369"/>
                    <a:gd name="connsiteX13" fmla="*/ 1954695 w 7595152"/>
                    <a:gd name="connsiteY13" fmla="*/ 1789043 h 5110369"/>
                    <a:gd name="connsiteX14" fmla="*/ 4886739 w 7595152"/>
                    <a:gd name="connsiteY14" fmla="*/ 463826 h 5110369"/>
                    <a:gd name="connsiteX15" fmla="*/ 4936435 w 7595152"/>
                    <a:gd name="connsiteY15" fmla="*/ 389282 h 5110369"/>
                    <a:gd name="connsiteX16" fmla="*/ 4944717 w 7595152"/>
                    <a:gd name="connsiteY16" fmla="*/ 173934 h 5110369"/>
                    <a:gd name="connsiteX17" fmla="*/ 4903304 w 7595152"/>
                    <a:gd name="connsiteY17" fmla="*/ 74543 h 5110369"/>
                    <a:gd name="connsiteX18" fmla="*/ 4712804 w 7595152"/>
                    <a:gd name="connsiteY18" fmla="*/ 0 h 5110369"/>
                    <a:gd name="connsiteX19" fmla="*/ 4596848 w 7595152"/>
                    <a:gd name="connsiteY19" fmla="*/ 24847 h 5110369"/>
                    <a:gd name="connsiteX20" fmla="*/ 49695 w 7595152"/>
                    <a:gd name="connsiteY20" fmla="*/ 2020956 h 5110369"/>
                    <a:gd name="connsiteX21" fmla="*/ 0 w 7595152"/>
                    <a:gd name="connsiteY21" fmla="*/ 2128630 h 5110369"/>
                    <a:gd name="connsiteX22" fmla="*/ 107674 w 7595152"/>
                    <a:gd name="connsiteY22" fmla="*/ 2459934 h 5110369"/>
                    <a:gd name="connsiteX23" fmla="*/ 207065 w 7595152"/>
                    <a:gd name="connsiteY23" fmla="*/ 2542760 h 5110369"/>
                    <a:gd name="connsiteX0" fmla="*/ 207065 w 7595152"/>
                    <a:gd name="connsiteY0" fmla="*/ 2542760 h 5097027"/>
                    <a:gd name="connsiteX1" fmla="*/ 1573695 w 7595152"/>
                    <a:gd name="connsiteY1" fmla="*/ 1996108 h 5097027"/>
                    <a:gd name="connsiteX2" fmla="*/ 3412435 w 7595152"/>
                    <a:gd name="connsiteY2" fmla="*/ 3892826 h 5097027"/>
                    <a:gd name="connsiteX3" fmla="*/ 2261152 w 7595152"/>
                    <a:gd name="connsiteY3" fmla="*/ 4646543 h 5097027"/>
                    <a:gd name="connsiteX4" fmla="*/ 2236305 w 7595152"/>
                    <a:gd name="connsiteY4" fmla="*/ 4762500 h 5097027"/>
                    <a:gd name="connsiteX5" fmla="*/ 2504854 w 7595152"/>
                    <a:gd name="connsiteY5" fmla="*/ 5097027 h 5097027"/>
                    <a:gd name="connsiteX6" fmla="*/ 2741543 w 7595152"/>
                    <a:gd name="connsiteY6" fmla="*/ 5093804 h 5097027"/>
                    <a:gd name="connsiteX7" fmla="*/ 7570304 w 7595152"/>
                    <a:gd name="connsiteY7" fmla="*/ 1755913 h 5097027"/>
                    <a:gd name="connsiteX8" fmla="*/ 7595152 w 7595152"/>
                    <a:gd name="connsiteY8" fmla="*/ 1565413 h 5097027"/>
                    <a:gd name="connsiteX9" fmla="*/ 7504043 w 7595152"/>
                    <a:gd name="connsiteY9" fmla="*/ 1383195 h 5097027"/>
                    <a:gd name="connsiteX10" fmla="*/ 7338391 w 7595152"/>
                    <a:gd name="connsiteY10" fmla="*/ 1308652 h 5097027"/>
                    <a:gd name="connsiteX11" fmla="*/ 7197587 w 7595152"/>
                    <a:gd name="connsiteY11" fmla="*/ 1350065 h 5097027"/>
                    <a:gd name="connsiteX12" fmla="*/ 3876261 w 7595152"/>
                    <a:gd name="connsiteY12" fmla="*/ 3553239 h 5097027"/>
                    <a:gd name="connsiteX13" fmla="*/ 1954695 w 7595152"/>
                    <a:gd name="connsiteY13" fmla="*/ 1789043 h 5097027"/>
                    <a:gd name="connsiteX14" fmla="*/ 4886739 w 7595152"/>
                    <a:gd name="connsiteY14" fmla="*/ 463826 h 5097027"/>
                    <a:gd name="connsiteX15" fmla="*/ 4936435 w 7595152"/>
                    <a:gd name="connsiteY15" fmla="*/ 389282 h 5097027"/>
                    <a:gd name="connsiteX16" fmla="*/ 4944717 w 7595152"/>
                    <a:gd name="connsiteY16" fmla="*/ 173934 h 5097027"/>
                    <a:gd name="connsiteX17" fmla="*/ 4903304 w 7595152"/>
                    <a:gd name="connsiteY17" fmla="*/ 74543 h 5097027"/>
                    <a:gd name="connsiteX18" fmla="*/ 4712804 w 7595152"/>
                    <a:gd name="connsiteY18" fmla="*/ 0 h 5097027"/>
                    <a:gd name="connsiteX19" fmla="*/ 4596848 w 7595152"/>
                    <a:gd name="connsiteY19" fmla="*/ 24847 h 5097027"/>
                    <a:gd name="connsiteX20" fmla="*/ 49695 w 7595152"/>
                    <a:gd name="connsiteY20" fmla="*/ 2020956 h 5097027"/>
                    <a:gd name="connsiteX21" fmla="*/ 0 w 7595152"/>
                    <a:gd name="connsiteY21" fmla="*/ 2128630 h 5097027"/>
                    <a:gd name="connsiteX22" fmla="*/ 107674 w 7595152"/>
                    <a:gd name="connsiteY22" fmla="*/ 2459934 h 5097027"/>
                    <a:gd name="connsiteX23" fmla="*/ 207065 w 7595152"/>
                    <a:gd name="connsiteY23" fmla="*/ 2542760 h 5097027"/>
                    <a:gd name="connsiteX0" fmla="*/ 207065 w 7595152"/>
                    <a:gd name="connsiteY0" fmla="*/ 2542760 h 5100475"/>
                    <a:gd name="connsiteX1" fmla="*/ 1573695 w 7595152"/>
                    <a:gd name="connsiteY1" fmla="*/ 1996108 h 5100475"/>
                    <a:gd name="connsiteX2" fmla="*/ 3412435 w 7595152"/>
                    <a:gd name="connsiteY2" fmla="*/ 3892826 h 5100475"/>
                    <a:gd name="connsiteX3" fmla="*/ 2261152 w 7595152"/>
                    <a:gd name="connsiteY3" fmla="*/ 4646543 h 5100475"/>
                    <a:gd name="connsiteX4" fmla="*/ 2236305 w 7595152"/>
                    <a:gd name="connsiteY4" fmla="*/ 4762500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 name="connsiteX0" fmla="*/ 207065 w 7595152"/>
                    <a:gd name="connsiteY0" fmla="*/ 2542760 h 5100475"/>
                    <a:gd name="connsiteX1" fmla="*/ 1573695 w 7595152"/>
                    <a:gd name="connsiteY1" fmla="*/ 1996108 h 5100475"/>
                    <a:gd name="connsiteX2" fmla="*/ 3412435 w 7595152"/>
                    <a:gd name="connsiteY2" fmla="*/ 3892826 h 5100475"/>
                    <a:gd name="connsiteX3" fmla="*/ 2347081 w 7595152"/>
                    <a:gd name="connsiteY3" fmla="*/ 4593177 h 5100475"/>
                    <a:gd name="connsiteX4" fmla="*/ 2236305 w 7595152"/>
                    <a:gd name="connsiteY4" fmla="*/ 4762500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 name="connsiteX0" fmla="*/ 207065 w 7595152"/>
                    <a:gd name="connsiteY0" fmla="*/ 2542760 h 5100475"/>
                    <a:gd name="connsiteX1" fmla="*/ 1573695 w 7595152"/>
                    <a:gd name="connsiteY1" fmla="*/ 1996108 h 5100475"/>
                    <a:gd name="connsiteX2" fmla="*/ 3412435 w 7595152"/>
                    <a:gd name="connsiteY2" fmla="*/ 3892826 h 5100475"/>
                    <a:gd name="connsiteX3" fmla="*/ 2347081 w 7595152"/>
                    <a:gd name="connsiteY3" fmla="*/ 4593177 h 5100475"/>
                    <a:gd name="connsiteX4" fmla="*/ 2328844 w 7595152"/>
                    <a:gd name="connsiteY4" fmla="*/ 4795853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95152" h="5100475">
                      <a:moveTo>
                        <a:pt x="207065" y="2542760"/>
                      </a:moveTo>
                      <a:lnTo>
                        <a:pt x="1573695" y="1996108"/>
                      </a:lnTo>
                      <a:lnTo>
                        <a:pt x="3412435" y="3892826"/>
                      </a:lnTo>
                      <a:lnTo>
                        <a:pt x="2347081" y="4593177"/>
                      </a:lnTo>
                      <a:lnTo>
                        <a:pt x="2328844" y="4795853"/>
                      </a:lnTo>
                      <a:lnTo>
                        <a:pt x="2504854" y="5097027"/>
                      </a:lnTo>
                      <a:lnTo>
                        <a:pt x="2708493" y="5100475"/>
                      </a:lnTo>
                      <a:lnTo>
                        <a:pt x="7570304" y="1755913"/>
                      </a:lnTo>
                      <a:lnTo>
                        <a:pt x="7595152" y="1565413"/>
                      </a:lnTo>
                      <a:lnTo>
                        <a:pt x="7504043" y="1383195"/>
                      </a:lnTo>
                      <a:lnTo>
                        <a:pt x="7338391" y="1308652"/>
                      </a:lnTo>
                      <a:lnTo>
                        <a:pt x="7197587" y="1350065"/>
                      </a:lnTo>
                      <a:lnTo>
                        <a:pt x="3876261" y="3553239"/>
                      </a:lnTo>
                      <a:lnTo>
                        <a:pt x="1954695" y="1789043"/>
                      </a:lnTo>
                      <a:lnTo>
                        <a:pt x="4886739" y="463826"/>
                      </a:lnTo>
                      <a:lnTo>
                        <a:pt x="4936435" y="389282"/>
                      </a:lnTo>
                      <a:lnTo>
                        <a:pt x="4944717" y="173934"/>
                      </a:lnTo>
                      <a:lnTo>
                        <a:pt x="4903304" y="74543"/>
                      </a:lnTo>
                      <a:lnTo>
                        <a:pt x="4712804" y="0"/>
                      </a:lnTo>
                      <a:lnTo>
                        <a:pt x="4596848" y="24847"/>
                      </a:lnTo>
                      <a:lnTo>
                        <a:pt x="49695" y="2020956"/>
                      </a:lnTo>
                      <a:lnTo>
                        <a:pt x="0" y="2128630"/>
                      </a:lnTo>
                      <a:lnTo>
                        <a:pt x="107674" y="2459934"/>
                      </a:lnTo>
                      <a:lnTo>
                        <a:pt x="207065" y="254276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49" name="フリーフォーム: 図形 148">
                  <a:extLst>
                    <a:ext uri="{FF2B5EF4-FFF2-40B4-BE49-F238E27FC236}">
                      <a16:creationId xmlns:a16="http://schemas.microsoft.com/office/drawing/2014/main" id="{D3374012-F390-1F96-88DF-154244BD7BC3}"/>
                    </a:ext>
                  </a:extLst>
                </p:cNvPr>
                <p:cNvSpPr/>
                <p:nvPr/>
              </p:nvSpPr>
              <p:spPr>
                <a:xfrm>
                  <a:off x="1521744" y="1825082"/>
                  <a:ext cx="2025733" cy="1972854"/>
                </a:xfrm>
                <a:custGeom>
                  <a:avLst/>
                  <a:gdLst>
                    <a:gd name="connsiteX0" fmla="*/ 0 w 2029557"/>
                    <a:gd name="connsiteY0" fmla="*/ 0 h 1985596"/>
                    <a:gd name="connsiteX1" fmla="*/ 249115 w 2029557"/>
                    <a:gd name="connsiteY1" fmla="*/ 197827 h 1985596"/>
                    <a:gd name="connsiteX2" fmla="*/ 1905000 w 2029557"/>
                    <a:gd name="connsiteY2" fmla="*/ 1861039 h 1985596"/>
                    <a:gd name="connsiteX3" fmla="*/ 2029557 w 2029557"/>
                    <a:gd name="connsiteY3" fmla="*/ 1985596 h 1985596"/>
                  </a:gdLst>
                  <a:ahLst/>
                  <a:cxnLst>
                    <a:cxn ang="0">
                      <a:pos x="connsiteX0" y="connsiteY0"/>
                    </a:cxn>
                    <a:cxn ang="0">
                      <a:pos x="connsiteX1" y="connsiteY1"/>
                    </a:cxn>
                    <a:cxn ang="0">
                      <a:pos x="connsiteX2" y="connsiteY2"/>
                    </a:cxn>
                    <a:cxn ang="0">
                      <a:pos x="connsiteX3" y="connsiteY3"/>
                    </a:cxn>
                  </a:cxnLst>
                  <a:rect l="l" t="t" r="r" b="b"/>
                  <a:pathLst>
                    <a:path w="2029557" h="1985596">
                      <a:moveTo>
                        <a:pt x="0" y="0"/>
                      </a:moveTo>
                      <a:lnTo>
                        <a:pt x="249115" y="197827"/>
                      </a:lnTo>
                      <a:lnTo>
                        <a:pt x="1905000" y="1861039"/>
                      </a:lnTo>
                      <a:lnTo>
                        <a:pt x="2029557" y="1985596"/>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50" name="フリーフォーム: 図形 149">
                  <a:extLst>
                    <a:ext uri="{FF2B5EF4-FFF2-40B4-BE49-F238E27FC236}">
                      <a16:creationId xmlns:a16="http://schemas.microsoft.com/office/drawing/2014/main" id="{EB14591A-AEAC-D548-4BC6-8E30AF3D4B47}"/>
                    </a:ext>
                  </a:extLst>
                </p:cNvPr>
                <p:cNvSpPr/>
                <p:nvPr/>
              </p:nvSpPr>
              <p:spPr>
                <a:xfrm>
                  <a:off x="67750" y="2014243"/>
                  <a:ext cx="194784" cy="513235"/>
                </a:xfrm>
                <a:custGeom>
                  <a:avLst/>
                  <a:gdLst>
                    <a:gd name="connsiteX0" fmla="*/ 0 w 190500"/>
                    <a:gd name="connsiteY0" fmla="*/ 0 h 505810"/>
                    <a:gd name="connsiteX1" fmla="*/ 118242 w 190500"/>
                    <a:gd name="connsiteY1" fmla="*/ 151086 h 505810"/>
                    <a:gd name="connsiteX2" fmla="*/ 157655 w 190500"/>
                    <a:gd name="connsiteY2" fmla="*/ 289034 h 505810"/>
                    <a:gd name="connsiteX3" fmla="*/ 190500 w 190500"/>
                    <a:gd name="connsiteY3" fmla="*/ 505810 h 505810"/>
                  </a:gdLst>
                  <a:ahLst/>
                  <a:cxnLst>
                    <a:cxn ang="0">
                      <a:pos x="connsiteX0" y="connsiteY0"/>
                    </a:cxn>
                    <a:cxn ang="0">
                      <a:pos x="connsiteX1" y="connsiteY1"/>
                    </a:cxn>
                    <a:cxn ang="0">
                      <a:pos x="connsiteX2" y="connsiteY2"/>
                    </a:cxn>
                    <a:cxn ang="0">
                      <a:pos x="connsiteX3" y="connsiteY3"/>
                    </a:cxn>
                  </a:cxnLst>
                  <a:rect l="l" t="t" r="r" b="b"/>
                  <a:pathLst>
                    <a:path w="190500" h="505810">
                      <a:moveTo>
                        <a:pt x="0" y="0"/>
                      </a:moveTo>
                      <a:lnTo>
                        <a:pt x="118242" y="151086"/>
                      </a:lnTo>
                      <a:lnTo>
                        <a:pt x="157655" y="289034"/>
                      </a:lnTo>
                      <a:lnTo>
                        <a:pt x="190500" y="50581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151" name="直線コネクタ 150">
                  <a:extLst>
                    <a:ext uri="{FF2B5EF4-FFF2-40B4-BE49-F238E27FC236}">
                      <a16:creationId xmlns:a16="http://schemas.microsoft.com/office/drawing/2014/main" id="{81DD3BDC-8A86-B5AE-716E-7B9D8DB445BE}"/>
                    </a:ext>
                  </a:extLst>
                </p:cNvPr>
                <p:cNvCxnSpPr>
                  <a:stCxn id="148" idx="17"/>
                  <a:endCxn id="150" idx="1"/>
                </p:cNvCxnSpPr>
                <p:nvPr/>
              </p:nvCxnSpPr>
              <p:spPr>
                <a:xfrm flipH="1">
                  <a:off x="188651" y="74545"/>
                  <a:ext cx="4714653" cy="2093002"/>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18B13348-3C84-8455-A0B6-4925E552C06D}"/>
                    </a:ext>
                  </a:extLst>
                </p:cNvPr>
                <p:cNvCxnSpPr>
                  <a:stCxn id="148" idx="16"/>
                  <a:endCxn id="150" idx="2"/>
                </p:cNvCxnSpPr>
                <p:nvPr/>
              </p:nvCxnSpPr>
              <p:spPr>
                <a:xfrm flipH="1">
                  <a:off x="228950" y="173939"/>
                  <a:ext cx="4715767" cy="213358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フリーフォーム: 図形 152">
                  <a:extLst>
                    <a:ext uri="{FF2B5EF4-FFF2-40B4-BE49-F238E27FC236}">
                      <a16:creationId xmlns:a16="http://schemas.microsoft.com/office/drawing/2014/main" id="{CA6C91E6-3D37-EC56-7A2C-0A81814097DE}"/>
                    </a:ext>
                  </a:extLst>
                </p:cNvPr>
                <p:cNvSpPr/>
                <p:nvPr/>
              </p:nvSpPr>
              <p:spPr>
                <a:xfrm>
                  <a:off x="2508835" y="4514733"/>
                  <a:ext cx="308742" cy="536655"/>
                </a:xfrm>
                <a:custGeom>
                  <a:avLst/>
                  <a:gdLst>
                    <a:gd name="connsiteX0" fmla="*/ 0 w 367862"/>
                    <a:gd name="connsiteY0" fmla="*/ 0 h 505810"/>
                    <a:gd name="connsiteX1" fmla="*/ 236483 w 367862"/>
                    <a:gd name="connsiteY1" fmla="*/ 72258 h 505810"/>
                    <a:gd name="connsiteX2" fmla="*/ 348155 w 367862"/>
                    <a:gd name="connsiteY2" fmla="*/ 183931 h 505810"/>
                    <a:gd name="connsiteX3" fmla="*/ 367862 w 367862"/>
                    <a:gd name="connsiteY3" fmla="*/ 505810 h 505810"/>
                    <a:gd name="connsiteX0" fmla="*/ 0 w 367862"/>
                    <a:gd name="connsiteY0" fmla="*/ 0 h 505810"/>
                    <a:gd name="connsiteX1" fmla="*/ 236483 w 367862"/>
                    <a:gd name="connsiteY1" fmla="*/ 72258 h 505810"/>
                    <a:gd name="connsiteX2" fmla="*/ 361293 w 367862"/>
                    <a:gd name="connsiteY2" fmla="*/ 229914 h 505810"/>
                    <a:gd name="connsiteX3" fmla="*/ 367862 w 367862"/>
                    <a:gd name="connsiteY3" fmla="*/ 505810 h 505810"/>
                    <a:gd name="connsiteX0" fmla="*/ 0 w 387569"/>
                    <a:gd name="connsiteY0" fmla="*/ 0 h 505810"/>
                    <a:gd name="connsiteX1" fmla="*/ 236483 w 387569"/>
                    <a:gd name="connsiteY1" fmla="*/ 72258 h 505810"/>
                    <a:gd name="connsiteX2" fmla="*/ 387569 w 387569"/>
                    <a:gd name="connsiteY2" fmla="*/ 236483 h 505810"/>
                    <a:gd name="connsiteX3" fmla="*/ 367862 w 387569"/>
                    <a:gd name="connsiteY3" fmla="*/ 505810 h 505810"/>
                    <a:gd name="connsiteX0" fmla="*/ 0 w 394138"/>
                    <a:gd name="connsiteY0" fmla="*/ 0 h 505810"/>
                    <a:gd name="connsiteX1" fmla="*/ 236483 w 394138"/>
                    <a:gd name="connsiteY1" fmla="*/ 72258 h 505810"/>
                    <a:gd name="connsiteX2" fmla="*/ 394138 w 394138"/>
                    <a:gd name="connsiteY2" fmla="*/ 262758 h 505810"/>
                    <a:gd name="connsiteX3" fmla="*/ 367862 w 394138"/>
                    <a:gd name="connsiteY3" fmla="*/ 505810 h 505810"/>
                    <a:gd name="connsiteX0" fmla="*/ 0 w 394138"/>
                    <a:gd name="connsiteY0" fmla="*/ 0 h 505810"/>
                    <a:gd name="connsiteX1" fmla="*/ 289034 w 394138"/>
                    <a:gd name="connsiteY1" fmla="*/ 105103 h 505810"/>
                    <a:gd name="connsiteX2" fmla="*/ 394138 w 394138"/>
                    <a:gd name="connsiteY2" fmla="*/ 262758 h 505810"/>
                    <a:gd name="connsiteX3" fmla="*/ 367862 w 394138"/>
                    <a:gd name="connsiteY3" fmla="*/ 505810 h 505810"/>
                    <a:gd name="connsiteX0" fmla="*/ 0 w 394138"/>
                    <a:gd name="connsiteY0" fmla="*/ 0 h 505810"/>
                    <a:gd name="connsiteX1" fmla="*/ 315310 w 394138"/>
                    <a:gd name="connsiteY1" fmla="*/ 59120 h 505810"/>
                    <a:gd name="connsiteX2" fmla="*/ 394138 w 394138"/>
                    <a:gd name="connsiteY2" fmla="*/ 262758 h 505810"/>
                    <a:gd name="connsiteX3" fmla="*/ 367862 w 394138"/>
                    <a:gd name="connsiteY3" fmla="*/ 505810 h 505810"/>
                    <a:gd name="connsiteX0" fmla="*/ 0 w 394138"/>
                    <a:gd name="connsiteY0" fmla="*/ 0 h 505810"/>
                    <a:gd name="connsiteX1" fmla="*/ 335017 w 394138"/>
                    <a:gd name="connsiteY1" fmla="*/ 72258 h 505810"/>
                    <a:gd name="connsiteX2" fmla="*/ 394138 w 394138"/>
                    <a:gd name="connsiteY2" fmla="*/ 262758 h 505810"/>
                    <a:gd name="connsiteX3" fmla="*/ 367862 w 394138"/>
                    <a:gd name="connsiteY3" fmla="*/ 505810 h 505810"/>
                    <a:gd name="connsiteX0" fmla="*/ 0 w 308742"/>
                    <a:gd name="connsiteY0" fmla="*/ 0 h 525517"/>
                    <a:gd name="connsiteX1" fmla="*/ 249621 w 308742"/>
                    <a:gd name="connsiteY1" fmla="*/ 91965 h 525517"/>
                    <a:gd name="connsiteX2" fmla="*/ 308742 w 308742"/>
                    <a:gd name="connsiteY2" fmla="*/ 282465 h 525517"/>
                    <a:gd name="connsiteX3" fmla="*/ 282466 w 308742"/>
                    <a:gd name="connsiteY3" fmla="*/ 525517 h 525517"/>
                  </a:gdLst>
                  <a:ahLst/>
                  <a:cxnLst>
                    <a:cxn ang="0">
                      <a:pos x="connsiteX0" y="connsiteY0"/>
                    </a:cxn>
                    <a:cxn ang="0">
                      <a:pos x="connsiteX1" y="connsiteY1"/>
                    </a:cxn>
                    <a:cxn ang="0">
                      <a:pos x="connsiteX2" y="connsiteY2"/>
                    </a:cxn>
                    <a:cxn ang="0">
                      <a:pos x="connsiteX3" y="connsiteY3"/>
                    </a:cxn>
                  </a:cxnLst>
                  <a:rect l="l" t="t" r="r" b="b"/>
                  <a:pathLst>
                    <a:path w="308742" h="525517">
                      <a:moveTo>
                        <a:pt x="0" y="0"/>
                      </a:moveTo>
                      <a:lnTo>
                        <a:pt x="249621" y="91965"/>
                      </a:lnTo>
                      <a:lnTo>
                        <a:pt x="308742" y="282465"/>
                      </a:lnTo>
                      <a:lnTo>
                        <a:pt x="282466" y="525517"/>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154" name="直線コネクタ 153">
                  <a:extLst>
                    <a:ext uri="{FF2B5EF4-FFF2-40B4-BE49-F238E27FC236}">
                      <a16:creationId xmlns:a16="http://schemas.microsoft.com/office/drawing/2014/main" id="{EB1F364F-C157-C1B3-9F48-3BE963B1FA96}"/>
                    </a:ext>
                  </a:extLst>
                </p:cNvPr>
                <p:cNvCxnSpPr>
                  <a:stCxn id="148" idx="9"/>
                  <a:endCxn id="153" idx="1"/>
                </p:cNvCxnSpPr>
                <p:nvPr/>
              </p:nvCxnSpPr>
              <p:spPr>
                <a:xfrm flipH="1">
                  <a:off x="2758456" y="1383236"/>
                  <a:ext cx="4745587" cy="322541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直線コネクタ 154">
                  <a:extLst>
                    <a:ext uri="{FF2B5EF4-FFF2-40B4-BE49-F238E27FC236}">
                      <a16:creationId xmlns:a16="http://schemas.microsoft.com/office/drawing/2014/main" id="{9F37CDAD-C086-61C4-A118-DBFC4C9BFACB}"/>
                    </a:ext>
                  </a:extLst>
                </p:cNvPr>
                <p:cNvCxnSpPr>
                  <a:stCxn id="148" idx="8"/>
                  <a:endCxn id="153" idx="2"/>
                </p:cNvCxnSpPr>
                <p:nvPr/>
              </p:nvCxnSpPr>
              <p:spPr>
                <a:xfrm flipH="1">
                  <a:off x="2817577" y="1565459"/>
                  <a:ext cx="4777575" cy="3237725"/>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フリーフォーム: 図形 155">
                  <a:extLst>
                    <a:ext uri="{FF2B5EF4-FFF2-40B4-BE49-F238E27FC236}">
                      <a16:creationId xmlns:a16="http://schemas.microsoft.com/office/drawing/2014/main" id="{A8330FF4-C853-78CF-AB1C-129740943DC4}"/>
                    </a:ext>
                  </a:extLst>
                </p:cNvPr>
                <p:cNvSpPr/>
                <p:nvPr/>
              </p:nvSpPr>
              <p:spPr>
                <a:xfrm>
                  <a:off x="3418321" y="3558979"/>
                  <a:ext cx="476904" cy="305365"/>
                </a:xfrm>
                <a:custGeom>
                  <a:avLst/>
                  <a:gdLst>
                    <a:gd name="connsiteX0" fmla="*/ 476250 w 476250"/>
                    <a:gd name="connsiteY0" fmla="*/ 0 h 305802"/>
                    <a:gd name="connsiteX1" fmla="*/ 135355 w 476250"/>
                    <a:gd name="connsiteY1" fmla="*/ 220579 h 305802"/>
                    <a:gd name="connsiteX2" fmla="*/ 110289 w 476250"/>
                    <a:gd name="connsiteY2" fmla="*/ 205539 h 305802"/>
                    <a:gd name="connsiteX3" fmla="*/ 0 w 476250"/>
                    <a:gd name="connsiteY3" fmla="*/ 305802 h 305802"/>
                  </a:gdLst>
                  <a:ahLst/>
                  <a:cxnLst>
                    <a:cxn ang="0">
                      <a:pos x="connsiteX0" y="connsiteY0"/>
                    </a:cxn>
                    <a:cxn ang="0">
                      <a:pos x="connsiteX1" y="connsiteY1"/>
                    </a:cxn>
                    <a:cxn ang="0">
                      <a:pos x="connsiteX2" y="connsiteY2"/>
                    </a:cxn>
                    <a:cxn ang="0">
                      <a:pos x="connsiteX3" y="connsiteY3"/>
                    </a:cxn>
                  </a:cxnLst>
                  <a:rect l="l" t="t" r="r" b="b"/>
                  <a:pathLst>
                    <a:path w="476250" h="305802">
                      <a:moveTo>
                        <a:pt x="476250" y="0"/>
                      </a:moveTo>
                      <a:lnTo>
                        <a:pt x="135355" y="220579"/>
                      </a:lnTo>
                      <a:lnTo>
                        <a:pt x="110289" y="205539"/>
                      </a:lnTo>
                      <a:lnTo>
                        <a:pt x="0" y="305802"/>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57" name="フリーフォーム: 図形 156">
                  <a:extLst>
                    <a:ext uri="{FF2B5EF4-FFF2-40B4-BE49-F238E27FC236}">
                      <a16:creationId xmlns:a16="http://schemas.microsoft.com/office/drawing/2014/main" id="{466A259A-39CD-AAB8-413D-1922CDDE268F}"/>
                    </a:ext>
                  </a:extLst>
                </p:cNvPr>
                <p:cNvSpPr/>
                <p:nvPr/>
              </p:nvSpPr>
              <p:spPr>
                <a:xfrm>
                  <a:off x="1529098" y="1744617"/>
                  <a:ext cx="1989100" cy="2016816"/>
                </a:xfrm>
                <a:custGeom>
                  <a:avLst/>
                  <a:gdLst>
                    <a:gd name="connsiteX0" fmla="*/ 0 w 1992924"/>
                    <a:gd name="connsiteY0" fmla="*/ 0 h 2029558"/>
                    <a:gd name="connsiteX1" fmla="*/ 263770 w 1992924"/>
                    <a:gd name="connsiteY1" fmla="*/ 153865 h 2029558"/>
                    <a:gd name="connsiteX2" fmla="*/ 1992924 w 1992924"/>
                    <a:gd name="connsiteY2" fmla="*/ 1890346 h 2029558"/>
                    <a:gd name="connsiteX3" fmla="*/ 1992924 w 1992924"/>
                    <a:gd name="connsiteY3" fmla="*/ 2029558 h 2029558"/>
                  </a:gdLst>
                  <a:ahLst/>
                  <a:cxnLst>
                    <a:cxn ang="0">
                      <a:pos x="connsiteX0" y="connsiteY0"/>
                    </a:cxn>
                    <a:cxn ang="0">
                      <a:pos x="connsiteX1" y="connsiteY1"/>
                    </a:cxn>
                    <a:cxn ang="0">
                      <a:pos x="connsiteX2" y="connsiteY2"/>
                    </a:cxn>
                    <a:cxn ang="0">
                      <a:pos x="connsiteX3" y="connsiteY3"/>
                    </a:cxn>
                  </a:cxnLst>
                  <a:rect l="l" t="t" r="r" b="b"/>
                  <a:pathLst>
                    <a:path w="1992924" h="2029558">
                      <a:moveTo>
                        <a:pt x="0" y="0"/>
                      </a:moveTo>
                      <a:lnTo>
                        <a:pt x="263770" y="153865"/>
                      </a:lnTo>
                      <a:lnTo>
                        <a:pt x="1992924" y="1890346"/>
                      </a:lnTo>
                      <a:lnTo>
                        <a:pt x="1992924" y="2029558"/>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sp>
            <p:nvSpPr>
              <p:cNvPr id="147" name="フリーフォーム: 図形 146">
                <a:extLst>
                  <a:ext uri="{FF2B5EF4-FFF2-40B4-BE49-F238E27FC236}">
                    <a16:creationId xmlns:a16="http://schemas.microsoft.com/office/drawing/2014/main" id="{7D047D94-F946-3BB1-005E-8C0F449CB0E1}"/>
                  </a:ext>
                </a:extLst>
              </p:cNvPr>
              <p:cNvSpPr/>
              <p:nvPr/>
            </p:nvSpPr>
            <p:spPr>
              <a:xfrm>
                <a:off x="1479972" y="1540151"/>
                <a:ext cx="496303" cy="451184"/>
              </a:xfrm>
              <a:custGeom>
                <a:avLst/>
                <a:gdLst>
                  <a:gd name="connsiteX0" fmla="*/ 496303 w 496303"/>
                  <a:gd name="connsiteY0" fmla="*/ 220579 h 451184"/>
                  <a:gd name="connsiteX1" fmla="*/ 315829 w 496303"/>
                  <a:gd name="connsiteY1" fmla="*/ 0 h 451184"/>
                  <a:gd name="connsiteX2" fmla="*/ 35092 w 496303"/>
                  <a:gd name="connsiteY2" fmla="*/ 100263 h 451184"/>
                  <a:gd name="connsiteX3" fmla="*/ 0 w 496303"/>
                  <a:gd name="connsiteY3" fmla="*/ 145382 h 451184"/>
                  <a:gd name="connsiteX4" fmla="*/ 45119 w 496303"/>
                  <a:gd name="connsiteY4" fmla="*/ 205540 h 451184"/>
                  <a:gd name="connsiteX5" fmla="*/ 45119 w 496303"/>
                  <a:gd name="connsiteY5" fmla="*/ 451184 h 4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303" h="451184">
                    <a:moveTo>
                      <a:pt x="496303" y="220579"/>
                    </a:moveTo>
                    <a:lnTo>
                      <a:pt x="315829" y="0"/>
                    </a:lnTo>
                    <a:lnTo>
                      <a:pt x="35092" y="100263"/>
                    </a:lnTo>
                    <a:lnTo>
                      <a:pt x="0" y="145382"/>
                    </a:lnTo>
                    <a:lnTo>
                      <a:pt x="45119" y="205540"/>
                    </a:lnTo>
                    <a:lnTo>
                      <a:pt x="45119" y="451184"/>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29" name="グループ化 128">
              <a:extLst>
                <a:ext uri="{FF2B5EF4-FFF2-40B4-BE49-F238E27FC236}">
                  <a16:creationId xmlns:a16="http://schemas.microsoft.com/office/drawing/2014/main" id="{3C82C985-5FC2-E222-5CFF-AD2ABE10A7BA}"/>
                </a:ext>
              </a:extLst>
            </p:cNvPr>
            <p:cNvGrpSpPr/>
            <p:nvPr/>
          </p:nvGrpSpPr>
          <p:grpSpPr>
            <a:xfrm>
              <a:off x="3963865" y="494045"/>
              <a:ext cx="2430444" cy="1774162"/>
              <a:chOff x="3963865" y="494045"/>
              <a:chExt cx="2430444" cy="1774162"/>
            </a:xfrm>
            <a:grpFill/>
          </p:grpSpPr>
          <p:sp>
            <p:nvSpPr>
              <p:cNvPr id="144" name="フリーフォーム: 図形 143">
                <a:extLst>
                  <a:ext uri="{FF2B5EF4-FFF2-40B4-BE49-F238E27FC236}">
                    <a16:creationId xmlns:a16="http://schemas.microsoft.com/office/drawing/2014/main" id="{8939A7EA-B858-1476-573E-FCDE879F13E5}"/>
                  </a:ext>
                </a:extLst>
              </p:cNvPr>
              <p:cNvSpPr/>
              <p:nvPr/>
            </p:nvSpPr>
            <p:spPr>
              <a:xfrm>
                <a:off x="3965958" y="494045"/>
                <a:ext cx="2428351" cy="1774162"/>
              </a:xfrm>
              <a:custGeom>
                <a:avLst/>
                <a:gdLst>
                  <a:gd name="connsiteX0" fmla="*/ 0 w 2394857"/>
                  <a:gd name="connsiteY0" fmla="*/ 122464 h 1796143"/>
                  <a:gd name="connsiteX1" fmla="*/ 299357 w 2394857"/>
                  <a:gd name="connsiteY1" fmla="*/ 0 h 1796143"/>
                  <a:gd name="connsiteX2" fmla="*/ 2394857 w 2394857"/>
                  <a:gd name="connsiteY2" fmla="*/ 1455964 h 1796143"/>
                  <a:gd name="connsiteX3" fmla="*/ 2000250 w 2394857"/>
                  <a:gd name="connsiteY3" fmla="*/ 1700893 h 1796143"/>
                  <a:gd name="connsiteX4" fmla="*/ 1877786 w 2394857"/>
                  <a:gd name="connsiteY4" fmla="*/ 1796143 h 1796143"/>
                  <a:gd name="connsiteX5" fmla="*/ 108857 w 2394857"/>
                  <a:gd name="connsiteY5" fmla="*/ 367393 h 1796143"/>
                  <a:gd name="connsiteX6" fmla="*/ 0 w 2394857"/>
                  <a:gd name="connsiteY6" fmla="*/ 122464 h 1796143"/>
                  <a:gd name="connsiteX0" fmla="*/ 0 w 2394857"/>
                  <a:gd name="connsiteY0" fmla="*/ 122464 h 1796143"/>
                  <a:gd name="connsiteX1" fmla="*/ 299357 w 2394857"/>
                  <a:gd name="connsiteY1" fmla="*/ 0 h 1796143"/>
                  <a:gd name="connsiteX2" fmla="*/ 2394857 w 2394857"/>
                  <a:gd name="connsiteY2" fmla="*/ 1455964 h 1796143"/>
                  <a:gd name="connsiteX3" fmla="*/ 2000250 w 2394857"/>
                  <a:gd name="connsiteY3" fmla="*/ 1700893 h 1796143"/>
                  <a:gd name="connsiteX4" fmla="*/ 1877786 w 2394857"/>
                  <a:gd name="connsiteY4" fmla="*/ 1796143 h 1796143"/>
                  <a:gd name="connsiteX5" fmla="*/ 27214 w 2394857"/>
                  <a:gd name="connsiteY5" fmla="*/ 394607 h 1796143"/>
                  <a:gd name="connsiteX6" fmla="*/ 0 w 2394857"/>
                  <a:gd name="connsiteY6" fmla="*/ 122464 h 179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4857" h="1796143">
                    <a:moveTo>
                      <a:pt x="0" y="122464"/>
                    </a:moveTo>
                    <a:lnTo>
                      <a:pt x="299357" y="0"/>
                    </a:lnTo>
                    <a:lnTo>
                      <a:pt x="2394857" y="1455964"/>
                    </a:lnTo>
                    <a:lnTo>
                      <a:pt x="2000250" y="1700893"/>
                    </a:lnTo>
                    <a:lnTo>
                      <a:pt x="1877786" y="1796143"/>
                    </a:lnTo>
                    <a:lnTo>
                      <a:pt x="27214" y="394607"/>
                    </a:lnTo>
                    <a:lnTo>
                      <a:pt x="0" y="122464"/>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45" name="フリーフォーム: 図形 144">
                <a:extLst>
                  <a:ext uri="{FF2B5EF4-FFF2-40B4-BE49-F238E27FC236}">
                    <a16:creationId xmlns:a16="http://schemas.microsoft.com/office/drawing/2014/main" id="{9CD76DDC-9DE2-58AA-54DC-F0E399E0A983}"/>
                  </a:ext>
                </a:extLst>
              </p:cNvPr>
              <p:cNvSpPr/>
              <p:nvPr/>
            </p:nvSpPr>
            <p:spPr>
              <a:xfrm>
                <a:off x="3963865" y="609182"/>
                <a:ext cx="2117480" cy="1524000"/>
              </a:xfrm>
              <a:custGeom>
                <a:avLst/>
                <a:gdLst>
                  <a:gd name="connsiteX0" fmla="*/ 0 w 2117480"/>
                  <a:gd name="connsiteY0" fmla="*/ 0 h 1524000"/>
                  <a:gd name="connsiteX1" fmla="*/ 234461 w 2117480"/>
                  <a:gd name="connsiteY1" fmla="*/ 51289 h 1524000"/>
                  <a:gd name="connsiteX2" fmla="*/ 2051538 w 2117480"/>
                  <a:gd name="connsiteY2" fmla="*/ 1406770 h 1524000"/>
                  <a:gd name="connsiteX3" fmla="*/ 2117480 w 2117480"/>
                  <a:gd name="connsiteY3" fmla="*/ 1524000 h 1524000"/>
                  <a:gd name="connsiteX4" fmla="*/ 1905000 w 2117480"/>
                  <a:gd name="connsiteY4" fmla="*/ 1458058 h 1524000"/>
                  <a:gd name="connsiteX5" fmla="*/ 109903 w 2117480"/>
                  <a:gd name="connsiteY5" fmla="*/ 131885 h 1524000"/>
                  <a:gd name="connsiteX6" fmla="*/ 0 w 2117480"/>
                  <a:gd name="connsiteY6" fmla="*/ 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480" h="1524000">
                    <a:moveTo>
                      <a:pt x="0" y="0"/>
                    </a:moveTo>
                    <a:lnTo>
                      <a:pt x="234461" y="51289"/>
                    </a:lnTo>
                    <a:lnTo>
                      <a:pt x="2051538" y="1406770"/>
                    </a:lnTo>
                    <a:lnTo>
                      <a:pt x="2117480" y="1524000"/>
                    </a:lnTo>
                    <a:lnTo>
                      <a:pt x="1905000" y="1458058"/>
                    </a:lnTo>
                    <a:lnTo>
                      <a:pt x="109903" y="131885"/>
                    </a:lnTo>
                    <a:lnTo>
                      <a:pt x="0"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30" name="グループ化 129">
              <a:extLst>
                <a:ext uri="{FF2B5EF4-FFF2-40B4-BE49-F238E27FC236}">
                  <a16:creationId xmlns:a16="http://schemas.microsoft.com/office/drawing/2014/main" id="{8F0B5126-6570-84DE-6597-A36FCEBBDE94}"/>
                </a:ext>
              </a:extLst>
            </p:cNvPr>
            <p:cNvGrpSpPr/>
            <p:nvPr/>
          </p:nvGrpSpPr>
          <p:grpSpPr>
            <a:xfrm>
              <a:off x="1817076" y="609182"/>
              <a:ext cx="2366597" cy="1377462"/>
              <a:chOff x="1817076" y="609182"/>
              <a:chExt cx="2322635" cy="1355481"/>
            </a:xfrm>
            <a:grpFill/>
          </p:grpSpPr>
          <p:sp>
            <p:nvSpPr>
              <p:cNvPr id="142" name="フリーフォーム: 図形 141">
                <a:extLst>
                  <a:ext uri="{FF2B5EF4-FFF2-40B4-BE49-F238E27FC236}">
                    <a16:creationId xmlns:a16="http://schemas.microsoft.com/office/drawing/2014/main" id="{0CC75332-0B41-2443-F2B9-0EDE1D8513E0}"/>
                  </a:ext>
                </a:extLst>
              </p:cNvPr>
              <p:cNvSpPr/>
              <p:nvPr/>
            </p:nvSpPr>
            <p:spPr>
              <a:xfrm>
                <a:off x="1817076" y="609182"/>
                <a:ext cx="2322635" cy="1355481"/>
              </a:xfrm>
              <a:custGeom>
                <a:avLst/>
                <a:gdLst>
                  <a:gd name="connsiteX0" fmla="*/ 0 w 2293327"/>
                  <a:gd name="connsiteY0" fmla="*/ 952500 h 1355481"/>
                  <a:gd name="connsiteX1" fmla="*/ 322384 w 2293327"/>
                  <a:gd name="connsiteY1" fmla="*/ 1355481 h 1355481"/>
                  <a:gd name="connsiteX2" fmla="*/ 2198077 w 2293327"/>
                  <a:gd name="connsiteY2" fmla="*/ 505558 h 1355481"/>
                  <a:gd name="connsiteX3" fmla="*/ 2198077 w 2293327"/>
                  <a:gd name="connsiteY3" fmla="*/ 293077 h 1355481"/>
                  <a:gd name="connsiteX4" fmla="*/ 2293327 w 2293327"/>
                  <a:gd name="connsiteY4" fmla="*/ 212481 h 1355481"/>
                  <a:gd name="connsiteX5" fmla="*/ 2044211 w 2293327"/>
                  <a:gd name="connsiteY5" fmla="*/ 0 h 1355481"/>
                  <a:gd name="connsiteX6" fmla="*/ 0 w 2293327"/>
                  <a:gd name="connsiteY6" fmla="*/ 952500 h 1355481"/>
                  <a:gd name="connsiteX0" fmla="*/ 0 w 2293327"/>
                  <a:gd name="connsiteY0" fmla="*/ 952500 h 1355481"/>
                  <a:gd name="connsiteX1" fmla="*/ 153865 w 2293327"/>
                  <a:gd name="connsiteY1" fmla="*/ 1128346 h 1355481"/>
                  <a:gd name="connsiteX2" fmla="*/ 322384 w 2293327"/>
                  <a:gd name="connsiteY2" fmla="*/ 1355481 h 1355481"/>
                  <a:gd name="connsiteX3" fmla="*/ 2198077 w 2293327"/>
                  <a:gd name="connsiteY3" fmla="*/ 505558 h 1355481"/>
                  <a:gd name="connsiteX4" fmla="*/ 2198077 w 2293327"/>
                  <a:gd name="connsiteY4" fmla="*/ 293077 h 1355481"/>
                  <a:gd name="connsiteX5" fmla="*/ 2293327 w 2293327"/>
                  <a:gd name="connsiteY5" fmla="*/ 212481 h 1355481"/>
                  <a:gd name="connsiteX6" fmla="*/ 2044211 w 2293327"/>
                  <a:gd name="connsiteY6" fmla="*/ 0 h 1355481"/>
                  <a:gd name="connsiteX7" fmla="*/ 0 w 2293327"/>
                  <a:gd name="connsiteY7" fmla="*/ 952500 h 1355481"/>
                  <a:gd name="connsiteX0" fmla="*/ 0 w 2293327"/>
                  <a:gd name="connsiteY0" fmla="*/ 952500 h 1355481"/>
                  <a:gd name="connsiteX1" fmla="*/ 146538 w 2293327"/>
                  <a:gd name="connsiteY1" fmla="*/ 1121019 h 1355481"/>
                  <a:gd name="connsiteX2" fmla="*/ 322384 w 2293327"/>
                  <a:gd name="connsiteY2" fmla="*/ 1355481 h 1355481"/>
                  <a:gd name="connsiteX3" fmla="*/ 2198077 w 2293327"/>
                  <a:gd name="connsiteY3" fmla="*/ 505558 h 1355481"/>
                  <a:gd name="connsiteX4" fmla="*/ 2198077 w 2293327"/>
                  <a:gd name="connsiteY4" fmla="*/ 293077 h 1355481"/>
                  <a:gd name="connsiteX5" fmla="*/ 2293327 w 2293327"/>
                  <a:gd name="connsiteY5" fmla="*/ 212481 h 1355481"/>
                  <a:gd name="connsiteX6" fmla="*/ 2044211 w 2293327"/>
                  <a:gd name="connsiteY6" fmla="*/ 0 h 1355481"/>
                  <a:gd name="connsiteX7" fmla="*/ 0 w 2293327"/>
                  <a:gd name="connsiteY7" fmla="*/ 952500 h 1355481"/>
                  <a:gd name="connsiteX0" fmla="*/ 0 w 2293327"/>
                  <a:gd name="connsiteY0" fmla="*/ 952500 h 1355481"/>
                  <a:gd name="connsiteX1" fmla="*/ 36634 w 2293327"/>
                  <a:gd name="connsiteY1" fmla="*/ 1018442 h 1355481"/>
                  <a:gd name="connsiteX2" fmla="*/ 146538 w 2293327"/>
                  <a:gd name="connsiteY2" fmla="*/ 1121019 h 1355481"/>
                  <a:gd name="connsiteX3" fmla="*/ 322384 w 2293327"/>
                  <a:gd name="connsiteY3" fmla="*/ 1355481 h 1355481"/>
                  <a:gd name="connsiteX4" fmla="*/ 2198077 w 2293327"/>
                  <a:gd name="connsiteY4" fmla="*/ 505558 h 1355481"/>
                  <a:gd name="connsiteX5" fmla="*/ 2198077 w 2293327"/>
                  <a:gd name="connsiteY5" fmla="*/ 293077 h 1355481"/>
                  <a:gd name="connsiteX6" fmla="*/ 2293327 w 2293327"/>
                  <a:gd name="connsiteY6" fmla="*/ 212481 h 1355481"/>
                  <a:gd name="connsiteX7" fmla="*/ 2044211 w 2293327"/>
                  <a:gd name="connsiteY7" fmla="*/ 0 h 1355481"/>
                  <a:gd name="connsiteX8" fmla="*/ 0 w 2293327"/>
                  <a:gd name="connsiteY8" fmla="*/ 952500 h 1355481"/>
                  <a:gd name="connsiteX0" fmla="*/ 0 w 2293327"/>
                  <a:gd name="connsiteY0" fmla="*/ 952500 h 1355481"/>
                  <a:gd name="connsiteX1" fmla="*/ 102576 w 2293327"/>
                  <a:gd name="connsiteY1" fmla="*/ 1150327 h 1355481"/>
                  <a:gd name="connsiteX2" fmla="*/ 146538 w 2293327"/>
                  <a:gd name="connsiteY2" fmla="*/ 1121019 h 1355481"/>
                  <a:gd name="connsiteX3" fmla="*/ 322384 w 2293327"/>
                  <a:gd name="connsiteY3" fmla="*/ 1355481 h 1355481"/>
                  <a:gd name="connsiteX4" fmla="*/ 2198077 w 2293327"/>
                  <a:gd name="connsiteY4" fmla="*/ 505558 h 1355481"/>
                  <a:gd name="connsiteX5" fmla="*/ 2198077 w 2293327"/>
                  <a:gd name="connsiteY5" fmla="*/ 293077 h 1355481"/>
                  <a:gd name="connsiteX6" fmla="*/ 2293327 w 2293327"/>
                  <a:gd name="connsiteY6" fmla="*/ 212481 h 1355481"/>
                  <a:gd name="connsiteX7" fmla="*/ 2044211 w 2293327"/>
                  <a:gd name="connsiteY7" fmla="*/ 0 h 1355481"/>
                  <a:gd name="connsiteX8" fmla="*/ 0 w 2293327"/>
                  <a:gd name="connsiteY8" fmla="*/ 952500 h 1355481"/>
                  <a:gd name="connsiteX0" fmla="*/ 0 w 2322635"/>
                  <a:gd name="connsiteY0" fmla="*/ 967154 h 1355481"/>
                  <a:gd name="connsiteX1" fmla="*/ 131884 w 2322635"/>
                  <a:gd name="connsiteY1" fmla="*/ 1150327 h 1355481"/>
                  <a:gd name="connsiteX2" fmla="*/ 175846 w 2322635"/>
                  <a:gd name="connsiteY2" fmla="*/ 1121019 h 1355481"/>
                  <a:gd name="connsiteX3" fmla="*/ 351692 w 2322635"/>
                  <a:gd name="connsiteY3" fmla="*/ 1355481 h 1355481"/>
                  <a:gd name="connsiteX4" fmla="*/ 2227385 w 2322635"/>
                  <a:gd name="connsiteY4" fmla="*/ 505558 h 1355481"/>
                  <a:gd name="connsiteX5" fmla="*/ 2227385 w 2322635"/>
                  <a:gd name="connsiteY5" fmla="*/ 293077 h 1355481"/>
                  <a:gd name="connsiteX6" fmla="*/ 2322635 w 2322635"/>
                  <a:gd name="connsiteY6" fmla="*/ 212481 h 1355481"/>
                  <a:gd name="connsiteX7" fmla="*/ 2073519 w 2322635"/>
                  <a:gd name="connsiteY7" fmla="*/ 0 h 1355481"/>
                  <a:gd name="connsiteX8" fmla="*/ 0 w 2322635"/>
                  <a:gd name="connsiteY8" fmla="*/ 967154 h 135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635" h="1355481">
                    <a:moveTo>
                      <a:pt x="0" y="967154"/>
                    </a:moveTo>
                    <a:lnTo>
                      <a:pt x="131884" y="1150327"/>
                    </a:lnTo>
                    <a:lnTo>
                      <a:pt x="175846" y="1121019"/>
                    </a:lnTo>
                    <a:lnTo>
                      <a:pt x="351692" y="1355481"/>
                    </a:lnTo>
                    <a:lnTo>
                      <a:pt x="2227385" y="505558"/>
                    </a:lnTo>
                    <a:lnTo>
                      <a:pt x="2227385" y="293077"/>
                    </a:lnTo>
                    <a:lnTo>
                      <a:pt x="2322635" y="212481"/>
                    </a:lnTo>
                    <a:lnTo>
                      <a:pt x="2073519" y="0"/>
                    </a:lnTo>
                    <a:lnTo>
                      <a:pt x="0" y="967154"/>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43" name="フリーフォーム: 図形 142">
                <a:extLst>
                  <a:ext uri="{FF2B5EF4-FFF2-40B4-BE49-F238E27FC236}">
                    <a16:creationId xmlns:a16="http://schemas.microsoft.com/office/drawing/2014/main" id="{E5BDAAD3-D524-04E2-0855-7530185A64FE}"/>
                  </a:ext>
                </a:extLst>
              </p:cNvPr>
              <p:cNvSpPr/>
              <p:nvPr/>
            </p:nvSpPr>
            <p:spPr>
              <a:xfrm>
                <a:off x="1970941" y="836317"/>
                <a:ext cx="2154116" cy="952500"/>
              </a:xfrm>
              <a:custGeom>
                <a:avLst/>
                <a:gdLst>
                  <a:gd name="connsiteX0" fmla="*/ 0 w 2154116"/>
                  <a:gd name="connsiteY0" fmla="*/ 952500 h 952500"/>
                  <a:gd name="connsiteX1" fmla="*/ 263770 w 2154116"/>
                  <a:gd name="connsiteY1" fmla="*/ 915865 h 952500"/>
                  <a:gd name="connsiteX2" fmla="*/ 1992924 w 2154116"/>
                  <a:gd name="connsiteY2" fmla="*/ 153865 h 952500"/>
                  <a:gd name="connsiteX3" fmla="*/ 2154116 w 2154116"/>
                  <a:gd name="connsiteY3" fmla="*/ 0 h 952500"/>
                  <a:gd name="connsiteX4" fmla="*/ 1948962 w 2154116"/>
                  <a:gd name="connsiteY4" fmla="*/ 7327 h 952500"/>
                  <a:gd name="connsiteX5" fmla="*/ 58616 w 2154116"/>
                  <a:gd name="connsiteY5" fmla="*/ 820615 h 952500"/>
                  <a:gd name="connsiteX6" fmla="*/ 0 w 2154116"/>
                  <a:gd name="connsiteY6" fmla="*/ 95250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4116" h="952500">
                    <a:moveTo>
                      <a:pt x="0" y="952500"/>
                    </a:moveTo>
                    <a:lnTo>
                      <a:pt x="263770" y="915865"/>
                    </a:lnTo>
                    <a:lnTo>
                      <a:pt x="1992924" y="153865"/>
                    </a:lnTo>
                    <a:lnTo>
                      <a:pt x="2154116" y="0"/>
                    </a:lnTo>
                    <a:lnTo>
                      <a:pt x="1948962" y="7327"/>
                    </a:lnTo>
                    <a:lnTo>
                      <a:pt x="58616" y="820615"/>
                    </a:lnTo>
                    <a:lnTo>
                      <a:pt x="0" y="95250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31" name="グループ化 130">
              <a:extLst>
                <a:ext uri="{FF2B5EF4-FFF2-40B4-BE49-F238E27FC236}">
                  <a16:creationId xmlns:a16="http://schemas.microsoft.com/office/drawing/2014/main" id="{D0745984-EF6E-5B0A-7F1A-ADE1F48F1B02}"/>
                </a:ext>
              </a:extLst>
            </p:cNvPr>
            <p:cNvGrpSpPr/>
            <p:nvPr/>
          </p:nvGrpSpPr>
          <p:grpSpPr>
            <a:xfrm>
              <a:off x="3509596" y="1854759"/>
              <a:ext cx="2513135" cy="1773116"/>
              <a:chOff x="3509596" y="1854759"/>
              <a:chExt cx="2373923" cy="1692519"/>
            </a:xfrm>
            <a:grpFill/>
          </p:grpSpPr>
          <p:sp>
            <p:nvSpPr>
              <p:cNvPr id="139" name="フリーフォーム: 図形 138">
                <a:extLst>
                  <a:ext uri="{FF2B5EF4-FFF2-40B4-BE49-F238E27FC236}">
                    <a16:creationId xmlns:a16="http://schemas.microsoft.com/office/drawing/2014/main" id="{33FFE68F-ADC4-2546-D9D8-20BCC88642B0}"/>
                  </a:ext>
                </a:extLst>
              </p:cNvPr>
              <p:cNvSpPr/>
              <p:nvPr/>
            </p:nvSpPr>
            <p:spPr>
              <a:xfrm>
                <a:off x="3531577" y="1854759"/>
                <a:ext cx="2351942" cy="1670538"/>
              </a:xfrm>
              <a:custGeom>
                <a:avLst/>
                <a:gdLst>
                  <a:gd name="connsiteX0" fmla="*/ 0 w 2351942"/>
                  <a:gd name="connsiteY0" fmla="*/ 1399442 h 1670538"/>
                  <a:gd name="connsiteX1" fmla="*/ 2029557 w 2351942"/>
                  <a:gd name="connsiteY1" fmla="*/ 0 h 1670538"/>
                  <a:gd name="connsiteX2" fmla="*/ 2351942 w 2351942"/>
                  <a:gd name="connsiteY2" fmla="*/ 271096 h 1670538"/>
                  <a:gd name="connsiteX3" fmla="*/ 293077 w 2351942"/>
                  <a:gd name="connsiteY3" fmla="*/ 1670538 h 1670538"/>
                  <a:gd name="connsiteX4" fmla="*/ 0 w 2351942"/>
                  <a:gd name="connsiteY4" fmla="*/ 1399442 h 1670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942" h="1670538">
                    <a:moveTo>
                      <a:pt x="0" y="1399442"/>
                    </a:moveTo>
                    <a:lnTo>
                      <a:pt x="2029557" y="0"/>
                    </a:lnTo>
                    <a:lnTo>
                      <a:pt x="2351942" y="271096"/>
                    </a:lnTo>
                    <a:lnTo>
                      <a:pt x="293077" y="1670538"/>
                    </a:lnTo>
                    <a:lnTo>
                      <a:pt x="0" y="1399442"/>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40" name="フリーフォーム: 図形 139">
                <a:extLst>
                  <a:ext uri="{FF2B5EF4-FFF2-40B4-BE49-F238E27FC236}">
                    <a16:creationId xmlns:a16="http://schemas.microsoft.com/office/drawing/2014/main" id="{4070BF1F-F7DB-E09B-9017-941A11FD5FA6}"/>
                  </a:ext>
                </a:extLst>
              </p:cNvPr>
              <p:cNvSpPr/>
              <p:nvPr/>
            </p:nvSpPr>
            <p:spPr>
              <a:xfrm>
                <a:off x="3509596" y="1854759"/>
                <a:ext cx="2036884" cy="1392115"/>
              </a:xfrm>
              <a:custGeom>
                <a:avLst/>
                <a:gdLst>
                  <a:gd name="connsiteX0" fmla="*/ 0 w 2036884"/>
                  <a:gd name="connsiteY0" fmla="*/ 1392115 h 1392115"/>
                  <a:gd name="connsiteX1" fmla="*/ 293077 w 2036884"/>
                  <a:gd name="connsiteY1" fmla="*/ 1326173 h 1392115"/>
                  <a:gd name="connsiteX2" fmla="*/ 1956288 w 2036884"/>
                  <a:gd name="connsiteY2" fmla="*/ 190500 h 1392115"/>
                  <a:gd name="connsiteX3" fmla="*/ 2036884 w 2036884"/>
                  <a:gd name="connsiteY3" fmla="*/ 0 h 1392115"/>
                </a:gdLst>
                <a:ahLst/>
                <a:cxnLst>
                  <a:cxn ang="0">
                    <a:pos x="connsiteX0" y="connsiteY0"/>
                  </a:cxn>
                  <a:cxn ang="0">
                    <a:pos x="connsiteX1" y="connsiteY1"/>
                  </a:cxn>
                  <a:cxn ang="0">
                    <a:pos x="connsiteX2" y="connsiteY2"/>
                  </a:cxn>
                  <a:cxn ang="0">
                    <a:pos x="connsiteX3" y="connsiteY3"/>
                  </a:cxn>
                </a:cxnLst>
                <a:rect l="l" t="t" r="r" b="b"/>
                <a:pathLst>
                  <a:path w="2036884" h="1392115">
                    <a:moveTo>
                      <a:pt x="0" y="1392115"/>
                    </a:moveTo>
                    <a:lnTo>
                      <a:pt x="293077" y="1326173"/>
                    </a:lnTo>
                    <a:lnTo>
                      <a:pt x="1956288" y="190500"/>
                    </a:lnTo>
                    <a:lnTo>
                      <a:pt x="2036884" y="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41" name="フリーフォーム: 図形 140">
                <a:extLst>
                  <a:ext uri="{FF2B5EF4-FFF2-40B4-BE49-F238E27FC236}">
                    <a16:creationId xmlns:a16="http://schemas.microsoft.com/office/drawing/2014/main" id="{2E5204D6-CF57-946F-127C-83F810A5CC57}"/>
                  </a:ext>
                </a:extLst>
              </p:cNvPr>
              <p:cNvSpPr/>
              <p:nvPr/>
            </p:nvSpPr>
            <p:spPr>
              <a:xfrm>
                <a:off x="3817327" y="2133182"/>
                <a:ext cx="2058865" cy="1414096"/>
              </a:xfrm>
              <a:custGeom>
                <a:avLst/>
                <a:gdLst>
                  <a:gd name="connsiteX0" fmla="*/ 0 w 2058865"/>
                  <a:gd name="connsiteY0" fmla="*/ 1414096 h 1414096"/>
                  <a:gd name="connsiteX1" fmla="*/ 95250 w 2058865"/>
                  <a:gd name="connsiteY1" fmla="*/ 1201615 h 1414096"/>
                  <a:gd name="connsiteX2" fmla="*/ 1758461 w 2058865"/>
                  <a:gd name="connsiteY2" fmla="*/ 73269 h 1414096"/>
                  <a:gd name="connsiteX3" fmla="*/ 2058865 w 2058865"/>
                  <a:gd name="connsiteY3" fmla="*/ 0 h 1414096"/>
                </a:gdLst>
                <a:ahLst/>
                <a:cxnLst>
                  <a:cxn ang="0">
                    <a:pos x="connsiteX0" y="connsiteY0"/>
                  </a:cxn>
                  <a:cxn ang="0">
                    <a:pos x="connsiteX1" y="connsiteY1"/>
                  </a:cxn>
                  <a:cxn ang="0">
                    <a:pos x="connsiteX2" y="connsiteY2"/>
                  </a:cxn>
                  <a:cxn ang="0">
                    <a:pos x="connsiteX3" y="connsiteY3"/>
                  </a:cxn>
                </a:cxnLst>
                <a:rect l="l" t="t" r="r" b="b"/>
                <a:pathLst>
                  <a:path w="2058865" h="1414096">
                    <a:moveTo>
                      <a:pt x="0" y="1414096"/>
                    </a:moveTo>
                    <a:lnTo>
                      <a:pt x="95250" y="1201615"/>
                    </a:lnTo>
                    <a:lnTo>
                      <a:pt x="1758461" y="73269"/>
                    </a:lnTo>
                    <a:lnTo>
                      <a:pt x="2058865" y="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132" name="グループ化 131">
              <a:extLst>
                <a:ext uri="{FF2B5EF4-FFF2-40B4-BE49-F238E27FC236}">
                  <a16:creationId xmlns:a16="http://schemas.microsoft.com/office/drawing/2014/main" id="{305AC99C-3C84-6478-2396-E472932041B0}"/>
                </a:ext>
              </a:extLst>
            </p:cNvPr>
            <p:cNvGrpSpPr/>
            <p:nvPr/>
          </p:nvGrpSpPr>
          <p:grpSpPr>
            <a:xfrm>
              <a:off x="2667000" y="850971"/>
              <a:ext cx="2960077" cy="2198077"/>
              <a:chOff x="2667000" y="850971"/>
              <a:chExt cx="2960077" cy="2198077"/>
            </a:xfrm>
            <a:grpFill/>
          </p:grpSpPr>
          <p:sp>
            <p:nvSpPr>
              <p:cNvPr id="137" name="フリーフォーム: 図形 136">
                <a:extLst>
                  <a:ext uri="{FF2B5EF4-FFF2-40B4-BE49-F238E27FC236}">
                    <a16:creationId xmlns:a16="http://schemas.microsoft.com/office/drawing/2014/main" id="{72199E23-C3B5-1843-158F-D0DE7F6CF2E5}"/>
                  </a:ext>
                </a:extLst>
              </p:cNvPr>
              <p:cNvSpPr/>
              <p:nvPr/>
            </p:nvSpPr>
            <p:spPr>
              <a:xfrm>
                <a:off x="2667000" y="850971"/>
                <a:ext cx="2960077" cy="2198077"/>
              </a:xfrm>
              <a:custGeom>
                <a:avLst/>
                <a:gdLst>
                  <a:gd name="connsiteX0" fmla="*/ 1494692 w 2960077"/>
                  <a:gd name="connsiteY0" fmla="*/ 0 h 2198077"/>
                  <a:gd name="connsiteX1" fmla="*/ 2960077 w 2960077"/>
                  <a:gd name="connsiteY1" fmla="*/ 1062404 h 2198077"/>
                  <a:gd name="connsiteX2" fmla="*/ 1524000 w 2960077"/>
                  <a:gd name="connsiteY2" fmla="*/ 2051539 h 2198077"/>
                  <a:gd name="connsiteX3" fmla="*/ 1348154 w 2960077"/>
                  <a:gd name="connsiteY3" fmla="*/ 2198077 h 2198077"/>
                  <a:gd name="connsiteX4" fmla="*/ 0 w 2960077"/>
                  <a:gd name="connsiteY4" fmla="*/ 952500 h 2198077"/>
                  <a:gd name="connsiteX5" fmla="*/ 0 w 2960077"/>
                  <a:gd name="connsiteY5" fmla="*/ 600808 h 2198077"/>
                  <a:gd name="connsiteX6" fmla="*/ 1494692 w 2960077"/>
                  <a:gd name="connsiteY6" fmla="*/ 0 h 2198077"/>
                  <a:gd name="connsiteX0" fmla="*/ 1494692 w 2960077"/>
                  <a:gd name="connsiteY0" fmla="*/ 0 h 2198077"/>
                  <a:gd name="connsiteX1" fmla="*/ 2960077 w 2960077"/>
                  <a:gd name="connsiteY1" fmla="*/ 1062404 h 2198077"/>
                  <a:gd name="connsiteX2" fmla="*/ 1582615 w 2960077"/>
                  <a:gd name="connsiteY2" fmla="*/ 2022231 h 2198077"/>
                  <a:gd name="connsiteX3" fmla="*/ 1348154 w 2960077"/>
                  <a:gd name="connsiteY3" fmla="*/ 2198077 h 2198077"/>
                  <a:gd name="connsiteX4" fmla="*/ 0 w 2960077"/>
                  <a:gd name="connsiteY4" fmla="*/ 952500 h 2198077"/>
                  <a:gd name="connsiteX5" fmla="*/ 0 w 2960077"/>
                  <a:gd name="connsiteY5" fmla="*/ 600808 h 2198077"/>
                  <a:gd name="connsiteX6" fmla="*/ 1494692 w 2960077"/>
                  <a:gd name="connsiteY6" fmla="*/ 0 h 219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077" h="2198077">
                    <a:moveTo>
                      <a:pt x="1494692" y="0"/>
                    </a:moveTo>
                    <a:lnTo>
                      <a:pt x="2960077" y="1062404"/>
                    </a:lnTo>
                    <a:lnTo>
                      <a:pt x="1582615" y="2022231"/>
                    </a:lnTo>
                    <a:lnTo>
                      <a:pt x="1348154" y="2198077"/>
                    </a:lnTo>
                    <a:lnTo>
                      <a:pt x="0" y="952500"/>
                    </a:lnTo>
                    <a:lnTo>
                      <a:pt x="0" y="600808"/>
                    </a:lnTo>
                    <a:lnTo>
                      <a:pt x="1494692"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138" name="直線コネクタ 137">
                <a:extLst>
                  <a:ext uri="{FF2B5EF4-FFF2-40B4-BE49-F238E27FC236}">
                    <a16:creationId xmlns:a16="http://schemas.microsoft.com/office/drawing/2014/main" id="{2649BBB4-85F6-BC8C-C6F5-46A43F9B08ED}"/>
                  </a:ext>
                </a:extLst>
              </p:cNvPr>
              <p:cNvCxnSpPr>
                <a:stCxn id="137" idx="5"/>
                <a:endCxn id="137" idx="2"/>
              </p:cNvCxnSpPr>
              <p:nvPr/>
            </p:nvCxnSpPr>
            <p:spPr>
              <a:xfrm>
                <a:off x="2667000" y="1451779"/>
                <a:ext cx="1582615" cy="1421423"/>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3" name="グループ化 132">
              <a:extLst>
                <a:ext uri="{FF2B5EF4-FFF2-40B4-BE49-F238E27FC236}">
                  <a16:creationId xmlns:a16="http://schemas.microsoft.com/office/drawing/2014/main" id="{B87121C0-BFB4-A4BA-4538-9CB63568D055}"/>
                </a:ext>
              </a:extLst>
            </p:cNvPr>
            <p:cNvGrpSpPr/>
            <p:nvPr/>
          </p:nvGrpSpPr>
          <p:grpSpPr>
            <a:xfrm>
              <a:off x="2132134" y="1466432"/>
              <a:ext cx="2139462" cy="1773116"/>
              <a:chOff x="2132134" y="1466432"/>
              <a:chExt cx="2139462" cy="1773116"/>
            </a:xfrm>
            <a:grpFill/>
          </p:grpSpPr>
          <p:sp>
            <p:nvSpPr>
              <p:cNvPr id="134" name="フリーフォーム: 図形 133">
                <a:extLst>
                  <a:ext uri="{FF2B5EF4-FFF2-40B4-BE49-F238E27FC236}">
                    <a16:creationId xmlns:a16="http://schemas.microsoft.com/office/drawing/2014/main" id="{7D276DFE-76DE-B9D6-057C-4A70506F3424}"/>
                  </a:ext>
                </a:extLst>
              </p:cNvPr>
              <p:cNvSpPr/>
              <p:nvPr/>
            </p:nvSpPr>
            <p:spPr>
              <a:xfrm>
                <a:off x="2132134" y="1466432"/>
                <a:ext cx="2124808" cy="1773116"/>
              </a:xfrm>
              <a:custGeom>
                <a:avLst/>
                <a:gdLst>
                  <a:gd name="connsiteX0" fmla="*/ 446942 w 2124808"/>
                  <a:gd name="connsiteY0" fmla="*/ 0 h 1773116"/>
                  <a:gd name="connsiteX1" fmla="*/ 2124808 w 2124808"/>
                  <a:gd name="connsiteY1" fmla="*/ 1494692 h 1773116"/>
                  <a:gd name="connsiteX2" fmla="*/ 1773115 w 2124808"/>
                  <a:gd name="connsiteY2" fmla="*/ 1714500 h 1773116"/>
                  <a:gd name="connsiteX3" fmla="*/ 1582615 w 2124808"/>
                  <a:gd name="connsiteY3" fmla="*/ 1773116 h 1773116"/>
                  <a:gd name="connsiteX4" fmla="*/ 0 w 2124808"/>
                  <a:gd name="connsiteY4" fmla="*/ 322385 h 1773116"/>
                  <a:gd name="connsiteX5" fmla="*/ 21981 w 2124808"/>
                  <a:gd name="connsiteY5" fmla="*/ 219808 h 1773116"/>
                  <a:gd name="connsiteX6" fmla="*/ 446942 w 2124808"/>
                  <a:gd name="connsiteY6" fmla="*/ 0 h 177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808" h="1773116">
                    <a:moveTo>
                      <a:pt x="446942" y="0"/>
                    </a:moveTo>
                    <a:lnTo>
                      <a:pt x="2124808" y="1494692"/>
                    </a:lnTo>
                    <a:lnTo>
                      <a:pt x="1773115" y="1714500"/>
                    </a:lnTo>
                    <a:lnTo>
                      <a:pt x="1582615" y="1773116"/>
                    </a:lnTo>
                    <a:lnTo>
                      <a:pt x="0" y="322385"/>
                    </a:lnTo>
                    <a:lnTo>
                      <a:pt x="21981" y="219808"/>
                    </a:lnTo>
                    <a:lnTo>
                      <a:pt x="446942"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35" name="フリーフォーム: 図形 134">
                <a:extLst>
                  <a:ext uri="{FF2B5EF4-FFF2-40B4-BE49-F238E27FC236}">
                    <a16:creationId xmlns:a16="http://schemas.microsoft.com/office/drawing/2014/main" id="{F59E192E-4A91-6C66-0D3E-8C463F183826}"/>
                  </a:ext>
                </a:extLst>
              </p:cNvPr>
              <p:cNvSpPr/>
              <p:nvPr/>
            </p:nvSpPr>
            <p:spPr>
              <a:xfrm>
                <a:off x="2579076" y="1473759"/>
                <a:ext cx="1692520" cy="1494692"/>
              </a:xfrm>
              <a:custGeom>
                <a:avLst/>
                <a:gdLst>
                  <a:gd name="connsiteX0" fmla="*/ 0 w 1692520"/>
                  <a:gd name="connsiteY0" fmla="*/ 0 h 1494692"/>
                  <a:gd name="connsiteX1" fmla="*/ 43962 w 1692520"/>
                  <a:gd name="connsiteY1" fmla="*/ 197827 h 1494692"/>
                  <a:gd name="connsiteX2" fmla="*/ 1428750 w 1692520"/>
                  <a:gd name="connsiteY2" fmla="*/ 1458058 h 1494692"/>
                  <a:gd name="connsiteX3" fmla="*/ 1692520 w 1692520"/>
                  <a:gd name="connsiteY3" fmla="*/ 1494692 h 1494692"/>
                </a:gdLst>
                <a:ahLst/>
                <a:cxnLst>
                  <a:cxn ang="0">
                    <a:pos x="connsiteX0" y="connsiteY0"/>
                  </a:cxn>
                  <a:cxn ang="0">
                    <a:pos x="connsiteX1" y="connsiteY1"/>
                  </a:cxn>
                  <a:cxn ang="0">
                    <a:pos x="connsiteX2" y="connsiteY2"/>
                  </a:cxn>
                  <a:cxn ang="0">
                    <a:pos x="connsiteX3" y="connsiteY3"/>
                  </a:cxn>
                </a:cxnLst>
                <a:rect l="l" t="t" r="r" b="b"/>
                <a:pathLst>
                  <a:path w="1692520" h="1494692">
                    <a:moveTo>
                      <a:pt x="0" y="0"/>
                    </a:moveTo>
                    <a:lnTo>
                      <a:pt x="43962" y="197827"/>
                    </a:lnTo>
                    <a:lnTo>
                      <a:pt x="1428750" y="1458058"/>
                    </a:lnTo>
                    <a:lnTo>
                      <a:pt x="1692520" y="1494692"/>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36" name="フリーフォーム: 図形 135">
                <a:extLst>
                  <a:ext uri="{FF2B5EF4-FFF2-40B4-BE49-F238E27FC236}">
                    <a16:creationId xmlns:a16="http://schemas.microsoft.com/office/drawing/2014/main" id="{D60D88F2-2F09-0975-381A-5047E7531BAB}"/>
                  </a:ext>
                </a:extLst>
              </p:cNvPr>
              <p:cNvSpPr/>
              <p:nvPr/>
            </p:nvSpPr>
            <p:spPr>
              <a:xfrm>
                <a:off x="2168769" y="1678913"/>
                <a:ext cx="1729154" cy="1502019"/>
              </a:xfrm>
              <a:custGeom>
                <a:avLst/>
                <a:gdLst>
                  <a:gd name="connsiteX0" fmla="*/ 0 w 1765788"/>
                  <a:gd name="connsiteY0" fmla="*/ 0 h 1560635"/>
                  <a:gd name="connsiteX1" fmla="*/ 307730 w 1765788"/>
                  <a:gd name="connsiteY1" fmla="*/ 95250 h 1560635"/>
                  <a:gd name="connsiteX2" fmla="*/ 1655884 w 1765788"/>
                  <a:gd name="connsiteY2" fmla="*/ 1348154 h 1560635"/>
                  <a:gd name="connsiteX3" fmla="*/ 1765788 w 1765788"/>
                  <a:gd name="connsiteY3" fmla="*/ 1560635 h 1560635"/>
                  <a:gd name="connsiteX4" fmla="*/ 1553307 w 1765788"/>
                  <a:gd name="connsiteY4" fmla="*/ 1450731 h 1560635"/>
                  <a:gd name="connsiteX5" fmla="*/ 146538 w 1765788"/>
                  <a:gd name="connsiteY5" fmla="*/ 183173 h 1560635"/>
                  <a:gd name="connsiteX6" fmla="*/ 0 w 1765788"/>
                  <a:gd name="connsiteY6" fmla="*/ 0 h 15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5788" h="1560635">
                    <a:moveTo>
                      <a:pt x="0" y="0"/>
                    </a:moveTo>
                    <a:lnTo>
                      <a:pt x="307730" y="95250"/>
                    </a:lnTo>
                    <a:lnTo>
                      <a:pt x="1655884" y="1348154"/>
                    </a:lnTo>
                    <a:lnTo>
                      <a:pt x="1765788" y="1560635"/>
                    </a:lnTo>
                    <a:lnTo>
                      <a:pt x="1553307" y="1450731"/>
                    </a:lnTo>
                    <a:lnTo>
                      <a:pt x="146538" y="183173"/>
                    </a:lnTo>
                    <a:lnTo>
                      <a:pt x="0"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pic>
        <p:nvPicPr>
          <p:cNvPr id="110" name="図 109">
            <a:extLst>
              <a:ext uri="{FF2B5EF4-FFF2-40B4-BE49-F238E27FC236}">
                <a16:creationId xmlns:a16="http://schemas.microsoft.com/office/drawing/2014/main" id="{235F1A75-8000-913E-3BAC-9616A84A7C8D}"/>
              </a:ext>
            </a:extLst>
          </p:cNvPr>
          <p:cNvPicPr>
            <a:picLocks noChangeAspect="1"/>
          </p:cNvPicPr>
          <p:nvPr/>
        </p:nvPicPr>
        <p:blipFill>
          <a:blip r:embed="rId7"/>
          <a:stretch>
            <a:fillRect/>
          </a:stretch>
        </p:blipFill>
        <p:spPr>
          <a:xfrm>
            <a:off x="10214621" y="1210489"/>
            <a:ext cx="1954963" cy="1997603"/>
          </a:xfrm>
          <a:prstGeom prst="rect">
            <a:avLst/>
          </a:prstGeom>
          <a:solidFill>
            <a:schemeClr val="bg1"/>
          </a:solidFill>
        </p:spPr>
      </p:pic>
      <p:pic>
        <p:nvPicPr>
          <p:cNvPr id="75" name="図 74">
            <a:extLst>
              <a:ext uri="{FF2B5EF4-FFF2-40B4-BE49-F238E27FC236}">
                <a16:creationId xmlns:a16="http://schemas.microsoft.com/office/drawing/2014/main" id="{C96FA9DF-69C7-2BD8-EAC3-EAD9C7A075F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76" name="四角形: 角を丸くする 75">
            <a:extLst>
              <a:ext uri="{FF2B5EF4-FFF2-40B4-BE49-F238E27FC236}">
                <a16:creationId xmlns:a16="http://schemas.microsoft.com/office/drawing/2014/main" id="{BF2EB635-F89E-6BD0-C45A-9296920BD5CA}"/>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29/33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pic>
        <p:nvPicPr>
          <p:cNvPr id="217" name="図 216">
            <a:extLst>
              <a:ext uri="{FF2B5EF4-FFF2-40B4-BE49-F238E27FC236}">
                <a16:creationId xmlns:a16="http://schemas.microsoft.com/office/drawing/2014/main" id="{E75F40EE-D7EC-FE97-BBD3-DCF75CE0D24C}"/>
              </a:ext>
            </a:extLst>
          </p:cNvPr>
          <p:cNvPicPr>
            <a:picLocks noChangeAspect="1"/>
          </p:cNvPicPr>
          <p:nvPr/>
        </p:nvPicPr>
        <p:blipFill>
          <a:blip r:embed="rId9"/>
          <a:stretch>
            <a:fillRect/>
          </a:stretch>
        </p:blipFill>
        <p:spPr>
          <a:xfrm>
            <a:off x="166732" y="1633572"/>
            <a:ext cx="2600170" cy="2110394"/>
          </a:xfrm>
          <a:prstGeom prst="rect">
            <a:avLst/>
          </a:prstGeom>
        </p:spPr>
      </p:pic>
      <p:grpSp>
        <p:nvGrpSpPr>
          <p:cNvPr id="219" name="グループ化 218">
            <a:extLst>
              <a:ext uri="{FF2B5EF4-FFF2-40B4-BE49-F238E27FC236}">
                <a16:creationId xmlns:a16="http://schemas.microsoft.com/office/drawing/2014/main" id="{78809CF3-F8EE-8388-92BA-7E9919B9A8F2}"/>
              </a:ext>
            </a:extLst>
          </p:cNvPr>
          <p:cNvGrpSpPr/>
          <p:nvPr/>
        </p:nvGrpSpPr>
        <p:grpSpPr>
          <a:xfrm>
            <a:off x="5670132" y="2076968"/>
            <a:ext cx="2600170" cy="1701462"/>
            <a:chOff x="0" y="0"/>
            <a:chExt cx="7609171" cy="5130936"/>
          </a:xfrm>
          <a:solidFill>
            <a:schemeClr val="accent6">
              <a:lumMod val="60000"/>
              <a:lumOff val="40000"/>
            </a:schemeClr>
          </a:solidFill>
        </p:grpSpPr>
        <p:grpSp>
          <p:nvGrpSpPr>
            <p:cNvPr id="220" name="グループ化 219">
              <a:extLst>
                <a:ext uri="{FF2B5EF4-FFF2-40B4-BE49-F238E27FC236}">
                  <a16:creationId xmlns:a16="http://schemas.microsoft.com/office/drawing/2014/main" id="{2E6EC87C-2320-D275-0EDF-11C0C651AB58}"/>
                </a:ext>
              </a:extLst>
            </p:cNvPr>
            <p:cNvGrpSpPr/>
            <p:nvPr/>
          </p:nvGrpSpPr>
          <p:grpSpPr>
            <a:xfrm>
              <a:off x="0" y="0"/>
              <a:ext cx="7609171" cy="5130936"/>
              <a:chOff x="0" y="0"/>
              <a:chExt cx="7587960" cy="5109781"/>
            </a:xfrm>
            <a:grpFill/>
          </p:grpSpPr>
          <p:grpSp>
            <p:nvGrpSpPr>
              <p:cNvPr id="238" name="グループ化 237">
                <a:extLst>
                  <a:ext uri="{FF2B5EF4-FFF2-40B4-BE49-F238E27FC236}">
                    <a16:creationId xmlns:a16="http://schemas.microsoft.com/office/drawing/2014/main" id="{DAD26F5A-38D1-41B0-3F1F-259FB777CE82}"/>
                  </a:ext>
                </a:extLst>
              </p:cNvPr>
              <p:cNvGrpSpPr/>
              <p:nvPr/>
            </p:nvGrpSpPr>
            <p:grpSpPr>
              <a:xfrm>
                <a:off x="0" y="0"/>
                <a:ext cx="7587960" cy="5109781"/>
                <a:chOff x="0" y="0"/>
                <a:chExt cx="7595152" cy="5100626"/>
              </a:xfrm>
              <a:grpFill/>
            </p:grpSpPr>
            <p:sp>
              <p:nvSpPr>
                <p:cNvPr id="240" name="フリーフォーム: 図形 239">
                  <a:extLst>
                    <a:ext uri="{FF2B5EF4-FFF2-40B4-BE49-F238E27FC236}">
                      <a16:creationId xmlns:a16="http://schemas.microsoft.com/office/drawing/2014/main" id="{4C501BC3-AE73-6D18-7685-C81C0601B88B}"/>
                    </a:ext>
                  </a:extLst>
                </p:cNvPr>
                <p:cNvSpPr/>
                <p:nvPr/>
              </p:nvSpPr>
              <p:spPr>
                <a:xfrm>
                  <a:off x="0" y="0"/>
                  <a:ext cx="7595152" cy="5100626"/>
                </a:xfrm>
                <a:custGeom>
                  <a:avLst/>
                  <a:gdLst>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252869 w 7595152"/>
                    <a:gd name="connsiteY5" fmla="*/ 4911587 h 5027543"/>
                    <a:gd name="connsiteX6" fmla="*/ 2302565 w 7595152"/>
                    <a:gd name="connsiteY6" fmla="*/ 4994413 h 5027543"/>
                    <a:gd name="connsiteX7" fmla="*/ 2534478 w 7595152"/>
                    <a:gd name="connsiteY7" fmla="*/ 5027543 h 5027543"/>
                    <a:gd name="connsiteX8" fmla="*/ 2683565 w 7595152"/>
                    <a:gd name="connsiteY8" fmla="*/ 5002695 h 5027543"/>
                    <a:gd name="connsiteX9" fmla="*/ 7570304 w 7595152"/>
                    <a:gd name="connsiteY9" fmla="*/ 1755913 h 5027543"/>
                    <a:gd name="connsiteX10" fmla="*/ 7595152 w 7595152"/>
                    <a:gd name="connsiteY10" fmla="*/ 1565413 h 5027543"/>
                    <a:gd name="connsiteX11" fmla="*/ 7504043 w 7595152"/>
                    <a:gd name="connsiteY11" fmla="*/ 1383195 h 5027543"/>
                    <a:gd name="connsiteX12" fmla="*/ 7338391 w 7595152"/>
                    <a:gd name="connsiteY12" fmla="*/ 1308652 h 5027543"/>
                    <a:gd name="connsiteX13" fmla="*/ 7197587 w 7595152"/>
                    <a:gd name="connsiteY13" fmla="*/ 1350065 h 5027543"/>
                    <a:gd name="connsiteX14" fmla="*/ 3876261 w 7595152"/>
                    <a:gd name="connsiteY14" fmla="*/ 3553239 h 5027543"/>
                    <a:gd name="connsiteX15" fmla="*/ 1954695 w 7595152"/>
                    <a:gd name="connsiteY15" fmla="*/ 1789043 h 5027543"/>
                    <a:gd name="connsiteX16" fmla="*/ 4886739 w 7595152"/>
                    <a:gd name="connsiteY16" fmla="*/ 463826 h 5027543"/>
                    <a:gd name="connsiteX17" fmla="*/ 4936435 w 7595152"/>
                    <a:gd name="connsiteY17" fmla="*/ 389282 h 5027543"/>
                    <a:gd name="connsiteX18" fmla="*/ 4944717 w 7595152"/>
                    <a:gd name="connsiteY18" fmla="*/ 173934 h 5027543"/>
                    <a:gd name="connsiteX19" fmla="*/ 4903304 w 7595152"/>
                    <a:gd name="connsiteY19" fmla="*/ 74543 h 5027543"/>
                    <a:gd name="connsiteX20" fmla="*/ 4712804 w 7595152"/>
                    <a:gd name="connsiteY20" fmla="*/ 0 h 5027543"/>
                    <a:gd name="connsiteX21" fmla="*/ 4596848 w 7595152"/>
                    <a:gd name="connsiteY21" fmla="*/ 24847 h 5027543"/>
                    <a:gd name="connsiteX22" fmla="*/ 49695 w 7595152"/>
                    <a:gd name="connsiteY22" fmla="*/ 2020956 h 5027543"/>
                    <a:gd name="connsiteX23" fmla="*/ 0 w 7595152"/>
                    <a:gd name="connsiteY23" fmla="*/ 2128630 h 5027543"/>
                    <a:gd name="connsiteX24" fmla="*/ 107674 w 7595152"/>
                    <a:gd name="connsiteY24" fmla="*/ 2459934 h 5027543"/>
                    <a:gd name="connsiteX25" fmla="*/ 207065 w 7595152"/>
                    <a:gd name="connsiteY25" fmla="*/ 2542760 h 5027543"/>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302565 w 7595152"/>
                    <a:gd name="connsiteY5" fmla="*/ 4994413 h 5027543"/>
                    <a:gd name="connsiteX6" fmla="*/ 2534478 w 7595152"/>
                    <a:gd name="connsiteY6" fmla="*/ 5027543 h 5027543"/>
                    <a:gd name="connsiteX7" fmla="*/ 2683565 w 7595152"/>
                    <a:gd name="connsiteY7" fmla="*/ 5002695 h 5027543"/>
                    <a:gd name="connsiteX8" fmla="*/ 7570304 w 7595152"/>
                    <a:gd name="connsiteY8" fmla="*/ 1755913 h 5027543"/>
                    <a:gd name="connsiteX9" fmla="*/ 7595152 w 7595152"/>
                    <a:gd name="connsiteY9" fmla="*/ 1565413 h 5027543"/>
                    <a:gd name="connsiteX10" fmla="*/ 7504043 w 7595152"/>
                    <a:gd name="connsiteY10" fmla="*/ 1383195 h 5027543"/>
                    <a:gd name="connsiteX11" fmla="*/ 7338391 w 7595152"/>
                    <a:gd name="connsiteY11" fmla="*/ 1308652 h 5027543"/>
                    <a:gd name="connsiteX12" fmla="*/ 7197587 w 7595152"/>
                    <a:gd name="connsiteY12" fmla="*/ 1350065 h 5027543"/>
                    <a:gd name="connsiteX13" fmla="*/ 3876261 w 7595152"/>
                    <a:gd name="connsiteY13" fmla="*/ 3553239 h 5027543"/>
                    <a:gd name="connsiteX14" fmla="*/ 1954695 w 7595152"/>
                    <a:gd name="connsiteY14" fmla="*/ 1789043 h 5027543"/>
                    <a:gd name="connsiteX15" fmla="*/ 4886739 w 7595152"/>
                    <a:gd name="connsiteY15" fmla="*/ 463826 h 5027543"/>
                    <a:gd name="connsiteX16" fmla="*/ 4936435 w 7595152"/>
                    <a:gd name="connsiteY16" fmla="*/ 389282 h 5027543"/>
                    <a:gd name="connsiteX17" fmla="*/ 4944717 w 7595152"/>
                    <a:gd name="connsiteY17" fmla="*/ 173934 h 5027543"/>
                    <a:gd name="connsiteX18" fmla="*/ 4903304 w 7595152"/>
                    <a:gd name="connsiteY18" fmla="*/ 74543 h 5027543"/>
                    <a:gd name="connsiteX19" fmla="*/ 4712804 w 7595152"/>
                    <a:gd name="connsiteY19" fmla="*/ 0 h 5027543"/>
                    <a:gd name="connsiteX20" fmla="*/ 4596848 w 7595152"/>
                    <a:gd name="connsiteY20" fmla="*/ 24847 h 5027543"/>
                    <a:gd name="connsiteX21" fmla="*/ 49695 w 7595152"/>
                    <a:gd name="connsiteY21" fmla="*/ 2020956 h 5027543"/>
                    <a:gd name="connsiteX22" fmla="*/ 0 w 7595152"/>
                    <a:gd name="connsiteY22" fmla="*/ 2128630 h 5027543"/>
                    <a:gd name="connsiteX23" fmla="*/ 107674 w 7595152"/>
                    <a:gd name="connsiteY23" fmla="*/ 2459934 h 5027543"/>
                    <a:gd name="connsiteX24" fmla="*/ 207065 w 7595152"/>
                    <a:gd name="connsiteY24" fmla="*/ 2542760 h 5027543"/>
                    <a:gd name="connsiteX0" fmla="*/ 207065 w 7595152"/>
                    <a:gd name="connsiteY0" fmla="*/ 2542760 h 5027543"/>
                    <a:gd name="connsiteX1" fmla="*/ 1573695 w 7595152"/>
                    <a:gd name="connsiteY1" fmla="*/ 1996108 h 5027543"/>
                    <a:gd name="connsiteX2" fmla="*/ 3412435 w 7595152"/>
                    <a:gd name="connsiteY2" fmla="*/ 3892826 h 5027543"/>
                    <a:gd name="connsiteX3" fmla="*/ 2277717 w 7595152"/>
                    <a:gd name="connsiteY3" fmla="*/ 4563717 h 5027543"/>
                    <a:gd name="connsiteX4" fmla="*/ 2236304 w 7595152"/>
                    <a:gd name="connsiteY4" fmla="*/ 4663108 h 5027543"/>
                    <a:gd name="connsiteX5" fmla="*/ 2534478 w 7595152"/>
                    <a:gd name="connsiteY5" fmla="*/ 5027543 h 5027543"/>
                    <a:gd name="connsiteX6" fmla="*/ 2683565 w 7595152"/>
                    <a:gd name="connsiteY6" fmla="*/ 5002695 h 5027543"/>
                    <a:gd name="connsiteX7" fmla="*/ 7570304 w 7595152"/>
                    <a:gd name="connsiteY7" fmla="*/ 1755913 h 5027543"/>
                    <a:gd name="connsiteX8" fmla="*/ 7595152 w 7595152"/>
                    <a:gd name="connsiteY8" fmla="*/ 1565413 h 5027543"/>
                    <a:gd name="connsiteX9" fmla="*/ 7504043 w 7595152"/>
                    <a:gd name="connsiteY9" fmla="*/ 1383195 h 5027543"/>
                    <a:gd name="connsiteX10" fmla="*/ 7338391 w 7595152"/>
                    <a:gd name="connsiteY10" fmla="*/ 1308652 h 5027543"/>
                    <a:gd name="connsiteX11" fmla="*/ 7197587 w 7595152"/>
                    <a:gd name="connsiteY11" fmla="*/ 1350065 h 5027543"/>
                    <a:gd name="connsiteX12" fmla="*/ 3876261 w 7595152"/>
                    <a:gd name="connsiteY12" fmla="*/ 3553239 h 5027543"/>
                    <a:gd name="connsiteX13" fmla="*/ 1954695 w 7595152"/>
                    <a:gd name="connsiteY13" fmla="*/ 1789043 h 5027543"/>
                    <a:gd name="connsiteX14" fmla="*/ 4886739 w 7595152"/>
                    <a:gd name="connsiteY14" fmla="*/ 463826 h 5027543"/>
                    <a:gd name="connsiteX15" fmla="*/ 4936435 w 7595152"/>
                    <a:gd name="connsiteY15" fmla="*/ 389282 h 5027543"/>
                    <a:gd name="connsiteX16" fmla="*/ 4944717 w 7595152"/>
                    <a:gd name="connsiteY16" fmla="*/ 173934 h 5027543"/>
                    <a:gd name="connsiteX17" fmla="*/ 4903304 w 7595152"/>
                    <a:gd name="connsiteY17" fmla="*/ 74543 h 5027543"/>
                    <a:gd name="connsiteX18" fmla="*/ 4712804 w 7595152"/>
                    <a:gd name="connsiteY18" fmla="*/ 0 h 5027543"/>
                    <a:gd name="connsiteX19" fmla="*/ 4596848 w 7595152"/>
                    <a:gd name="connsiteY19" fmla="*/ 24847 h 5027543"/>
                    <a:gd name="connsiteX20" fmla="*/ 49695 w 7595152"/>
                    <a:gd name="connsiteY20" fmla="*/ 2020956 h 5027543"/>
                    <a:gd name="connsiteX21" fmla="*/ 0 w 7595152"/>
                    <a:gd name="connsiteY21" fmla="*/ 2128630 h 5027543"/>
                    <a:gd name="connsiteX22" fmla="*/ 107674 w 7595152"/>
                    <a:gd name="connsiteY22" fmla="*/ 2459934 h 5027543"/>
                    <a:gd name="connsiteX23" fmla="*/ 207065 w 7595152"/>
                    <a:gd name="connsiteY23" fmla="*/ 2542760 h 5027543"/>
                    <a:gd name="connsiteX0" fmla="*/ 207065 w 7595152"/>
                    <a:gd name="connsiteY0" fmla="*/ 2542760 h 5002695"/>
                    <a:gd name="connsiteX1" fmla="*/ 1573695 w 7595152"/>
                    <a:gd name="connsiteY1" fmla="*/ 1996108 h 5002695"/>
                    <a:gd name="connsiteX2" fmla="*/ 3412435 w 7595152"/>
                    <a:gd name="connsiteY2" fmla="*/ 3892826 h 5002695"/>
                    <a:gd name="connsiteX3" fmla="*/ 2277717 w 7595152"/>
                    <a:gd name="connsiteY3" fmla="*/ 4563717 h 5002695"/>
                    <a:gd name="connsiteX4" fmla="*/ 2236304 w 7595152"/>
                    <a:gd name="connsiteY4" fmla="*/ 4663108 h 5002695"/>
                    <a:gd name="connsiteX5" fmla="*/ 2360544 w 7595152"/>
                    <a:gd name="connsiteY5" fmla="*/ 4994413 h 5002695"/>
                    <a:gd name="connsiteX6" fmla="*/ 2683565 w 7595152"/>
                    <a:gd name="connsiteY6" fmla="*/ 5002695 h 5002695"/>
                    <a:gd name="connsiteX7" fmla="*/ 7570304 w 7595152"/>
                    <a:gd name="connsiteY7" fmla="*/ 1755913 h 5002695"/>
                    <a:gd name="connsiteX8" fmla="*/ 7595152 w 7595152"/>
                    <a:gd name="connsiteY8" fmla="*/ 1565413 h 5002695"/>
                    <a:gd name="connsiteX9" fmla="*/ 7504043 w 7595152"/>
                    <a:gd name="connsiteY9" fmla="*/ 1383195 h 5002695"/>
                    <a:gd name="connsiteX10" fmla="*/ 7338391 w 7595152"/>
                    <a:gd name="connsiteY10" fmla="*/ 1308652 h 5002695"/>
                    <a:gd name="connsiteX11" fmla="*/ 7197587 w 7595152"/>
                    <a:gd name="connsiteY11" fmla="*/ 1350065 h 5002695"/>
                    <a:gd name="connsiteX12" fmla="*/ 3876261 w 7595152"/>
                    <a:gd name="connsiteY12" fmla="*/ 3553239 h 5002695"/>
                    <a:gd name="connsiteX13" fmla="*/ 1954695 w 7595152"/>
                    <a:gd name="connsiteY13" fmla="*/ 1789043 h 5002695"/>
                    <a:gd name="connsiteX14" fmla="*/ 4886739 w 7595152"/>
                    <a:gd name="connsiteY14" fmla="*/ 463826 h 5002695"/>
                    <a:gd name="connsiteX15" fmla="*/ 4936435 w 7595152"/>
                    <a:gd name="connsiteY15" fmla="*/ 389282 h 5002695"/>
                    <a:gd name="connsiteX16" fmla="*/ 4944717 w 7595152"/>
                    <a:gd name="connsiteY16" fmla="*/ 173934 h 5002695"/>
                    <a:gd name="connsiteX17" fmla="*/ 4903304 w 7595152"/>
                    <a:gd name="connsiteY17" fmla="*/ 74543 h 5002695"/>
                    <a:gd name="connsiteX18" fmla="*/ 4712804 w 7595152"/>
                    <a:gd name="connsiteY18" fmla="*/ 0 h 5002695"/>
                    <a:gd name="connsiteX19" fmla="*/ 4596848 w 7595152"/>
                    <a:gd name="connsiteY19" fmla="*/ 24847 h 5002695"/>
                    <a:gd name="connsiteX20" fmla="*/ 49695 w 7595152"/>
                    <a:gd name="connsiteY20" fmla="*/ 2020956 h 5002695"/>
                    <a:gd name="connsiteX21" fmla="*/ 0 w 7595152"/>
                    <a:gd name="connsiteY21" fmla="*/ 2128630 h 5002695"/>
                    <a:gd name="connsiteX22" fmla="*/ 107674 w 7595152"/>
                    <a:gd name="connsiteY22" fmla="*/ 2459934 h 5002695"/>
                    <a:gd name="connsiteX23" fmla="*/ 207065 w 7595152"/>
                    <a:gd name="connsiteY23" fmla="*/ 2542760 h 5002695"/>
                    <a:gd name="connsiteX0" fmla="*/ 207065 w 7595152"/>
                    <a:gd name="connsiteY0" fmla="*/ 2542760 h 4994413"/>
                    <a:gd name="connsiteX1" fmla="*/ 1573695 w 7595152"/>
                    <a:gd name="connsiteY1" fmla="*/ 1996108 h 4994413"/>
                    <a:gd name="connsiteX2" fmla="*/ 3412435 w 7595152"/>
                    <a:gd name="connsiteY2" fmla="*/ 3892826 h 4994413"/>
                    <a:gd name="connsiteX3" fmla="*/ 2277717 w 7595152"/>
                    <a:gd name="connsiteY3" fmla="*/ 4563717 h 4994413"/>
                    <a:gd name="connsiteX4" fmla="*/ 2236304 w 7595152"/>
                    <a:gd name="connsiteY4" fmla="*/ 4663108 h 4994413"/>
                    <a:gd name="connsiteX5" fmla="*/ 2360544 w 7595152"/>
                    <a:gd name="connsiteY5" fmla="*/ 4994413 h 4994413"/>
                    <a:gd name="connsiteX6" fmla="*/ 2484782 w 7595152"/>
                    <a:gd name="connsiteY6" fmla="*/ 4770782 h 4994413"/>
                    <a:gd name="connsiteX7" fmla="*/ 7570304 w 7595152"/>
                    <a:gd name="connsiteY7" fmla="*/ 1755913 h 4994413"/>
                    <a:gd name="connsiteX8" fmla="*/ 7595152 w 7595152"/>
                    <a:gd name="connsiteY8" fmla="*/ 1565413 h 4994413"/>
                    <a:gd name="connsiteX9" fmla="*/ 7504043 w 7595152"/>
                    <a:gd name="connsiteY9" fmla="*/ 1383195 h 4994413"/>
                    <a:gd name="connsiteX10" fmla="*/ 7338391 w 7595152"/>
                    <a:gd name="connsiteY10" fmla="*/ 1308652 h 4994413"/>
                    <a:gd name="connsiteX11" fmla="*/ 7197587 w 7595152"/>
                    <a:gd name="connsiteY11" fmla="*/ 1350065 h 4994413"/>
                    <a:gd name="connsiteX12" fmla="*/ 3876261 w 7595152"/>
                    <a:gd name="connsiteY12" fmla="*/ 3553239 h 4994413"/>
                    <a:gd name="connsiteX13" fmla="*/ 1954695 w 7595152"/>
                    <a:gd name="connsiteY13" fmla="*/ 1789043 h 4994413"/>
                    <a:gd name="connsiteX14" fmla="*/ 4886739 w 7595152"/>
                    <a:gd name="connsiteY14" fmla="*/ 463826 h 4994413"/>
                    <a:gd name="connsiteX15" fmla="*/ 4936435 w 7595152"/>
                    <a:gd name="connsiteY15" fmla="*/ 389282 h 4994413"/>
                    <a:gd name="connsiteX16" fmla="*/ 4944717 w 7595152"/>
                    <a:gd name="connsiteY16" fmla="*/ 173934 h 4994413"/>
                    <a:gd name="connsiteX17" fmla="*/ 4903304 w 7595152"/>
                    <a:gd name="connsiteY17" fmla="*/ 74543 h 4994413"/>
                    <a:gd name="connsiteX18" fmla="*/ 4712804 w 7595152"/>
                    <a:gd name="connsiteY18" fmla="*/ 0 h 4994413"/>
                    <a:gd name="connsiteX19" fmla="*/ 4596848 w 7595152"/>
                    <a:gd name="connsiteY19" fmla="*/ 24847 h 4994413"/>
                    <a:gd name="connsiteX20" fmla="*/ 49695 w 7595152"/>
                    <a:gd name="connsiteY20" fmla="*/ 2020956 h 4994413"/>
                    <a:gd name="connsiteX21" fmla="*/ 0 w 7595152"/>
                    <a:gd name="connsiteY21" fmla="*/ 2128630 h 4994413"/>
                    <a:gd name="connsiteX22" fmla="*/ 107674 w 7595152"/>
                    <a:gd name="connsiteY22" fmla="*/ 2459934 h 4994413"/>
                    <a:gd name="connsiteX23" fmla="*/ 207065 w 7595152"/>
                    <a:gd name="connsiteY23" fmla="*/ 2542760 h 4994413"/>
                    <a:gd name="connsiteX0" fmla="*/ 207065 w 7595152"/>
                    <a:gd name="connsiteY0" fmla="*/ 2542760 h 5093804"/>
                    <a:gd name="connsiteX1" fmla="*/ 1573695 w 7595152"/>
                    <a:gd name="connsiteY1" fmla="*/ 1996108 h 5093804"/>
                    <a:gd name="connsiteX2" fmla="*/ 3412435 w 7595152"/>
                    <a:gd name="connsiteY2" fmla="*/ 3892826 h 5093804"/>
                    <a:gd name="connsiteX3" fmla="*/ 2277717 w 7595152"/>
                    <a:gd name="connsiteY3" fmla="*/ 4563717 h 5093804"/>
                    <a:gd name="connsiteX4" fmla="*/ 2236304 w 7595152"/>
                    <a:gd name="connsiteY4" fmla="*/ 4663108 h 5093804"/>
                    <a:gd name="connsiteX5" fmla="*/ 2360544 w 7595152"/>
                    <a:gd name="connsiteY5" fmla="*/ 4994413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77717 w 7595152"/>
                    <a:gd name="connsiteY3" fmla="*/ 4563717 h 5093804"/>
                    <a:gd name="connsiteX4" fmla="*/ 2236304 w 7595152"/>
                    <a:gd name="connsiteY4" fmla="*/ 4663108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36304 w 7595152"/>
                    <a:gd name="connsiteY4" fmla="*/ 4663108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61152 w 7595152"/>
                    <a:gd name="connsiteY4" fmla="*/ 4803913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093804"/>
                    <a:gd name="connsiteX1" fmla="*/ 1573695 w 7595152"/>
                    <a:gd name="connsiteY1" fmla="*/ 1996108 h 5093804"/>
                    <a:gd name="connsiteX2" fmla="*/ 3412435 w 7595152"/>
                    <a:gd name="connsiteY2" fmla="*/ 3892826 h 5093804"/>
                    <a:gd name="connsiteX3" fmla="*/ 2261152 w 7595152"/>
                    <a:gd name="connsiteY3" fmla="*/ 4646543 h 5093804"/>
                    <a:gd name="connsiteX4" fmla="*/ 2277718 w 7595152"/>
                    <a:gd name="connsiteY4" fmla="*/ 4828761 h 5093804"/>
                    <a:gd name="connsiteX5" fmla="*/ 2509631 w 7595152"/>
                    <a:gd name="connsiteY5" fmla="*/ 5068956 h 5093804"/>
                    <a:gd name="connsiteX6" fmla="*/ 2741543 w 7595152"/>
                    <a:gd name="connsiteY6" fmla="*/ 5093804 h 5093804"/>
                    <a:gd name="connsiteX7" fmla="*/ 7570304 w 7595152"/>
                    <a:gd name="connsiteY7" fmla="*/ 1755913 h 5093804"/>
                    <a:gd name="connsiteX8" fmla="*/ 7595152 w 7595152"/>
                    <a:gd name="connsiteY8" fmla="*/ 1565413 h 5093804"/>
                    <a:gd name="connsiteX9" fmla="*/ 7504043 w 7595152"/>
                    <a:gd name="connsiteY9" fmla="*/ 1383195 h 5093804"/>
                    <a:gd name="connsiteX10" fmla="*/ 7338391 w 7595152"/>
                    <a:gd name="connsiteY10" fmla="*/ 1308652 h 5093804"/>
                    <a:gd name="connsiteX11" fmla="*/ 7197587 w 7595152"/>
                    <a:gd name="connsiteY11" fmla="*/ 1350065 h 5093804"/>
                    <a:gd name="connsiteX12" fmla="*/ 3876261 w 7595152"/>
                    <a:gd name="connsiteY12" fmla="*/ 3553239 h 5093804"/>
                    <a:gd name="connsiteX13" fmla="*/ 1954695 w 7595152"/>
                    <a:gd name="connsiteY13" fmla="*/ 1789043 h 5093804"/>
                    <a:gd name="connsiteX14" fmla="*/ 4886739 w 7595152"/>
                    <a:gd name="connsiteY14" fmla="*/ 463826 h 5093804"/>
                    <a:gd name="connsiteX15" fmla="*/ 4936435 w 7595152"/>
                    <a:gd name="connsiteY15" fmla="*/ 389282 h 5093804"/>
                    <a:gd name="connsiteX16" fmla="*/ 4944717 w 7595152"/>
                    <a:gd name="connsiteY16" fmla="*/ 173934 h 5093804"/>
                    <a:gd name="connsiteX17" fmla="*/ 4903304 w 7595152"/>
                    <a:gd name="connsiteY17" fmla="*/ 74543 h 5093804"/>
                    <a:gd name="connsiteX18" fmla="*/ 4712804 w 7595152"/>
                    <a:gd name="connsiteY18" fmla="*/ 0 h 5093804"/>
                    <a:gd name="connsiteX19" fmla="*/ 4596848 w 7595152"/>
                    <a:gd name="connsiteY19" fmla="*/ 24847 h 5093804"/>
                    <a:gd name="connsiteX20" fmla="*/ 49695 w 7595152"/>
                    <a:gd name="connsiteY20" fmla="*/ 2020956 h 5093804"/>
                    <a:gd name="connsiteX21" fmla="*/ 0 w 7595152"/>
                    <a:gd name="connsiteY21" fmla="*/ 2128630 h 5093804"/>
                    <a:gd name="connsiteX22" fmla="*/ 107674 w 7595152"/>
                    <a:gd name="connsiteY22" fmla="*/ 2459934 h 5093804"/>
                    <a:gd name="connsiteX23" fmla="*/ 207065 w 7595152"/>
                    <a:gd name="connsiteY23" fmla="*/ 2542760 h 5093804"/>
                    <a:gd name="connsiteX0" fmla="*/ 207065 w 7595152"/>
                    <a:gd name="connsiteY0" fmla="*/ 2542760 h 5110369"/>
                    <a:gd name="connsiteX1" fmla="*/ 1573695 w 7595152"/>
                    <a:gd name="connsiteY1" fmla="*/ 1996108 h 5110369"/>
                    <a:gd name="connsiteX2" fmla="*/ 3412435 w 7595152"/>
                    <a:gd name="connsiteY2" fmla="*/ 3892826 h 5110369"/>
                    <a:gd name="connsiteX3" fmla="*/ 2261152 w 7595152"/>
                    <a:gd name="connsiteY3" fmla="*/ 4646543 h 5110369"/>
                    <a:gd name="connsiteX4" fmla="*/ 2277718 w 7595152"/>
                    <a:gd name="connsiteY4" fmla="*/ 4828761 h 5110369"/>
                    <a:gd name="connsiteX5" fmla="*/ 2584174 w 7595152"/>
                    <a:gd name="connsiteY5" fmla="*/ 5110369 h 5110369"/>
                    <a:gd name="connsiteX6" fmla="*/ 2741543 w 7595152"/>
                    <a:gd name="connsiteY6" fmla="*/ 5093804 h 5110369"/>
                    <a:gd name="connsiteX7" fmla="*/ 7570304 w 7595152"/>
                    <a:gd name="connsiteY7" fmla="*/ 1755913 h 5110369"/>
                    <a:gd name="connsiteX8" fmla="*/ 7595152 w 7595152"/>
                    <a:gd name="connsiteY8" fmla="*/ 1565413 h 5110369"/>
                    <a:gd name="connsiteX9" fmla="*/ 7504043 w 7595152"/>
                    <a:gd name="connsiteY9" fmla="*/ 1383195 h 5110369"/>
                    <a:gd name="connsiteX10" fmla="*/ 7338391 w 7595152"/>
                    <a:gd name="connsiteY10" fmla="*/ 1308652 h 5110369"/>
                    <a:gd name="connsiteX11" fmla="*/ 7197587 w 7595152"/>
                    <a:gd name="connsiteY11" fmla="*/ 1350065 h 5110369"/>
                    <a:gd name="connsiteX12" fmla="*/ 3876261 w 7595152"/>
                    <a:gd name="connsiteY12" fmla="*/ 3553239 h 5110369"/>
                    <a:gd name="connsiteX13" fmla="*/ 1954695 w 7595152"/>
                    <a:gd name="connsiteY13" fmla="*/ 1789043 h 5110369"/>
                    <a:gd name="connsiteX14" fmla="*/ 4886739 w 7595152"/>
                    <a:gd name="connsiteY14" fmla="*/ 463826 h 5110369"/>
                    <a:gd name="connsiteX15" fmla="*/ 4936435 w 7595152"/>
                    <a:gd name="connsiteY15" fmla="*/ 389282 h 5110369"/>
                    <a:gd name="connsiteX16" fmla="*/ 4944717 w 7595152"/>
                    <a:gd name="connsiteY16" fmla="*/ 173934 h 5110369"/>
                    <a:gd name="connsiteX17" fmla="*/ 4903304 w 7595152"/>
                    <a:gd name="connsiteY17" fmla="*/ 74543 h 5110369"/>
                    <a:gd name="connsiteX18" fmla="*/ 4712804 w 7595152"/>
                    <a:gd name="connsiteY18" fmla="*/ 0 h 5110369"/>
                    <a:gd name="connsiteX19" fmla="*/ 4596848 w 7595152"/>
                    <a:gd name="connsiteY19" fmla="*/ 24847 h 5110369"/>
                    <a:gd name="connsiteX20" fmla="*/ 49695 w 7595152"/>
                    <a:gd name="connsiteY20" fmla="*/ 2020956 h 5110369"/>
                    <a:gd name="connsiteX21" fmla="*/ 0 w 7595152"/>
                    <a:gd name="connsiteY21" fmla="*/ 2128630 h 5110369"/>
                    <a:gd name="connsiteX22" fmla="*/ 107674 w 7595152"/>
                    <a:gd name="connsiteY22" fmla="*/ 2459934 h 5110369"/>
                    <a:gd name="connsiteX23" fmla="*/ 207065 w 7595152"/>
                    <a:gd name="connsiteY23" fmla="*/ 2542760 h 5110369"/>
                    <a:gd name="connsiteX0" fmla="*/ 207065 w 7595152"/>
                    <a:gd name="connsiteY0" fmla="*/ 2542760 h 5110369"/>
                    <a:gd name="connsiteX1" fmla="*/ 1573695 w 7595152"/>
                    <a:gd name="connsiteY1" fmla="*/ 1996108 h 5110369"/>
                    <a:gd name="connsiteX2" fmla="*/ 3412435 w 7595152"/>
                    <a:gd name="connsiteY2" fmla="*/ 3892826 h 5110369"/>
                    <a:gd name="connsiteX3" fmla="*/ 2261152 w 7595152"/>
                    <a:gd name="connsiteY3" fmla="*/ 4646543 h 5110369"/>
                    <a:gd name="connsiteX4" fmla="*/ 2236305 w 7595152"/>
                    <a:gd name="connsiteY4" fmla="*/ 4762500 h 5110369"/>
                    <a:gd name="connsiteX5" fmla="*/ 2584174 w 7595152"/>
                    <a:gd name="connsiteY5" fmla="*/ 5110369 h 5110369"/>
                    <a:gd name="connsiteX6" fmla="*/ 2741543 w 7595152"/>
                    <a:gd name="connsiteY6" fmla="*/ 5093804 h 5110369"/>
                    <a:gd name="connsiteX7" fmla="*/ 7570304 w 7595152"/>
                    <a:gd name="connsiteY7" fmla="*/ 1755913 h 5110369"/>
                    <a:gd name="connsiteX8" fmla="*/ 7595152 w 7595152"/>
                    <a:gd name="connsiteY8" fmla="*/ 1565413 h 5110369"/>
                    <a:gd name="connsiteX9" fmla="*/ 7504043 w 7595152"/>
                    <a:gd name="connsiteY9" fmla="*/ 1383195 h 5110369"/>
                    <a:gd name="connsiteX10" fmla="*/ 7338391 w 7595152"/>
                    <a:gd name="connsiteY10" fmla="*/ 1308652 h 5110369"/>
                    <a:gd name="connsiteX11" fmla="*/ 7197587 w 7595152"/>
                    <a:gd name="connsiteY11" fmla="*/ 1350065 h 5110369"/>
                    <a:gd name="connsiteX12" fmla="*/ 3876261 w 7595152"/>
                    <a:gd name="connsiteY12" fmla="*/ 3553239 h 5110369"/>
                    <a:gd name="connsiteX13" fmla="*/ 1954695 w 7595152"/>
                    <a:gd name="connsiteY13" fmla="*/ 1789043 h 5110369"/>
                    <a:gd name="connsiteX14" fmla="*/ 4886739 w 7595152"/>
                    <a:gd name="connsiteY14" fmla="*/ 463826 h 5110369"/>
                    <a:gd name="connsiteX15" fmla="*/ 4936435 w 7595152"/>
                    <a:gd name="connsiteY15" fmla="*/ 389282 h 5110369"/>
                    <a:gd name="connsiteX16" fmla="*/ 4944717 w 7595152"/>
                    <a:gd name="connsiteY16" fmla="*/ 173934 h 5110369"/>
                    <a:gd name="connsiteX17" fmla="*/ 4903304 w 7595152"/>
                    <a:gd name="connsiteY17" fmla="*/ 74543 h 5110369"/>
                    <a:gd name="connsiteX18" fmla="*/ 4712804 w 7595152"/>
                    <a:gd name="connsiteY18" fmla="*/ 0 h 5110369"/>
                    <a:gd name="connsiteX19" fmla="*/ 4596848 w 7595152"/>
                    <a:gd name="connsiteY19" fmla="*/ 24847 h 5110369"/>
                    <a:gd name="connsiteX20" fmla="*/ 49695 w 7595152"/>
                    <a:gd name="connsiteY20" fmla="*/ 2020956 h 5110369"/>
                    <a:gd name="connsiteX21" fmla="*/ 0 w 7595152"/>
                    <a:gd name="connsiteY21" fmla="*/ 2128630 h 5110369"/>
                    <a:gd name="connsiteX22" fmla="*/ 107674 w 7595152"/>
                    <a:gd name="connsiteY22" fmla="*/ 2459934 h 5110369"/>
                    <a:gd name="connsiteX23" fmla="*/ 207065 w 7595152"/>
                    <a:gd name="connsiteY23" fmla="*/ 2542760 h 5110369"/>
                    <a:gd name="connsiteX0" fmla="*/ 207065 w 7595152"/>
                    <a:gd name="connsiteY0" fmla="*/ 2542760 h 5097027"/>
                    <a:gd name="connsiteX1" fmla="*/ 1573695 w 7595152"/>
                    <a:gd name="connsiteY1" fmla="*/ 1996108 h 5097027"/>
                    <a:gd name="connsiteX2" fmla="*/ 3412435 w 7595152"/>
                    <a:gd name="connsiteY2" fmla="*/ 3892826 h 5097027"/>
                    <a:gd name="connsiteX3" fmla="*/ 2261152 w 7595152"/>
                    <a:gd name="connsiteY3" fmla="*/ 4646543 h 5097027"/>
                    <a:gd name="connsiteX4" fmla="*/ 2236305 w 7595152"/>
                    <a:gd name="connsiteY4" fmla="*/ 4762500 h 5097027"/>
                    <a:gd name="connsiteX5" fmla="*/ 2504854 w 7595152"/>
                    <a:gd name="connsiteY5" fmla="*/ 5097027 h 5097027"/>
                    <a:gd name="connsiteX6" fmla="*/ 2741543 w 7595152"/>
                    <a:gd name="connsiteY6" fmla="*/ 5093804 h 5097027"/>
                    <a:gd name="connsiteX7" fmla="*/ 7570304 w 7595152"/>
                    <a:gd name="connsiteY7" fmla="*/ 1755913 h 5097027"/>
                    <a:gd name="connsiteX8" fmla="*/ 7595152 w 7595152"/>
                    <a:gd name="connsiteY8" fmla="*/ 1565413 h 5097027"/>
                    <a:gd name="connsiteX9" fmla="*/ 7504043 w 7595152"/>
                    <a:gd name="connsiteY9" fmla="*/ 1383195 h 5097027"/>
                    <a:gd name="connsiteX10" fmla="*/ 7338391 w 7595152"/>
                    <a:gd name="connsiteY10" fmla="*/ 1308652 h 5097027"/>
                    <a:gd name="connsiteX11" fmla="*/ 7197587 w 7595152"/>
                    <a:gd name="connsiteY11" fmla="*/ 1350065 h 5097027"/>
                    <a:gd name="connsiteX12" fmla="*/ 3876261 w 7595152"/>
                    <a:gd name="connsiteY12" fmla="*/ 3553239 h 5097027"/>
                    <a:gd name="connsiteX13" fmla="*/ 1954695 w 7595152"/>
                    <a:gd name="connsiteY13" fmla="*/ 1789043 h 5097027"/>
                    <a:gd name="connsiteX14" fmla="*/ 4886739 w 7595152"/>
                    <a:gd name="connsiteY14" fmla="*/ 463826 h 5097027"/>
                    <a:gd name="connsiteX15" fmla="*/ 4936435 w 7595152"/>
                    <a:gd name="connsiteY15" fmla="*/ 389282 h 5097027"/>
                    <a:gd name="connsiteX16" fmla="*/ 4944717 w 7595152"/>
                    <a:gd name="connsiteY16" fmla="*/ 173934 h 5097027"/>
                    <a:gd name="connsiteX17" fmla="*/ 4903304 w 7595152"/>
                    <a:gd name="connsiteY17" fmla="*/ 74543 h 5097027"/>
                    <a:gd name="connsiteX18" fmla="*/ 4712804 w 7595152"/>
                    <a:gd name="connsiteY18" fmla="*/ 0 h 5097027"/>
                    <a:gd name="connsiteX19" fmla="*/ 4596848 w 7595152"/>
                    <a:gd name="connsiteY19" fmla="*/ 24847 h 5097027"/>
                    <a:gd name="connsiteX20" fmla="*/ 49695 w 7595152"/>
                    <a:gd name="connsiteY20" fmla="*/ 2020956 h 5097027"/>
                    <a:gd name="connsiteX21" fmla="*/ 0 w 7595152"/>
                    <a:gd name="connsiteY21" fmla="*/ 2128630 h 5097027"/>
                    <a:gd name="connsiteX22" fmla="*/ 107674 w 7595152"/>
                    <a:gd name="connsiteY22" fmla="*/ 2459934 h 5097027"/>
                    <a:gd name="connsiteX23" fmla="*/ 207065 w 7595152"/>
                    <a:gd name="connsiteY23" fmla="*/ 2542760 h 5097027"/>
                    <a:gd name="connsiteX0" fmla="*/ 207065 w 7595152"/>
                    <a:gd name="connsiteY0" fmla="*/ 2542760 h 5100475"/>
                    <a:gd name="connsiteX1" fmla="*/ 1573695 w 7595152"/>
                    <a:gd name="connsiteY1" fmla="*/ 1996108 h 5100475"/>
                    <a:gd name="connsiteX2" fmla="*/ 3412435 w 7595152"/>
                    <a:gd name="connsiteY2" fmla="*/ 3892826 h 5100475"/>
                    <a:gd name="connsiteX3" fmla="*/ 2261152 w 7595152"/>
                    <a:gd name="connsiteY3" fmla="*/ 4646543 h 5100475"/>
                    <a:gd name="connsiteX4" fmla="*/ 2236305 w 7595152"/>
                    <a:gd name="connsiteY4" fmla="*/ 4762500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 name="connsiteX0" fmla="*/ 207065 w 7595152"/>
                    <a:gd name="connsiteY0" fmla="*/ 2542760 h 5100475"/>
                    <a:gd name="connsiteX1" fmla="*/ 1573695 w 7595152"/>
                    <a:gd name="connsiteY1" fmla="*/ 1996108 h 5100475"/>
                    <a:gd name="connsiteX2" fmla="*/ 3412435 w 7595152"/>
                    <a:gd name="connsiteY2" fmla="*/ 3892826 h 5100475"/>
                    <a:gd name="connsiteX3" fmla="*/ 2347081 w 7595152"/>
                    <a:gd name="connsiteY3" fmla="*/ 4593177 h 5100475"/>
                    <a:gd name="connsiteX4" fmla="*/ 2236305 w 7595152"/>
                    <a:gd name="connsiteY4" fmla="*/ 4762500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 name="connsiteX0" fmla="*/ 207065 w 7595152"/>
                    <a:gd name="connsiteY0" fmla="*/ 2542760 h 5100475"/>
                    <a:gd name="connsiteX1" fmla="*/ 1573695 w 7595152"/>
                    <a:gd name="connsiteY1" fmla="*/ 1996108 h 5100475"/>
                    <a:gd name="connsiteX2" fmla="*/ 3412435 w 7595152"/>
                    <a:gd name="connsiteY2" fmla="*/ 3892826 h 5100475"/>
                    <a:gd name="connsiteX3" fmla="*/ 2347081 w 7595152"/>
                    <a:gd name="connsiteY3" fmla="*/ 4593177 h 5100475"/>
                    <a:gd name="connsiteX4" fmla="*/ 2328844 w 7595152"/>
                    <a:gd name="connsiteY4" fmla="*/ 4795853 h 5100475"/>
                    <a:gd name="connsiteX5" fmla="*/ 2504854 w 7595152"/>
                    <a:gd name="connsiteY5" fmla="*/ 5097027 h 5100475"/>
                    <a:gd name="connsiteX6" fmla="*/ 2708493 w 7595152"/>
                    <a:gd name="connsiteY6" fmla="*/ 5100475 h 5100475"/>
                    <a:gd name="connsiteX7" fmla="*/ 7570304 w 7595152"/>
                    <a:gd name="connsiteY7" fmla="*/ 1755913 h 5100475"/>
                    <a:gd name="connsiteX8" fmla="*/ 7595152 w 7595152"/>
                    <a:gd name="connsiteY8" fmla="*/ 1565413 h 5100475"/>
                    <a:gd name="connsiteX9" fmla="*/ 7504043 w 7595152"/>
                    <a:gd name="connsiteY9" fmla="*/ 1383195 h 5100475"/>
                    <a:gd name="connsiteX10" fmla="*/ 7338391 w 7595152"/>
                    <a:gd name="connsiteY10" fmla="*/ 1308652 h 5100475"/>
                    <a:gd name="connsiteX11" fmla="*/ 7197587 w 7595152"/>
                    <a:gd name="connsiteY11" fmla="*/ 1350065 h 5100475"/>
                    <a:gd name="connsiteX12" fmla="*/ 3876261 w 7595152"/>
                    <a:gd name="connsiteY12" fmla="*/ 3553239 h 5100475"/>
                    <a:gd name="connsiteX13" fmla="*/ 1954695 w 7595152"/>
                    <a:gd name="connsiteY13" fmla="*/ 1789043 h 5100475"/>
                    <a:gd name="connsiteX14" fmla="*/ 4886739 w 7595152"/>
                    <a:gd name="connsiteY14" fmla="*/ 463826 h 5100475"/>
                    <a:gd name="connsiteX15" fmla="*/ 4936435 w 7595152"/>
                    <a:gd name="connsiteY15" fmla="*/ 389282 h 5100475"/>
                    <a:gd name="connsiteX16" fmla="*/ 4944717 w 7595152"/>
                    <a:gd name="connsiteY16" fmla="*/ 173934 h 5100475"/>
                    <a:gd name="connsiteX17" fmla="*/ 4903304 w 7595152"/>
                    <a:gd name="connsiteY17" fmla="*/ 74543 h 5100475"/>
                    <a:gd name="connsiteX18" fmla="*/ 4712804 w 7595152"/>
                    <a:gd name="connsiteY18" fmla="*/ 0 h 5100475"/>
                    <a:gd name="connsiteX19" fmla="*/ 4596848 w 7595152"/>
                    <a:gd name="connsiteY19" fmla="*/ 24847 h 5100475"/>
                    <a:gd name="connsiteX20" fmla="*/ 49695 w 7595152"/>
                    <a:gd name="connsiteY20" fmla="*/ 2020956 h 5100475"/>
                    <a:gd name="connsiteX21" fmla="*/ 0 w 7595152"/>
                    <a:gd name="connsiteY21" fmla="*/ 2128630 h 5100475"/>
                    <a:gd name="connsiteX22" fmla="*/ 107674 w 7595152"/>
                    <a:gd name="connsiteY22" fmla="*/ 2459934 h 5100475"/>
                    <a:gd name="connsiteX23" fmla="*/ 207065 w 7595152"/>
                    <a:gd name="connsiteY23" fmla="*/ 2542760 h 51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95152" h="5100475">
                      <a:moveTo>
                        <a:pt x="207065" y="2542760"/>
                      </a:moveTo>
                      <a:lnTo>
                        <a:pt x="1573695" y="1996108"/>
                      </a:lnTo>
                      <a:lnTo>
                        <a:pt x="3412435" y="3892826"/>
                      </a:lnTo>
                      <a:lnTo>
                        <a:pt x="2347081" y="4593177"/>
                      </a:lnTo>
                      <a:lnTo>
                        <a:pt x="2328844" y="4795853"/>
                      </a:lnTo>
                      <a:lnTo>
                        <a:pt x="2504854" y="5097027"/>
                      </a:lnTo>
                      <a:lnTo>
                        <a:pt x="2708493" y="5100475"/>
                      </a:lnTo>
                      <a:lnTo>
                        <a:pt x="7570304" y="1755913"/>
                      </a:lnTo>
                      <a:lnTo>
                        <a:pt x="7595152" y="1565413"/>
                      </a:lnTo>
                      <a:lnTo>
                        <a:pt x="7504043" y="1383195"/>
                      </a:lnTo>
                      <a:lnTo>
                        <a:pt x="7338391" y="1308652"/>
                      </a:lnTo>
                      <a:lnTo>
                        <a:pt x="7197587" y="1350065"/>
                      </a:lnTo>
                      <a:lnTo>
                        <a:pt x="3876261" y="3553239"/>
                      </a:lnTo>
                      <a:lnTo>
                        <a:pt x="1954695" y="1789043"/>
                      </a:lnTo>
                      <a:lnTo>
                        <a:pt x="4886739" y="463826"/>
                      </a:lnTo>
                      <a:lnTo>
                        <a:pt x="4936435" y="389282"/>
                      </a:lnTo>
                      <a:lnTo>
                        <a:pt x="4944717" y="173934"/>
                      </a:lnTo>
                      <a:lnTo>
                        <a:pt x="4903304" y="74543"/>
                      </a:lnTo>
                      <a:lnTo>
                        <a:pt x="4712804" y="0"/>
                      </a:lnTo>
                      <a:lnTo>
                        <a:pt x="4596848" y="24847"/>
                      </a:lnTo>
                      <a:lnTo>
                        <a:pt x="49695" y="2020956"/>
                      </a:lnTo>
                      <a:lnTo>
                        <a:pt x="0" y="2128630"/>
                      </a:lnTo>
                      <a:lnTo>
                        <a:pt x="107674" y="2459934"/>
                      </a:lnTo>
                      <a:lnTo>
                        <a:pt x="207065" y="254276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1" name="フリーフォーム: 図形 240">
                  <a:extLst>
                    <a:ext uri="{FF2B5EF4-FFF2-40B4-BE49-F238E27FC236}">
                      <a16:creationId xmlns:a16="http://schemas.microsoft.com/office/drawing/2014/main" id="{3E2BA9C8-E836-3C2B-F47A-F33374A7B611}"/>
                    </a:ext>
                  </a:extLst>
                </p:cNvPr>
                <p:cNvSpPr/>
                <p:nvPr/>
              </p:nvSpPr>
              <p:spPr>
                <a:xfrm>
                  <a:off x="1521744" y="1825082"/>
                  <a:ext cx="2025733" cy="1972854"/>
                </a:xfrm>
                <a:custGeom>
                  <a:avLst/>
                  <a:gdLst>
                    <a:gd name="connsiteX0" fmla="*/ 0 w 2029557"/>
                    <a:gd name="connsiteY0" fmla="*/ 0 h 1985596"/>
                    <a:gd name="connsiteX1" fmla="*/ 249115 w 2029557"/>
                    <a:gd name="connsiteY1" fmla="*/ 197827 h 1985596"/>
                    <a:gd name="connsiteX2" fmla="*/ 1905000 w 2029557"/>
                    <a:gd name="connsiteY2" fmla="*/ 1861039 h 1985596"/>
                    <a:gd name="connsiteX3" fmla="*/ 2029557 w 2029557"/>
                    <a:gd name="connsiteY3" fmla="*/ 1985596 h 1985596"/>
                  </a:gdLst>
                  <a:ahLst/>
                  <a:cxnLst>
                    <a:cxn ang="0">
                      <a:pos x="connsiteX0" y="connsiteY0"/>
                    </a:cxn>
                    <a:cxn ang="0">
                      <a:pos x="connsiteX1" y="connsiteY1"/>
                    </a:cxn>
                    <a:cxn ang="0">
                      <a:pos x="connsiteX2" y="connsiteY2"/>
                    </a:cxn>
                    <a:cxn ang="0">
                      <a:pos x="connsiteX3" y="connsiteY3"/>
                    </a:cxn>
                  </a:cxnLst>
                  <a:rect l="l" t="t" r="r" b="b"/>
                  <a:pathLst>
                    <a:path w="2029557" h="1985596">
                      <a:moveTo>
                        <a:pt x="0" y="0"/>
                      </a:moveTo>
                      <a:lnTo>
                        <a:pt x="249115" y="197827"/>
                      </a:lnTo>
                      <a:lnTo>
                        <a:pt x="1905000" y="1861039"/>
                      </a:lnTo>
                      <a:lnTo>
                        <a:pt x="2029557" y="1985596"/>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2" name="フリーフォーム: 図形 241">
                  <a:extLst>
                    <a:ext uri="{FF2B5EF4-FFF2-40B4-BE49-F238E27FC236}">
                      <a16:creationId xmlns:a16="http://schemas.microsoft.com/office/drawing/2014/main" id="{D94F5DE4-050C-EB82-D108-6D6F272A19C3}"/>
                    </a:ext>
                  </a:extLst>
                </p:cNvPr>
                <p:cNvSpPr/>
                <p:nvPr/>
              </p:nvSpPr>
              <p:spPr>
                <a:xfrm>
                  <a:off x="67750" y="2014243"/>
                  <a:ext cx="194784" cy="513235"/>
                </a:xfrm>
                <a:custGeom>
                  <a:avLst/>
                  <a:gdLst>
                    <a:gd name="connsiteX0" fmla="*/ 0 w 190500"/>
                    <a:gd name="connsiteY0" fmla="*/ 0 h 505810"/>
                    <a:gd name="connsiteX1" fmla="*/ 118242 w 190500"/>
                    <a:gd name="connsiteY1" fmla="*/ 151086 h 505810"/>
                    <a:gd name="connsiteX2" fmla="*/ 157655 w 190500"/>
                    <a:gd name="connsiteY2" fmla="*/ 289034 h 505810"/>
                    <a:gd name="connsiteX3" fmla="*/ 190500 w 190500"/>
                    <a:gd name="connsiteY3" fmla="*/ 505810 h 505810"/>
                  </a:gdLst>
                  <a:ahLst/>
                  <a:cxnLst>
                    <a:cxn ang="0">
                      <a:pos x="connsiteX0" y="connsiteY0"/>
                    </a:cxn>
                    <a:cxn ang="0">
                      <a:pos x="connsiteX1" y="connsiteY1"/>
                    </a:cxn>
                    <a:cxn ang="0">
                      <a:pos x="connsiteX2" y="connsiteY2"/>
                    </a:cxn>
                    <a:cxn ang="0">
                      <a:pos x="connsiteX3" y="connsiteY3"/>
                    </a:cxn>
                  </a:cxnLst>
                  <a:rect l="l" t="t" r="r" b="b"/>
                  <a:pathLst>
                    <a:path w="190500" h="505810">
                      <a:moveTo>
                        <a:pt x="0" y="0"/>
                      </a:moveTo>
                      <a:lnTo>
                        <a:pt x="118242" y="151086"/>
                      </a:lnTo>
                      <a:lnTo>
                        <a:pt x="157655" y="289034"/>
                      </a:lnTo>
                      <a:lnTo>
                        <a:pt x="190500" y="50581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243" name="直線コネクタ 242">
                  <a:extLst>
                    <a:ext uri="{FF2B5EF4-FFF2-40B4-BE49-F238E27FC236}">
                      <a16:creationId xmlns:a16="http://schemas.microsoft.com/office/drawing/2014/main" id="{5B5998D0-8AB8-D4D3-E698-643947E46B41}"/>
                    </a:ext>
                  </a:extLst>
                </p:cNvPr>
                <p:cNvCxnSpPr>
                  <a:stCxn id="240" idx="17"/>
                  <a:endCxn id="242" idx="1"/>
                </p:cNvCxnSpPr>
                <p:nvPr/>
              </p:nvCxnSpPr>
              <p:spPr>
                <a:xfrm flipH="1">
                  <a:off x="188651" y="74545"/>
                  <a:ext cx="4714653" cy="2093002"/>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直線コネクタ 243">
                  <a:extLst>
                    <a:ext uri="{FF2B5EF4-FFF2-40B4-BE49-F238E27FC236}">
                      <a16:creationId xmlns:a16="http://schemas.microsoft.com/office/drawing/2014/main" id="{F16ABD15-BBEE-54D3-F0CF-0FA4DAC4E933}"/>
                    </a:ext>
                  </a:extLst>
                </p:cNvPr>
                <p:cNvCxnSpPr>
                  <a:stCxn id="240" idx="16"/>
                  <a:endCxn id="242" idx="2"/>
                </p:cNvCxnSpPr>
                <p:nvPr/>
              </p:nvCxnSpPr>
              <p:spPr>
                <a:xfrm flipH="1">
                  <a:off x="228950" y="173939"/>
                  <a:ext cx="4715767" cy="213358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sp>
              <p:nvSpPr>
                <p:cNvPr id="245" name="フリーフォーム: 図形 244">
                  <a:extLst>
                    <a:ext uri="{FF2B5EF4-FFF2-40B4-BE49-F238E27FC236}">
                      <a16:creationId xmlns:a16="http://schemas.microsoft.com/office/drawing/2014/main" id="{39032BE6-9543-3F98-02BF-2DB7BF023739}"/>
                    </a:ext>
                  </a:extLst>
                </p:cNvPr>
                <p:cNvSpPr/>
                <p:nvPr/>
              </p:nvSpPr>
              <p:spPr>
                <a:xfrm>
                  <a:off x="2508835" y="4514733"/>
                  <a:ext cx="308742" cy="536655"/>
                </a:xfrm>
                <a:custGeom>
                  <a:avLst/>
                  <a:gdLst>
                    <a:gd name="connsiteX0" fmla="*/ 0 w 367862"/>
                    <a:gd name="connsiteY0" fmla="*/ 0 h 505810"/>
                    <a:gd name="connsiteX1" fmla="*/ 236483 w 367862"/>
                    <a:gd name="connsiteY1" fmla="*/ 72258 h 505810"/>
                    <a:gd name="connsiteX2" fmla="*/ 348155 w 367862"/>
                    <a:gd name="connsiteY2" fmla="*/ 183931 h 505810"/>
                    <a:gd name="connsiteX3" fmla="*/ 367862 w 367862"/>
                    <a:gd name="connsiteY3" fmla="*/ 505810 h 505810"/>
                    <a:gd name="connsiteX0" fmla="*/ 0 w 367862"/>
                    <a:gd name="connsiteY0" fmla="*/ 0 h 505810"/>
                    <a:gd name="connsiteX1" fmla="*/ 236483 w 367862"/>
                    <a:gd name="connsiteY1" fmla="*/ 72258 h 505810"/>
                    <a:gd name="connsiteX2" fmla="*/ 361293 w 367862"/>
                    <a:gd name="connsiteY2" fmla="*/ 229914 h 505810"/>
                    <a:gd name="connsiteX3" fmla="*/ 367862 w 367862"/>
                    <a:gd name="connsiteY3" fmla="*/ 505810 h 505810"/>
                    <a:gd name="connsiteX0" fmla="*/ 0 w 387569"/>
                    <a:gd name="connsiteY0" fmla="*/ 0 h 505810"/>
                    <a:gd name="connsiteX1" fmla="*/ 236483 w 387569"/>
                    <a:gd name="connsiteY1" fmla="*/ 72258 h 505810"/>
                    <a:gd name="connsiteX2" fmla="*/ 387569 w 387569"/>
                    <a:gd name="connsiteY2" fmla="*/ 236483 h 505810"/>
                    <a:gd name="connsiteX3" fmla="*/ 367862 w 387569"/>
                    <a:gd name="connsiteY3" fmla="*/ 505810 h 505810"/>
                    <a:gd name="connsiteX0" fmla="*/ 0 w 394138"/>
                    <a:gd name="connsiteY0" fmla="*/ 0 h 505810"/>
                    <a:gd name="connsiteX1" fmla="*/ 236483 w 394138"/>
                    <a:gd name="connsiteY1" fmla="*/ 72258 h 505810"/>
                    <a:gd name="connsiteX2" fmla="*/ 394138 w 394138"/>
                    <a:gd name="connsiteY2" fmla="*/ 262758 h 505810"/>
                    <a:gd name="connsiteX3" fmla="*/ 367862 w 394138"/>
                    <a:gd name="connsiteY3" fmla="*/ 505810 h 505810"/>
                    <a:gd name="connsiteX0" fmla="*/ 0 w 394138"/>
                    <a:gd name="connsiteY0" fmla="*/ 0 h 505810"/>
                    <a:gd name="connsiteX1" fmla="*/ 289034 w 394138"/>
                    <a:gd name="connsiteY1" fmla="*/ 105103 h 505810"/>
                    <a:gd name="connsiteX2" fmla="*/ 394138 w 394138"/>
                    <a:gd name="connsiteY2" fmla="*/ 262758 h 505810"/>
                    <a:gd name="connsiteX3" fmla="*/ 367862 w 394138"/>
                    <a:gd name="connsiteY3" fmla="*/ 505810 h 505810"/>
                    <a:gd name="connsiteX0" fmla="*/ 0 w 394138"/>
                    <a:gd name="connsiteY0" fmla="*/ 0 h 505810"/>
                    <a:gd name="connsiteX1" fmla="*/ 315310 w 394138"/>
                    <a:gd name="connsiteY1" fmla="*/ 59120 h 505810"/>
                    <a:gd name="connsiteX2" fmla="*/ 394138 w 394138"/>
                    <a:gd name="connsiteY2" fmla="*/ 262758 h 505810"/>
                    <a:gd name="connsiteX3" fmla="*/ 367862 w 394138"/>
                    <a:gd name="connsiteY3" fmla="*/ 505810 h 505810"/>
                    <a:gd name="connsiteX0" fmla="*/ 0 w 394138"/>
                    <a:gd name="connsiteY0" fmla="*/ 0 h 505810"/>
                    <a:gd name="connsiteX1" fmla="*/ 335017 w 394138"/>
                    <a:gd name="connsiteY1" fmla="*/ 72258 h 505810"/>
                    <a:gd name="connsiteX2" fmla="*/ 394138 w 394138"/>
                    <a:gd name="connsiteY2" fmla="*/ 262758 h 505810"/>
                    <a:gd name="connsiteX3" fmla="*/ 367862 w 394138"/>
                    <a:gd name="connsiteY3" fmla="*/ 505810 h 505810"/>
                    <a:gd name="connsiteX0" fmla="*/ 0 w 308742"/>
                    <a:gd name="connsiteY0" fmla="*/ 0 h 525517"/>
                    <a:gd name="connsiteX1" fmla="*/ 249621 w 308742"/>
                    <a:gd name="connsiteY1" fmla="*/ 91965 h 525517"/>
                    <a:gd name="connsiteX2" fmla="*/ 308742 w 308742"/>
                    <a:gd name="connsiteY2" fmla="*/ 282465 h 525517"/>
                    <a:gd name="connsiteX3" fmla="*/ 282466 w 308742"/>
                    <a:gd name="connsiteY3" fmla="*/ 525517 h 525517"/>
                  </a:gdLst>
                  <a:ahLst/>
                  <a:cxnLst>
                    <a:cxn ang="0">
                      <a:pos x="connsiteX0" y="connsiteY0"/>
                    </a:cxn>
                    <a:cxn ang="0">
                      <a:pos x="connsiteX1" y="connsiteY1"/>
                    </a:cxn>
                    <a:cxn ang="0">
                      <a:pos x="connsiteX2" y="connsiteY2"/>
                    </a:cxn>
                    <a:cxn ang="0">
                      <a:pos x="connsiteX3" y="connsiteY3"/>
                    </a:cxn>
                  </a:cxnLst>
                  <a:rect l="l" t="t" r="r" b="b"/>
                  <a:pathLst>
                    <a:path w="308742" h="525517">
                      <a:moveTo>
                        <a:pt x="0" y="0"/>
                      </a:moveTo>
                      <a:lnTo>
                        <a:pt x="249621" y="91965"/>
                      </a:lnTo>
                      <a:lnTo>
                        <a:pt x="308742" y="282465"/>
                      </a:lnTo>
                      <a:lnTo>
                        <a:pt x="282466" y="525517"/>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246" name="直線コネクタ 245">
                  <a:extLst>
                    <a:ext uri="{FF2B5EF4-FFF2-40B4-BE49-F238E27FC236}">
                      <a16:creationId xmlns:a16="http://schemas.microsoft.com/office/drawing/2014/main" id="{C850DD7C-5D3D-A13E-6C84-5682A9663953}"/>
                    </a:ext>
                  </a:extLst>
                </p:cNvPr>
                <p:cNvCxnSpPr>
                  <a:stCxn id="240" idx="9"/>
                  <a:endCxn id="245" idx="1"/>
                </p:cNvCxnSpPr>
                <p:nvPr/>
              </p:nvCxnSpPr>
              <p:spPr>
                <a:xfrm flipH="1">
                  <a:off x="2758456" y="1383236"/>
                  <a:ext cx="4745587" cy="322541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直線コネクタ 246">
                  <a:extLst>
                    <a:ext uri="{FF2B5EF4-FFF2-40B4-BE49-F238E27FC236}">
                      <a16:creationId xmlns:a16="http://schemas.microsoft.com/office/drawing/2014/main" id="{8820ABD9-118C-193E-824F-BC7FB9235A16}"/>
                    </a:ext>
                  </a:extLst>
                </p:cNvPr>
                <p:cNvCxnSpPr>
                  <a:stCxn id="240" idx="8"/>
                  <a:endCxn id="245" idx="2"/>
                </p:cNvCxnSpPr>
                <p:nvPr/>
              </p:nvCxnSpPr>
              <p:spPr>
                <a:xfrm flipH="1">
                  <a:off x="2817577" y="1565459"/>
                  <a:ext cx="4777575" cy="3237725"/>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 name="フリーフォーム: 図形 247">
                  <a:extLst>
                    <a:ext uri="{FF2B5EF4-FFF2-40B4-BE49-F238E27FC236}">
                      <a16:creationId xmlns:a16="http://schemas.microsoft.com/office/drawing/2014/main" id="{B1BBE25F-48DC-5D63-9D6E-B63E62E7E409}"/>
                    </a:ext>
                  </a:extLst>
                </p:cNvPr>
                <p:cNvSpPr/>
                <p:nvPr/>
              </p:nvSpPr>
              <p:spPr>
                <a:xfrm>
                  <a:off x="3418321" y="3558979"/>
                  <a:ext cx="476904" cy="305365"/>
                </a:xfrm>
                <a:custGeom>
                  <a:avLst/>
                  <a:gdLst>
                    <a:gd name="connsiteX0" fmla="*/ 476250 w 476250"/>
                    <a:gd name="connsiteY0" fmla="*/ 0 h 305802"/>
                    <a:gd name="connsiteX1" fmla="*/ 135355 w 476250"/>
                    <a:gd name="connsiteY1" fmla="*/ 220579 h 305802"/>
                    <a:gd name="connsiteX2" fmla="*/ 110289 w 476250"/>
                    <a:gd name="connsiteY2" fmla="*/ 205539 h 305802"/>
                    <a:gd name="connsiteX3" fmla="*/ 0 w 476250"/>
                    <a:gd name="connsiteY3" fmla="*/ 305802 h 305802"/>
                  </a:gdLst>
                  <a:ahLst/>
                  <a:cxnLst>
                    <a:cxn ang="0">
                      <a:pos x="connsiteX0" y="connsiteY0"/>
                    </a:cxn>
                    <a:cxn ang="0">
                      <a:pos x="connsiteX1" y="connsiteY1"/>
                    </a:cxn>
                    <a:cxn ang="0">
                      <a:pos x="connsiteX2" y="connsiteY2"/>
                    </a:cxn>
                    <a:cxn ang="0">
                      <a:pos x="connsiteX3" y="connsiteY3"/>
                    </a:cxn>
                  </a:cxnLst>
                  <a:rect l="l" t="t" r="r" b="b"/>
                  <a:pathLst>
                    <a:path w="476250" h="305802">
                      <a:moveTo>
                        <a:pt x="476250" y="0"/>
                      </a:moveTo>
                      <a:lnTo>
                        <a:pt x="135355" y="220579"/>
                      </a:lnTo>
                      <a:lnTo>
                        <a:pt x="110289" y="205539"/>
                      </a:lnTo>
                      <a:lnTo>
                        <a:pt x="0" y="305802"/>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49" name="フリーフォーム: 図形 248">
                  <a:extLst>
                    <a:ext uri="{FF2B5EF4-FFF2-40B4-BE49-F238E27FC236}">
                      <a16:creationId xmlns:a16="http://schemas.microsoft.com/office/drawing/2014/main" id="{F9F68305-A646-9686-365D-1F74F85845A5}"/>
                    </a:ext>
                  </a:extLst>
                </p:cNvPr>
                <p:cNvSpPr/>
                <p:nvPr/>
              </p:nvSpPr>
              <p:spPr>
                <a:xfrm>
                  <a:off x="1529098" y="1744617"/>
                  <a:ext cx="1989100" cy="2016816"/>
                </a:xfrm>
                <a:custGeom>
                  <a:avLst/>
                  <a:gdLst>
                    <a:gd name="connsiteX0" fmla="*/ 0 w 1992924"/>
                    <a:gd name="connsiteY0" fmla="*/ 0 h 2029558"/>
                    <a:gd name="connsiteX1" fmla="*/ 263770 w 1992924"/>
                    <a:gd name="connsiteY1" fmla="*/ 153865 h 2029558"/>
                    <a:gd name="connsiteX2" fmla="*/ 1992924 w 1992924"/>
                    <a:gd name="connsiteY2" fmla="*/ 1890346 h 2029558"/>
                    <a:gd name="connsiteX3" fmla="*/ 1992924 w 1992924"/>
                    <a:gd name="connsiteY3" fmla="*/ 2029558 h 2029558"/>
                  </a:gdLst>
                  <a:ahLst/>
                  <a:cxnLst>
                    <a:cxn ang="0">
                      <a:pos x="connsiteX0" y="connsiteY0"/>
                    </a:cxn>
                    <a:cxn ang="0">
                      <a:pos x="connsiteX1" y="connsiteY1"/>
                    </a:cxn>
                    <a:cxn ang="0">
                      <a:pos x="connsiteX2" y="connsiteY2"/>
                    </a:cxn>
                    <a:cxn ang="0">
                      <a:pos x="connsiteX3" y="connsiteY3"/>
                    </a:cxn>
                  </a:cxnLst>
                  <a:rect l="l" t="t" r="r" b="b"/>
                  <a:pathLst>
                    <a:path w="1992924" h="2029558">
                      <a:moveTo>
                        <a:pt x="0" y="0"/>
                      </a:moveTo>
                      <a:lnTo>
                        <a:pt x="263770" y="153865"/>
                      </a:lnTo>
                      <a:lnTo>
                        <a:pt x="1992924" y="1890346"/>
                      </a:lnTo>
                      <a:lnTo>
                        <a:pt x="1992924" y="2029558"/>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sp>
            <p:nvSpPr>
              <p:cNvPr id="239" name="フリーフォーム: 図形 238">
                <a:extLst>
                  <a:ext uri="{FF2B5EF4-FFF2-40B4-BE49-F238E27FC236}">
                    <a16:creationId xmlns:a16="http://schemas.microsoft.com/office/drawing/2014/main" id="{FB1B950A-6BFC-8C1D-B4D7-8735FBDE012A}"/>
                  </a:ext>
                </a:extLst>
              </p:cNvPr>
              <p:cNvSpPr/>
              <p:nvPr/>
            </p:nvSpPr>
            <p:spPr>
              <a:xfrm>
                <a:off x="1479972" y="1540151"/>
                <a:ext cx="496303" cy="451184"/>
              </a:xfrm>
              <a:custGeom>
                <a:avLst/>
                <a:gdLst>
                  <a:gd name="connsiteX0" fmla="*/ 496303 w 496303"/>
                  <a:gd name="connsiteY0" fmla="*/ 220579 h 451184"/>
                  <a:gd name="connsiteX1" fmla="*/ 315829 w 496303"/>
                  <a:gd name="connsiteY1" fmla="*/ 0 h 451184"/>
                  <a:gd name="connsiteX2" fmla="*/ 35092 w 496303"/>
                  <a:gd name="connsiteY2" fmla="*/ 100263 h 451184"/>
                  <a:gd name="connsiteX3" fmla="*/ 0 w 496303"/>
                  <a:gd name="connsiteY3" fmla="*/ 145382 h 451184"/>
                  <a:gd name="connsiteX4" fmla="*/ 45119 w 496303"/>
                  <a:gd name="connsiteY4" fmla="*/ 205540 h 451184"/>
                  <a:gd name="connsiteX5" fmla="*/ 45119 w 496303"/>
                  <a:gd name="connsiteY5" fmla="*/ 451184 h 4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303" h="451184">
                    <a:moveTo>
                      <a:pt x="496303" y="220579"/>
                    </a:moveTo>
                    <a:lnTo>
                      <a:pt x="315829" y="0"/>
                    </a:lnTo>
                    <a:lnTo>
                      <a:pt x="35092" y="100263"/>
                    </a:lnTo>
                    <a:lnTo>
                      <a:pt x="0" y="145382"/>
                    </a:lnTo>
                    <a:lnTo>
                      <a:pt x="45119" y="205540"/>
                    </a:lnTo>
                    <a:lnTo>
                      <a:pt x="45119" y="451184"/>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21" name="グループ化 220">
              <a:extLst>
                <a:ext uri="{FF2B5EF4-FFF2-40B4-BE49-F238E27FC236}">
                  <a16:creationId xmlns:a16="http://schemas.microsoft.com/office/drawing/2014/main" id="{AA4F33D4-5567-6C3B-EE55-97DD8029DD82}"/>
                </a:ext>
              </a:extLst>
            </p:cNvPr>
            <p:cNvGrpSpPr/>
            <p:nvPr/>
          </p:nvGrpSpPr>
          <p:grpSpPr>
            <a:xfrm>
              <a:off x="3963865" y="494045"/>
              <a:ext cx="2430444" cy="1774162"/>
              <a:chOff x="3963865" y="494045"/>
              <a:chExt cx="2430444" cy="1774162"/>
            </a:xfrm>
            <a:grpFill/>
          </p:grpSpPr>
          <p:sp>
            <p:nvSpPr>
              <p:cNvPr id="236" name="フリーフォーム: 図形 235">
                <a:extLst>
                  <a:ext uri="{FF2B5EF4-FFF2-40B4-BE49-F238E27FC236}">
                    <a16:creationId xmlns:a16="http://schemas.microsoft.com/office/drawing/2014/main" id="{C847DDAC-066C-54EF-B586-453EB5FD327A}"/>
                  </a:ext>
                </a:extLst>
              </p:cNvPr>
              <p:cNvSpPr/>
              <p:nvPr/>
            </p:nvSpPr>
            <p:spPr>
              <a:xfrm>
                <a:off x="3965958" y="494045"/>
                <a:ext cx="2428351" cy="1774162"/>
              </a:xfrm>
              <a:custGeom>
                <a:avLst/>
                <a:gdLst>
                  <a:gd name="connsiteX0" fmla="*/ 0 w 2394857"/>
                  <a:gd name="connsiteY0" fmla="*/ 122464 h 1796143"/>
                  <a:gd name="connsiteX1" fmla="*/ 299357 w 2394857"/>
                  <a:gd name="connsiteY1" fmla="*/ 0 h 1796143"/>
                  <a:gd name="connsiteX2" fmla="*/ 2394857 w 2394857"/>
                  <a:gd name="connsiteY2" fmla="*/ 1455964 h 1796143"/>
                  <a:gd name="connsiteX3" fmla="*/ 2000250 w 2394857"/>
                  <a:gd name="connsiteY3" fmla="*/ 1700893 h 1796143"/>
                  <a:gd name="connsiteX4" fmla="*/ 1877786 w 2394857"/>
                  <a:gd name="connsiteY4" fmla="*/ 1796143 h 1796143"/>
                  <a:gd name="connsiteX5" fmla="*/ 108857 w 2394857"/>
                  <a:gd name="connsiteY5" fmla="*/ 367393 h 1796143"/>
                  <a:gd name="connsiteX6" fmla="*/ 0 w 2394857"/>
                  <a:gd name="connsiteY6" fmla="*/ 122464 h 1796143"/>
                  <a:gd name="connsiteX0" fmla="*/ 0 w 2394857"/>
                  <a:gd name="connsiteY0" fmla="*/ 122464 h 1796143"/>
                  <a:gd name="connsiteX1" fmla="*/ 299357 w 2394857"/>
                  <a:gd name="connsiteY1" fmla="*/ 0 h 1796143"/>
                  <a:gd name="connsiteX2" fmla="*/ 2394857 w 2394857"/>
                  <a:gd name="connsiteY2" fmla="*/ 1455964 h 1796143"/>
                  <a:gd name="connsiteX3" fmla="*/ 2000250 w 2394857"/>
                  <a:gd name="connsiteY3" fmla="*/ 1700893 h 1796143"/>
                  <a:gd name="connsiteX4" fmla="*/ 1877786 w 2394857"/>
                  <a:gd name="connsiteY4" fmla="*/ 1796143 h 1796143"/>
                  <a:gd name="connsiteX5" fmla="*/ 27214 w 2394857"/>
                  <a:gd name="connsiteY5" fmla="*/ 394607 h 1796143"/>
                  <a:gd name="connsiteX6" fmla="*/ 0 w 2394857"/>
                  <a:gd name="connsiteY6" fmla="*/ 122464 h 179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4857" h="1796143">
                    <a:moveTo>
                      <a:pt x="0" y="122464"/>
                    </a:moveTo>
                    <a:lnTo>
                      <a:pt x="299357" y="0"/>
                    </a:lnTo>
                    <a:lnTo>
                      <a:pt x="2394857" y="1455964"/>
                    </a:lnTo>
                    <a:lnTo>
                      <a:pt x="2000250" y="1700893"/>
                    </a:lnTo>
                    <a:lnTo>
                      <a:pt x="1877786" y="1796143"/>
                    </a:lnTo>
                    <a:lnTo>
                      <a:pt x="27214" y="394607"/>
                    </a:lnTo>
                    <a:lnTo>
                      <a:pt x="0" y="122464"/>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7" name="フリーフォーム: 図形 236">
                <a:extLst>
                  <a:ext uri="{FF2B5EF4-FFF2-40B4-BE49-F238E27FC236}">
                    <a16:creationId xmlns:a16="http://schemas.microsoft.com/office/drawing/2014/main" id="{D9A504AB-D45B-C697-C202-BB76360980A7}"/>
                  </a:ext>
                </a:extLst>
              </p:cNvPr>
              <p:cNvSpPr/>
              <p:nvPr/>
            </p:nvSpPr>
            <p:spPr>
              <a:xfrm>
                <a:off x="3963865" y="609182"/>
                <a:ext cx="2117480" cy="1524000"/>
              </a:xfrm>
              <a:custGeom>
                <a:avLst/>
                <a:gdLst>
                  <a:gd name="connsiteX0" fmla="*/ 0 w 2117480"/>
                  <a:gd name="connsiteY0" fmla="*/ 0 h 1524000"/>
                  <a:gd name="connsiteX1" fmla="*/ 234461 w 2117480"/>
                  <a:gd name="connsiteY1" fmla="*/ 51289 h 1524000"/>
                  <a:gd name="connsiteX2" fmla="*/ 2051538 w 2117480"/>
                  <a:gd name="connsiteY2" fmla="*/ 1406770 h 1524000"/>
                  <a:gd name="connsiteX3" fmla="*/ 2117480 w 2117480"/>
                  <a:gd name="connsiteY3" fmla="*/ 1524000 h 1524000"/>
                  <a:gd name="connsiteX4" fmla="*/ 1905000 w 2117480"/>
                  <a:gd name="connsiteY4" fmla="*/ 1458058 h 1524000"/>
                  <a:gd name="connsiteX5" fmla="*/ 109903 w 2117480"/>
                  <a:gd name="connsiteY5" fmla="*/ 131885 h 1524000"/>
                  <a:gd name="connsiteX6" fmla="*/ 0 w 2117480"/>
                  <a:gd name="connsiteY6" fmla="*/ 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480" h="1524000">
                    <a:moveTo>
                      <a:pt x="0" y="0"/>
                    </a:moveTo>
                    <a:lnTo>
                      <a:pt x="234461" y="51289"/>
                    </a:lnTo>
                    <a:lnTo>
                      <a:pt x="2051538" y="1406770"/>
                    </a:lnTo>
                    <a:lnTo>
                      <a:pt x="2117480" y="1524000"/>
                    </a:lnTo>
                    <a:lnTo>
                      <a:pt x="1905000" y="1458058"/>
                    </a:lnTo>
                    <a:lnTo>
                      <a:pt x="109903" y="131885"/>
                    </a:lnTo>
                    <a:lnTo>
                      <a:pt x="0"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22" name="グループ化 221">
              <a:extLst>
                <a:ext uri="{FF2B5EF4-FFF2-40B4-BE49-F238E27FC236}">
                  <a16:creationId xmlns:a16="http://schemas.microsoft.com/office/drawing/2014/main" id="{1D096215-E1D7-6228-EEC7-F12F57C1D2C0}"/>
                </a:ext>
              </a:extLst>
            </p:cNvPr>
            <p:cNvGrpSpPr/>
            <p:nvPr/>
          </p:nvGrpSpPr>
          <p:grpSpPr>
            <a:xfrm>
              <a:off x="1817076" y="609182"/>
              <a:ext cx="2366597" cy="1377462"/>
              <a:chOff x="1817076" y="609182"/>
              <a:chExt cx="2322635" cy="1355481"/>
            </a:xfrm>
            <a:grpFill/>
          </p:grpSpPr>
          <p:sp>
            <p:nvSpPr>
              <p:cNvPr id="234" name="フリーフォーム: 図形 233">
                <a:extLst>
                  <a:ext uri="{FF2B5EF4-FFF2-40B4-BE49-F238E27FC236}">
                    <a16:creationId xmlns:a16="http://schemas.microsoft.com/office/drawing/2014/main" id="{B5AB8C95-0F2D-4122-C68B-5916BDEFFF61}"/>
                  </a:ext>
                </a:extLst>
              </p:cNvPr>
              <p:cNvSpPr/>
              <p:nvPr/>
            </p:nvSpPr>
            <p:spPr>
              <a:xfrm>
                <a:off x="1817076" y="609182"/>
                <a:ext cx="2322635" cy="1355481"/>
              </a:xfrm>
              <a:custGeom>
                <a:avLst/>
                <a:gdLst>
                  <a:gd name="connsiteX0" fmla="*/ 0 w 2293327"/>
                  <a:gd name="connsiteY0" fmla="*/ 952500 h 1355481"/>
                  <a:gd name="connsiteX1" fmla="*/ 322384 w 2293327"/>
                  <a:gd name="connsiteY1" fmla="*/ 1355481 h 1355481"/>
                  <a:gd name="connsiteX2" fmla="*/ 2198077 w 2293327"/>
                  <a:gd name="connsiteY2" fmla="*/ 505558 h 1355481"/>
                  <a:gd name="connsiteX3" fmla="*/ 2198077 w 2293327"/>
                  <a:gd name="connsiteY3" fmla="*/ 293077 h 1355481"/>
                  <a:gd name="connsiteX4" fmla="*/ 2293327 w 2293327"/>
                  <a:gd name="connsiteY4" fmla="*/ 212481 h 1355481"/>
                  <a:gd name="connsiteX5" fmla="*/ 2044211 w 2293327"/>
                  <a:gd name="connsiteY5" fmla="*/ 0 h 1355481"/>
                  <a:gd name="connsiteX6" fmla="*/ 0 w 2293327"/>
                  <a:gd name="connsiteY6" fmla="*/ 952500 h 1355481"/>
                  <a:gd name="connsiteX0" fmla="*/ 0 w 2293327"/>
                  <a:gd name="connsiteY0" fmla="*/ 952500 h 1355481"/>
                  <a:gd name="connsiteX1" fmla="*/ 153865 w 2293327"/>
                  <a:gd name="connsiteY1" fmla="*/ 1128346 h 1355481"/>
                  <a:gd name="connsiteX2" fmla="*/ 322384 w 2293327"/>
                  <a:gd name="connsiteY2" fmla="*/ 1355481 h 1355481"/>
                  <a:gd name="connsiteX3" fmla="*/ 2198077 w 2293327"/>
                  <a:gd name="connsiteY3" fmla="*/ 505558 h 1355481"/>
                  <a:gd name="connsiteX4" fmla="*/ 2198077 w 2293327"/>
                  <a:gd name="connsiteY4" fmla="*/ 293077 h 1355481"/>
                  <a:gd name="connsiteX5" fmla="*/ 2293327 w 2293327"/>
                  <a:gd name="connsiteY5" fmla="*/ 212481 h 1355481"/>
                  <a:gd name="connsiteX6" fmla="*/ 2044211 w 2293327"/>
                  <a:gd name="connsiteY6" fmla="*/ 0 h 1355481"/>
                  <a:gd name="connsiteX7" fmla="*/ 0 w 2293327"/>
                  <a:gd name="connsiteY7" fmla="*/ 952500 h 1355481"/>
                  <a:gd name="connsiteX0" fmla="*/ 0 w 2293327"/>
                  <a:gd name="connsiteY0" fmla="*/ 952500 h 1355481"/>
                  <a:gd name="connsiteX1" fmla="*/ 146538 w 2293327"/>
                  <a:gd name="connsiteY1" fmla="*/ 1121019 h 1355481"/>
                  <a:gd name="connsiteX2" fmla="*/ 322384 w 2293327"/>
                  <a:gd name="connsiteY2" fmla="*/ 1355481 h 1355481"/>
                  <a:gd name="connsiteX3" fmla="*/ 2198077 w 2293327"/>
                  <a:gd name="connsiteY3" fmla="*/ 505558 h 1355481"/>
                  <a:gd name="connsiteX4" fmla="*/ 2198077 w 2293327"/>
                  <a:gd name="connsiteY4" fmla="*/ 293077 h 1355481"/>
                  <a:gd name="connsiteX5" fmla="*/ 2293327 w 2293327"/>
                  <a:gd name="connsiteY5" fmla="*/ 212481 h 1355481"/>
                  <a:gd name="connsiteX6" fmla="*/ 2044211 w 2293327"/>
                  <a:gd name="connsiteY6" fmla="*/ 0 h 1355481"/>
                  <a:gd name="connsiteX7" fmla="*/ 0 w 2293327"/>
                  <a:gd name="connsiteY7" fmla="*/ 952500 h 1355481"/>
                  <a:gd name="connsiteX0" fmla="*/ 0 w 2293327"/>
                  <a:gd name="connsiteY0" fmla="*/ 952500 h 1355481"/>
                  <a:gd name="connsiteX1" fmla="*/ 36634 w 2293327"/>
                  <a:gd name="connsiteY1" fmla="*/ 1018442 h 1355481"/>
                  <a:gd name="connsiteX2" fmla="*/ 146538 w 2293327"/>
                  <a:gd name="connsiteY2" fmla="*/ 1121019 h 1355481"/>
                  <a:gd name="connsiteX3" fmla="*/ 322384 w 2293327"/>
                  <a:gd name="connsiteY3" fmla="*/ 1355481 h 1355481"/>
                  <a:gd name="connsiteX4" fmla="*/ 2198077 w 2293327"/>
                  <a:gd name="connsiteY4" fmla="*/ 505558 h 1355481"/>
                  <a:gd name="connsiteX5" fmla="*/ 2198077 w 2293327"/>
                  <a:gd name="connsiteY5" fmla="*/ 293077 h 1355481"/>
                  <a:gd name="connsiteX6" fmla="*/ 2293327 w 2293327"/>
                  <a:gd name="connsiteY6" fmla="*/ 212481 h 1355481"/>
                  <a:gd name="connsiteX7" fmla="*/ 2044211 w 2293327"/>
                  <a:gd name="connsiteY7" fmla="*/ 0 h 1355481"/>
                  <a:gd name="connsiteX8" fmla="*/ 0 w 2293327"/>
                  <a:gd name="connsiteY8" fmla="*/ 952500 h 1355481"/>
                  <a:gd name="connsiteX0" fmla="*/ 0 w 2293327"/>
                  <a:gd name="connsiteY0" fmla="*/ 952500 h 1355481"/>
                  <a:gd name="connsiteX1" fmla="*/ 102576 w 2293327"/>
                  <a:gd name="connsiteY1" fmla="*/ 1150327 h 1355481"/>
                  <a:gd name="connsiteX2" fmla="*/ 146538 w 2293327"/>
                  <a:gd name="connsiteY2" fmla="*/ 1121019 h 1355481"/>
                  <a:gd name="connsiteX3" fmla="*/ 322384 w 2293327"/>
                  <a:gd name="connsiteY3" fmla="*/ 1355481 h 1355481"/>
                  <a:gd name="connsiteX4" fmla="*/ 2198077 w 2293327"/>
                  <a:gd name="connsiteY4" fmla="*/ 505558 h 1355481"/>
                  <a:gd name="connsiteX5" fmla="*/ 2198077 w 2293327"/>
                  <a:gd name="connsiteY5" fmla="*/ 293077 h 1355481"/>
                  <a:gd name="connsiteX6" fmla="*/ 2293327 w 2293327"/>
                  <a:gd name="connsiteY6" fmla="*/ 212481 h 1355481"/>
                  <a:gd name="connsiteX7" fmla="*/ 2044211 w 2293327"/>
                  <a:gd name="connsiteY7" fmla="*/ 0 h 1355481"/>
                  <a:gd name="connsiteX8" fmla="*/ 0 w 2293327"/>
                  <a:gd name="connsiteY8" fmla="*/ 952500 h 1355481"/>
                  <a:gd name="connsiteX0" fmla="*/ 0 w 2322635"/>
                  <a:gd name="connsiteY0" fmla="*/ 967154 h 1355481"/>
                  <a:gd name="connsiteX1" fmla="*/ 131884 w 2322635"/>
                  <a:gd name="connsiteY1" fmla="*/ 1150327 h 1355481"/>
                  <a:gd name="connsiteX2" fmla="*/ 175846 w 2322635"/>
                  <a:gd name="connsiteY2" fmla="*/ 1121019 h 1355481"/>
                  <a:gd name="connsiteX3" fmla="*/ 351692 w 2322635"/>
                  <a:gd name="connsiteY3" fmla="*/ 1355481 h 1355481"/>
                  <a:gd name="connsiteX4" fmla="*/ 2227385 w 2322635"/>
                  <a:gd name="connsiteY4" fmla="*/ 505558 h 1355481"/>
                  <a:gd name="connsiteX5" fmla="*/ 2227385 w 2322635"/>
                  <a:gd name="connsiteY5" fmla="*/ 293077 h 1355481"/>
                  <a:gd name="connsiteX6" fmla="*/ 2322635 w 2322635"/>
                  <a:gd name="connsiteY6" fmla="*/ 212481 h 1355481"/>
                  <a:gd name="connsiteX7" fmla="*/ 2073519 w 2322635"/>
                  <a:gd name="connsiteY7" fmla="*/ 0 h 1355481"/>
                  <a:gd name="connsiteX8" fmla="*/ 0 w 2322635"/>
                  <a:gd name="connsiteY8" fmla="*/ 967154 h 135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635" h="1355481">
                    <a:moveTo>
                      <a:pt x="0" y="967154"/>
                    </a:moveTo>
                    <a:lnTo>
                      <a:pt x="131884" y="1150327"/>
                    </a:lnTo>
                    <a:lnTo>
                      <a:pt x="175846" y="1121019"/>
                    </a:lnTo>
                    <a:lnTo>
                      <a:pt x="351692" y="1355481"/>
                    </a:lnTo>
                    <a:lnTo>
                      <a:pt x="2227385" y="505558"/>
                    </a:lnTo>
                    <a:lnTo>
                      <a:pt x="2227385" y="293077"/>
                    </a:lnTo>
                    <a:lnTo>
                      <a:pt x="2322635" y="212481"/>
                    </a:lnTo>
                    <a:lnTo>
                      <a:pt x="2073519" y="0"/>
                    </a:lnTo>
                    <a:lnTo>
                      <a:pt x="0" y="967154"/>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5" name="フリーフォーム: 図形 234">
                <a:extLst>
                  <a:ext uri="{FF2B5EF4-FFF2-40B4-BE49-F238E27FC236}">
                    <a16:creationId xmlns:a16="http://schemas.microsoft.com/office/drawing/2014/main" id="{D12B305F-DDA7-8B2B-260B-5C4485873BBD}"/>
                  </a:ext>
                </a:extLst>
              </p:cNvPr>
              <p:cNvSpPr/>
              <p:nvPr/>
            </p:nvSpPr>
            <p:spPr>
              <a:xfrm>
                <a:off x="1970941" y="836317"/>
                <a:ext cx="2154116" cy="952500"/>
              </a:xfrm>
              <a:custGeom>
                <a:avLst/>
                <a:gdLst>
                  <a:gd name="connsiteX0" fmla="*/ 0 w 2154116"/>
                  <a:gd name="connsiteY0" fmla="*/ 952500 h 952500"/>
                  <a:gd name="connsiteX1" fmla="*/ 263770 w 2154116"/>
                  <a:gd name="connsiteY1" fmla="*/ 915865 h 952500"/>
                  <a:gd name="connsiteX2" fmla="*/ 1992924 w 2154116"/>
                  <a:gd name="connsiteY2" fmla="*/ 153865 h 952500"/>
                  <a:gd name="connsiteX3" fmla="*/ 2154116 w 2154116"/>
                  <a:gd name="connsiteY3" fmla="*/ 0 h 952500"/>
                  <a:gd name="connsiteX4" fmla="*/ 1948962 w 2154116"/>
                  <a:gd name="connsiteY4" fmla="*/ 7327 h 952500"/>
                  <a:gd name="connsiteX5" fmla="*/ 58616 w 2154116"/>
                  <a:gd name="connsiteY5" fmla="*/ 820615 h 952500"/>
                  <a:gd name="connsiteX6" fmla="*/ 0 w 2154116"/>
                  <a:gd name="connsiteY6" fmla="*/ 95250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4116" h="952500">
                    <a:moveTo>
                      <a:pt x="0" y="952500"/>
                    </a:moveTo>
                    <a:lnTo>
                      <a:pt x="263770" y="915865"/>
                    </a:lnTo>
                    <a:lnTo>
                      <a:pt x="1992924" y="153865"/>
                    </a:lnTo>
                    <a:lnTo>
                      <a:pt x="2154116" y="0"/>
                    </a:lnTo>
                    <a:lnTo>
                      <a:pt x="1948962" y="7327"/>
                    </a:lnTo>
                    <a:lnTo>
                      <a:pt x="58616" y="820615"/>
                    </a:lnTo>
                    <a:lnTo>
                      <a:pt x="0" y="95250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23" name="グループ化 222">
              <a:extLst>
                <a:ext uri="{FF2B5EF4-FFF2-40B4-BE49-F238E27FC236}">
                  <a16:creationId xmlns:a16="http://schemas.microsoft.com/office/drawing/2014/main" id="{825CF67E-6EC4-0D1E-F66E-11C15F693DF9}"/>
                </a:ext>
              </a:extLst>
            </p:cNvPr>
            <p:cNvGrpSpPr/>
            <p:nvPr/>
          </p:nvGrpSpPr>
          <p:grpSpPr>
            <a:xfrm>
              <a:off x="3509596" y="1854759"/>
              <a:ext cx="2513135" cy="1773116"/>
              <a:chOff x="3509596" y="1854759"/>
              <a:chExt cx="2373923" cy="1692519"/>
            </a:xfrm>
            <a:grpFill/>
          </p:grpSpPr>
          <p:sp>
            <p:nvSpPr>
              <p:cNvPr id="231" name="フリーフォーム: 図形 230">
                <a:extLst>
                  <a:ext uri="{FF2B5EF4-FFF2-40B4-BE49-F238E27FC236}">
                    <a16:creationId xmlns:a16="http://schemas.microsoft.com/office/drawing/2014/main" id="{17E28AF5-50C6-C891-12E9-6A1310749068}"/>
                  </a:ext>
                </a:extLst>
              </p:cNvPr>
              <p:cNvSpPr/>
              <p:nvPr/>
            </p:nvSpPr>
            <p:spPr>
              <a:xfrm>
                <a:off x="3531577" y="1854759"/>
                <a:ext cx="2351942" cy="1670538"/>
              </a:xfrm>
              <a:custGeom>
                <a:avLst/>
                <a:gdLst>
                  <a:gd name="connsiteX0" fmla="*/ 0 w 2351942"/>
                  <a:gd name="connsiteY0" fmla="*/ 1399442 h 1670538"/>
                  <a:gd name="connsiteX1" fmla="*/ 2029557 w 2351942"/>
                  <a:gd name="connsiteY1" fmla="*/ 0 h 1670538"/>
                  <a:gd name="connsiteX2" fmla="*/ 2351942 w 2351942"/>
                  <a:gd name="connsiteY2" fmla="*/ 271096 h 1670538"/>
                  <a:gd name="connsiteX3" fmla="*/ 293077 w 2351942"/>
                  <a:gd name="connsiteY3" fmla="*/ 1670538 h 1670538"/>
                  <a:gd name="connsiteX4" fmla="*/ 0 w 2351942"/>
                  <a:gd name="connsiteY4" fmla="*/ 1399442 h 1670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942" h="1670538">
                    <a:moveTo>
                      <a:pt x="0" y="1399442"/>
                    </a:moveTo>
                    <a:lnTo>
                      <a:pt x="2029557" y="0"/>
                    </a:lnTo>
                    <a:lnTo>
                      <a:pt x="2351942" y="271096"/>
                    </a:lnTo>
                    <a:lnTo>
                      <a:pt x="293077" y="1670538"/>
                    </a:lnTo>
                    <a:lnTo>
                      <a:pt x="0" y="1399442"/>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2" name="フリーフォーム: 図形 231">
                <a:extLst>
                  <a:ext uri="{FF2B5EF4-FFF2-40B4-BE49-F238E27FC236}">
                    <a16:creationId xmlns:a16="http://schemas.microsoft.com/office/drawing/2014/main" id="{51DE9DDA-A9E8-D614-9374-A19CBD1A8581}"/>
                  </a:ext>
                </a:extLst>
              </p:cNvPr>
              <p:cNvSpPr/>
              <p:nvPr/>
            </p:nvSpPr>
            <p:spPr>
              <a:xfrm>
                <a:off x="3509596" y="1854759"/>
                <a:ext cx="2036884" cy="1392115"/>
              </a:xfrm>
              <a:custGeom>
                <a:avLst/>
                <a:gdLst>
                  <a:gd name="connsiteX0" fmla="*/ 0 w 2036884"/>
                  <a:gd name="connsiteY0" fmla="*/ 1392115 h 1392115"/>
                  <a:gd name="connsiteX1" fmla="*/ 293077 w 2036884"/>
                  <a:gd name="connsiteY1" fmla="*/ 1326173 h 1392115"/>
                  <a:gd name="connsiteX2" fmla="*/ 1956288 w 2036884"/>
                  <a:gd name="connsiteY2" fmla="*/ 190500 h 1392115"/>
                  <a:gd name="connsiteX3" fmla="*/ 2036884 w 2036884"/>
                  <a:gd name="connsiteY3" fmla="*/ 0 h 1392115"/>
                </a:gdLst>
                <a:ahLst/>
                <a:cxnLst>
                  <a:cxn ang="0">
                    <a:pos x="connsiteX0" y="connsiteY0"/>
                  </a:cxn>
                  <a:cxn ang="0">
                    <a:pos x="connsiteX1" y="connsiteY1"/>
                  </a:cxn>
                  <a:cxn ang="0">
                    <a:pos x="connsiteX2" y="connsiteY2"/>
                  </a:cxn>
                  <a:cxn ang="0">
                    <a:pos x="connsiteX3" y="connsiteY3"/>
                  </a:cxn>
                </a:cxnLst>
                <a:rect l="l" t="t" r="r" b="b"/>
                <a:pathLst>
                  <a:path w="2036884" h="1392115">
                    <a:moveTo>
                      <a:pt x="0" y="1392115"/>
                    </a:moveTo>
                    <a:lnTo>
                      <a:pt x="293077" y="1326173"/>
                    </a:lnTo>
                    <a:lnTo>
                      <a:pt x="1956288" y="190500"/>
                    </a:lnTo>
                    <a:lnTo>
                      <a:pt x="2036884" y="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3" name="フリーフォーム: 図形 232">
                <a:extLst>
                  <a:ext uri="{FF2B5EF4-FFF2-40B4-BE49-F238E27FC236}">
                    <a16:creationId xmlns:a16="http://schemas.microsoft.com/office/drawing/2014/main" id="{BEDA6EA3-22CA-B2F8-47CA-27F881D797B2}"/>
                  </a:ext>
                </a:extLst>
              </p:cNvPr>
              <p:cNvSpPr/>
              <p:nvPr/>
            </p:nvSpPr>
            <p:spPr>
              <a:xfrm>
                <a:off x="3817327" y="2133182"/>
                <a:ext cx="2058865" cy="1414096"/>
              </a:xfrm>
              <a:custGeom>
                <a:avLst/>
                <a:gdLst>
                  <a:gd name="connsiteX0" fmla="*/ 0 w 2058865"/>
                  <a:gd name="connsiteY0" fmla="*/ 1414096 h 1414096"/>
                  <a:gd name="connsiteX1" fmla="*/ 95250 w 2058865"/>
                  <a:gd name="connsiteY1" fmla="*/ 1201615 h 1414096"/>
                  <a:gd name="connsiteX2" fmla="*/ 1758461 w 2058865"/>
                  <a:gd name="connsiteY2" fmla="*/ 73269 h 1414096"/>
                  <a:gd name="connsiteX3" fmla="*/ 2058865 w 2058865"/>
                  <a:gd name="connsiteY3" fmla="*/ 0 h 1414096"/>
                </a:gdLst>
                <a:ahLst/>
                <a:cxnLst>
                  <a:cxn ang="0">
                    <a:pos x="connsiteX0" y="connsiteY0"/>
                  </a:cxn>
                  <a:cxn ang="0">
                    <a:pos x="connsiteX1" y="connsiteY1"/>
                  </a:cxn>
                  <a:cxn ang="0">
                    <a:pos x="connsiteX2" y="connsiteY2"/>
                  </a:cxn>
                  <a:cxn ang="0">
                    <a:pos x="connsiteX3" y="connsiteY3"/>
                  </a:cxn>
                </a:cxnLst>
                <a:rect l="l" t="t" r="r" b="b"/>
                <a:pathLst>
                  <a:path w="2058865" h="1414096">
                    <a:moveTo>
                      <a:pt x="0" y="1414096"/>
                    </a:moveTo>
                    <a:lnTo>
                      <a:pt x="95250" y="1201615"/>
                    </a:lnTo>
                    <a:lnTo>
                      <a:pt x="1758461" y="73269"/>
                    </a:lnTo>
                    <a:lnTo>
                      <a:pt x="2058865" y="0"/>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24" name="グループ化 223">
              <a:extLst>
                <a:ext uri="{FF2B5EF4-FFF2-40B4-BE49-F238E27FC236}">
                  <a16:creationId xmlns:a16="http://schemas.microsoft.com/office/drawing/2014/main" id="{7DDA46B2-19AB-FCDA-D2F8-FDC2B1EFFE07}"/>
                </a:ext>
              </a:extLst>
            </p:cNvPr>
            <p:cNvGrpSpPr/>
            <p:nvPr/>
          </p:nvGrpSpPr>
          <p:grpSpPr>
            <a:xfrm>
              <a:off x="2667000" y="850971"/>
              <a:ext cx="2960077" cy="2198077"/>
              <a:chOff x="2667000" y="850971"/>
              <a:chExt cx="2960077" cy="2198077"/>
            </a:xfrm>
            <a:grpFill/>
          </p:grpSpPr>
          <p:sp>
            <p:nvSpPr>
              <p:cNvPr id="229" name="フリーフォーム: 図形 228">
                <a:extLst>
                  <a:ext uri="{FF2B5EF4-FFF2-40B4-BE49-F238E27FC236}">
                    <a16:creationId xmlns:a16="http://schemas.microsoft.com/office/drawing/2014/main" id="{55B9966D-9E70-B648-ED46-88BA77E6B1E3}"/>
                  </a:ext>
                </a:extLst>
              </p:cNvPr>
              <p:cNvSpPr/>
              <p:nvPr/>
            </p:nvSpPr>
            <p:spPr>
              <a:xfrm>
                <a:off x="2667000" y="850971"/>
                <a:ext cx="2960077" cy="2198077"/>
              </a:xfrm>
              <a:custGeom>
                <a:avLst/>
                <a:gdLst>
                  <a:gd name="connsiteX0" fmla="*/ 1494692 w 2960077"/>
                  <a:gd name="connsiteY0" fmla="*/ 0 h 2198077"/>
                  <a:gd name="connsiteX1" fmla="*/ 2960077 w 2960077"/>
                  <a:gd name="connsiteY1" fmla="*/ 1062404 h 2198077"/>
                  <a:gd name="connsiteX2" fmla="*/ 1524000 w 2960077"/>
                  <a:gd name="connsiteY2" fmla="*/ 2051539 h 2198077"/>
                  <a:gd name="connsiteX3" fmla="*/ 1348154 w 2960077"/>
                  <a:gd name="connsiteY3" fmla="*/ 2198077 h 2198077"/>
                  <a:gd name="connsiteX4" fmla="*/ 0 w 2960077"/>
                  <a:gd name="connsiteY4" fmla="*/ 952500 h 2198077"/>
                  <a:gd name="connsiteX5" fmla="*/ 0 w 2960077"/>
                  <a:gd name="connsiteY5" fmla="*/ 600808 h 2198077"/>
                  <a:gd name="connsiteX6" fmla="*/ 1494692 w 2960077"/>
                  <a:gd name="connsiteY6" fmla="*/ 0 h 2198077"/>
                  <a:gd name="connsiteX0" fmla="*/ 1494692 w 2960077"/>
                  <a:gd name="connsiteY0" fmla="*/ 0 h 2198077"/>
                  <a:gd name="connsiteX1" fmla="*/ 2960077 w 2960077"/>
                  <a:gd name="connsiteY1" fmla="*/ 1062404 h 2198077"/>
                  <a:gd name="connsiteX2" fmla="*/ 1582615 w 2960077"/>
                  <a:gd name="connsiteY2" fmla="*/ 2022231 h 2198077"/>
                  <a:gd name="connsiteX3" fmla="*/ 1348154 w 2960077"/>
                  <a:gd name="connsiteY3" fmla="*/ 2198077 h 2198077"/>
                  <a:gd name="connsiteX4" fmla="*/ 0 w 2960077"/>
                  <a:gd name="connsiteY4" fmla="*/ 952500 h 2198077"/>
                  <a:gd name="connsiteX5" fmla="*/ 0 w 2960077"/>
                  <a:gd name="connsiteY5" fmla="*/ 600808 h 2198077"/>
                  <a:gd name="connsiteX6" fmla="*/ 1494692 w 2960077"/>
                  <a:gd name="connsiteY6" fmla="*/ 0 h 2198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077" h="2198077">
                    <a:moveTo>
                      <a:pt x="1494692" y="0"/>
                    </a:moveTo>
                    <a:lnTo>
                      <a:pt x="2960077" y="1062404"/>
                    </a:lnTo>
                    <a:lnTo>
                      <a:pt x="1582615" y="2022231"/>
                    </a:lnTo>
                    <a:lnTo>
                      <a:pt x="1348154" y="2198077"/>
                    </a:lnTo>
                    <a:lnTo>
                      <a:pt x="0" y="952500"/>
                    </a:lnTo>
                    <a:lnTo>
                      <a:pt x="0" y="600808"/>
                    </a:lnTo>
                    <a:lnTo>
                      <a:pt x="1494692"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cxnSp>
            <p:nvCxnSpPr>
              <p:cNvPr id="230" name="直線コネクタ 229">
                <a:extLst>
                  <a:ext uri="{FF2B5EF4-FFF2-40B4-BE49-F238E27FC236}">
                    <a16:creationId xmlns:a16="http://schemas.microsoft.com/office/drawing/2014/main" id="{9F0D052F-D6B6-34C7-CC7D-1B7FABB1CA3A}"/>
                  </a:ext>
                </a:extLst>
              </p:cNvPr>
              <p:cNvCxnSpPr>
                <a:stCxn id="229" idx="5"/>
                <a:endCxn id="229" idx="2"/>
              </p:cNvCxnSpPr>
              <p:nvPr/>
            </p:nvCxnSpPr>
            <p:spPr>
              <a:xfrm>
                <a:off x="2667000" y="1451779"/>
                <a:ext cx="1582615" cy="1421423"/>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5" name="グループ化 224">
              <a:extLst>
                <a:ext uri="{FF2B5EF4-FFF2-40B4-BE49-F238E27FC236}">
                  <a16:creationId xmlns:a16="http://schemas.microsoft.com/office/drawing/2014/main" id="{F7F0598A-DA04-FF61-9B23-F2FE19B8900A}"/>
                </a:ext>
              </a:extLst>
            </p:cNvPr>
            <p:cNvGrpSpPr/>
            <p:nvPr/>
          </p:nvGrpSpPr>
          <p:grpSpPr>
            <a:xfrm>
              <a:off x="2132134" y="1466432"/>
              <a:ext cx="2139462" cy="1773116"/>
              <a:chOff x="2132134" y="1466432"/>
              <a:chExt cx="2139462" cy="1773116"/>
            </a:xfrm>
            <a:grpFill/>
          </p:grpSpPr>
          <p:sp>
            <p:nvSpPr>
              <p:cNvPr id="226" name="フリーフォーム: 図形 225">
                <a:extLst>
                  <a:ext uri="{FF2B5EF4-FFF2-40B4-BE49-F238E27FC236}">
                    <a16:creationId xmlns:a16="http://schemas.microsoft.com/office/drawing/2014/main" id="{608A1F38-8C9F-9618-37BB-6687D0FB7FA1}"/>
                  </a:ext>
                </a:extLst>
              </p:cNvPr>
              <p:cNvSpPr/>
              <p:nvPr/>
            </p:nvSpPr>
            <p:spPr>
              <a:xfrm>
                <a:off x="2132134" y="1466432"/>
                <a:ext cx="2124808" cy="1773116"/>
              </a:xfrm>
              <a:custGeom>
                <a:avLst/>
                <a:gdLst>
                  <a:gd name="connsiteX0" fmla="*/ 446942 w 2124808"/>
                  <a:gd name="connsiteY0" fmla="*/ 0 h 1773116"/>
                  <a:gd name="connsiteX1" fmla="*/ 2124808 w 2124808"/>
                  <a:gd name="connsiteY1" fmla="*/ 1494692 h 1773116"/>
                  <a:gd name="connsiteX2" fmla="*/ 1773115 w 2124808"/>
                  <a:gd name="connsiteY2" fmla="*/ 1714500 h 1773116"/>
                  <a:gd name="connsiteX3" fmla="*/ 1582615 w 2124808"/>
                  <a:gd name="connsiteY3" fmla="*/ 1773116 h 1773116"/>
                  <a:gd name="connsiteX4" fmla="*/ 0 w 2124808"/>
                  <a:gd name="connsiteY4" fmla="*/ 322385 h 1773116"/>
                  <a:gd name="connsiteX5" fmla="*/ 21981 w 2124808"/>
                  <a:gd name="connsiteY5" fmla="*/ 219808 h 1773116"/>
                  <a:gd name="connsiteX6" fmla="*/ 446942 w 2124808"/>
                  <a:gd name="connsiteY6" fmla="*/ 0 h 177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808" h="1773116">
                    <a:moveTo>
                      <a:pt x="446942" y="0"/>
                    </a:moveTo>
                    <a:lnTo>
                      <a:pt x="2124808" y="1494692"/>
                    </a:lnTo>
                    <a:lnTo>
                      <a:pt x="1773115" y="1714500"/>
                    </a:lnTo>
                    <a:lnTo>
                      <a:pt x="1582615" y="1773116"/>
                    </a:lnTo>
                    <a:lnTo>
                      <a:pt x="0" y="322385"/>
                    </a:lnTo>
                    <a:lnTo>
                      <a:pt x="21981" y="219808"/>
                    </a:lnTo>
                    <a:lnTo>
                      <a:pt x="446942"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7" name="フリーフォーム: 図形 226">
                <a:extLst>
                  <a:ext uri="{FF2B5EF4-FFF2-40B4-BE49-F238E27FC236}">
                    <a16:creationId xmlns:a16="http://schemas.microsoft.com/office/drawing/2014/main" id="{15BEEDF2-B7CB-C78A-12FC-454766520D37}"/>
                  </a:ext>
                </a:extLst>
              </p:cNvPr>
              <p:cNvSpPr/>
              <p:nvPr/>
            </p:nvSpPr>
            <p:spPr>
              <a:xfrm>
                <a:off x="2579076" y="1473759"/>
                <a:ext cx="1692520" cy="1494692"/>
              </a:xfrm>
              <a:custGeom>
                <a:avLst/>
                <a:gdLst>
                  <a:gd name="connsiteX0" fmla="*/ 0 w 1692520"/>
                  <a:gd name="connsiteY0" fmla="*/ 0 h 1494692"/>
                  <a:gd name="connsiteX1" fmla="*/ 43962 w 1692520"/>
                  <a:gd name="connsiteY1" fmla="*/ 197827 h 1494692"/>
                  <a:gd name="connsiteX2" fmla="*/ 1428750 w 1692520"/>
                  <a:gd name="connsiteY2" fmla="*/ 1458058 h 1494692"/>
                  <a:gd name="connsiteX3" fmla="*/ 1692520 w 1692520"/>
                  <a:gd name="connsiteY3" fmla="*/ 1494692 h 1494692"/>
                </a:gdLst>
                <a:ahLst/>
                <a:cxnLst>
                  <a:cxn ang="0">
                    <a:pos x="connsiteX0" y="connsiteY0"/>
                  </a:cxn>
                  <a:cxn ang="0">
                    <a:pos x="connsiteX1" y="connsiteY1"/>
                  </a:cxn>
                  <a:cxn ang="0">
                    <a:pos x="connsiteX2" y="connsiteY2"/>
                  </a:cxn>
                  <a:cxn ang="0">
                    <a:pos x="connsiteX3" y="connsiteY3"/>
                  </a:cxn>
                </a:cxnLst>
                <a:rect l="l" t="t" r="r" b="b"/>
                <a:pathLst>
                  <a:path w="1692520" h="1494692">
                    <a:moveTo>
                      <a:pt x="0" y="0"/>
                    </a:moveTo>
                    <a:lnTo>
                      <a:pt x="43962" y="197827"/>
                    </a:lnTo>
                    <a:lnTo>
                      <a:pt x="1428750" y="1458058"/>
                    </a:lnTo>
                    <a:lnTo>
                      <a:pt x="1692520" y="1494692"/>
                    </a:lnTo>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28" name="フリーフォーム: 図形 227">
                <a:extLst>
                  <a:ext uri="{FF2B5EF4-FFF2-40B4-BE49-F238E27FC236}">
                    <a16:creationId xmlns:a16="http://schemas.microsoft.com/office/drawing/2014/main" id="{6D2E503E-CFC3-32F3-EB7B-74DC4F5F7056}"/>
                  </a:ext>
                </a:extLst>
              </p:cNvPr>
              <p:cNvSpPr/>
              <p:nvPr/>
            </p:nvSpPr>
            <p:spPr>
              <a:xfrm>
                <a:off x="2168769" y="1678913"/>
                <a:ext cx="1729154" cy="1502019"/>
              </a:xfrm>
              <a:custGeom>
                <a:avLst/>
                <a:gdLst>
                  <a:gd name="connsiteX0" fmla="*/ 0 w 1765788"/>
                  <a:gd name="connsiteY0" fmla="*/ 0 h 1560635"/>
                  <a:gd name="connsiteX1" fmla="*/ 307730 w 1765788"/>
                  <a:gd name="connsiteY1" fmla="*/ 95250 h 1560635"/>
                  <a:gd name="connsiteX2" fmla="*/ 1655884 w 1765788"/>
                  <a:gd name="connsiteY2" fmla="*/ 1348154 h 1560635"/>
                  <a:gd name="connsiteX3" fmla="*/ 1765788 w 1765788"/>
                  <a:gd name="connsiteY3" fmla="*/ 1560635 h 1560635"/>
                  <a:gd name="connsiteX4" fmla="*/ 1553307 w 1765788"/>
                  <a:gd name="connsiteY4" fmla="*/ 1450731 h 1560635"/>
                  <a:gd name="connsiteX5" fmla="*/ 146538 w 1765788"/>
                  <a:gd name="connsiteY5" fmla="*/ 183173 h 1560635"/>
                  <a:gd name="connsiteX6" fmla="*/ 0 w 1765788"/>
                  <a:gd name="connsiteY6" fmla="*/ 0 h 156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5788" h="1560635">
                    <a:moveTo>
                      <a:pt x="0" y="0"/>
                    </a:moveTo>
                    <a:lnTo>
                      <a:pt x="307730" y="95250"/>
                    </a:lnTo>
                    <a:lnTo>
                      <a:pt x="1655884" y="1348154"/>
                    </a:lnTo>
                    <a:lnTo>
                      <a:pt x="1765788" y="1560635"/>
                    </a:lnTo>
                    <a:lnTo>
                      <a:pt x="1553307" y="1450731"/>
                    </a:lnTo>
                    <a:lnTo>
                      <a:pt x="146538" y="183173"/>
                    </a:lnTo>
                    <a:lnTo>
                      <a:pt x="0" y="0"/>
                    </a:ln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pic>
        <p:nvPicPr>
          <p:cNvPr id="218" name="図 217">
            <a:extLst>
              <a:ext uri="{FF2B5EF4-FFF2-40B4-BE49-F238E27FC236}">
                <a16:creationId xmlns:a16="http://schemas.microsoft.com/office/drawing/2014/main" id="{C5E1CFEB-F93B-9B6C-2B56-595D871B7516}"/>
              </a:ext>
            </a:extLst>
          </p:cNvPr>
          <p:cNvPicPr>
            <a:picLocks noChangeAspect="1"/>
          </p:cNvPicPr>
          <p:nvPr/>
        </p:nvPicPr>
        <p:blipFill>
          <a:blip r:embed="rId9"/>
          <a:stretch>
            <a:fillRect/>
          </a:stretch>
        </p:blipFill>
        <p:spPr>
          <a:xfrm>
            <a:off x="5707165" y="1374499"/>
            <a:ext cx="2600170" cy="2110394"/>
          </a:xfrm>
          <a:prstGeom prst="rect">
            <a:avLst/>
          </a:prstGeom>
        </p:spPr>
      </p:pic>
      <p:pic>
        <p:nvPicPr>
          <p:cNvPr id="252" name="図 251">
            <a:extLst>
              <a:ext uri="{FF2B5EF4-FFF2-40B4-BE49-F238E27FC236}">
                <a16:creationId xmlns:a16="http://schemas.microsoft.com/office/drawing/2014/main" id="{D57AA267-8BDE-CEB6-C809-507EEBADB17F}"/>
              </a:ext>
            </a:extLst>
          </p:cNvPr>
          <p:cNvPicPr>
            <a:picLocks noChangeAspect="1"/>
          </p:cNvPicPr>
          <p:nvPr/>
        </p:nvPicPr>
        <p:blipFill rotWithShape="1">
          <a:blip r:embed="rId10"/>
          <a:srcRect l="16435" r="31524"/>
          <a:stretch/>
        </p:blipFill>
        <p:spPr>
          <a:xfrm>
            <a:off x="8333725" y="1158556"/>
            <a:ext cx="1691461" cy="2706249"/>
          </a:xfrm>
          <a:prstGeom prst="rect">
            <a:avLst/>
          </a:prstGeom>
        </p:spPr>
      </p:pic>
      <p:grpSp>
        <p:nvGrpSpPr>
          <p:cNvPr id="253" name="グループ化 252">
            <a:extLst>
              <a:ext uri="{FF2B5EF4-FFF2-40B4-BE49-F238E27FC236}">
                <a16:creationId xmlns:a16="http://schemas.microsoft.com/office/drawing/2014/main" id="{2523925E-FEF8-DBB4-1A56-5403509DDFDB}"/>
              </a:ext>
            </a:extLst>
          </p:cNvPr>
          <p:cNvGrpSpPr/>
          <p:nvPr/>
        </p:nvGrpSpPr>
        <p:grpSpPr>
          <a:xfrm>
            <a:off x="8555480" y="1757336"/>
            <a:ext cx="502905" cy="1596322"/>
            <a:chOff x="946213" y="594431"/>
            <a:chExt cx="2852740" cy="8434388"/>
          </a:xfrm>
        </p:grpSpPr>
        <p:grpSp>
          <p:nvGrpSpPr>
            <p:cNvPr id="254" name="グループ化 253">
              <a:extLst>
                <a:ext uri="{FF2B5EF4-FFF2-40B4-BE49-F238E27FC236}">
                  <a16:creationId xmlns:a16="http://schemas.microsoft.com/office/drawing/2014/main" id="{48D5079F-FE4F-7906-3904-D17BBEA2BF12}"/>
                </a:ext>
              </a:extLst>
            </p:cNvPr>
            <p:cNvGrpSpPr/>
            <p:nvPr/>
          </p:nvGrpSpPr>
          <p:grpSpPr>
            <a:xfrm>
              <a:off x="1560576" y="594431"/>
              <a:ext cx="1562100" cy="6786563"/>
              <a:chOff x="1560576" y="594431"/>
              <a:chExt cx="1571625" cy="7072313"/>
            </a:xfrm>
          </p:grpSpPr>
          <p:sp>
            <p:nvSpPr>
              <p:cNvPr id="277" name="フリーフォーム: 図形 276">
                <a:extLst>
                  <a:ext uri="{FF2B5EF4-FFF2-40B4-BE49-F238E27FC236}">
                    <a16:creationId xmlns:a16="http://schemas.microsoft.com/office/drawing/2014/main" id="{0B9033A3-3B25-B670-3715-6809B4C0039A}"/>
                  </a:ext>
                </a:extLst>
              </p:cNvPr>
              <p:cNvSpPr/>
              <p:nvPr/>
            </p:nvSpPr>
            <p:spPr>
              <a:xfrm>
                <a:off x="1560576" y="737306"/>
                <a:ext cx="1571625" cy="6929438"/>
              </a:xfrm>
              <a:custGeom>
                <a:avLst/>
                <a:gdLst>
                  <a:gd name="connsiteX0" fmla="*/ 0 w 1571625"/>
                  <a:gd name="connsiteY0" fmla="*/ 0 h 6929438"/>
                  <a:gd name="connsiteX1" fmla="*/ 357188 w 1571625"/>
                  <a:gd name="connsiteY1" fmla="*/ 6929438 h 6929438"/>
                  <a:gd name="connsiteX2" fmla="*/ 1571625 w 1571625"/>
                  <a:gd name="connsiteY2" fmla="*/ 6905625 h 6929438"/>
                  <a:gd name="connsiteX3" fmla="*/ 1452563 w 1571625"/>
                  <a:gd name="connsiteY3" fmla="*/ 23813 h 6929438"/>
                  <a:gd name="connsiteX4" fmla="*/ 1000125 w 1571625"/>
                  <a:gd name="connsiteY4" fmla="*/ 214313 h 6929438"/>
                  <a:gd name="connsiteX5" fmla="*/ 333375 w 1571625"/>
                  <a:gd name="connsiteY5" fmla="*/ 142875 h 6929438"/>
                  <a:gd name="connsiteX6" fmla="*/ 0 w 1571625"/>
                  <a:gd name="connsiteY6" fmla="*/ 0 h 692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5" h="6929438">
                    <a:moveTo>
                      <a:pt x="0" y="0"/>
                    </a:moveTo>
                    <a:lnTo>
                      <a:pt x="357188" y="6929438"/>
                    </a:lnTo>
                    <a:lnTo>
                      <a:pt x="1571625" y="6905625"/>
                    </a:lnTo>
                    <a:lnTo>
                      <a:pt x="1452563" y="23813"/>
                    </a:lnTo>
                    <a:lnTo>
                      <a:pt x="1000125" y="214313"/>
                    </a:lnTo>
                    <a:lnTo>
                      <a:pt x="333375" y="142875"/>
                    </a:lnTo>
                    <a:lnTo>
                      <a:pt x="0" y="0"/>
                    </a:lnTo>
                    <a:close/>
                  </a:path>
                </a:pathLst>
              </a:custGeom>
              <a:blipFill>
                <a:blip r:embed="rId11"/>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8" name="フリーフォーム: 図形 277">
                <a:extLst>
                  <a:ext uri="{FF2B5EF4-FFF2-40B4-BE49-F238E27FC236}">
                    <a16:creationId xmlns:a16="http://schemas.microsoft.com/office/drawing/2014/main" id="{B90BDB04-9867-31B0-BBE0-3FBB8E66B21D}"/>
                  </a:ext>
                </a:extLst>
              </p:cNvPr>
              <p:cNvSpPr/>
              <p:nvPr/>
            </p:nvSpPr>
            <p:spPr>
              <a:xfrm>
                <a:off x="1632014" y="594431"/>
                <a:ext cx="1364016" cy="306111"/>
              </a:xfrm>
              <a:custGeom>
                <a:avLst/>
                <a:gdLst>
                  <a:gd name="connsiteX0" fmla="*/ 0 w 1368136"/>
                  <a:gd name="connsiteY0" fmla="*/ 121228 h 311728"/>
                  <a:gd name="connsiteX1" fmla="*/ 346363 w 1368136"/>
                  <a:gd name="connsiteY1" fmla="*/ 259773 h 311728"/>
                  <a:gd name="connsiteX2" fmla="*/ 917863 w 1368136"/>
                  <a:gd name="connsiteY2" fmla="*/ 311728 h 311728"/>
                  <a:gd name="connsiteX3" fmla="*/ 1368136 w 1368136"/>
                  <a:gd name="connsiteY3" fmla="*/ 173182 h 311728"/>
                  <a:gd name="connsiteX4" fmla="*/ 865909 w 1368136"/>
                  <a:gd name="connsiteY4" fmla="*/ 0 h 311728"/>
                  <a:gd name="connsiteX5" fmla="*/ 0 w 1368136"/>
                  <a:gd name="connsiteY5" fmla="*/ 121228 h 3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136" h="311728">
                    <a:moveTo>
                      <a:pt x="0" y="121228"/>
                    </a:moveTo>
                    <a:lnTo>
                      <a:pt x="346363" y="259773"/>
                    </a:lnTo>
                    <a:lnTo>
                      <a:pt x="917863" y="311728"/>
                    </a:lnTo>
                    <a:lnTo>
                      <a:pt x="1368136" y="173182"/>
                    </a:lnTo>
                    <a:lnTo>
                      <a:pt x="865909" y="0"/>
                    </a:lnTo>
                    <a:lnTo>
                      <a:pt x="0" y="121228"/>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55" name="グループ化 254">
              <a:extLst>
                <a:ext uri="{FF2B5EF4-FFF2-40B4-BE49-F238E27FC236}">
                  <a16:creationId xmlns:a16="http://schemas.microsoft.com/office/drawing/2014/main" id="{C01F02D5-F4E6-DD9D-A212-1EEFE5825718}"/>
                </a:ext>
              </a:extLst>
            </p:cNvPr>
            <p:cNvGrpSpPr/>
            <p:nvPr/>
          </p:nvGrpSpPr>
          <p:grpSpPr>
            <a:xfrm>
              <a:off x="1160526" y="1862124"/>
              <a:ext cx="1423555" cy="5434455"/>
              <a:chOff x="1160526" y="1862121"/>
              <a:chExt cx="1437409" cy="5766955"/>
            </a:xfrm>
          </p:grpSpPr>
          <p:sp>
            <p:nvSpPr>
              <p:cNvPr id="273" name="フリーフォーム: 図形 272">
                <a:extLst>
                  <a:ext uri="{FF2B5EF4-FFF2-40B4-BE49-F238E27FC236}">
                    <a16:creationId xmlns:a16="http://schemas.microsoft.com/office/drawing/2014/main" id="{AAFC51FF-ED7B-4220-8D10-83FDEA4D00D4}"/>
                  </a:ext>
                </a:extLst>
              </p:cNvPr>
              <p:cNvSpPr/>
              <p:nvPr/>
            </p:nvSpPr>
            <p:spPr>
              <a:xfrm>
                <a:off x="1160526" y="1862121"/>
                <a:ext cx="1368136" cy="311728"/>
              </a:xfrm>
              <a:custGeom>
                <a:avLst/>
                <a:gdLst>
                  <a:gd name="connsiteX0" fmla="*/ 0 w 1368136"/>
                  <a:gd name="connsiteY0" fmla="*/ 121228 h 311728"/>
                  <a:gd name="connsiteX1" fmla="*/ 346363 w 1368136"/>
                  <a:gd name="connsiteY1" fmla="*/ 259773 h 311728"/>
                  <a:gd name="connsiteX2" fmla="*/ 917863 w 1368136"/>
                  <a:gd name="connsiteY2" fmla="*/ 311728 h 311728"/>
                  <a:gd name="connsiteX3" fmla="*/ 1368136 w 1368136"/>
                  <a:gd name="connsiteY3" fmla="*/ 173182 h 311728"/>
                  <a:gd name="connsiteX4" fmla="*/ 865909 w 1368136"/>
                  <a:gd name="connsiteY4" fmla="*/ 0 h 311728"/>
                  <a:gd name="connsiteX5" fmla="*/ 0 w 1368136"/>
                  <a:gd name="connsiteY5" fmla="*/ 121228 h 3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8136" h="311728">
                    <a:moveTo>
                      <a:pt x="0" y="121228"/>
                    </a:moveTo>
                    <a:lnTo>
                      <a:pt x="346363" y="259773"/>
                    </a:lnTo>
                    <a:lnTo>
                      <a:pt x="917863" y="311728"/>
                    </a:lnTo>
                    <a:lnTo>
                      <a:pt x="1368136" y="173182"/>
                    </a:lnTo>
                    <a:lnTo>
                      <a:pt x="865909" y="0"/>
                    </a:lnTo>
                    <a:lnTo>
                      <a:pt x="0" y="121228"/>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4" name="フリーフォーム: 図形 273">
                <a:extLst>
                  <a:ext uri="{FF2B5EF4-FFF2-40B4-BE49-F238E27FC236}">
                    <a16:creationId xmlns:a16="http://schemas.microsoft.com/office/drawing/2014/main" id="{83570BA5-C0F6-DFEA-7A89-1F480B05A6D6}"/>
                  </a:ext>
                </a:extLst>
              </p:cNvPr>
              <p:cNvSpPr/>
              <p:nvPr/>
            </p:nvSpPr>
            <p:spPr>
              <a:xfrm>
                <a:off x="1160526" y="2017985"/>
                <a:ext cx="1437409" cy="5611091"/>
              </a:xfrm>
              <a:custGeom>
                <a:avLst/>
                <a:gdLst>
                  <a:gd name="connsiteX0" fmla="*/ 0 w 1437409"/>
                  <a:gd name="connsiteY0" fmla="*/ 17318 h 5611091"/>
                  <a:gd name="connsiteX1" fmla="*/ 207818 w 1437409"/>
                  <a:gd name="connsiteY1" fmla="*/ 5611091 h 5611091"/>
                  <a:gd name="connsiteX2" fmla="*/ 1437409 w 1437409"/>
                  <a:gd name="connsiteY2" fmla="*/ 5593773 h 5611091"/>
                  <a:gd name="connsiteX3" fmla="*/ 1333500 w 1437409"/>
                  <a:gd name="connsiteY3" fmla="*/ 0 h 5611091"/>
                  <a:gd name="connsiteX4" fmla="*/ 969818 w 1437409"/>
                  <a:gd name="connsiteY4" fmla="*/ 155864 h 5611091"/>
                  <a:gd name="connsiteX5" fmla="*/ 294409 w 1437409"/>
                  <a:gd name="connsiteY5" fmla="*/ 121227 h 5611091"/>
                  <a:gd name="connsiteX6" fmla="*/ 0 w 1437409"/>
                  <a:gd name="connsiteY6" fmla="*/ 17318 h 5611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7409" h="5611091">
                    <a:moveTo>
                      <a:pt x="0" y="17318"/>
                    </a:moveTo>
                    <a:lnTo>
                      <a:pt x="207818" y="5611091"/>
                    </a:lnTo>
                    <a:lnTo>
                      <a:pt x="1437409" y="5593773"/>
                    </a:lnTo>
                    <a:lnTo>
                      <a:pt x="1333500" y="0"/>
                    </a:lnTo>
                    <a:lnTo>
                      <a:pt x="969818" y="155864"/>
                    </a:lnTo>
                    <a:lnTo>
                      <a:pt x="294409" y="121227"/>
                    </a:lnTo>
                    <a:lnTo>
                      <a:pt x="0" y="17318"/>
                    </a:lnTo>
                    <a:close/>
                  </a:path>
                </a:pathLst>
              </a:cu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5" name="フリーフォーム: 図形 274">
                <a:extLst>
                  <a:ext uri="{FF2B5EF4-FFF2-40B4-BE49-F238E27FC236}">
                    <a16:creationId xmlns:a16="http://schemas.microsoft.com/office/drawing/2014/main" id="{043FFEE4-F7CF-0AC5-AD73-3F7A287758D3}"/>
                  </a:ext>
                </a:extLst>
              </p:cNvPr>
              <p:cNvSpPr/>
              <p:nvPr/>
            </p:nvSpPr>
            <p:spPr>
              <a:xfrm>
                <a:off x="1402980" y="2191167"/>
                <a:ext cx="173182" cy="5039591"/>
              </a:xfrm>
              <a:custGeom>
                <a:avLst/>
                <a:gdLst>
                  <a:gd name="connsiteX0" fmla="*/ 0 w 173182"/>
                  <a:gd name="connsiteY0" fmla="*/ 0 h 5039591"/>
                  <a:gd name="connsiteX1" fmla="*/ 173182 w 173182"/>
                  <a:gd name="connsiteY1" fmla="*/ 5039591 h 5039591"/>
                </a:gdLst>
                <a:ahLst/>
                <a:cxnLst>
                  <a:cxn ang="0">
                    <a:pos x="connsiteX0" y="connsiteY0"/>
                  </a:cxn>
                  <a:cxn ang="0">
                    <a:pos x="connsiteX1" y="connsiteY1"/>
                  </a:cxn>
                </a:cxnLst>
                <a:rect l="l" t="t" r="r" b="b"/>
                <a:pathLst>
                  <a:path w="173182" h="5039591">
                    <a:moveTo>
                      <a:pt x="0" y="0"/>
                    </a:moveTo>
                    <a:lnTo>
                      <a:pt x="173182" y="5039591"/>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6" name="フリーフォーム: 図形 275">
                <a:extLst>
                  <a:ext uri="{FF2B5EF4-FFF2-40B4-BE49-F238E27FC236}">
                    <a16:creationId xmlns:a16="http://schemas.microsoft.com/office/drawing/2014/main" id="{A7F063C5-DABC-7F85-2B50-1CDF07D5B46C}"/>
                  </a:ext>
                </a:extLst>
              </p:cNvPr>
              <p:cNvSpPr/>
              <p:nvPr/>
            </p:nvSpPr>
            <p:spPr>
              <a:xfrm>
                <a:off x="2078389" y="2243122"/>
                <a:ext cx="173182" cy="5039591"/>
              </a:xfrm>
              <a:custGeom>
                <a:avLst/>
                <a:gdLst>
                  <a:gd name="connsiteX0" fmla="*/ 0 w 173182"/>
                  <a:gd name="connsiteY0" fmla="*/ 0 h 5039591"/>
                  <a:gd name="connsiteX1" fmla="*/ 173182 w 173182"/>
                  <a:gd name="connsiteY1" fmla="*/ 5039591 h 5039591"/>
                </a:gdLst>
                <a:ahLst/>
                <a:cxnLst>
                  <a:cxn ang="0">
                    <a:pos x="connsiteX0" y="connsiteY0"/>
                  </a:cxn>
                  <a:cxn ang="0">
                    <a:pos x="connsiteX1" y="connsiteY1"/>
                  </a:cxn>
                </a:cxnLst>
                <a:rect l="l" t="t" r="r" b="b"/>
                <a:pathLst>
                  <a:path w="173182" h="5039591">
                    <a:moveTo>
                      <a:pt x="0" y="0"/>
                    </a:moveTo>
                    <a:lnTo>
                      <a:pt x="173182" y="5039591"/>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nvGrpSpPr>
            <p:cNvPr id="256" name="グループ化 255">
              <a:extLst>
                <a:ext uri="{FF2B5EF4-FFF2-40B4-BE49-F238E27FC236}">
                  <a16:creationId xmlns:a16="http://schemas.microsoft.com/office/drawing/2014/main" id="{5816AF69-2C0F-97AD-A158-A4E13E6BCC5A}"/>
                </a:ext>
              </a:extLst>
            </p:cNvPr>
            <p:cNvGrpSpPr/>
            <p:nvPr/>
          </p:nvGrpSpPr>
          <p:grpSpPr>
            <a:xfrm>
              <a:off x="946213" y="7152393"/>
              <a:ext cx="2852740" cy="1876426"/>
              <a:chOff x="946213" y="7152393"/>
              <a:chExt cx="2871788" cy="1952626"/>
            </a:xfrm>
          </p:grpSpPr>
          <p:sp>
            <p:nvSpPr>
              <p:cNvPr id="257" name="フリーフォーム: 図形 256">
                <a:extLst>
                  <a:ext uri="{FF2B5EF4-FFF2-40B4-BE49-F238E27FC236}">
                    <a16:creationId xmlns:a16="http://schemas.microsoft.com/office/drawing/2014/main" id="{F94DD377-78E3-B57D-6E06-FB6284EC3455}"/>
                  </a:ext>
                </a:extLst>
              </p:cNvPr>
              <p:cNvSpPr/>
              <p:nvPr/>
            </p:nvSpPr>
            <p:spPr>
              <a:xfrm>
                <a:off x="3656076" y="7152393"/>
                <a:ext cx="161925" cy="1933575"/>
              </a:xfrm>
              <a:custGeom>
                <a:avLst/>
                <a:gdLst>
                  <a:gd name="connsiteX0" fmla="*/ 161925 w 161925"/>
                  <a:gd name="connsiteY0" fmla="*/ 0 h 1933575"/>
                  <a:gd name="connsiteX1" fmla="*/ 133350 w 161925"/>
                  <a:gd name="connsiteY1" fmla="*/ 952500 h 1933575"/>
                  <a:gd name="connsiteX2" fmla="*/ 152400 w 161925"/>
                  <a:gd name="connsiteY2" fmla="*/ 1933575 h 1933575"/>
                  <a:gd name="connsiteX3" fmla="*/ 38100 w 161925"/>
                  <a:gd name="connsiteY3" fmla="*/ 1933575 h 1933575"/>
                  <a:gd name="connsiteX4" fmla="*/ 9525 w 161925"/>
                  <a:gd name="connsiteY4" fmla="*/ 1628775 h 1933575"/>
                  <a:gd name="connsiteX5" fmla="*/ 0 w 161925"/>
                  <a:gd name="connsiteY5" fmla="*/ 838200 h 1933575"/>
                  <a:gd name="connsiteX6" fmla="*/ 19050 w 161925"/>
                  <a:gd name="connsiteY6" fmla="*/ 171450 h 1933575"/>
                  <a:gd name="connsiteX7" fmla="*/ 38100 w 161925"/>
                  <a:gd name="connsiteY7" fmla="*/ 0 h 1933575"/>
                  <a:gd name="connsiteX8" fmla="*/ 161925 w 161925"/>
                  <a:gd name="connsiteY8" fmla="*/ 0 h 193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5" h="1933575">
                    <a:moveTo>
                      <a:pt x="161925" y="0"/>
                    </a:moveTo>
                    <a:lnTo>
                      <a:pt x="133350" y="952500"/>
                    </a:lnTo>
                    <a:lnTo>
                      <a:pt x="152400" y="1933575"/>
                    </a:lnTo>
                    <a:lnTo>
                      <a:pt x="38100" y="1933575"/>
                    </a:lnTo>
                    <a:lnTo>
                      <a:pt x="9525" y="1628775"/>
                    </a:lnTo>
                    <a:lnTo>
                      <a:pt x="0" y="838200"/>
                    </a:lnTo>
                    <a:lnTo>
                      <a:pt x="19050" y="171450"/>
                    </a:lnTo>
                    <a:lnTo>
                      <a:pt x="38100" y="0"/>
                    </a:lnTo>
                    <a:lnTo>
                      <a:pt x="161925"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8" name="フリーフォーム: 図形 257">
                <a:extLst>
                  <a:ext uri="{FF2B5EF4-FFF2-40B4-BE49-F238E27FC236}">
                    <a16:creationId xmlns:a16="http://schemas.microsoft.com/office/drawing/2014/main" id="{91CF408C-65EE-403A-EE45-86451740C8A7}"/>
                  </a:ext>
                </a:extLst>
              </p:cNvPr>
              <p:cNvSpPr/>
              <p:nvPr/>
            </p:nvSpPr>
            <p:spPr>
              <a:xfrm>
                <a:off x="3336989" y="7238118"/>
                <a:ext cx="347662" cy="1752600"/>
              </a:xfrm>
              <a:custGeom>
                <a:avLst/>
                <a:gdLst>
                  <a:gd name="connsiteX0" fmla="*/ 323850 w 342900"/>
                  <a:gd name="connsiteY0" fmla="*/ 0 h 1752600"/>
                  <a:gd name="connsiteX1" fmla="*/ 57150 w 342900"/>
                  <a:gd name="connsiteY1" fmla="*/ 0 h 1752600"/>
                  <a:gd name="connsiteX2" fmla="*/ 57150 w 342900"/>
                  <a:gd name="connsiteY2" fmla="*/ 66675 h 1752600"/>
                  <a:gd name="connsiteX3" fmla="*/ 47625 w 342900"/>
                  <a:gd name="connsiteY3" fmla="*/ 247650 h 1752600"/>
                  <a:gd name="connsiteX4" fmla="*/ 9525 w 342900"/>
                  <a:gd name="connsiteY4" fmla="*/ 971550 h 1752600"/>
                  <a:gd name="connsiteX5" fmla="*/ 0 w 342900"/>
                  <a:gd name="connsiteY5" fmla="*/ 1066800 h 1752600"/>
                  <a:gd name="connsiteX6" fmla="*/ 9525 w 342900"/>
                  <a:gd name="connsiteY6" fmla="*/ 1228725 h 1752600"/>
                  <a:gd name="connsiteX7" fmla="*/ 38100 w 342900"/>
                  <a:gd name="connsiteY7" fmla="*/ 1314450 h 1752600"/>
                  <a:gd name="connsiteX8" fmla="*/ 76200 w 342900"/>
                  <a:gd name="connsiteY8" fmla="*/ 1752600 h 1752600"/>
                  <a:gd name="connsiteX9" fmla="*/ 333375 w 342900"/>
                  <a:gd name="connsiteY9" fmla="*/ 1752600 h 1752600"/>
                  <a:gd name="connsiteX10" fmla="*/ 314325 w 342900"/>
                  <a:gd name="connsiteY10" fmla="*/ 1571625 h 1752600"/>
                  <a:gd name="connsiteX11" fmla="*/ 314325 w 342900"/>
                  <a:gd name="connsiteY11" fmla="*/ 1238250 h 1752600"/>
                  <a:gd name="connsiteX12" fmla="*/ 314325 w 342900"/>
                  <a:gd name="connsiteY12" fmla="*/ 1019175 h 1752600"/>
                  <a:gd name="connsiteX13" fmla="*/ 314325 w 342900"/>
                  <a:gd name="connsiteY13" fmla="*/ 447675 h 1752600"/>
                  <a:gd name="connsiteX14" fmla="*/ 342900 w 342900"/>
                  <a:gd name="connsiteY14" fmla="*/ 47625 h 1752600"/>
                  <a:gd name="connsiteX15" fmla="*/ 323850 w 342900"/>
                  <a:gd name="connsiteY15"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900" h="1752600">
                    <a:moveTo>
                      <a:pt x="323850" y="0"/>
                    </a:moveTo>
                    <a:lnTo>
                      <a:pt x="57150" y="0"/>
                    </a:lnTo>
                    <a:lnTo>
                      <a:pt x="57150" y="66675"/>
                    </a:lnTo>
                    <a:lnTo>
                      <a:pt x="47625" y="247650"/>
                    </a:lnTo>
                    <a:lnTo>
                      <a:pt x="9525" y="971550"/>
                    </a:lnTo>
                    <a:lnTo>
                      <a:pt x="0" y="1066800"/>
                    </a:lnTo>
                    <a:lnTo>
                      <a:pt x="9525" y="1228725"/>
                    </a:lnTo>
                    <a:lnTo>
                      <a:pt x="38100" y="1314450"/>
                    </a:lnTo>
                    <a:lnTo>
                      <a:pt x="76200" y="1752600"/>
                    </a:lnTo>
                    <a:lnTo>
                      <a:pt x="333375" y="1752600"/>
                    </a:lnTo>
                    <a:lnTo>
                      <a:pt x="314325" y="1571625"/>
                    </a:lnTo>
                    <a:lnTo>
                      <a:pt x="314325" y="1238250"/>
                    </a:lnTo>
                    <a:lnTo>
                      <a:pt x="314325" y="1019175"/>
                    </a:lnTo>
                    <a:lnTo>
                      <a:pt x="314325" y="447675"/>
                    </a:lnTo>
                    <a:lnTo>
                      <a:pt x="342900" y="47625"/>
                    </a:lnTo>
                    <a:lnTo>
                      <a:pt x="323850"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59" name="フリーフォーム: 図形 258">
                <a:extLst>
                  <a:ext uri="{FF2B5EF4-FFF2-40B4-BE49-F238E27FC236}">
                    <a16:creationId xmlns:a16="http://schemas.microsoft.com/office/drawing/2014/main" id="{D24C1B0C-02F4-0648-E4FF-8006F7A555DE}"/>
                  </a:ext>
                </a:extLst>
              </p:cNvPr>
              <p:cNvSpPr/>
              <p:nvPr/>
            </p:nvSpPr>
            <p:spPr>
              <a:xfrm>
                <a:off x="3384614" y="8228718"/>
                <a:ext cx="223837" cy="0"/>
              </a:xfrm>
              <a:custGeom>
                <a:avLst/>
                <a:gdLst>
                  <a:gd name="connsiteX0" fmla="*/ 0 w 219075"/>
                  <a:gd name="connsiteY0" fmla="*/ 0 h 0"/>
                  <a:gd name="connsiteX1" fmla="*/ 219075 w 219075"/>
                  <a:gd name="connsiteY1" fmla="*/ 0 h 0"/>
                  <a:gd name="connsiteX2" fmla="*/ 219075 w 219075"/>
                  <a:gd name="connsiteY2" fmla="*/ 0 h 0"/>
                </a:gdLst>
                <a:ahLst/>
                <a:cxnLst>
                  <a:cxn ang="0">
                    <a:pos x="connsiteX0" y="connsiteY0"/>
                  </a:cxn>
                  <a:cxn ang="0">
                    <a:pos x="connsiteX1" y="connsiteY1"/>
                  </a:cxn>
                  <a:cxn ang="0">
                    <a:pos x="connsiteX2" y="connsiteY2"/>
                  </a:cxn>
                </a:cxnLst>
                <a:rect l="l" t="t" r="r" b="b"/>
                <a:pathLst>
                  <a:path w="219075">
                    <a:moveTo>
                      <a:pt x="0" y="0"/>
                    </a:moveTo>
                    <a:lnTo>
                      <a:pt x="219075" y="0"/>
                    </a:lnTo>
                    <a:lnTo>
                      <a:pt x="219075" y="0"/>
                    </a:lnTo>
                  </a:path>
                </a:pathLst>
              </a:custGeom>
              <a:solidFill>
                <a:schemeClr val="accent1"/>
              </a:solidFill>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0" name="フリーフォーム: 図形 259">
                <a:extLst>
                  <a:ext uri="{FF2B5EF4-FFF2-40B4-BE49-F238E27FC236}">
                    <a16:creationId xmlns:a16="http://schemas.microsoft.com/office/drawing/2014/main" id="{F1AC477A-DB6F-F98B-F18A-A1D187E66380}"/>
                  </a:ext>
                </a:extLst>
              </p:cNvPr>
              <p:cNvSpPr/>
              <p:nvPr/>
            </p:nvSpPr>
            <p:spPr>
              <a:xfrm>
                <a:off x="3398901" y="8362068"/>
                <a:ext cx="228600" cy="0"/>
              </a:xfrm>
              <a:custGeom>
                <a:avLst/>
                <a:gdLst>
                  <a:gd name="connsiteX0" fmla="*/ 0 w 228600"/>
                  <a:gd name="connsiteY0" fmla="*/ 0 h 0"/>
                  <a:gd name="connsiteX1" fmla="*/ 228600 w 228600"/>
                  <a:gd name="connsiteY1" fmla="*/ 0 h 0"/>
                </a:gdLst>
                <a:ahLst/>
                <a:cxnLst>
                  <a:cxn ang="0">
                    <a:pos x="connsiteX0" y="connsiteY0"/>
                  </a:cxn>
                  <a:cxn ang="0">
                    <a:pos x="connsiteX1" y="connsiteY1"/>
                  </a:cxn>
                </a:cxnLst>
                <a:rect l="l" t="t" r="r" b="b"/>
                <a:pathLst>
                  <a:path w="228600">
                    <a:moveTo>
                      <a:pt x="0" y="0"/>
                    </a:moveTo>
                    <a:lnTo>
                      <a:pt x="228600"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1" name="フリーフォーム: 図形 260">
                <a:extLst>
                  <a:ext uri="{FF2B5EF4-FFF2-40B4-BE49-F238E27FC236}">
                    <a16:creationId xmlns:a16="http://schemas.microsoft.com/office/drawing/2014/main" id="{69CF821F-EAD9-1987-4BE3-CBEC84F52713}"/>
                  </a:ext>
                </a:extLst>
              </p:cNvPr>
              <p:cNvSpPr/>
              <p:nvPr/>
            </p:nvSpPr>
            <p:spPr>
              <a:xfrm>
                <a:off x="3408426" y="8504943"/>
                <a:ext cx="238125" cy="0"/>
              </a:xfrm>
              <a:custGeom>
                <a:avLst/>
                <a:gdLst>
                  <a:gd name="connsiteX0" fmla="*/ 0 w 238125"/>
                  <a:gd name="connsiteY0" fmla="*/ 0 h 0"/>
                  <a:gd name="connsiteX1" fmla="*/ 238125 w 238125"/>
                  <a:gd name="connsiteY1" fmla="*/ 0 h 0"/>
                </a:gdLst>
                <a:ahLst/>
                <a:cxnLst>
                  <a:cxn ang="0">
                    <a:pos x="connsiteX0" y="connsiteY0"/>
                  </a:cxn>
                  <a:cxn ang="0">
                    <a:pos x="connsiteX1" y="connsiteY1"/>
                  </a:cxn>
                </a:cxnLst>
                <a:rect l="l" t="t" r="r" b="b"/>
                <a:pathLst>
                  <a:path w="238125">
                    <a:moveTo>
                      <a:pt x="0" y="0"/>
                    </a:moveTo>
                    <a:lnTo>
                      <a:pt x="2381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2" name="フリーフォーム: 図形 261">
                <a:extLst>
                  <a:ext uri="{FF2B5EF4-FFF2-40B4-BE49-F238E27FC236}">
                    <a16:creationId xmlns:a16="http://schemas.microsoft.com/office/drawing/2014/main" id="{1FA632C5-61DA-DA14-B719-DD06E530C2A8}"/>
                  </a:ext>
                </a:extLst>
              </p:cNvPr>
              <p:cNvSpPr/>
              <p:nvPr/>
            </p:nvSpPr>
            <p:spPr>
              <a:xfrm>
                <a:off x="3437001" y="7447668"/>
                <a:ext cx="209550" cy="0"/>
              </a:xfrm>
              <a:custGeom>
                <a:avLst/>
                <a:gdLst>
                  <a:gd name="connsiteX0" fmla="*/ 0 w 209550"/>
                  <a:gd name="connsiteY0" fmla="*/ 0 h 0"/>
                  <a:gd name="connsiteX1" fmla="*/ 209550 w 209550"/>
                  <a:gd name="connsiteY1" fmla="*/ 0 h 0"/>
                </a:gdLst>
                <a:ahLst/>
                <a:cxnLst>
                  <a:cxn ang="0">
                    <a:pos x="connsiteX0" y="connsiteY0"/>
                  </a:cxn>
                  <a:cxn ang="0">
                    <a:pos x="connsiteX1" y="connsiteY1"/>
                  </a:cxn>
                </a:cxnLst>
                <a:rect l="l" t="t" r="r" b="b"/>
                <a:pathLst>
                  <a:path w="209550">
                    <a:moveTo>
                      <a:pt x="0" y="0"/>
                    </a:moveTo>
                    <a:lnTo>
                      <a:pt x="209550"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3" name="フリーフォーム: 図形 262">
                <a:extLst>
                  <a:ext uri="{FF2B5EF4-FFF2-40B4-BE49-F238E27FC236}">
                    <a16:creationId xmlns:a16="http://schemas.microsoft.com/office/drawing/2014/main" id="{2F4D6B5B-88D2-4ECD-B433-D566F7C94579}"/>
                  </a:ext>
                </a:extLst>
              </p:cNvPr>
              <p:cNvSpPr/>
              <p:nvPr/>
            </p:nvSpPr>
            <p:spPr>
              <a:xfrm>
                <a:off x="3427476" y="7285743"/>
                <a:ext cx="238125" cy="9525"/>
              </a:xfrm>
              <a:custGeom>
                <a:avLst/>
                <a:gdLst>
                  <a:gd name="connsiteX0" fmla="*/ 0 w 238125"/>
                  <a:gd name="connsiteY0" fmla="*/ 9525 h 9525"/>
                  <a:gd name="connsiteX1" fmla="*/ 238125 w 238125"/>
                  <a:gd name="connsiteY1" fmla="*/ 0 h 9525"/>
                </a:gdLst>
                <a:ahLst/>
                <a:cxnLst>
                  <a:cxn ang="0">
                    <a:pos x="connsiteX0" y="connsiteY0"/>
                  </a:cxn>
                  <a:cxn ang="0">
                    <a:pos x="connsiteX1" y="connsiteY1"/>
                  </a:cxn>
                </a:cxnLst>
                <a:rect l="l" t="t" r="r" b="b"/>
                <a:pathLst>
                  <a:path w="238125" h="9525">
                    <a:moveTo>
                      <a:pt x="0" y="9525"/>
                    </a:moveTo>
                    <a:lnTo>
                      <a:pt x="2381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4" name="フリーフォーム: 図形 263">
                <a:extLst>
                  <a:ext uri="{FF2B5EF4-FFF2-40B4-BE49-F238E27FC236}">
                    <a16:creationId xmlns:a16="http://schemas.microsoft.com/office/drawing/2014/main" id="{19824343-870E-A7BB-984A-1ADA3B293F26}"/>
                  </a:ext>
                </a:extLst>
              </p:cNvPr>
              <p:cNvSpPr/>
              <p:nvPr/>
            </p:nvSpPr>
            <p:spPr>
              <a:xfrm>
                <a:off x="3446526" y="8914518"/>
                <a:ext cx="200025" cy="9525"/>
              </a:xfrm>
              <a:custGeom>
                <a:avLst/>
                <a:gdLst>
                  <a:gd name="connsiteX0" fmla="*/ 0 w 200025"/>
                  <a:gd name="connsiteY0" fmla="*/ 9525 h 9525"/>
                  <a:gd name="connsiteX1" fmla="*/ 200025 w 200025"/>
                  <a:gd name="connsiteY1" fmla="*/ 0 h 9525"/>
                </a:gdLst>
                <a:ahLst/>
                <a:cxnLst>
                  <a:cxn ang="0">
                    <a:pos x="connsiteX0" y="connsiteY0"/>
                  </a:cxn>
                  <a:cxn ang="0">
                    <a:pos x="connsiteX1" y="connsiteY1"/>
                  </a:cxn>
                </a:cxnLst>
                <a:rect l="l" t="t" r="r" b="b"/>
                <a:pathLst>
                  <a:path w="200025" h="9525">
                    <a:moveTo>
                      <a:pt x="0" y="9525"/>
                    </a:moveTo>
                    <a:lnTo>
                      <a:pt x="200025" y="0"/>
                    </a:lnTo>
                  </a:path>
                </a:pathLst>
              </a:custGeom>
              <a:ln w="12700">
                <a:solidFill>
                  <a:schemeClr val="tx1"/>
                </a:solidFill>
              </a:ln>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65" name="フリーフォーム: 図形 264">
                <a:extLst>
                  <a:ext uri="{FF2B5EF4-FFF2-40B4-BE49-F238E27FC236}">
                    <a16:creationId xmlns:a16="http://schemas.microsoft.com/office/drawing/2014/main" id="{567FD44A-1A04-0B0B-ECF5-599F66477BD9}"/>
                  </a:ext>
                </a:extLst>
              </p:cNvPr>
              <p:cNvSpPr/>
              <p:nvPr/>
            </p:nvSpPr>
            <p:spPr>
              <a:xfrm>
                <a:off x="3298889" y="7266693"/>
                <a:ext cx="109537" cy="169545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695450">
                    <a:moveTo>
                      <a:pt x="85725" y="0"/>
                    </a:moveTo>
                    <a:lnTo>
                      <a:pt x="38100" y="47625"/>
                    </a:lnTo>
                    <a:lnTo>
                      <a:pt x="0" y="828675"/>
                    </a:lnTo>
                    <a:lnTo>
                      <a:pt x="9525" y="1543050"/>
                    </a:lnTo>
                    <a:lnTo>
                      <a:pt x="57150" y="1666875"/>
                    </a:lnTo>
                    <a:lnTo>
                      <a:pt x="104775" y="16954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6" name="フリーフォーム: 図形 265">
                <a:extLst>
                  <a:ext uri="{FF2B5EF4-FFF2-40B4-BE49-F238E27FC236}">
                    <a16:creationId xmlns:a16="http://schemas.microsoft.com/office/drawing/2014/main" id="{9D23F9B3-9039-608A-7206-E042B54D42F7}"/>
                  </a:ext>
                </a:extLst>
              </p:cNvPr>
              <p:cNvSpPr/>
              <p:nvPr/>
            </p:nvSpPr>
            <p:spPr>
              <a:xfrm>
                <a:off x="3146490" y="7295267"/>
                <a:ext cx="152400" cy="1628775"/>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23825 w 123825"/>
                  <a:gd name="connsiteY0" fmla="*/ 0 h 1657350"/>
                  <a:gd name="connsiteX1" fmla="*/ 38100 w 123825"/>
                  <a:gd name="connsiteY1" fmla="*/ 9525 h 1657350"/>
                  <a:gd name="connsiteX2" fmla="*/ 0 w 123825"/>
                  <a:gd name="connsiteY2" fmla="*/ 790575 h 1657350"/>
                  <a:gd name="connsiteX3" fmla="*/ 9525 w 123825"/>
                  <a:gd name="connsiteY3" fmla="*/ 1504950 h 1657350"/>
                  <a:gd name="connsiteX4" fmla="*/ 57150 w 123825"/>
                  <a:gd name="connsiteY4" fmla="*/ 1628775 h 1657350"/>
                  <a:gd name="connsiteX5" fmla="*/ 104775 w 123825"/>
                  <a:gd name="connsiteY5" fmla="*/ 1657350 h 1657350"/>
                  <a:gd name="connsiteX0" fmla="*/ 123825 w 152400"/>
                  <a:gd name="connsiteY0" fmla="*/ 0 h 1628775"/>
                  <a:gd name="connsiteX1" fmla="*/ 38100 w 152400"/>
                  <a:gd name="connsiteY1" fmla="*/ 9525 h 1628775"/>
                  <a:gd name="connsiteX2" fmla="*/ 0 w 152400"/>
                  <a:gd name="connsiteY2" fmla="*/ 790575 h 1628775"/>
                  <a:gd name="connsiteX3" fmla="*/ 9525 w 152400"/>
                  <a:gd name="connsiteY3" fmla="*/ 1504950 h 1628775"/>
                  <a:gd name="connsiteX4" fmla="*/ 57150 w 152400"/>
                  <a:gd name="connsiteY4" fmla="*/ 1628775 h 1628775"/>
                  <a:gd name="connsiteX5" fmla="*/ 152400 w 152400"/>
                  <a:gd name="connsiteY5" fmla="*/ 161925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1628775">
                    <a:moveTo>
                      <a:pt x="123825" y="0"/>
                    </a:moveTo>
                    <a:lnTo>
                      <a:pt x="38100" y="9525"/>
                    </a:lnTo>
                    <a:lnTo>
                      <a:pt x="0" y="790575"/>
                    </a:lnTo>
                    <a:lnTo>
                      <a:pt x="9525" y="1504950"/>
                    </a:lnTo>
                    <a:lnTo>
                      <a:pt x="57150" y="1628775"/>
                    </a:lnTo>
                    <a:lnTo>
                      <a:pt x="152400" y="16192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7" name="フリーフォーム: 図形 266">
                <a:extLst>
                  <a:ext uri="{FF2B5EF4-FFF2-40B4-BE49-F238E27FC236}">
                    <a16:creationId xmlns:a16="http://schemas.microsoft.com/office/drawing/2014/main" id="{D7498D8B-E50B-1C9E-E462-3F1F22DC140C}"/>
                  </a:ext>
                </a:extLst>
              </p:cNvPr>
              <p:cNvSpPr/>
              <p:nvPr/>
            </p:nvSpPr>
            <p:spPr>
              <a:xfrm>
                <a:off x="2994089" y="7276218"/>
                <a:ext cx="200025" cy="167640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61925 w 161925"/>
                  <a:gd name="connsiteY0" fmla="*/ 0 h 1695450"/>
                  <a:gd name="connsiteX1" fmla="*/ 38100 w 161925"/>
                  <a:gd name="connsiteY1" fmla="*/ 47625 h 1695450"/>
                  <a:gd name="connsiteX2" fmla="*/ 0 w 161925"/>
                  <a:gd name="connsiteY2" fmla="*/ 828675 h 1695450"/>
                  <a:gd name="connsiteX3" fmla="*/ 9525 w 161925"/>
                  <a:gd name="connsiteY3" fmla="*/ 1543050 h 1695450"/>
                  <a:gd name="connsiteX4" fmla="*/ 57150 w 161925"/>
                  <a:gd name="connsiteY4" fmla="*/ 1666875 h 1695450"/>
                  <a:gd name="connsiteX5" fmla="*/ 104775 w 161925"/>
                  <a:gd name="connsiteY5" fmla="*/ 1695450 h 1695450"/>
                  <a:gd name="connsiteX0" fmla="*/ 161925 w 200025"/>
                  <a:gd name="connsiteY0" fmla="*/ 0 h 1676400"/>
                  <a:gd name="connsiteX1" fmla="*/ 38100 w 200025"/>
                  <a:gd name="connsiteY1" fmla="*/ 47625 h 1676400"/>
                  <a:gd name="connsiteX2" fmla="*/ 0 w 200025"/>
                  <a:gd name="connsiteY2" fmla="*/ 828675 h 1676400"/>
                  <a:gd name="connsiteX3" fmla="*/ 9525 w 200025"/>
                  <a:gd name="connsiteY3" fmla="*/ 1543050 h 1676400"/>
                  <a:gd name="connsiteX4" fmla="*/ 57150 w 200025"/>
                  <a:gd name="connsiteY4" fmla="*/ 1666875 h 1676400"/>
                  <a:gd name="connsiteX5" fmla="*/ 200025 w 200025"/>
                  <a:gd name="connsiteY5" fmla="*/ 167640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025" h="1676400">
                    <a:moveTo>
                      <a:pt x="161925" y="0"/>
                    </a:moveTo>
                    <a:lnTo>
                      <a:pt x="38100" y="47625"/>
                    </a:lnTo>
                    <a:lnTo>
                      <a:pt x="0" y="828675"/>
                    </a:lnTo>
                    <a:lnTo>
                      <a:pt x="9525" y="1543050"/>
                    </a:lnTo>
                    <a:lnTo>
                      <a:pt x="57150" y="1666875"/>
                    </a:lnTo>
                    <a:lnTo>
                      <a:pt x="200025" y="167640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8" name="フリーフォーム: 図形 267">
                <a:extLst>
                  <a:ext uri="{FF2B5EF4-FFF2-40B4-BE49-F238E27FC236}">
                    <a16:creationId xmlns:a16="http://schemas.microsoft.com/office/drawing/2014/main" id="{59BE88B6-E7D9-FCA9-D7B7-A137E74C1B1D}"/>
                  </a:ext>
                </a:extLst>
              </p:cNvPr>
              <p:cNvSpPr/>
              <p:nvPr/>
            </p:nvSpPr>
            <p:spPr>
              <a:xfrm>
                <a:off x="2708339" y="7266693"/>
                <a:ext cx="218209" cy="1695450"/>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41194 w 141194"/>
                  <a:gd name="connsiteY0" fmla="*/ 0 h 1695450"/>
                  <a:gd name="connsiteX1" fmla="*/ 38100 w 141194"/>
                  <a:gd name="connsiteY1" fmla="*/ 47625 h 1695450"/>
                  <a:gd name="connsiteX2" fmla="*/ 0 w 141194"/>
                  <a:gd name="connsiteY2" fmla="*/ 828675 h 1695450"/>
                  <a:gd name="connsiteX3" fmla="*/ 9525 w 141194"/>
                  <a:gd name="connsiteY3" fmla="*/ 1543050 h 1695450"/>
                  <a:gd name="connsiteX4" fmla="*/ 57150 w 141194"/>
                  <a:gd name="connsiteY4" fmla="*/ 1666875 h 1695450"/>
                  <a:gd name="connsiteX5" fmla="*/ 104775 w 141194"/>
                  <a:gd name="connsiteY5"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94" h="1695450">
                    <a:moveTo>
                      <a:pt x="141194" y="0"/>
                    </a:moveTo>
                    <a:lnTo>
                      <a:pt x="38100" y="47625"/>
                    </a:lnTo>
                    <a:lnTo>
                      <a:pt x="0" y="828675"/>
                    </a:lnTo>
                    <a:lnTo>
                      <a:pt x="9525" y="1543050"/>
                    </a:lnTo>
                    <a:lnTo>
                      <a:pt x="57150" y="1666875"/>
                    </a:lnTo>
                    <a:lnTo>
                      <a:pt x="104775" y="1695450"/>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69" name="フリーフォーム: 図形 268">
                <a:extLst>
                  <a:ext uri="{FF2B5EF4-FFF2-40B4-BE49-F238E27FC236}">
                    <a16:creationId xmlns:a16="http://schemas.microsoft.com/office/drawing/2014/main" id="{1567B3BA-1A8E-7338-B97D-AFF3516EB52F}"/>
                  </a:ext>
                </a:extLst>
              </p:cNvPr>
              <p:cNvSpPr/>
              <p:nvPr/>
            </p:nvSpPr>
            <p:spPr>
              <a:xfrm>
                <a:off x="2822639" y="7276217"/>
                <a:ext cx="209551" cy="1685925"/>
              </a:xfrm>
              <a:custGeom>
                <a:avLst/>
                <a:gdLst>
                  <a:gd name="connsiteX0" fmla="*/ 85725 w 104775"/>
                  <a:gd name="connsiteY0" fmla="*/ 0 h 1695450"/>
                  <a:gd name="connsiteX1" fmla="*/ 38100 w 104775"/>
                  <a:gd name="connsiteY1" fmla="*/ 47625 h 1695450"/>
                  <a:gd name="connsiteX2" fmla="*/ 0 w 104775"/>
                  <a:gd name="connsiteY2" fmla="*/ 828675 h 1695450"/>
                  <a:gd name="connsiteX3" fmla="*/ 9525 w 104775"/>
                  <a:gd name="connsiteY3" fmla="*/ 1543050 h 1695450"/>
                  <a:gd name="connsiteX4" fmla="*/ 57150 w 104775"/>
                  <a:gd name="connsiteY4" fmla="*/ 1666875 h 1695450"/>
                  <a:gd name="connsiteX5" fmla="*/ 104775 w 104775"/>
                  <a:gd name="connsiteY5" fmla="*/ 1695450 h 1695450"/>
                  <a:gd name="connsiteX0" fmla="*/ 122704 w 122704"/>
                  <a:gd name="connsiteY0" fmla="*/ 0 h 1695450"/>
                  <a:gd name="connsiteX1" fmla="*/ 38100 w 122704"/>
                  <a:gd name="connsiteY1" fmla="*/ 47625 h 1695450"/>
                  <a:gd name="connsiteX2" fmla="*/ 0 w 122704"/>
                  <a:gd name="connsiteY2" fmla="*/ 828675 h 1695450"/>
                  <a:gd name="connsiteX3" fmla="*/ 9525 w 122704"/>
                  <a:gd name="connsiteY3" fmla="*/ 1543050 h 1695450"/>
                  <a:gd name="connsiteX4" fmla="*/ 57150 w 122704"/>
                  <a:gd name="connsiteY4" fmla="*/ 1666875 h 1695450"/>
                  <a:gd name="connsiteX5" fmla="*/ 104775 w 122704"/>
                  <a:gd name="connsiteY5" fmla="*/ 1695450 h 1695450"/>
                  <a:gd name="connsiteX0" fmla="*/ 122704 w 135592"/>
                  <a:gd name="connsiteY0" fmla="*/ 0 h 1685925"/>
                  <a:gd name="connsiteX1" fmla="*/ 38100 w 135592"/>
                  <a:gd name="connsiteY1" fmla="*/ 47625 h 1685925"/>
                  <a:gd name="connsiteX2" fmla="*/ 0 w 135592"/>
                  <a:gd name="connsiteY2" fmla="*/ 828675 h 1685925"/>
                  <a:gd name="connsiteX3" fmla="*/ 9525 w 135592"/>
                  <a:gd name="connsiteY3" fmla="*/ 1543050 h 1685925"/>
                  <a:gd name="connsiteX4" fmla="*/ 57150 w 135592"/>
                  <a:gd name="connsiteY4" fmla="*/ 1666875 h 1685925"/>
                  <a:gd name="connsiteX5" fmla="*/ 135592 w 135592"/>
                  <a:gd name="connsiteY5" fmla="*/ 1685925 h 16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92" h="1685925">
                    <a:moveTo>
                      <a:pt x="122704" y="0"/>
                    </a:moveTo>
                    <a:lnTo>
                      <a:pt x="38100" y="47625"/>
                    </a:lnTo>
                    <a:lnTo>
                      <a:pt x="0" y="828675"/>
                    </a:lnTo>
                    <a:lnTo>
                      <a:pt x="9525" y="1543050"/>
                    </a:lnTo>
                    <a:lnTo>
                      <a:pt x="57150" y="1666875"/>
                    </a:lnTo>
                    <a:lnTo>
                      <a:pt x="135592" y="1685925"/>
                    </a:lnTo>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0" name="フリーフォーム: 図形 269">
                <a:extLst>
                  <a:ext uri="{FF2B5EF4-FFF2-40B4-BE49-F238E27FC236}">
                    <a16:creationId xmlns:a16="http://schemas.microsoft.com/office/drawing/2014/main" id="{9E98F997-49DA-95FD-C588-E25C140C21C3}"/>
                  </a:ext>
                </a:extLst>
              </p:cNvPr>
              <p:cNvSpPr/>
              <p:nvPr/>
            </p:nvSpPr>
            <p:spPr>
              <a:xfrm>
                <a:off x="946213" y="7200019"/>
                <a:ext cx="1833563" cy="1905000"/>
              </a:xfrm>
              <a:custGeom>
                <a:avLst/>
                <a:gdLst>
                  <a:gd name="connsiteX0" fmla="*/ 214313 w 1833563"/>
                  <a:gd name="connsiteY0" fmla="*/ 0 h 1833563"/>
                  <a:gd name="connsiteX1" fmla="*/ 0 w 1833563"/>
                  <a:gd name="connsiteY1" fmla="*/ 833438 h 1833563"/>
                  <a:gd name="connsiteX2" fmla="*/ 0 w 1833563"/>
                  <a:gd name="connsiteY2" fmla="*/ 952500 h 1833563"/>
                  <a:gd name="connsiteX3" fmla="*/ 238125 w 1833563"/>
                  <a:gd name="connsiteY3" fmla="*/ 1714500 h 1833563"/>
                  <a:gd name="connsiteX4" fmla="*/ 381000 w 1833563"/>
                  <a:gd name="connsiteY4" fmla="*/ 1762125 h 1833563"/>
                  <a:gd name="connsiteX5" fmla="*/ 1833563 w 1833563"/>
                  <a:gd name="connsiteY5" fmla="*/ 1833563 h 1833563"/>
                  <a:gd name="connsiteX6" fmla="*/ 1738313 w 1833563"/>
                  <a:gd name="connsiteY6" fmla="*/ 1643063 h 1833563"/>
                  <a:gd name="connsiteX7" fmla="*/ 1690688 w 1833563"/>
                  <a:gd name="connsiteY7" fmla="*/ 857250 h 1833563"/>
                  <a:gd name="connsiteX8" fmla="*/ 1785938 w 1833563"/>
                  <a:gd name="connsiteY8" fmla="*/ 119063 h 1833563"/>
                  <a:gd name="connsiteX9" fmla="*/ 214313 w 1833563"/>
                  <a:gd name="connsiteY9" fmla="*/ 0 h 18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563" h="1833563">
                    <a:moveTo>
                      <a:pt x="214313" y="0"/>
                    </a:moveTo>
                    <a:lnTo>
                      <a:pt x="0" y="833438"/>
                    </a:lnTo>
                    <a:lnTo>
                      <a:pt x="0" y="952500"/>
                    </a:lnTo>
                    <a:lnTo>
                      <a:pt x="238125" y="1714500"/>
                    </a:lnTo>
                    <a:lnTo>
                      <a:pt x="381000" y="1762125"/>
                    </a:lnTo>
                    <a:lnTo>
                      <a:pt x="1833563" y="1833563"/>
                    </a:lnTo>
                    <a:lnTo>
                      <a:pt x="1738313" y="1643063"/>
                    </a:lnTo>
                    <a:lnTo>
                      <a:pt x="1690688" y="857250"/>
                    </a:lnTo>
                    <a:lnTo>
                      <a:pt x="1785938" y="119063"/>
                    </a:lnTo>
                    <a:lnTo>
                      <a:pt x="214313" y="0"/>
                    </a:lnTo>
                    <a:close/>
                  </a:path>
                </a:pathLst>
              </a:cu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1" name="フリーフォーム: 図形 270">
                <a:extLst>
                  <a:ext uri="{FF2B5EF4-FFF2-40B4-BE49-F238E27FC236}">
                    <a16:creationId xmlns:a16="http://schemas.microsoft.com/office/drawing/2014/main" id="{85FE3054-2591-C52E-B725-E407CB35AD95}"/>
                  </a:ext>
                </a:extLst>
              </p:cNvPr>
              <p:cNvSpPr/>
              <p:nvPr/>
            </p:nvSpPr>
            <p:spPr>
              <a:xfrm>
                <a:off x="1112901" y="8033455"/>
                <a:ext cx="1500187" cy="47625"/>
              </a:xfrm>
              <a:custGeom>
                <a:avLst/>
                <a:gdLst>
                  <a:gd name="connsiteX0" fmla="*/ 0 w 1500187"/>
                  <a:gd name="connsiteY0" fmla="*/ 0 h 47625"/>
                  <a:gd name="connsiteX1" fmla="*/ 1500187 w 1500187"/>
                  <a:gd name="connsiteY1" fmla="*/ 47625 h 47625"/>
                </a:gdLst>
                <a:ahLst/>
                <a:cxnLst>
                  <a:cxn ang="0">
                    <a:pos x="connsiteX0" y="connsiteY0"/>
                  </a:cxn>
                  <a:cxn ang="0">
                    <a:pos x="connsiteX1" y="connsiteY1"/>
                  </a:cxn>
                </a:cxnLst>
                <a:rect l="l" t="t" r="r" b="b"/>
                <a:pathLst>
                  <a:path w="1500187" h="47625">
                    <a:moveTo>
                      <a:pt x="0" y="0"/>
                    </a:moveTo>
                    <a:lnTo>
                      <a:pt x="1500187" y="47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2" name="フリーフォーム: 図形 271">
                <a:extLst>
                  <a:ext uri="{FF2B5EF4-FFF2-40B4-BE49-F238E27FC236}">
                    <a16:creationId xmlns:a16="http://schemas.microsoft.com/office/drawing/2014/main" id="{4FE733C0-0BFA-3FEF-5798-7951C3632D81}"/>
                  </a:ext>
                </a:extLst>
              </p:cNvPr>
              <p:cNvSpPr/>
              <p:nvPr/>
            </p:nvSpPr>
            <p:spPr>
              <a:xfrm>
                <a:off x="1184338" y="8890705"/>
                <a:ext cx="1500187" cy="47625"/>
              </a:xfrm>
              <a:custGeom>
                <a:avLst/>
                <a:gdLst>
                  <a:gd name="connsiteX0" fmla="*/ 0 w 1500187"/>
                  <a:gd name="connsiteY0" fmla="*/ 0 h 47625"/>
                  <a:gd name="connsiteX1" fmla="*/ 1500187 w 1500187"/>
                  <a:gd name="connsiteY1" fmla="*/ 47625 h 47625"/>
                </a:gdLst>
                <a:ahLst/>
                <a:cxnLst>
                  <a:cxn ang="0">
                    <a:pos x="connsiteX0" y="connsiteY0"/>
                  </a:cxn>
                  <a:cxn ang="0">
                    <a:pos x="connsiteX1" y="connsiteY1"/>
                  </a:cxn>
                </a:cxnLst>
                <a:rect l="l" t="t" r="r" b="b"/>
                <a:pathLst>
                  <a:path w="1500187" h="47625">
                    <a:moveTo>
                      <a:pt x="0" y="0"/>
                    </a:moveTo>
                    <a:lnTo>
                      <a:pt x="1500187" y="47625"/>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grpSp>
      <p:sp>
        <p:nvSpPr>
          <p:cNvPr id="74" name="テキスト ボックス 73"/>
          <p:cNvSpPr txBox="1"/>
          <p:nvPr/>
        </p:nvSpPr>
        <p:spPr>
          <a:xfrm>
            <a:off x="10088609" y="3366032"/>
            <a:ext cx="2046291" cy="461665"/>
          </a:xfrm>
          <a:prstGeom prst="rect">
            <a:avLst/>
          </a:prstGeom>
          <a:solidFill>
            <a:schemeClr val="bg1"/>
          </a:solidFill>
          <a:ln>
            <a:solidFill>
              <a:srgbClr val="FF0000"/>
            </a:solidFill>
          </a:ln>
        </p:spPr>
        <p:txBody>
          <a:bodyPr wrap="square" rtlCol="0">
            <a:spAutoFit/>
          </a:bodyPr>
          <a:lstStyle/>
          <a:p>
            <a:pPr algn="ctr"/>
            <a:r>
              <a:rPr kumimoji="1" lang="ja-JP" altLang="en-US" sz="24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セットしやすい</a:t>
            </a:r>
          </a:p>
        </p:txBody>
      </p:sp>
      <p:pic>
        <p:nvPicPr>
          <p:cNvPr id="280" name="MVI_8005">
            <a:hlinkClick r:id="" action="ppaction://media"/>
            <a:extLst>
              <a:ext uri="{FF2B5EF4-FFF2-40B4-BE49-F238E27FC236}">
                <a16:creationId xmlns:a16="http://schemas.microsoft.com/office/drawing/2014/main" id="{276368D8-3447-735A-FC27-41A9A787B766}"/>
              </a:ext>
            </a:extLst>
          </p:cNvPr>
          <p:cNvPicPr>
            <a:picLocks noChangeAspect="1"/>
          </p:cNvPicPr>
          <p:nvPr>
            <a:videoFile r:link="rId2"/>
            <p:extLst>
              <p:ext uri="{DAA4B4D4-6D71-4841-9C94-3DE7FCFB9230}">
                <p14:media xmlns:p14="http://schemas.microsoft.com/office/powerpoint/2010/main" r:embed="rId1"/>
              </p:ext>
            </p:extLst>
          </p:nvPr>
        </p:nvPicPr>
        <p:blipFill>
          <a:blip r:embed="rId12"/>
          <a:stretch>
            <a:fillRect/>
          </a:stretch>
        </p:blipFill>
        <p:spPr>
          <a:xfrm>
            <a:off x="88900" y="3965588"/>
            <a:ext cx="4921271" cy="2841612"/>
          </a:xfrm>
          <a:prstGeom prst="rect">
            <a:avLst/>
          </a:prstGeom>
        </p:spPr>
      </p:pic>
    </p:spTree>
    <p:extLst>
      <p:ext uri="{BB962C8B-B14F-4D97-AF65-F5344CB8AC3E}">
        <p14:creationId xmlns:p14="http://schemas.microsoft.com/office/powerpoint/2010/main" val="15068473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17"/>
                                        </p:tgtEl>
                                        <p:attrNameLst>
                                          <p:attrName>style.visibility</p:attrName>
                                        </p:attrNameLst>
                                      </p:cBhvr>
                                      <p:to>
                                        <p:strVal val="visible"/>
                                      </p:to>
                                    </p:set>
                                    <p:animEffect transition="in" filter="fade">
                                      <p:cBhvr>
                                        <p:cTn id="10" dur="500"/>
                                        <p:tgtEl>
                                          <p:spTgt spid="2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500"/>
                            </p:stCondLst>
                            <p:childTnLst>
                              <p:par>
                                <p:cTn id="17" presetID="2" presetClass="entr" presetSubtype="1" fill="hold" nodeType="afterEffect">
                                  <p:stCondLst>
                                    <p:cond delay="0"/>
                                  </p:stCondLst>
                                  <p:childTnLst>
                                    <p:set>
                                      <p:cBhvr>
                                        <p:cTn id="18" dur="1" fill="hold">
                                          <p:stCondLst>
                                            <p:cond delay="0"/>
                                          </p:stCondLst>
                                        </p:cTn>
                                        <p:tgtEl>
                                          <p:spTgt spid="219"/>
                                        </p:tgtEl>
                                        <p:attrNameLst>
                                          <p:attrName>style.visibility</p:attrName>
                                        </p:attrNameLst>
                                      </p:cBhvr>
                                      <p:to>
                                        <p:strVal val="visible"/>
                                      </p:to>
                                    </p:set>
                                    <p:anim calcmode="lin" valueType="num">
                                      <p:cBhvr additive="base">
                                        <p:cTn id="19" dur="500" fill="hold"/>
                                        <p:tgtEl>
                                          <p:spTgt spid="219"/>
                                        </p:tgtEl>
                                        <p:attrNameLst>
                                          <p:attrName>ppt_x</p:attrName>
                                        </p:attrNameLst>
                                      </p:cBhvr>
                                      <p:tavLst>
                                        <p:tav tm="0">
                                          <p:val>
                                            <p:strVal val="#ppt_x"/>
                                          </p:val>
                                        </p:tav>
                                        <p:tav tm="100000">
                                          <p:val>
                                            <p:strVal val="#ppt_x"/>
                                          </p:val>
                                        </p:tav>
                                      </p:tavLst>
                                    </p:anim>
                                    <p:anim calcmode="lin" valueType="num">
                                      <p:cBhvr additive="base">
                                        <p:cTn id="20" dur="500" fill="hold"/>
                                        <p:tgtEl>
                                          <p:spTgt spid="219"/>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2" presetClass="entr" presetSubtype="3" fill="hold" nodeType="afterEffect">
                                  <p:stCondLst>
                                    <p:cond delay="0"/>
                                  </p:stCondLst>
                                  <p:childTnLst>
                                    <p:set>
                                      <p:cBhvr>
                                        <p:cTn id="23" dur="1" fill="hold">
                                          <p:stCondLst>
                                            <p:cond delay="0"/>
                                          </p:stCondLst>
                                        </p:cTn>
                                        <p:tgtEl>
                                          <p:spTgt spid="218"/>
                                        </p:tgtEl>
                                        <p:attrNameLst>
                                          <p:attrName>style.visibility</p:attrName>
                                        </p:attrNameLst>
                                      </p:cBhvr>
                                      <p:to>
                                        <p:strVal val="visible"/>
                                      </p:to>
                                    </p:set>
                                    <p:anim calcmode="lin" valueType="num">
                                      <p:cBhvr additive="base">
                                        <p:cTn id="24" dur="500" fill="hold"/>
                                        <p:tgtEl>
                                          <p:spTgt spid="218"/>
                                        </p:tgtEl>
                                        <p:attrNameLst>
                                          <p:attrName>ppt_x</p:attrName>
                                        </p:attrNameLst>
                                      </p:cBhvr>
                                      <p:tavLst>
                                        <p:tav tm="0">
                                          <p:val>
                                            <p:strVal val="1+#ppt_w/2"/>
                                          </p:val>
                                        </p:tav>
                                        <p:tav tm="100000">
                                          <p:val>
                                            <p:strVal val="#ppt_x"/>
                                          </p:val>
                                        </p:tav>
                                      </p:tavLst>
                                    </p:anim>
                                    <p:anim calcmode="lin" valueType="num">
                                      <p:cBhvr additive="base">
                                        <p:cTn id="25" dur="500" fill="hold"/>
                                        <p:tgtEl>
                                          <p:spTgt spid="218"/>
                                        </p:tgtEl>
                                        <p:attrNameLst>
                                          <p:attrName>ppt_y</p:attrName>
                                        </p:attrNameLst>
                                      </p:cBhvr>
                                      <p:tavLst>
                                        <p:tav tm="0">
                                          <p:val>
                                            <p:strVal val="0-#ppt_h/2"/>
                                          </p:val>
                                        </p:tav>
                                        <p:tav tm="100000">
                                          <p:val>
                                            <p:strVal val="#ppt_y"/>
                                          </p:val>
                                        </p:tav>
                                      </p:tavLst>
                                    </p:anim>
                                  </p:childTnLst>
                                </p:cTn>
                              </p:par>
                            </p:childTnLst>
                          </p:cTn>
                        </p:par>
                        <p:par>
                          <p:cTn id="26" fill="hold">
                            <p:stCondLst>
                              <p:cond delay="1500"/>
                            </p:stCondLst>
                            <p:childTnLst>
                              <p:par>
                                <p:cTn id="27" presetID="10" presetClass="entr" presetSubtype="0" fill="hold" nodeType="afterEffect">
                                  <p:stCondLst>
                                    <p:cond delay="0"/>
                                  </p:stCondLst>
                                  <p:childTnLst>
                                    <p:set>
                                      <p:cBhvr>
                                        <p:cTn id="28" dur="1" fill="hold">
                                          <p:stCondLst>
                                            <p:cond delay="0"/>
                                          </p:stCondLst>
                                        </p:cTn>
                                        <p:tgtEl>
                                          <p:spTgt spid="252"/>
                                        </p:tgtEl>
                                        <p:attrNameLst>
                                          <p:attrName>style.visibility</p:attrName>
                                        </p:attrNameLst>
                                      </p:cBhvr>
                                      <p:to>
                                        <p:strVal val="visible"/>
                                      </p:to>
                                    </p:set>
                                    <p:animEffect transition="in" filter="fade">
                                      <p:cBhvr>
                                        <p:cTn id="29" dur="500"/>
                                        <p:tgtEl>
                                          <p:spTgt spid="252"/>
                                        </p:tgtEl>
                                      </p:cBhvr>
                                    </p:animEffect>
                                  </p:childTnLst>
                                </p:cTn>
                              </p:par>
                              <p:par>
                                <p:cTn id="30" presetID="10" presetClass="entr" presetSubtype="0" fill="hold" nodeType="withEffect">
                                  <p:stCondLst>
                                    <p:cond delay="0"/>
                                  </p:stCondLst>
                                  <p:childTnLst>
                                    <p:set>
                                      <p:cBhvr>
                                        <p:cTn id="31" dur="1" fill="hold">
                                          <p:stCondLst>
                                            <p:cond delay="0"/>
                                          </p:stCondLst>
                                        </p:cTn>
                                        <p:tgtEl>
                                          <p:spTgt spid="253"/>
                                        </p:tgtEl>
                                        <p:attrNameLst>
                                          <p:attrName>style.visibility</p:attrName>
                                        </p:attrNameLst>
                                      </p:cBhvr>
                                      <p:to>
                                        <p:strVal val="visible"/>
                                      </p:to>
                                    </p:set>
                                    <p:animEffect transition="in" filter="fade">
                                      <p:cBhvr>
                                        <p:cTn id="32" dur="500"/>
                                        <p:tgtEl>
                                          <p:spTgt spid="253"/>
                                        </p:tgtEl>
                                      </p:cBhvr>
                                    </p:animEffect>
                                  </p:childTnLst>
                                </p:cTn>
                              </p:par>
                            </p:childTnLst>
                          </p:cTn>
                        </p:par>
                        <p:par>
                          <p:cTn id="33" fill="hold">
                            <p:stCondLst>
                              <p:cond delay="2000"/>
                            </p:stCondLst>
                            <p:childTnLst>
                              <p:par>
                                <p:cTn id="34" presetID="42" presetClass="path" presetSubtype="0" accel="50000" decel="50000" fill="hold" nodeType="afterEffect">
                                  <p:stCondLst>
                                    <p:cond delay="0"/>
                                  </p:stCondLst>
                                  <p:childTnLst>
                                    <p:animMotion origin="layout" path="M 4.375E-6 4.81481E-6 L 0.02135 0.00162 " pathEditMode="relative" rAng="0" ptsTypes="AA">
                                      <p:cBhvr>
                                        <p:cTn id="35" dur="1000" fill="hold"/>
                                        <p:tgtEl>
                                          <p:spTgt spid="253"/>
                                        </p:tgtEl>
                                        <p:attrNameLst>
                                          <p:attrName>ppt_x</p:attrName>
                                          <p:attrName>ppt_y</p:attrName>
                                        </p:attrNameLst>
                                      </p:cBhvr>
                                      <p:rCtr x="1068" y="69"/>
                                    </p:animMotion>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10"/>
                                        </p:tgtEl>
                                        <p:attrNameLst>
                                          <p:attrName>style.visibility</p:attrName>
                                        </p:attrNameLst>
                                      </p:cBhvr>
                                      <p:to>
                                        <p:strVal val="visible"/>
                                      </p:to>
                                    </p:set>
                                    <p:animEffect transition="in" filter="fade">
                                      <p:cBhvr>
                                        <p:cTn id="39" dur="500"/>
                                        <p:tgtEl>
                                          <p:spTgt spid="110"/>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fade">
                                      <p:cBhvr>
                                        <p:cTn id="43" dur="500"/>
                                        <p:tgtEl>
                                          <p:spTgt spid="74"/>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280"/>
                                        </p:tgtEl>
                                        <p:attrNameLst>
                                          <p:attrName>style.visibility</p:attrName>
                                        </p:attrNameLst>
                                      </p:cBhvr>
                                      <p:to>
                                        <p:strVal val="visible"/>
                                      </p:to>
                                    </p:set>
                                    <p:animEffect transition="in" filter="fade">
                                      <p:cBhvr>
                                        <p:cTn id="48" dur="500"/>
                                        <p:tgtEl>
                                          <p:spTgt spid="280"/>
                                        </p:tgtEl>
                                      </p:cBhvr>
                                    </p:animEffect>
                                  </p:childTnLst>
                                </p:cTn>
                              </p:par>
                            </p:childTnLst>
                          </p:cTn>
                        </p:par>
                        <p:par>
                          <p:cTn id="49" fill="hold">
                            <p:stCondLst>
                              <p:cond delay="500"/>
                            </p:stCondLst>
                            <p:childTnLst>
                              <p:par>
                                <p:cTn id="50" presetID="1" presetClass="mediacall" presetSubtype="0" fill="hold" nodeType="afterEffect">
                                  <p:stCondLst>
                                    <p:cond delay="0"/>
                                  </p:stCondLst>
                                  <p:childTnLst>
                                    <p:cmd type="call" cmd="playFrom(0.0)">
                                      <p:cBhvr>
                                        <p:cTn id="51" dur="4137" fill="hold"/>
                                        <p:tgtEl>
                                          <p:spTgt spid="280"/>
                                        </p:tgtEl>
                                      </p:cBhvr>
                                    </p:cmd>
                                  </p:childTnLst>
                                </p:cTn>
                              </p:par>
                            </p:childTnLst>
                          </p:cTn>
                        </p:par>
                        <p:par>
                          <p:cTn id="52" fill="hold">
                            <p:stCondLst>
                              <p:cond delay="4637"/>
                            </p:stCondLst>
                            <p:childTnLst>
                              <p:par>
                                <p:cTn id="53" presetID="2" presetClass="mediacall" presetSubtype="0" fill="hold" nodeType="afterEffect">
                                  <p:stCondLst>
                                    <p:cond delay="0"/>
                                  </p:stCondLst>
                                  <p:childTnLst>
                                    <p:cmd type="call" cmd="togglePause">
                                      <p:cBhvr>
                                        <p:cTn id="54" dur="1" fill="hold"/>
                                        <p:tgtEl>
                                          <p:spTgt spid="280"/>
                                        </p:tgtEl>
                                      </p:cBhvr>
                                    </p:cmd>
                                  </p:childTnLst>
                                </p:cTn>
                              </p:par>
                            </p:childTnLst>
                          </p:cTn>
                        </p:par>
                        <p:par>
                          <p:cTn id="55" fill="hold">
                            <p:stCondLst>
                              <p:cond delay="4637"/>
                            </p:stCondLst>
                            <p:childTnLst>
                              <p:par>
                                <p:cTn id="56" presetID="10" presetClass="entr" presetSubtype="0" fill="hold"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5137"/>
                            </p:stCondLst>
                            <p:childTnLst>
                              <p:par>
                                <p:cTn id="60" presetID="16" presetClass="entr" presetSubtype="21" fill="hold" grpId="0" nodeType="afterEffect">
                                  <p:stCondLst>
                                    <p:cond delay="0"/>
                                  </p:stCondLst>
                                  <p:childTnLst>
                                    <p:set>
                                      <p:cBhvr>
                                        <p:cTn id="61" dur="1" fill="hold">
                                          <p:stCondLst>
                                            <p:cond delay="0"/>
                                          </p:stCondLst>
                                        </p:cTn>
                                        <p:tgtEl>
                                          <p:spTgt spid="3"/>
                                        </p:tgtEl>
                                        <p:attrNameLst>
                                          <p:attrName>style.visibility</p:attrName>
                                        </p:attrNameLst>
                                      </p:cBhvr>
                                      <p:to>
                                        <p:strVal val="visible"/>
                                      </p:to>
                                    </p:set>
                                    <p:animEffect transition="in" filter="barn(inVertical)">
                                      <p:cBhvr>
                                        <p:cTn id="62" dur="500"/>
                                        <p:tgtEl>
                                          <p:spTgt spid="3"/>
                                        </p:tgtEl>
                                      </p:cBhvr>
                                    </p:animEffect>
                                  </p:childTnLst>
                                </p:cTn>
                              </p:par>
                              <p:par>
                                <p:cTn id="63" presetID="16" presetClass="entr" presetSubtype="21"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barn(inVertical)">
                                      <p:cBhvr>
                                        <p:cTn id="6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66" fill="hold" display="0">
                  <p:stCondLst>
                    <p:cond delay="indefinite"/>
                  </p:stCondLst>
                </p:cTn>
                <p:tgtEl>
                  <p:spTgt spid="280"/>
                </p:tgtEl>
              </p:cMediaNode>
            </p:video>
          </p:childTnLst>
        </p:cTn>
      </p:par>
    </p:tnLst>
    <p:bldLst>
      <p:bldP spid="3" grpId="0" animBg="1"/>
      <p:bldP spid="19" grpId="0" animBg="1"/>
      <p:bldP spid="7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グループ化 57">
            <a:extLst>
              <a:ext uri="{FF2B5EF4-FFF2-40B4-BE49-F238E27FC236}">
                <a16:creationId xmlns:a16="http://schemas.microsoft.com/office/drawing/2014/main" id="{79EF7F0E-D776-0C18-D7BD-72999E720493}"/>
              </a:ext>
            </a:extLst>
          </p:cNvPr>
          <p:cNvGrpSpPr/>
          <p:nvPr/>
        </p:nvGrpSpPr>
        <p:grpSpPr>
          <a:xfrm>
            <a:off x="315782" y="3189966"/>
            <a:ext cx="11769337" cy="3624508"/>
            <a:chOff x="308872" y="2297533"/>
            <a:chExt cx="11559667" cy="4498928"/>
          </a:xfrm>
        </p:grpSpPr>
        <p:sp>
          <p:nvSpPr>
            <p:cNvPr id="60" name="正方形/長方形 59">
              <a:extLst>
                <a:ext uri="{FF2B5EF4-FFF2-40B4-BE49-F238E27FC236}">
                  <a16:creationId xmlns:a16="http://schemas.microsoft.com/office/drawing/2014/main" id="{51D840F7-6E3E-954E-C665-98434887149C}"/>
                </a:ext>
              </a:extLst>
            </p:cNvPr>
            <p:cNvSpPr/>
            <p:nvPr/>
          </p:nvSpPr>
          <p:spPr>
            <a:xfrm>
              <a:off x="308872" y="2626579"/>
              <a:ext cx="11559667" cy="4169882"/>
            </a:xfrm>
            <a:prstGeom prst="rect">
              <a:avLst/>
            </a:prstGeom>
            <a:solidFill>
              <a:schemeClr val="bg1">
                <a:lumMod val="95000"/>
              </a:schemeClr>
            </a:solidFill>
            <a:ln w="50800" cap="flat" cmpd="sng" algn="ctr">
              <a:solidFill>
                <a:srgbClr val="F2B8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black"/>
                </a:solidFill>
                <a:effectLst/>
                <a:uLnTx/>
                <a:uFillTx/>
                <a:latin typeface="Century Schoolbook" panose="02040604050505020304"/>
                <a:ea typeface="ＭＳ ゴシック" panose="020B0609070205080204" pitchFamily="49" charset="-128"/>
                <a:cs typeface="+mn-cs"/>
              </a:endParaRPr>
            </a:p>
          </p:txBody>
        </p:sp>
        <p:sp>
          <p:nvSpPr>
            <p:cNvPr id="61" name="正方形/長方形 60">
              <a:extLst>
                <a:ext uri="{FF2B5EF4-FFF2-40B4-BE49-F238E27FC236}">
                  <a16:creationId xmlns:a16="http://schemas.microsoft.com/office/drawing/2014/main" id="{59B00FA1-3405-DF08-1ACC-F3F5FE5E3DEC}"/>
                </a:ext>
              </a:extLst>
            </p:cNvPr>
            <p:cNvSpPr/>
            <p:nvPr/>
          </p:nvSpPr>
          <p:spPr>
            <a:xfrm>
              <a:off x="409084" y="2297533"/>
              <a:ext cx="2653290" cy="523221"/>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0" cap="none" spc="0" normalizeH="0" baseline="0" noProof="0" dirty="0">
                  <a:ln w="9525">
                    <a:solidFill>
                      <a:prstClr val="black"/>
                    </a:solidFill>
                    <a:prstDash val="solid"/>
                  </a:ln>
                  <a:solidFill>
                    <a:srgbClr val="FFC000"/>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精度検査の流れ</a:t>
              </a:r>
            </a:p>
          </p:txBody>
        </p:sp>
      </p:grpSp>
      <p:grpSp>
        <p:nvGrpSpPr>
          <p:cNvPr id="2" name="グループ化 1">
            <a:extLst>
              <a:ext uri="{FF2B5EF4-FFF2-40B4-BE49-F238E27FC236}">
                <a16:creationId xmlns:a16="http://schemas.microsoft.com/office/drawing/2014/main" id="{7F376A1B-F2CD-7426-663F-9316342C7257}"/>
              </a:ext>
            </a:extLst>
          </p:cNvPr>
          <p:cNvGrpSpPr/>
          <p:nvPr/>
        </p:nvGrpSpPr>
        <p:grpSpPr>
          <a:xfrm>
            <a:off x="7959027" y="3397120"/>
            <a:ext cx="4032943" cy="2759496"/>
            <a:chOff x="7959027" y="3364069"/>
            <a:chExt cx="4032943" cy="2759496"/>
          </a:xfrm>
        </p:grpSpPr>
        <p:sp>
          <p:nvSpPr>
            <p:cNvPr id="125" name="正方形/長方形 124">
              <a:extLst>
                <a:ext uri="{FF2B5EF4-FFF2-40B4-BE49-F238E27FC236}">
                  <a16:creationId xmlns:a16="http://schemas.microsoft.com/office/drawing/2014/main" id="{F33A30CF-228A-7F75-0430-8949FDB04236}"/>
                </a:ext>
              </a:extLst>
            </p:cNvPr>
            <p:cNvSpPr/>
            <p:nvPr/>
          </p:nvSpPr>
          <p:spPr>
            <a:xfrm>
              <a:off x="7959027" y="3749230"/>
              <a:ext cx="4032943" cy="2374335"/>
            </a:xfrm>
            <a:prstGeom prst="rect">
              <a:avLst/>
            </a:prstGeom>
            <a:solidFill>
              <a:schemeClr val="accent1">
                <a:lumMod val="40000"/>
                <a:lumOff val="60000"/>
              </a:schemeClr>
            </a:solidFill>
            <a:ln w="25400">
              <a:solidFill>
                <a:schemeClr val="tx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6" name="テキスト ボックス 125">
              <a:extLst>
                <a:ext uri="{FF2B5EF4-FFF2-40B4-BE49-F238E27FC236}">
                  <a16:creationId xmlns:a16="http://schemas.microsoft.com/office/drawing/2014/main" id="{4BDD00C4-046E-D96B-AAEB-92AA44F78915}"/>
                </a:ext>
              </a:extLst>
            </p:cNvPr>
            <p:cNvSpPr txBox="1"/>
            <p:nvPr/>
          </p:nvSpPr>
          <p:spPr>
            <a:xfrm>
              <a:off x="8059591" y="3832871"/>
              <a:ext cx="1107996" cy="35131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精度検査</a:t>
              </a:r>
            </a:p>
          </p:txBody>
        </p:sp>
        <p:sp>
          <p:nvSpPr>
            <p:cNvPr id="127" name="テキスト ボックス 126">
              <a:extLst>
                <a:ext uri="{FF2B5EF4-FFF2-40B4-BE49-F238E27FC236}">
                  <a16:creationId xmlns:a16="http://schemas.microsoft.com/office/drawing/2014/main" id="{44022B75-D3D6-FE6F-2FC0-ED6A6D92FD51}"/>
                </a:ext>
              </a:extLst>
            </p:cNvPr>
            <p:cNvSpPr txBox="1"/>
            <p:nvPr/>
          </p:nvSpPr>
          <p:spPr>
            <a:xfrm>
              <a:off x="8069928" y="4835792"/>
              <a:ext cx="1107996" cy="35131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合否判定</a:t>
              </a:r>
              <a:endParaRPr kumimoji="1" lang="en-US" altLang="ja-JP"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endParaRPr>
            </a:p>
          </p:txBody>
        </p:sp>
        <p:pic>
          <p:nvPicPr>
            <p:cNvPr id="129" name="図 128">
              <a:extLst>
                <a:ext uri="{FF2B5EF4-FFF2-40B4-BE49-F238E27FC236}">
                  <a16:creationId xmlns:a16="http://schemas.microsoft.com/office/drawing/2014/main" id="{8FA6DF99-7E75-343A-645F-CE068900E17F}"/>
                </a:ext>
              </a:extLst>
            </p:cNvPr>
            <p:cNvPicPr>
              <a:picLocks noChangeAspect="1"/>
            </p:cNvPicPr>
            <p:nvPr/>
          </p:nvPicPr>
          <p:blipFill>
            <a:blip r:embed="rId3"/>
            <a:stretch>
              <a:fillRect/>
            </a:stretch>
          </p:blipFill>
          <p:spPr>
            <a:xfrm>
              <a:off x="10488242" y="3749013"/>
              <a:ext cx="1383024" cy="1225073"/>
            </a:xfrm>
            <a:prstGeom prst="rect">
              <a:avLst/>
            </a:prstGeom>
          </p:spPr>
        </p:pic>
        <p:sp>
          <p:nvSpPr>
            <p:cNvPr id="123" name="テキスト ボックス 122">
              <a:extLst>
                <a:ext uri="{FF2B5EF4-FFF2-40B4-BE49-F238E27FC236}">
                  <a16:creationId xmlns:a16="http://schemas.microsoft.com/office/drawing/2014/main" id="{158C08F2-6144-4DEC-9548-F76E87A6D94A}"/>
                </a:ext>
              </a:extLst>
            </p:cNvPr>
            <p:cNvSpPr txBox="1"/>
            <p:nvPr/>
          </p:nvSpPr>
          <p:spPr>
            <a:xfrm>
              <a:off x="8817689" y="3364069"/>
              <a:ext cx="233910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w="12700">
                    <a:solidFill>
                      <a:prstClr val="black"/>
                    </a:solidFill>
                  </a:ln>
                  <a:solidFill>
                    <a:srgbClr val="FFFF00"/>
                  </a:solidFill>
                  <a:effectLst/>
                  <a:uLnTx/>
                  <a:uFillTx/>
                  <a:latin typeface="HGS創英角ﾎﾟｯﾌﾟ体" panose="040B0A00000000000000" pitchFamily="50" charset="-128"/>
                  <a:ea typeface="HGS創英角ﾎﾟｯﾌﾟ体" panose="040B0A00000000000000" pitchFamily="50" charset="-128"/>
                  <a:cs typeface="+mn-cs"/>
                </a:rPr>
                <a:t>＜品質監査室＞</a:t>
              </a:r>
            </a:p>
          </p:txBody>
        </p:sp>
      </p:grpSp>
      <p:pic>
        <p:nvPicPr>
          <p:cNvPr id="227" name="図 226">
            <a:extLst>
              <a:ext uri="{FF2B5EF4-FFF2-40B4-BE49-F238E27FC236}">
                <a16:creationId xmlns:a16="http://schemas.microsoft.com/office/drawing/2014/main" id="{B39DF2A0-ECF6-1D44-89A4-026FB4BE4266}"/>
              </a:ext>
            </a:extLst>
          </p:cNvPr>
          <p:cNvPicPr>
            <a:picLocks noChangeAspect="1"/>
          </p:cNvPicPr>
          <p:nvPr/>
        </p:nvPicPr>
        <p:blipFill>
          <a:blip r:embed="rId4"/>
          <a:stretch>
            <a:fillRect/>
          </a:stretch>
        </p:blipFill>
        <p:spPr>
          <a:xfrm>
            <a:off x="504497" y="3614265"/>
            <a:ext cx="3729939" cy="2507285"/>
          </a:xfrm>
          <a:prstGeom prst="rect">
            <a:avLst/>
          </a:prstGeom>
        </p:spPr>
      </p:pic>
      <p:sp>
        <p:nvSpPr>
          <p:cNvPr id="9" name="正方形/長方形 8"/>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6" name="ホームベース 5"/>
          <p:cNvSpPr/>
          <p:nvPr/>
        </p:nvSpPr>
        <p:spPr>
          <a:xfrm>
            <a:off x="0" y="1344"/>
            <a:ext cx="201856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職場紹介①</a:t>
            </a:r>
          </a:p>
        </p:txBody>
      </p:sp>
      <p:sp>
        <p:nvSpPr>
          <p:cNvPr id="17" name="正方形/長方形 16"/>
          <p:cNvSpPr/>
          <p:nvPr/>
        </p:nvSpPr>
        <p:spPr>
          <a:xfrm>
            <a:off x="1360769" y="-350963"/>
            <a:ext cx="6096000" cy="4064000"/>
          </a:xfrm>
          <a:prstGeom prst="rect">
            <a:avLst/>
          </a:prstGeom>
          <a:noFill/>
        </p:spPr>
      </p:sp>
      <p:grpSp>
        <p:nvGrpSpPr>
          <p:cNvPr id="29" name="グループ化 28"/>
          <p:cNvGrpSpPr/>
          <p:nvPr/>
        </p:nvGrpSpPr>
        <p:grpSpPr>
          <a:xfrm>
            <a:off x="542317" y="608389"/>
            <a:ext cx="5707992" cy="2622881"/>
            <a:chOff x="542317" y="685508"/>
            <a:chExt cx="5707992" cy="2622881"/>
          </a:xfrm>
        </p:grpSpPr>
        <p:grpSp>
          <p:nvGrpSpPr>
            <p:cNvPr id="59" name="グループ化 58"/>
            <p:cNvGrpSpPr/>
            <p:nvPr/>
          </p:nvGrpSpPr>
          <p:grpSpPr>
            <a:xfrm>
              <a:off x="542317" y="908555"/>
              <a:ext cx="5707992" cy="2399834"/>
              <a:chOff x="80108" y="847553"/>
              <a:chExt cx="4498170" cy="2146377"/>
            </a:xfrm>
          </p:grpSpPr>
          <p:cxnSp>
            <p:nvCxnSpPr>
              <p:cNvPr id="11" name="直線コネクタ 10"/>
              <p:cNvCxnSpPr>
                <a:cxnSpLocks/>
              </p:cNvCxnSpPr>
              <p:nvPr/>
            </p:nvCxnSpPr>
            <p:spPr>
              <a:xfrm>
                <a:off x="487432" y="1819888"/>
                <a:ext cx="645308" cy="0"/>
              </a:xfrm>
              <a:prstGeom prst="line">
                <a:avLst/>
              </a:prstGeom>
              <a:ln w="12700"/>
            </p:spPr>
            <p:style>
              <a:lnRef idx="1">
                <a:schemeClr val="dk1"/>
              </a:lnRef>
              <a:fillRef idx="0">
                <a:schemeClr val="dk1"/>
              </a:fillRef>
              <a:effectRef idx="0">
                <a:schemeClr val="dk1"/>
              </a:effectRef>
              <a:fontRef idx="minor">
                <a:schemeClr val="tx1"/>
              </a:fontRef>
            </p:style>
          </p:cxnSp>
          <p:sp>
            <p:nvSpPr>
              <p:cNvPr id="18" name="フリーフォーム 17"/>
              <p:cNvSpPr/>
              <p:nvPr/>
            </p:nvSpPr>
            <p:spPr>
              <a:xfrm>
                <a:off x="482643" y="1819889"/>
                <a:ext cx="606889" cy="997803"/>
              </a:xfrm>
              <a:custGeom>
                <a:avLst/>
                <a:gdLst>
                  <a:gd name="connsiteX0" fmla="*/ 0 w 658505"/>
                  <a:gd name="connsiteY0" fmla="*/ 0 h 1113363"/>
                  <a:gd name="connsiteX1" fmla="*/ 329252 w 658505"/>
                  <a:gd name="connsiteY1" fmla="*/ 0 h 1113363"/>
                  <a:gd name="connsiteX2" fmla="*/ 329252 w 658505"/>
                  <a:gd name="connsiteY2" fmla="*/ 1113363 h 1113363"/>
                  <a:gd name="connsiteX3" fmla="*/ 658505 w 658505"/>
                  <a:gd name="connsiteY3" fmla="*/ 1113363 h 1113363"/>
                </a:gdLst>
                <a:ahLst/>
                <a:cxnLst>
                  <a:cxn ang="0">
                    <a:pos x="connsiteX0" y="connsiteY0"/>
                  </a:cxn>
                  <a:cxn ang="0">
                    <a:pos x="connsiteX1" y="connsiteY1"/>
                  </a:cxn>
                  <a:cxn ang="0">
                    <a:pos x="connsiteX2" y="connsiteY2"/>
                  </a:cxn>
                  <a:cxn ang="0">
                    <a:pos x="connsiteX3" y="connsiteY3"/>
                  </a:cxn>
                </a:cxnLst>
                <a:rect l="l" t="t" r="r" b="b"/>
                <a:pathLst>
                  <a:path w="658505" h="1113363">
                    <a:moveTo>
                      <a:pt x="0" y="0"/>
                    </a:moveTo>
                    <a:lnTo>
                      <a:pt x="329252" y="0"/>
                    </a:lnTo>
                    <a:lnTo>
                      <a:pt x="329252" y="1113363"/>
                    </a:lnTo>
                    <a:lnTo>
                      <a:pt x="658505" y="1113363"/>
                    </a:lnTo>
                  </a:path>
                </a:pathLst>
              </a:custGeom>
              <a:noFill/>
              <a:ln>
                <a:solidFill>
                  <a:schemeClr val="tx1"/>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309615" tIns="524344" rIns="309615" bIns="524343" numCol="1" spcCol="1270" anchor="ctr" anchorCtr="0">
                <a:noAutofit/>
              </a:bodyPr>
              <a:lstStyle/>
              <a:p>
                <a:pPr marL="0" marR="0" lvl="0" indent="0" algn="ctr" defTabSz="44450" rtl="0" eaLnBrk="1" fontAlgn="auto" latinLnBrk="0" hangingPunct="1">
                  <a:lnSpc>
                    <a:spcPct val="90000"/>
                  </a:lnSpc>
                  <a:spcBef>
                    <a:spcPct val="0"/>
                  </a:spcBef>
                  <a:spcAft>
                    <a:spcPct val="35000"/>
                  </a:spcAft>
                  <a:buClrTx/>
                  <a:buSzTx/>
                  <a:buFontTx/>
                  <a:buNone/>
                  <a:tabLst/>
                  <a:defRPr/>
                </a:pPr>
                <a:endParaRPr kumimoji="1" lang="ja-JP" altLang="en-US" sz="133"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sp>
            <p:nvSpPr>
              <p:cNvPr id="19" name="フリーフォーム 18"/>
              <p:cNvSpPr/>
              <p:nvPr/>
            </p:nvSpPr>
            <p:spPr>
              <a:xfrm>
                <a:off x="482643" y="1819888"/>
                <a:ext cx="600720" cy="498366"/>
              </a:xfrm>
              <a:custGeom>
                <a:avLst/>
                <a:gdLst>
                  <a:gd name="connsiteX0" fmla="*/ 0 w 658505"/>
                  <a:gd name="connsiteY0" fmla="*/ 0 h 559616"/>
                  <a:gd name="connsiteX1" fmla="*/ 329252 w 658505"/>
                  <a:gd name="connsiteY1" fmla="*/ 0 h 559616"/>
                  <a:gd name="connsiteX2" fmla="*/ 329252 w 658505"/>
                  <a:gd name="connsiteY2" fmla="*/ 559616 h 559616"/>
                  <a:gd name="connsiteX3" fmla="*/ 658505 w 658505"/>
                  <a:gd name="connsiteY3" fmla="*/ 559616 h 559616"/>
                </a:gdLst>
                <a:ahLst/>
                <a:cxnLst>
                  <a:cxn ang="0">
                    <a:pos x="connsiteX0" y="connsiteY0"/>
                  </a:cxn>
                  <a:cxn ang="0">
                    <a:pos x="connsiteX1" y="connsiteY1"/>
                  </a:cxn>
                  <a:cxn ang="0">
                    <a:pos x="connsiteX2" y="connsiteY2"/>
                  </a:cxn>
                  <a:cxn ang="0">
                    <a:pos x="connsiteX3" y="connsiteY3"/>
                  </a:cxn>
                </a:cxnLst>
                <a:rect l="l" t="t" r="r" b="b"/>
                <a:pathLst>
                  <a:path w="658505" h="559616">
                    <a:moveTo>
                      <a:pt x="0" y="0"/>
                    </a:moveTo>
                    <a:lnTo>
                      <a:pt x="329252" y="0"/>
                    </a:lnTo>
                    <a:lnTo>
                      <a:pt x="329252" y="559616"/>
                    </a:lnTo>
                    <a:lnTo>
                      <a:pt x="658505" y="559616"/>
                    </a:lnTo>
                  </a:path>
                </a:pathLst>
              </a:custGeom>
              <a:noFill/>
              <a:ln>
                <a:solidFill>
                  <a:schemeClr val="tx1"/>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320349" tIns="258204" rIns="320348" bIns="258204" numCol="1" spcCol="1270" anchor="ctr" anchorCtr="0">
                <a:noAutofit/>
              </a:bodyPr>
              <a:lstStyle/>
              <a:p>
                <a:pPr marL="0" marR="0" lvl="0" indent="0" algn="ctr" defTabSz="44450" rtl="0" eaLnBrk="1" fontAlgn="auto" latinLnBrk="0" hangingPunct="1">
                  <a:lnSpc>
                    <a:spcPct val="90000"/>
                  </a:lnSpc>
                  <a:spcBef>
                    <a:spcPct val="0"/>
                  </a:spcBef>
                  <a:spcAft>
                    <a:spcPct val="35000"/>
                  </a:spcAft>
                  <a:buClrTx/>
                  <a:buSzTx/>
                  <a:buFontTx/>
                  <a:buNone/>
                  <a:tabLst/>
                  <a:defRPr/>
                </a:pPr>
                <a:endParaRPr kumimoji="1" lang="ja-JP" altLang="en-US" sz="133"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sp>
            <p:nvSpPr>
              <p:cNvPr id="32" name="フリーフォーム 31"/>
              <p:cNvSpPr/>
              <p:nvPr/>
            </p:nvSpPr>
            <p:spPr>
              <a:xfrm>
                <a:off x="493601" y="1337283"/>
                <a:ext cx="589762" cy="482604"/>
              </a:xfrm>
              <a:custGeom>
                <a:avLst/>
                <a:gdLst>
                  <a:gd name="connsiteX0" fmla="*/ 0 w 658505"/>
                  <a:gd name="connsiteY0" fmla="*/ 547876 h 547876"/>
                  <a:gd name="connsiteX1" fmla="*/ 329252 w 658505"/>
                  <a:gd name="connsiteY1" fmla="*/ 547876 h 547876"/>
                  <a:gd name="connsiteX2" fmla="*/ 329252 w 658505"/>
                  <a:gd name="connsiteY2" fmla="*/ 0 h 547876"/>
                  <a:gd name="connsiteX3" fmla="*/ 658505 w 658505"/>
                  <a:gd name="connsiteY3" fmla="*/ 0 h 547876"/>
                </a:gdLst>
                <a:ahLst/>
                <a:cxnLst>
                  <a:cxn ang="0">
                    <a:pos x="connsiteX0" y="connsiteY0"/>
                  </a:cxn>
                  <a:cxn ang="0">
                    <a:pos x="connsiteX1" y="connsiteY1"/>
                  </a:cxn>
                  <a:cxn ang="0">
                    <a:pos x="connsiteX2" y="connsiteY2"/>
                  </a:cxn>
                  <a:cxn ang="0">
                    <a:pos x="connsiteX3" y="connsiteY3"/>
                  </a:cxn>
                </a:cxnLst>
                <a:rect l="l" t="t" r="r" b="b"/>
                <a:pathLst>
                  <a:path w="658505" h="547876">
                    <a:moveTo>
                      <a:pt x="0" y="547876"/>
                    </a:moveTo>
                    <a:lnTo>
                      <a:pt x="329252" y="547876"/>
                    </a:lnTo>
                    <a:lnTo>
                      <a:pt x="329252" y="0"/>
                    </a:lnTo>
                    <a:lnTo>
                      <a:pt x="658505" y="0"/>
                    </a:lnTo>
                  </a:path>
                </a:pathLst>
              </a:custGeom>
              <a:noFill/>
              <a:ln>
                <a:solidFill>
                  <a:schemeClr val="tx1"/>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320539" tIns="252523" rIns="320536" bIns="252523" numCol="1" spcCol="1270" anchor="ctr" anchorCtr="0">
                <a:noAutofit/>
              </a:bodyPr>
              <a:lstStyle/>
              <a:p>
                <a:pPr marL="0" marR="0" lvl="0" indent="0" algn="ctr" defTabSz="44450" rtl="0" eaLnBrk="1" fontAlgn="auto" latinLnBrk="0" hangingPunct="1">
                  <a:lnSpc>
                    <a:spcPct val="90000"/>
                  </a:lnSpc>
                  <a:spcBef>
                    <a:spcPct val="0"/>
                  </a:spcBef>
                  <a:spcAft>
                    <a:spcPct val="35000"/>
                  </a:spcAft>
                  <a:buClrTx/>
                  <a:buSzTx/>
                  <a:buFontTx/>
                  <a:buNone/>
                  <a:tabLst/>
                  <a:defRPr/>
                </a:pPr>
                <a:endParaRPr kumimoji="1" lang="ja-JP" altLang="en-US" sz="133"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sp>
            <p:nvSpPr>
              <p:cNvPr id="34" name="フリーフォーム 33"/>
              <p:cNvSpPr/>
              <p:nvPr/>
            </p:nvSpPr>
            <p:spPr>
              <a:xfrm>
                <a:off x="2511927" y="847553"/>
                <a:ext cx="643488" cy="1157029"/>
              </a:xfrm>
              <a:custGeom>
                <a:avLst/>
                <a:gdLst>
                  <a:gd name="connsiteX0" fmla="*/ 0 w 596067"/>
                  <a:gd name="connsiteY0" fmla="*/ 0 h 1154197"/>
                  <a:gd name="connsiteX1" fmla="*/ 298033 w 596067"/>
                  <a:gd name="connsiteY1" fmla="*/ 0 h 1154197"/>
                  <a:gd name="connsiteX2" fmla="*/ 298033 w 596067"/>
                  <a:gd name="connsiteY2" fmla="*/ 1154197 h 1154197"/>
                  <a:gd name="connsiteX3" fmla="*/ 596067 w 596067"/>
                  <a:gd name="connsiteY3" fmla="*/ 1154197 h 1154197"/>
                </a:gdLst>
                <a:ahLst/>
                <a:cxnLst>
                  <a:cxn ang="0">
                    <a:pos x="connsiteX0" y="connsiteY0"/>
                  </a:cxn>
                  <a:cxn ang="0">
                    <a:pos x="connsiteX1" y="connsiteY1"/>
                  </a:cxn>
                  <a:cxn ang="0">
                    <a:pos x="connsiteX2" y="connsiteY2"/>
                  </a:cxn>
                  <a:cxn ang="0">
                    <a:pos x="connsiteX3" y="connsiteY3"/>
                  </a:cxn>
                </a:cxnLst>
                <a:rect l="l" t="t" r="r" b="b"/>
                <a:pathLst>
                  <a:path w="596067" h="1154197">
                    <a:moveTo>
                      <a:pt x="0" y="0"/>
                    </a:moveTo>
                    <a:lnTo>
                      <a:pt x="298033" y="0"/>
                    </a:lnTo>
                    <a:lnTo>
                      <a:pt x="298033" y="1154197"/>
                    </a:lnTo>
                    <a:lnTo>
                      <a:pt x="596067" y="1154197"/>
                    </a:lnTo>
                  </a:path>
                </a:pathLst>
              </a:custGeom>
              <a:noFill/>
              <a:ln>
                <a:solidFill>
                  <a:schemeClr val="tx1"/>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78259" tIns="544623" rIns="278259" bIns="544623" numCol="1" spcCol="1270" anchor="ctr" anchorCtr="0">
                <a:noAutofit/>
              </a:bodyPr>
              <a:lstStyle/>
              <a:p>
                <a:pPr marL="0" marR="0" lvl="0" indent="0" algn="ctr" defTabSz="222245" rtl="0" eaLnBrk="1" fontAlgn="auto" latinLnBrk="0" hangingPunct="1">
                  <a:lnSpc>
                    <a:spcPct val="90000"/>
                  </a:lnSpc>
                  <a:spcBef>
                    <a:spcPct val="0"/>
                  </a:spcBef>
                  <a:spcAft>
                    <a:spcPct val="35000"/>
                  </a:spcAft>
                  <a:buClrTx/>
                  <a:buSzTx/>
                  <a:buFontTx/>
                  <a:buNone/>
                  <a:tabLst/>
                  <a:defRPr/>
                </a:pPr>
                <a:endParaRPr kumimoji="1" lang="ja-JP" altLang="en-US" sz="500"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sp>
            <p:nvSpPr>
              <p:cNvPr id="36" name="フリーフォーム 35"/>
              <p:cNvSpPr/>
              <p:nvPr/>
            </p:nvSpPr>
            <p:spPr>
              <a:xfrm>
                <a:off x="2506504" y="849585"/>
                <a:ext cx="661033" cy="601640"/>
              </a:xfrm>
              <a:custGeom>
                <a:avLst/>
                <a:gdLst>
                  <a:gd name="connsiteX0" fmla="*/ 0 w 593914"/>
                  <a:gd name="connsiteY0" fmla="*/ 0 h 601640"/>
                  <a:gd name="connsiteX1" fmla="*/ 296957 w 593914"/>
                  <a:gd name="connsiteY1" fmla="*/ 0 h 601640"/>
                  <a:gd name="connsiteX2" fmla="*/ 296957 w 593914"/>
                  <a:gd name="connsiteY2" fmla="*/ 601640 h 601640"/>
                  <a:gd name="connsiteX3" fmla="*/ 593914 w 593914"/>
                  <a:gd name="connsiteY3" fmla="*/ 601640 h 601640"/>
                </a:gdLst>
                <a:ahLst/>
                <a:cxnLst>
                  <a:cxn ang="0">
                    <a:pos x="connsiteX0" y="connsiteY0"/>
                  </a:cxn>
                  <a:cxn ang="0">
                    <a:pos x="connsiteX1" y="connsiteY1"/>
                  </a:cxn>
                  <a:cxn ang="0">
                    <a:pos x="connsiteX2" y="connsiteY2"/>
                  </a:cxn>
                  <a:cxn ang="0">
                    <a:pos x="connsiteX3" y="connsiteY3"/>
                  </a:cxn>
                </a:cxnLst>
                <a:rect l="l" t="t" r="r" b="b"/>
                <a:pathLst>
                  <a:path w="593914" h="601640">
                    <a:moveTo>
                      <a:pt x="0" y="0"/>
                    </a:moveTo>
                    <a:lnTo>
                      <a:pt x="296957" y="0"/>
                    </a:lnTo>
                    <a:lnTo>
                      <a:pt x="296957" y="601640"/>
                    </a:lnTo>
                    <a:lnTo>
                      <a:pt x="593914" y="601640"/>
                    </a:lnTo>
                  </a:path>
                </a:pathLst>
              </a:custGeom>
              <a:noFill/>
              <a:ln>
                <a:solidFill>
                  <a:schemeClr val="tx1"/>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88523" tIns="279685" rIns="288521" bIns="279685" numCol="1" spcCol="1270" anchor="ctr" anchorCtr="0">
                <a:noAutofit/>
              </a:bodyPr>
              <a:lstStyle/>
              <a:p>
                <a:pPr marL="0" marR="0" lvl="0" indent="0" algn="ctr" defTabSz="222245" rtl="0" eaLnBrk="1" fontAlgn="auto" latinLnBrk="0" hangingPunct="1">
                  <a:lnSpc>
                    <a:spcPct val="90000"/>
                  </a:lnSpc>
                  <a:spcBef>
                    <a:spcPct val="0"/>
                  </a:spcBef>
                  <a:spcAft>
                    <a:spcPct val="35000"/>
                  </a:spcAft>
                  <a:buClrTx/>
                  <a:buSzTx/>
                  <a:buFontTx/>
                  <a:buNone/>
                  <a:tabLst/>
                  <a:defRPr/>
                </a:pPr>
                <a:endParaRPr kumimoji="1" lang="ja-JP" altLang="en-US" sz="500"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sp>
            <p:nvSpPr>
              <p:cNvPr id="48" name="フリーフォーム 47"/>
              <p:cNvSpPr/>
              <p:nvPr/>
            </p:nvSpPr>
            <p:spPr>
              <a:xfrm>
                <a:off x="3155416" y="1265725"/>
                <a:ext cx="1422395" cy="359996"/>
              </a:xfrm>
              <a:custGeom>
                <a:avLst/>
                <a:gdLst>
                  <a:gd name="connsiteX0" fmla="*/ 0 w 1821608"/>
                  <a:gd name="connsiteY0" fmla="*/ 0 h 359996"/>
                  <a:gd name="connsiteX1" fmla="*/ 1821608 w 1821608"/>
                  <a:gd name="connsiteY1" fmla="*/ 0 h 359996"/>
                  <a:gd name="connsiteX2" fmla="*/ 1821608 w 1821608"/>
                  <a:gd name="connsiteY2" fmla="*/ 359996 h 359996"/>
                  <a:gd name="connsiteX3" fmla="*/ 0 w 1821608"/>
                  <a:gd name="connsiteY3" fmla="*/ 359996 h 359996"/>
                  <a:gd name="connsiteX4" fmla="*/ 0 w 1821608"/>
                  <a:gd name="connsiteY4" fmla="*/ 0 h 35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608" h="359996">
                    <a:moveTo>
                      <a:pt x="0" y="0"/>
                    </a:moveTo>
                    <a:lnTo>
                      <a:pt x="1821608" y="0"/>
                    </a:lnTo>
                    <a:lnTo>
                      <a:pt x="1821608" y="359996"/>
                    </a:lnTo>
                    <a:lnTo>
                      <a:pt x="0" y="35999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065" tIns="12065" rIns="12065" bIns="12065"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en-US" altLang="ja-JP"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WR</a:t>
                </a: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品・育成</a:t>
                </a:r>
                <a:r>
                  <a:rPr kumimoji="1" lang="en-US" altLang="ja-JP"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フリーフォーム 48"/>
              <p:cNvSpPr/>
              <p:nvPr/>
            </p:nvSpPr>
            <p:spPr>
              <a:xfrm>
                <a:off x="3159965" y="1806817"/>
                <a:ext cx="1418313" cy="359996"/>
              </a:xfrm>
              <a:custGeom>
                <a:avLst/>
                <a:gdLst>
                  <a:gd name="connsiteX0" fmla="*/ 0 w 1821608"/>
                  <a:gd name="connsiteY0" fmla="*/ 0 h 359996"/>
                  <a:gd name="connsiteX1" fmla="*/ 1821608 w 1821608"/>
                  <a:gd name="connsiteY1" fmla="*/ 0 h 359996"/>
                  <a:gd name="connsiteX2" fmla="*/ 1821608 w 1821608"/>
                  <a:gd name="connsiteY2" fmla="*/ 359996 h 359996"/>
                  <a:gd name="connsiteX3" fmla="*/ 0 w 1821608"/>
                  <a:gd name="connsiteY3" fmla="*/ 359996 h 359996"/>
                  <a:gd name="connsiteX4" fmla="*/ 0 w 1821608"/>
                  <a:gd name="connsiteY4" fmla="*/ 0 h 35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608" h="359996">
                    <a:moveTo>
                      <a:pt x="0" y="0"/>
                    </a:moveTo>
                    <a:lnTo>
                      <a:pt x="1821608" y="0"/>
                    </a:lnTo>
                    <a:lnTo>
                      <a:pt x="1821608" y="359996"/>
                    </a:lnTo>
                    <a:lnTo>
                      <a:pt x="0" y="35999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065" tIns="12065" rIns="12065" bIns="12065"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お客様品質</a:t>
                </a:r>
                <a:r>
                  <a:rPr kumimoji="1" lang="en-US" altLang="ja-JP"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フリーフォーム 49"/>
              <p:cNvSpPr/>
              <p:nvPr/>
            </p:nvSpPr>
            <p:spPr>
              <a:xfrm>
                <a:off x="1089533" y="1169049"/>
                <a:ext cx="1419523" cy="360706"/>
              </a:xfrm>
              <a:custGeom>
                <a:avLst/>
                <a:gdLst>
                  <a:gd name="connsiteX0" fmla="*/ 0 w 1821557"/>
                  <a:gd name="connsiteY0" fmla="*/ 0 h 360706"/>
                  <a:gd name="connsiteX1" fmla="*/ 1821557 w 1821557"/>
                  <a:gd name="connsiteY1" fmla="*/ 0 h 360706"/>
                  <a:gd name="connsiteX2" fmla="*/ 1821557 w 1821557"/>
                  <a:gd name="connsiteY2" fmla="*/ 360706 h 360706"/>
                  <a:gd name="connsiteX3" fmla="*/ 0 w 1821557"/>
                  <a:gd name="connsiteY3" fmla="*/ 360706 h 360706"/>
                  <a:gd name="connsiteX4" fmla="*/ 0 w 1821557"/>
                  <a:gd name="connsiteY4" fmla="*/ 0 h 36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557" h="360706">
                    <a:moveTo>
                      <a:pt x="0" y="0"/>
                    </a:moveTo>
                    <a:lnTo>
                      <a:pt x="1821557" y="0"/>
                    </a:lnTo>
                    <a:lnTo>
                      <a:pt x="1821557" y="360706"/>
                    </a:lnTo>
                    <a:lnTo>
                      <a:pt x="0" y="36070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総括室</a:t>
                </a:r>
              </a:p>
            </p:txBody>
          </p:sp>
          <p:sp>
            <p:nvSpPr>
              <p:cNvPr id="51" name="フリーフォーム 50"/>
              <p:cNvSpPr/>
              <p:nvPr/>
            </p:nvSpPr>
            <p:spPr>
              <a:xfrm>
                <a:off x="1089533" y="1643968"/>
                <a:ext cx="1419523" cy="360706"/>
              </a:xfrm>
              <a:custGeom>
                <a:avLst/>
                <a:gdLst>
                  <a:gd name="connsiteX0" fmla="*/ 0 w 1821557"/>
                  <a:gd name="connsiteY0" fmla="*/ 0 h 360706"/>
                  <a:gd name="connsiteX1" fmla="*/ 1821557 w 1821557"/>
                  <a:gd name="connsiteY1" fmla="*/ 0 h 360706"/>
                  <a:gd name="connsiteX2" fmla="*/ 1821557 w 1821557"/>
                  <a:gd name="connsiteY2" fmla="*/ 360706 h 360706"/>
                  <a:gd name="connsiteX3" fmla="*/ 0 w 1821557"/>
                  <a:gd name="connsiteY3" fmla="*/ 360706 h 360706"/>
                  <a:gd name="connsiteX4" fmla="*/ 0 w 1821557"/>
                  <a:gd name="connsiteY4" fmla="*/ 0 h 36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557" h="360706">
                    <a:moveTo>
                      <a:pt x="0" y="0"/>
                    </a:moveTo>
                    <a:lnTo>
                      <a:pt x="1821557" y="0"/>
                    </a:lnTo>
                    <a:lnTo>
                      <a:pt x="1821557" y="360706"/>
                    </a:lnTo>
                    <a:lnTo>
                      <a:pt x="0" y="36070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065" tIns="12065" rIns="12065" bIns="12065"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車両保証室</a:t>
                </a:r>
              </a:p>
            </p:txBody>
          </p:sp>
          <p:sp>
            <p:nvSpPr>
              <p:cNvPr id="52" name="フリーフォーム 51"/>
              <p:cNvSpPr/>
              <p:nvPr/>
            </p:nvSpPr>
            <p:spPr>
              <a:xfrm>
                <a:off x="1089533" y="2138593"/>
                <a:ext cx="1419523" cy="360706"/>
              </a:xfrm>
              <a:custGeom>
                <a:avLst/>
                <a:gdLst>
                  <a:gd name="connsiteX0" fmla="*/ 0 w 1821557"/>
                  <a:gd name="connsiteY0" fmla="*/ 0 h 360706"/>
                  <a:gd name="connsiteX1" fmla="*/ 1821557 w 1821557"/>
                  <a:gd name="connsiteY1" fmla="*/ 0 h 360706"/>
                  <a:gd name="connsiteX2" fmla="*/ 1821557 w 1821557"/>
                  <a:gd name="connsiteY2" fmla="*/ 360706 h 360706"/>
                  <a:gd name="connsiteX3" fmla="*/ 0 w 1821557"/>
                  <a:gd name="connsiteY3" fmla="*/ 360706 h 360706"/>
                  <a:gd name="connsiteX4" fmla="*/ 0 w 1821557"/>
                  <a:gd name="connsiteY4" fmla="*/ 0 h 36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557" h="360706">
                    <a:moveTo>
                      <a:pt x="0" y="0"/>
                    </a:moveTo>
                    <a:lnTo>
                      <a:pt x="1821557" y="0"/>
                    </a:lnTo>
                    <a:lnTo>
                      <a:pt x="1821557" y="360706"/>
                    </a:lnTo>
                    <a:lnTo>
                      <a:pt x="0" y="36070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065" tIns="12065" rIns="12065" bIns="12065"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品質情報室</a:t>
                </a:r>
              </a:p>
            </p:txBody>
          </p:sp>
          <p:sp>
            <p:nvSpPr>
              <p:cNvPr id="53" name="フリーフォーム 52"/>
              <p:cNvSpPr/>
              <p:nvPr/>
            </p:nvSpPr>
            <p:spPr>
              <a:xfrm>
                <a:off x="1089533" y="2633224"/>
                <a:ext cx="1419523" cy="360706"/>
              </a:xfrm>
              <a:custGeom>
                <a:avLst/>
                <a:gdLst>
                  <a:gd name="connsiteX0" fmla="*/ 0 w 1821557"/>
                  <a:gd name="connsiteY0" fmla="*/ 0 h 360706"/>
                  <a:gd name="connsiteX1" fmla="*/ 1821557 w 1821557"/>
                  <a:gd name="connsiteY1" fmla="*/ 0 h 360706"/>
                  <a:gd name="connsiteX2" fmla="*/ 1821557 w 1821557"/>
                  <a:gd name="connsiteY2" fmla="*/ 360706 h 360706"/>
                  <a:gd name="connsiteX3" fmla="*/ 0 w 1821557"/>
                  <a:gd name="connsiteY3" fmla="*/ 360706 h 360706"/>
                  <a:gd name="connsiteX4" fmla="*/ 0 w 1821557"/>
                  <a:gd name="connsiteY4" fmla="*/ 0 h 36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557" h="360706">
                    <a:moveTo>
                      <a:pt x="0" y="0"/>
                    </a:moveTo>
                    <a:lnTo>
                      <a:pt x="1821557" y="0"/>
                    </a:lnTo>
                    <a:lnTo>
                      <a:pt x="1821557" y="360706"/>
                    </a:lnTo>
                    <a:lnTo>
                      <a:pt x="0" y="360706"/>
                    </a:lnTo>
                    <a:lnTo>
                      <a:pt x="0" y="0"/>
                    </a:lnTo>
                    <a:close/>
                  </a:path>
                </a:pathLst>
              </a:custGeom>
              <a:solidFill>
                <a:schemeClr val="bg1"/>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2065" tIns="12065" rIns="12065" bIns="12065" numCol="1" spcCol="1270" anchor="ctr" anchorCtr="0">
                <a:noAutofit/>
              </a:bodyPr>
              <a:lstStyle/>
              <a:p>
                <a:pPr marL="0" marR="0" lvl="0" indent="0" algn="ctr" defTabSz="844530" rtl="0" eaLnBrk="1" fontAlgn="auto" latinLnBrk="0" hangingPunct="1">
                  <a:lnSpc>
                    <a:spcPct val="90000"/>
                  </a:lnSpc>
                  <a:spcBef>
                    <a:spcPct val="0"/>
                  </a:spcBef>
                  <a:spcAft>
                    <a:spcPct val="3500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部品特性保証室</a:t>
                </a:r>
              </a:p>
            </p:txBody>
          </p:sp>
          <p:sp>
            <p:nvSpPr>
              <p:cNvPr id="42" name="フリーフォーム 41"/>
              <p:cNvSpPr/>
              <p:nvPr/>
            </p:nvSpPr>
            <p:spPr>
              <a:xfrm rot="16200000">
                <a:off x="-608353" y="1622503"/>
                <a:ext cx="1784994" cy="408071"/>
              </a:xfrm>
              <a:custGeom>
                <a:avLst/>
                <a:gdLst>
                  <a:gd name="connsiteX0" fmla="*/ 0 w 2313553"/>
                  <a:gd name="connsiteY0" fmla="*/ 0 h 408071"/>
                  <a:gd name="connsiteX1" fmla="*/ 2313553 w 2313553"/>
                  <a:gd name="connsiteY1" fmla="*/ 0 h 408071"/>
                  <a:gd name="connsiteX2" fmla="*/ 2313553 w 2313553"/>
                  <a:gd name="connsiteY2" fmla="*/ 408071 h 408071"/>
                  <a:gd name="connsiteX3" fmla="*/ 0 w 2313553"/>
                  <a:gd name="connsiteY3" fmla="*/ 408071 h 408071"/>
                  <a:gd name="connsiteX4" fmla="*/ 0 w 2313553"/>
                  <a:gd name="connsiteY4" fmla="*/ 0 h 40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553" h="408071">
                    <a:moveTo>
                      <a:pt x="0" y="0"/>
                    </a:moveTo>
                    <a:lnTo>
                      <a:pt x="2313553" y="0"/>
                    </a:lnTo>
                    <a:lnTo>
                      <a:pt x="2313553" y="408071"/>
                    </a:lnTo>
                    <a:lnTo>
                      <a:pt x="0" y="408071"/>
                    </a:lnTo>
                    <a:lnTo>
                      <a:pt x="0" y="0"/>
                    </a:lnTo>
                    <a:close/>
                  </a:path>
                </a:pathLst>
              </a:custGeom>
              <a:solidFill>
                <a:srgbClr val="FFFF00"/>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vert" wrap="square" lIns="15239" tIns="15240" rIns="15241" bIns="15240" numCol="1" spcCol="1270" anchor="ctr" anchorCtr="0">
                <a:noAutofit/>
              </a:bodyPr>
              <a:lstStyle/>
              <a:p>
                <a:pPr marL="0" marR="0" lvl="0" indent="0" algn="ctr" defTabSz="1066773" rtl="0" eaLnBrk="1" fontAlgn="auto" latinLnBrk="0" hangingPunct="1">
                  <a:lnSpc>
                    <a:spcPct val="90000"/>
                  </a:lnSpc>
                  <a:spcBef>
                    <a:spcPct val="0"/>
                  </a:spcBef>
                  <a:spcAft>
                    <a:spcPct val="3500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品質保証部</a:t>
                </a:r>
              </a:p>
            </p:txBody>
          </p:sp>
        </p:grpSp>
        <p:grpSp>
          <p:nvGrpSpPr>
            <p:cNvPr id="56" name="グループ化 55"/>
            <p:cNvGrpSpPr/>
            <p:nvPr/>
          </p:nvGrpSpPr>
          <p:grpSpPr>
            <a:xfrm>
              <a:off x="3612813" y="685508"/>
              <a:ext cx="2636902" cy="464400"/>
              <a:chOff x="3029197" y="716590"/>
              <a:chExt cx="2646211" cy="464400"/>
            </a:xfrm>
          </p:grpSpPr>
          <p:sp>
            <p:nvSpPr>
              <p:cNvPr id="46" name="フリーフォーム 45"/>
              <p:cNvSpPr/>
              <p:nvPr/>
            </p:nvSpPr>
            <p:spPr>
              <a:xfrm>
                <a:off x="3853800" y="716590"/>
                <a:ext cx="1821608" cy="464400"/>
              </a:xfrm>
              <a:custGeom>
                <a:avLst/>
                <a:gdLst>
                  <a:gd name="connsiteX0" fmla="*/ 0 w 1821608"/>
                  <a:gd name="connsiteY0" fmla="*/ 0 h 464400"/>
                  <a:gd name="connsiteX1" fmla="*/ 1821608 w 1821608"/>
                  <a:gd name="connsiteY1" fmla="*/ 0 h 464400"/>
                  <a:gd name="connsiteX2" fmla="*/ 1821608 w 1821608"/>
                  <a:gd name="connsiteY2" fmla="*/ 464400 h 464400"/>
                  <a:gd name="connsiteX3" fmla="*/ 0 w 1821608"/>
                  <a:gd name="connsiteY3" fmla="*/ 464400 h 464400"/>
                  <a:gd name="connsiteX4" fmla="*/ 0 w 1821608"/>
                  <a:gd name="connsiteY4" fmla="*/ 0 h 46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608" h="464400">
                    <a:moveTo>
                      <a:pt x="0" y="0"/>
                    </a:moveTo>
                    <a:lnTo>
                      <a:pt x="1821608" y="0"/>
                    </a:lnTo>
                    <a:lnTo>
                      <a:pt x="1821608" y="464400"/>
                    </a:lnTo>
                    <a:lnTo>
                      <a:pt x="0" y="464400"/>
                    </a:lnTo>
                    <a:lnTo>
                      <a:pt x="0" y="0"/>
                    </a:lnTo>
                    <a:close/>
                  </a:path>
                </a:pathLst>
              </a:custGeom>
              <a:solidFill>
                <a:srgbClr val="FFFF00"/>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marL="0" marR="0" lvl="0" indent="0" algn="ctr" defTabSz="1066773" rtl="0" eaLnBrk="1" fontAlgn="auto" latinLnBrk="0" hangingPunct="1">
                  <a:lnSpc>
                    <a:spcPct val="90000"/>
                  </a:lnSpc>
                  <a:spcBef>
                    <a:spcPct val="0"/>
                  </a:spcBef>
                  <a:spcAft>
                    <a:spcPct val="3500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計測機器</a:t>
                </a:r>
                <a:r>
                  <a:rPr kumimoji="1"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フリーフォーム 39"/>
              <p:cNvSpPr/>
              <p:nvPr/>
            </p:nvSpPr>
            <p:spPr>
              <a:xfrm>
                <a:off x="3029197" y="888933"/>
                <a:ext cx="824603" cy="102209"/>
              </a:xfrm>
              <a:custGeom>
                <a:avLst/>
                <a:gdLst>
                  <a:gd name="connsiteX0" fmla="*/ 0 w 594193"/>
                  <a:gd name="connsiteY0" fmla="*/ 45720 h 91440"/>
                  <a:gd name="connsiteX1" fmla="*/ 297096 w 594193"/>
                  <a:gd name="connsiteY1" fmla="*/ 45720 h 91440"/>
                  <a:gd name="connsiteX2" fmla="*/ 297096 w 594193"/>
                  <a:gd name="connsiteY2" fmla="*/ 48839 h 91440"/>
                  <a:gd name="connsiteX3" fmla="*/ 594193 w 594193"/>
                  <a:gd name="connsiteY3" fmla="*/ 48839 h 91440"/>
                </a:gdLst>
                <a:ahLst/>
                <a:cxnLst>
                  <a:cxn ang="0">
                    <a:pos x="connsiteX0" y="connsiteY0"/>
                  </a:cxn>
                  <a:cxn ang="0">
                    <a:pos x="connsiteX1" y="connsiteY1"/>
                  </a:cxn>
                  <a:cxn ang="0">
                    <a:pos x="connsiteX2" y="connsiteY2"/>
                  </a:cxn>
                  <a:cxn ang="0">
                    <a:pos x="connsiteX3" y="connsiteY3"/>
                  </a:cxn>
                </a:cxnLst>
                <a:rect l="l" t="t" r="r" b="b"/>
                <a:pathLst>
                  <a:path w="594193" h="91440">
                    <a:moveTo>
                      <a:pt x="0" y="45720"/>
                    </a:moveTo>
                    <a:lnTo>
                      <a:pt x="297096" y="45720"/>
                    </a:lnTo>
                    <a:lnTo>
                      <a:pt x="297096" y="48839"/>
                    </a:lnTo>
                    <a:lnTo>
                      <a:pt x="594193" y="48839"/>
                    </a:lnTo>
                  </a:path>
                </a:pathLst>
              </a:custGeom>
              <a:noFill/>
              <a:ln w="38100">
                <a:solidFill>
                  <a:srgbClr val="FF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294943" tIns="30865" rIns="294941" bIns="30865" numCol="1" spcCol="1270" anchor="ctr" anchorCtr="0">
                <a:noAutofit/>
              </a:bodyPr>
              <a:lstStyle/>
              <a:p>
                <a:pPr marL="0" marR="0" lvl="0" indent="0" algn="ctr" defTabSz="222245" rtl="0" eaLnBrk="1" fontAlgn="auto" latinLnBrk="0" hangingPunct="1">
                  <a:lnSpc>
                    <a:spcPct val="90000"/>
                  </a:lnSpc>
                  <a:spcBef>
                    <a:spcPct val="0"/>
                  </a:spcBef>
                  <a:spcAft>
                    <a:spcPct val="35000"/>
                  </a:spcAft>
                  <a:buClrTx/>
                  <a:buSzTx/>
                  <a:buFontTx/>
                  <a:buNone/>
                  <a:tabLst/>
                  <a:defRPr/>
                </a:pPr>
                <a:endParaRPr kumimoji="1" lang="ja-JP" altLang="en-US" sz="500" b="0" i="0" u="none" strike="noStrike" kern="1200" cap="none" spc="0" normalizeH="0" baseline="0" noProof="0" dirty="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grpSp>
        <p:grpSp>
          <p:nvGrpSpPr>
            <p:cNvPr id="55" name="グループ化 54"/>
            <p:cNvGrpSpPr/>
            <p:nvPr/>
          </p:nvGrpSpPr>
          <p:grpSpPr>
            <a:xfrm>
              <a:off x="1060141" y="692359"/>
              <a:ext cx="2574496" cy="1303350"/>
              <a:chOff x="685110" y="712996"/>
              <a:chExt cx="2574496" cy="1303350"/>
            </a:xfrm>
          </p:grpSpPr>
          <p:sp>
            <p:nvSpPr>
              <p:cNvPr id="45" name="フリーフォーム 44"/>
              <p:cNvSpPr/>
              <p:nvPr/>
            </p:nvSpPr>
            <p:spPr>
              <a:xfrm>
                <a:off x="1437441" y="712996"/>
                <a:ext cx="1822165" cy="465349"/>
              </a:xfrm>
              <a:custGeom>
                <a:avLst/>
                <a:gdLst>
                  <a:gd name="connsiteX0" fmla="*/ 0 w 1822165"/>
                  <a:gd name="connsiteY0" fmla="*/ 0 h 465349"/>
                  <a:gd name="connsiteX1" fmla="*/ 1822165 w 1822165"/>
                  <a:gd name="connsiteY1" fmla="*/ 0 h 465349"/>
                  <a:gd name="connsiteX2" fmla="*/ 1822165 w 1822165"/>
                  <a:gd name="connsiteY2" fmla="*/ 465349 h 465349"/>
                  <a:gd name="connsiteX3" fmla="*/ 0 w 1822165"/>
                  <a:gd name="connsiteY3" fmla="*/ 465349 h 465349"/>
                  <a:gd name="connsiteX4" fmla="*/ 0 w 1822165"/>
                  <a:gd name="connsiteY4" fmla="*/ 0 h 465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165" h="465349">
                    <a:moveTo>
                      <a:pt x="0" y="0"/>
                    </a:moveTo>
                    <a:lnTo>
                      <a:pt x="1822165" y="0"/>
                    </a:lnTo>
                    <a:lnTo>
                      <a:pt x="1822165" y="465349"/>
                    </a:lnTo>
                    <a:lnTo>
                      <a:pt x="0" y="465349"/>
                    </a:lnTo>
                    <a:lnTo>
                      <a:pt x="0" y="0"/>
                    </a:lnTo>
                    <a:close/>
                  </a:path>
                </a:pathLst>
              </a:custGeom>
              <a:solidFill>
                <a:srgbClr val="FFFF00"/>
              </a:solidFill>
              <a:ln>
                <a:solidFill>
                  <a:schemeClr val="tx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1066773" rtl="0" eaLnBrk="1" fontAlgn="auto" latinLnBrk="0" hangingPunct="1">
                  <a:lnSpc>
                    <a:spcPct val="90000"/>
                  </a:lnSpc>
                  <a:spcBef>
                    <a:spcPct val="0"/>
                  </a:spcBef>
                  <a:spcAft>
                    <a:spcPct val="3500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品質監査室</a:t>
                </a:r>
              </a:p>
            </p:txBody>
          </p:sp>
          <p:sp>
            <p:nvSpPr>
              <p:cNvPr id="41" name="フリーフォーム 40"/>
              <p:cNvSpPr/>
              <p:nvPr/>
            </p:nvSpPr>
            <p:spPr>
              <a:xfrm>
                <a:off x="685110" y="945672"/>
                <a:ext cx="752331" cy="1070674"/>
              </a:xfrm>
              <a:custGeom>
                <a:avLst/>
                <a:gdLst>
                  <a:gd name="connsiteX0" fmla="*/ 0 w 657163"/>
                  <a:gd name="connsiteY0" fmla="*/ 1153945 h 1153945"/>
                  <a:gd name="connsiteX1" fmla="*/ 328581 w 657163"/>
                  <a:gd name="connsiteY1" fmla="*/ 1153945 h 1153945"/>
                  <a:gd name="connsiteX2" fmla="*/ 328581 w 657163"/>
                  <a:gd name="connsiteY2" fmla="*/ 0 h 1153945"/>
                  <a:gd name="connsiteX3" fmla="*/ 657163 w 657163"/>
                  <a:gd name="connsiteY3" fmla="*/ 0 h 1153945"/>
                </a:gdLst>
                <a:ahLst/>
                <a:cxnLst>
                  <a:cxn ang="0">
                    <a:pos x="connsiteX0" y="connsiteY0"/>
                  </a:cxn>
                  <a:cxn ang="0">
                    <a:pos x="connsiteX1" y="connsiteY1"/>
                  </a:cxn>
                  <a:cxn ang="0">
                    <a:pos x="connsiteX2" y="connsiteY2"/>
                  </a:cxn>
                  <a:cxn ang="0">
                    <a:pos x="connsiteX3" y="connsiteY3"/>
                  </a:cxn>
                </a:cxnLst>
                <a:rect l="l" t="t" r="r" b="b"/>
                <a:pathLst>
                  <a:path w="657163" h="1153945">
                    <a:moveTo>
                      <a:pt x="0" y="1153945"/>
                    </a:moveTo>
                    <a:lnTo>
                      <a:pt x="328581" y="1153945"/>
                    </a:lnTo>
                    <a:lnTo>
                      <a:pt x="328581" y="0"/>
                    </a:lnTo>
                    <a:lnTo>
                      <a:pt x="657163" y="0"/>
                    </a:lnTo>
                  </a:path>
                </a:pathLst>
              </a:custGeom>
              <a:noFill/>
              <a:ln w="38100">
                <a:solidFill>
                  <a:srgbClr val="FF0000"/>
                </a:solidFill>
              </a:ln>
            </p:spPr>
            <p:style>
              <a:lnRef idx="2">
                <a:scrgbClr r="0" g="0" b="0"/>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308083" tIns="543773" rIns="308083" bIns="543775" numCol="1" spcCol="1270" anchor="ctr" anchorCtr="0">
                <a:noAutofit/>
              </a:bodyPr>
              <a:lstStyle/>
              <a:p>
                <a:pPr marL="0" marR="0" lvl="0" indent="0" algn="ctr" defTabSz="44450" rtl="0" eaLnBrk="1" fontAlgn="auto" latinLnBrk="0" hangingPunct="1">
                  <a:lnSpc>
                    <a:spcPct val="90000"/>
                  </a:lnSpc>
                  <a:spcBef>
                    <a:spcPct val="0"/>
                  </a:spcBef>
                  <a:spcAft>
                    <a:spcPct val="35000"/>
                  </a:spcAft>
                  <a:buClrTx/>
                  <a:buSzTx/>
                  <a:buFontTx/>
                  <a:buNone/>
                  <a:tabLst/>
                  <a:defRPr/>
                </a:pPr>
                <a:endParaRPr kumimoji="1" lang="ja-JP" altLang="en-US" sz="133" b="0" i="0" u="none" strike="noStrike" kern="1200" cap="none" spc="0" normalizeH="0" baseline="0" noProof="0">
                  <a:ln>
                    <a:noFill/>
                  </a:ln>
                  <a:solidFill>
                    <a:prstClr val="black">
                      <a:hueOff val="0"/>
                      <a:satOff val="0"/>
                      <a:lumOff val="0"/>
                      <a:alphaOff val="0"/>
                    </a:prstClr>
                  </a:solidFill>
                  <a:effectLst/>
                  <a:uLnTx/>
                  <a:uFillTx/>
                  <a:latin typeface="Calibri"/>
                  <a:ea typeface="ＭＳ Ｐゴシック" panose="020B0600070205080204" pitchFamily="50" charset="-128"/>
                  <a:cs typeface="+mn-cs"/>
                </a:endParaRPr>
              </a:p>
            </p:txBody>
          </p:sp>
        </p:grpSp>
      </p:grpSp>
      <p:grpSp>
        <p:nvGrpSpPr>
          <p:cNvPr id="206" name="グループ化 205">
            <a:extLst>
              <a:ext uri="{FF2B5EF4-FFF2-40B4-BE49-F238E27FC236}">
                <a16:creationId xmlns:a16="http://schemas.microsoft.com/office/drawing/2014/main" id="{BE4D961F-EFA3-4A90-E302-CA3CD3465674}"/>
              </a:ext>
            </a:extLst>
          </p:cNvPr>
          <p:cNvGrpSpPr/>
          <p:nvPr/>
        </p:nvGrpSpPr>
        <p:grpSpPr>
          <a:xfrm>
            <a:off x="4357476" y="3853744"/>
            <a:ext cx="3557898" cy="430887"/>
            <a:chOff x="4362342" y="3565192"/>
            <a:chExt cx="3557898" cy="430887"/>
          </a:xfrm>
        </p:grpSpPr>
        <p:sp>
          <p:nvSpPr>
            <p:cNvPr id="207" name="下矢印 39">
              <a:extLst>
                <a:ext uri="{FF2B5EF4-FFF2-40B4-BE49-F238E27FC236}">
                  <a16:creationId xmlns:a16="http://schemas.microsoft.com/office/drawing/2014/main" id="{0AB3F097-8AF3-3C11-A6D4-AA4AB41B1694}"/>
                </a:ext>
              </a:extLst>
            </p:cNvPr>
            <p:cNvSpPr/>
            <p:nvPr/>
          </p:nvSpPr>
          <p:spPr>
            <a:xfrm rot="16200000">
              <a:off x="6001092" y="2015514"/>
              <a:ext cx="280397" cy="3557898"/>
            </a:xfrm>
            <a:prstGeom prst="downArrow">
              <a:avLst/>
            </a:prstGeom>
            <a:solidFill>
              <a:srgbClr val="FF9F9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8" name="テキスト ボックス 207">
              <a:extLst>
                <a:ext uri="{FF2B5EF4-FFF2-40B4-BE49-F238E27FC236}">
                  <a16:creationId xmlns:a16="http://schemas.microsoft.com/office/drawing/2014/main" id="{F4DEB7E2-E2AA-966B-903E-96B85047BB19}"/>
                </a:ext>
              </a:extLst>
            </p:cNvPr>
            <p:cNvSpPr txBox="1"/>
            <p:nvPr/>
          </p:nvSpPr>
          <p:spPr>
            <a:xfrm>
              <a:off x="5628117" y="3565192"/>
              <a:ext cx="902811" cy="430887"/>
            </a:xfrm>
            <a:prstGeom prst="rect">
              <a:avLst/>
            </a:prstGeom>
            <a:solidFill>
              <a:schemeClr val="bg1"/>
            </a:solidFill>
            <a:ln>
              <a:solidFill>
                <a:srgbClr val="FF9F9F"/>
              </a:solidFill>
            </a:ln>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受入</a:t>
              </a:r>
            </a:p>
          </p:txBody>
        </p:sp>
      </p:grpSp>
      <p:pic>
        <p:nvPicPr>
          <p:cNvPr id="223" name="Picture 14">
            <a:extLst>
              <a:ext uri="{FF2B5EF4-FFF2-40B4-BE49-F238E27FC236}">
                <a16:creationId xmlns:a16="http://schemas.microsoft.com/office/drawing/2014/main" id="{97922851-E431-3BDD-6DE3-49AD47544C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3517" t="49797" r="53127" b="41786"/>
          <a:stretch>
            <a:fillRect/>
          </a:stretch>
        </p:blipFill>
        <p:spPr bwMode="auto">
          <a:xfrm>
            <a:off x="1637169" y="4046375"/>
            <a:ext cx="1790953" cy="902060"/>
          </a:xfrm>
          <a:prstGeom prst="rect">
            <a:avLst/>
          </a:prstGeom>
          <a:noFill/>
          <a:ln w="19050">
            <a:noFill/>
            <a:miter lim="800000"/>
            <a:headEnd/>
            <a:tailEnd/>
          </a:ln>
          <a:effectLst>
            <a:glow rad="38100">
              <a:sysClr val="window" lastClr="FFFFFF"/>
            </a:glow>
            <a:outerShdw dist="35921" dir="2700000" algn="ctr" rotWithShape="0">
              <a:srgbClr val="808080"/>
            </a:outerShdw>
          </a:effectLst>
          <a:extLst>
            <a:ext uri="{909E8E84-426E-40DD-AFC4-6F175D3DCCD1}">
              <a14:hiddenFill xmlns:a14="http://schemas.microsoft.com/office/drawing/2010/main">
                <a:solidFill>
                  <a:srgbClr val="000000"/>
                </a:solidFill>
              </a14:hiddenFill>
            </a:ext>
          </a:extLst>
        </p:spPr>
      </p:pic>
      <p:grpSp>
        <p:nvGrpSpPr>
          <p:cNvPr id="224" name="グループ化 223">
            <a:extLst>
              <a:ext uri="{FF2B5EF4-FFF2-40B4-BE49-F238E27FC236}">
                <a16:creationId xmlns:a16="http://schemas.microsoft.com/office/drawing/2014/main" id="{BCC47140-081C-19EB-4B3F-BC6092B1E74F}"/>
              </a:ext>
            </a:extLst>
          </p:cNvPr>
          <p:cNvGrpSpPr/>
          <p:nvPr/>
        </p:nvGrpSpPr>
        <p:grpSpPr>
          <a:xfrm>
            <a:off x="4309134" y="5655400"/>
            <a:ext cx="3557899" cy="430887"/>
            <a:chOff x="3806934" y="5047940"/>
            <a:chExt cx="5512242" cy="430887"/>
          </a:xfrm>
        </p:grpSpPr>
        <p:sp>
          <p:nvSpPr>
            <p:cNvPr id="225" name="下矢印 176">
              <a:extLst>
                <a:ext uri="{FF2B5EF4-FFF2-40B4-BE49-F238E27FC236}">
                  <a16:creationId xmlns:a16="http://schemas.microsoft.com/office/drawing/2014/main" id="{2DE6A36F-5AD5-F774-2754-CD579B815755}"/>
                </a:ext>
              </a:extLst>
            </p:cNvPr>
            <p:cNvSpPr/>
            <p:nvPr/>
          </p:nvSpPr>
          <p:spPr>
            <a:xfrm rot="5400000" flipH="1">
              <a:off x="6422857" y="2508185"/>
              <a:ext cx="280396" cy="5512242"/>
            </a:xfrm>
            <a:prstGeom prst="downArrow">
              <a:avLst/>
            </a:prstGeom>
            <a:solidFill>
              <a:srgbClr val="99EBE7"/>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6" name="テキスト ボックス 225">
              <a:extLst>
                <a:ext uri="{FF2B5EF4-FFF2-40B4-BE49-F238E27FC236}">
                  <a16:creationId xmlns:a16="http://schemas.microsoft.com/office/drawing/2014/main" id="{0631E1A3-C027-CAF3-116E-6F5E562E7DFD}"/>
                </a:ext>
              </a:extLst>
            </p:cNvPr>
            <p:cNvSpPr txBox="1"/>
            <p:nvPr/>
          </p:nvSpPr>
          <p:spPr>
            <a:xfrm>
              <a:off x="5832970" y="5047940"/>
              <a:ext cx="1408644" cy="430887"/>
            </a:xfrm>
            <a:prstGeom prst="rect">
              <a:avLst/>
            </a:prstGeom>
            <a:solidFill>
              <a:schemeClr val="bg1"/>
            </a:solidFill>
            <a:ln>
              <a:solidFill>
                <a:srgbClr val="99EBE7"/>
              </a:solidFill>
            </a:ln>
          </p:spPr>
          <p:txBody>
            <a:bodyPr wrap="square" lIns="90000"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返却</a:t>
              </a:r>
            </a:p>
          </p:txBody>
        </p:sp>
      </p:grpSp>
      <p:sp>
        <p:nvSpPr>
          <p:cNvPr id="63" name="WordArt 59">
            <a:extLst>
              <a:ext uri="{FF2B5EF4-FFF2-40B4-BE49-F238E27FC236}">
                <a16:creationId xmlns:a16="http://schemas.microsoft.com/office/drawing/2014/main" id="{E3A4A148-73A0-382B-D58A-BA1D2682D941}"/>
              </a:ext>
            </a:extLst>
          </p:cNvPr>
          <p:cNvSpPr>
            <a:spLocks noChangeArrowheads="1" noChangeShapeType="1" noTextEdit="1"/>
          </p:cNvSpPr>
          <p:nvPr/>
        </p:nvSpPr>
        <p:spPr bwMode="auto">
          <a:xfrm>
            <a:off x="1797024" y="6189475"/>
            <a:ext cx="8848147" cy="577351"/>
          </a:xfrm>
          <a:prstGeom prst="rect">
            <a:avLst/>
          </a:prstGeom>
        </p:spPr>
        <p:txBody>
          <a:bodyPr wrap="none" fromWordArt="1">
            <a:prstTxWarp prst="textPlain">
              <a:avLst>
                <a:gd name="adj" fmla="val 50000"/>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ja-JP" altLang="en-US" sz="2400" b="1" i="0" u="none" strike="noStrike" kern="10" cap="none" spc="0" normalizeH="0" baseline="0" noProof="0" dirty="0">
                <a:ln w="9525">
                  <a:solidFill>
                    <a:prstClr val="black"/>
                  </a:solidFill>
                  <a:round/>
                  <a:headEnd/>
                  <a:tailEnd/>
                </a:ln>
                <a:solidFill>
                  <a:prstClr val="black"/>
                </a:solidFill>
                <a:effectLst>
                  <a:glow rad="63500">
                    <a:prstClr val="white"/>
                  </a:glow>
                </a:effectLst>
                <a:uLnTx/>
                <a:uFillTx/>
                <a:latin typeface="HGS創英角ﾎﾟｯﾌﾟ体" panose="040B0A00000000000000" pitchFamily="50" charset="-128"/>
                <a:ea typeface="HGS創英角ﾎﾟｯﾌﾟ体" panose="040B0A00000000000000" pitchFamily="50" charset="-128"/>
                <a:cs typeface="+mn-cs"/>
              </a:rPr>
              <a:t>後工程に</a:t>
            </a:r>
            <a:r>
              <a:rPr kumimoji="0" lang="ja-JP" altLang="en-US" sz="3200" b="1" i="0" u="none" strike="noStrike" kern="10" cap="none" spc="0" normalizeH="0" baseline="0" noProof="0" dirty="0">
                <a:ln w="9525">
                  <a:solidFill>
                    <a:prstClr val="black"/>
                  </a:solidFill>
                  <a:round/>
                  <a:headEnd/>
                  <a:tailEnd/>
                </a:ln>
                <a:solidFill>
                  <a:srgbClr val="FF0000"/>
                </a:solidFill>
                <a:effectLst>
                  <a:glow rad="63500">
                    <a:prstClr val="white"/>
                  </a:glow>
                </a:effectLst>
                <a:uLnTx/>
                <a:uFillTx/>
                <a:latin typeface="HGS創英角ﾎﾟｯﾌﾟ体" panose="040B0A00000000000000" pitchFamily="50" charset="-128"/>
                <a:ea typeface="HGS創英角ﾎﾟｯﾌﾟ体" panose="040B0A00000000000000" pitchFamily="50" charset="-128"/>
                <a:cs typeface="+mn-cs"/>
              </a:rPr>
              <a:t>正しい精度検査結果</a:t>
            </a:r>
            <a:r>
              <a:rPr kumimoji="0" lang="ja-JP" altLang="en-US" sz="2400" b="1" i="0" u="none" strike="noStrike" kern="10" cap="none" spc="0" normalizeH="0" baseline="0" noProof="0" dirty="0">
                <a:ln w="9525">
                  <a:solidFill>
                    <a:prstClr val="black"/>
                  </a:solidFill>
                  <a:round/>
                  <a:headEnd/>
                  <a:tailEnd/>
                </a:ln>
                <a:solidFill>
                  <a:prstClr val="black"/>
                </a:solidFill>
                <a:effectLst>
                  <a:glow rad="63500">
                    <a:prstClr val="white"/>
                  </a:glow>
                </a:effectLst>
                <a:uLnTx/>
                <a:uFillTx/>
                <a:latin typeface="HGS創英角ﾎﾟｯﾌﾟ体" panose="040B0A00000000000000" pitchFamily="50" charset="-128"/>
                <a:ea typeface="HGS創英角ﾎﾟｯﾌﾟ体" panose="040B0A00000000000000" pitchFamily="50" charset="-128"/>
                <a:cs typeface="+mn-cs"/>
              </a:rPr>
              <a:t>を提供する</a:t>
            </a:r>
          </a:p>
        </p:txBody>
      </p:sp>
      <p:grpSp>
        <p:nvGrpSpPr>
          <p:cNvPr id="228" name="グループ化 227">
            <a:extLst>
              <a:ext uri="{FF2B5EF4-FFF2-40B4-BE49-F238E27FC236}">
                <a16:creationId xmlns:a16="http://schemas.microsoft.com/office/drawing/2014/main" id="{F13E8D30-AE41-1182-AF94-A32AF0D0B569}"/>
              </a:ext>
            </a:extLst>
          </p:cNvPr>
          <p:cNvGrpSpPr/>
          <p:nvPr/>
        </p:nvGrpSpPr>
        <p:grpSpPr>
          <a:xfrm>
            <a:off x="9828717" y="4862425"/>
            <a:ext cx="2149068" cy="1262973"/>
            <a:chOff x="9660656" y="4949120"/>
            <a:chExt cx="2444510" cy="1436599"/>
          </a:xfrm>
        </p:grpSpPr>
        <p:grpSp>
          <p:nvGrpSpPr>
            <p:cNvPr id="128" name="グループ化 127">
              <a:extLst>
                <a:ext uri="{FF2B5EF4-FFF2-40B4-BE49-F238E27FC236}">
                  <a16:creationId xmlns:a16="http://schemas.microsoft.com/office/drawing/2014/main" id="{DE5EB787-6FCE-AAC3-D539-CC8207F0681A}"/>
                </a:ext>
              </a:extLst>
            </p:cNvPr>
            <p:cNvGrpSpPr/>
            <p:nvPr/>
          </p:nvGrpSpPr>
          <p:grpSpPr>
            <a:xfrm>
              <a:off x="9660656" y="4949120"/>
              <a:ext cx="1142447" cy="1436599"/>
              <a:chOff x="0" y="222670"/>
              <a:chExt cx="2411092" cy="3187401"/>
            </a:xfrm>
          </p:grpSpPr>
          <p:grpSp>
            <p:nvGrpSpPr>
              <p:cNvPr id="130" name="グループ化 129">
                <a:extLst>
                  <a:ext uri="{FF2B5EF4-FFF2-40B4-BE49-F238E27FC236}">
                    <a16:creationId xmlns:a16="http://schemas.microsoft.com/office/drawing/2014/main" id="{E15D01DA-0839-FBC8-C37A-BDBF92B96ACC}"/>
                  </a:ext>
                </a:extLst>
              </p:cNvPr>
              <p:cNvGrpSpPr/>
              <p:nvPr/>
            </p:nvGrpSpPr>
            <p:grpSpPr>
              <a:xfrm>
                <a:off x="0" y="222670"/>
                <a:ext cx="1287887" cy="1322176"/>
                <a:chOff x="0" y="220580"/>
                <a:chExt cx="1284582" cy="1309771"/>
              </a:xfrm>
            </p:grpSpPr>
            <p:sp>
              <p:nvSpPr>
                <p:cNvPr id="195" name="円柱 194">
                  <a:extLst>
                    <a:ext uri="{FF2B5EF4-FFF2-40B4-BE49-F238E27FC236}">
                      <a16:creationId xmlns:a16="http://schemas.microsoft.com/office/drawing/2014/main" id="{5ECA5ED9-E821-E92E-CBF4-A459DE416D66}"/>
                    </a:ext>
                  </a:extLst>
                </p:cNvPr>
                <p:cNvSpPr/>
                <p:nvPr/>
              </p:nvSpPr>
              <p:spPr>
                <a:xfrm>
                  <a:off x="565149" y="1092201"/>
                  <a:ext cx="57150" cy="438150"/>
                </a:xfrm>
                <a:prstGeom prst="can">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6" name="フリーフォーム 117">
                  <a:extLst>
                    <a:ext uri="{FF2B5EF4-FFF2-40B4-BE49-F238E27FC236}">
                      <a16:creationId xmlns:a16="http://schemas.microsoft.com/office/drawing/2014/main" id="{F031C00E-4801-F564-2FDD-2EB26B44625D}"/>
                    </a:ext>
                  </a:extLst>
                </p:cNvPr>
                <p:cNvSpPr>
                  <a:spLocks/>
                </p:cNvSpPr>
                <p:nvPr/>
              </p:nvSpPr>
              <p:spPr bwMode="auto">
                <a:xfrm rot="1650206">
                  <a:off x="426489" y="1097283"/>
                  <a:ext cx="493810" cy="387948"/>
                </a:xfrm>
                <a:custGeom>
                  <a:avLst/>
                  <a:gdLst>
                    <a:gd name="T0" fmla="*/ 1916035 w 2342029"/>
                    <a:gd name="T1" fmla="*/ 1636129 h 1624853"/>
                    <a:gd name="T2" fmla="*/ 1734635 w 2342029"/>
                    <a:gd name="T3" fmla="*/ 1578519 h 1624853"/>
                    <a:gd name="T4" fmla="*/ 1541898 w 2342029"/>
                    <a:gd name="T5" fmla="*/ 1555474 h 1624853"/>
                    <a:gd name="T6" fmla="*/ 1439861 w 2342029"/>
                    <a:gd name="T7" fmla="*/ 1590041 h 1624853"/>
                    <a:gd name="T8" fmla="*/ 1417185 w 2342029"/>
                    <a:gd name="T9" fmla="*/ 1601562 h 1624853"/>
                    <a:gd name="T10" fmla="*/ 1111073 w 2342029"/>
                    <a:gd name="T11" fmla="*/ 1670695 h 1624853"/>
                    <a:gd name="T12" fmla="*/ 997698 w 2342029"/>
                    <a:gd name="T13" fmla="*/ 1670695 h 1624853"/>
                    <a:gd name="T14" fmla="*/ 793623 w 2342029"/>
                    <a:gd name="T15" fmla="*/ 1636129 h 1624853"/>
                    <a:gd name="T16" fmla="*/ 680249 w 2342029"/>
                    <a:gd name="T17" fmla="*/ 1624606 h 1624853"/>
                    <a:gd name="T18" fmla="*/ 612224 w 2342029"/>
                    <a:gd name="T19" fmla="*/ 1532430 h 1624853"/>
                    <a:gd name="T20" fmla="*/ 600886 w 2342029"/>
                    <a:gd name="T21" fmla="*/ 1428732 h 1624853"/>
                    <a:gd name="T22" fmla="*/ 510186 w 2342029"/>
                    <a:gd name="T23" fmla="*/ 1405687 h 1624853"/>
                    <a:gd name="T24" fmla="*/ 442162 w 2342029"/>
                    <a:gd name="T25" fmla="*/ 1313511 h 1624853"/>
                    <a:gd name="T26" fmla="*/ 408149 w 2342029"/>
                    <a:gd name="T27" fmla="*/ 1244379 h 1624853"/>
                    <a:gd name="T28" fmla="*/ 419486 w 2342029"/>
                    <a:gd name="T29" fmla="*/ 1186770 h 1624853"/>
                    <a:gd name="T30" fmla="*/ 294775 w 2342029"/>
                    <a:gd name="T31" fmla="*/ 1140681 h 1624853"/>
                    <a:gd name="T32" fmla="*/ 215411 w 2342029"/>
                    <a:gd name="T33" fmla="*/ 1129159 h 1624853"/>
                    <a:gd name="T34" fmla="*/ 181400 w 2342029"/>
                    <a:gd name="T35" fmla="*/ 1083071 h 1624853"/>
                    <a:gd name="T36" fmla="*/ 181400 w 2342029"/>
                    <a:gd name="T37" fmla="*/ 921762 h 1624853"/>
                    <a:gd name="T38" fmla="*/ 226749 w 2342029"/>
                    <a:gd name="T39" fmla="*/ 771976 h 1624853"/>
                    <a:gd name="T40" fmla="*/ 34012 w 2342029"/>
                    <a:gd name="T41" fmla="*/ 633711 h 1624853"/>
                    <a:gd name="T42" fmla="*/ 0 w 2342029"/>
                    <a:gd name="T43" fmla="*/ 437837 h 1624853"/>
                    <a:gd name="T44" fmla="*/ 22674 w 2342029"/>
                    <a:gd name="T45" fmla="*/ 265006 h 1624853"/>
                    <a:gd name="T46" fmla="*/ 68025 w 2342029"/>
                    <a:gd name="T47" fmla="*/ 207397 h 1624853"/>
                    <a:gd name="T48" fmla="*/ 170062 w 2342029"/>
                    <a:gd name="T49" fmla="*/ 103698 h 1624853"/>
                    <a:gd name="T50" fmla="*/ 306111 w 2342029"/>
                    <a:gd name="T51" fmla="*/ 23044 h 1624853"/>
                    <a:gd name="T52" fmla="*/ 430824 w 2342029"/>
                    <a:gd name="T53" fmla="*/ 0 h 1624853"/>
                    <a:gd name="T54" fmla="*/ 578212 w 2342029"/>
                    <a:gd name="T55" fmla="*/ 57610 h 1624853"/>
                    <a:gd name="T56" fmla="*/ 702923 w 2342029"/>
                    <a:gd name="T57" fmla="*/ 103698 h 1624853"/>
                    <a:gd name="T58" fmla="*/ 1043048 w 2342029"/>
                    <a:gd name="T59" fmla="*/ 115221 h 1624853"/>
                    <a:gd name="T60" fmla="*/ 1315148 w 2342029"/>
                    <a:gd name="T61" fmla="*/ 184352 h 1624853"/>
                    <a:gd name="T62" fmla="*/ 1541898 w 2342029"/>
                    <a:gd name="T63" fmla="*/ 276529 h 1624853"/>
                    <a:gd name="T64" fmla="*/ 1723298 w 2342029"/>
                    <a:gd name="T65" fmla="*/ 403271 h 1624853"/>
                    <a:gd name="T66" fmla="*/ 1893360 w 2342029"/>
                    <a:gd name="T67" fmla="*/ 622189 h 1624853"/>
                    <a:gd name="T68" fmla="*/ 2063422 w 2342029"/>
                    <a:gd name="T69" fmla="*/ 806543 h 1624853"/>
                    <a:gd name="T70" fmla="*/ 2244821 w 2342029"/>
                    <a:gd name="T71" fmla="*/ 933284 h 1624853"/>
                    <a:gd name="T72" fmla="*/ 2369534 w 2342029"/>
                    <a:gd name="T73" fmla="*/ 1025460 h 1624853"/>
                    <a:gd name="T74" fmla="*/ 1916035 w 2342029"/>
                    <a:gd name="T75" fmla="*/ 1636129 h 16248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342029" h="1624853">
                      <a:moveTo>
                        <a:pt x="1893794" y="1591235"/>
                      </a:moveTo>
                      <a:lnTo>
                        <a:pt x="1714500" y="1535206"/>
                      </a:lnTo>
                      <a:lnTo>
                        <a:pt x="1524000" y="1512794"/>
                      </a:lnTo>
                      <a:lnTo>
                        <a:pt x="1423147" y="1546412"/>
                      </a:lnTo>
                      <a:lnTo>
                        <a:pt x="1400735" y="1557617"/>
                      </a:lnTo>
                      <a:lnTo>
                        <a:pt x="1098176" y="1624853"/>
                      </a:lnTo>
                      <a:lnTo>
                        <a:pt x="986117" y="1624853"/>
                      </a:lnTo>
                      <a:lnTo>
                        <a:pt x="784411" y="1591235"/>
                      </a:lnTo>
                      <a:lnTo>
                        <a:pt x="672353" y="1580029"/>
                      </a:lnTo>
                      <a:lnTo>
                        <a:pt x="605117" y="1490382"/>
                      </a:lnTo>
                      <a:lnTo>
                        <a:pt x="593911" y="1389529"/>
                      </a:lnTo>
                      <a:lnTo>
                        <a:pt x="504264" y="1367117"/>
                      </a:lnTo>
                      <a:lnTo>
                        <a:pt x="437029" y="1277470"/>
                      </a:lnTo>
                      <a:lnTo>
                        <a:pt x="403411" y="1210235"/>
                      </a:lnTo>
                      <a:lnTo>
                        <a:pt x="414617" y="1154206"/>
                      </a:lnTo>
                      <a:lnTo>
                        <a:pt x="291353" y="1109382"/>
                      </a:lnTo>
                      <a:lnTo>
                        <a:pt x="212911" y="1098176"/>
                      </a:lnTo>
                      <a:lnTo>
                        <a:pt x="179294" y="1053353"/>
                      </a:lnTo>
                      <a:lnTo>
                        <a:pt x="179294" y="896470"/>
                      </a:lnTo>
                      <a:lnTo>
                        <a:pt x="224117" y="750794"/>
                      </a:lnTo>
                      <a:lnTo>
                        <a:pt x="33617" y="616323"/>
                      </a:lnTo>
                      <a:lnTo>
                        <a:pt x="0" y="425823"/>
                      </a:lnTo>
                      <a:lnTo>
                        <a:pt x="22411" y="257735"/>
                      </a:lnTo>
                      <a:lnTo>
                        <a:pt x="67235" y="201706"/>
                      </a:lnTo>
                      <a:lnTo>
                        <a:pt x="168088" y="100853"/>
                      </a:lnTo>
                      <a:lnTo>
                        <a:pt x="302558" y="22412"/>
                      </a:lnTo>
                      <a:lnTo>
                        <a:pt x="425823" y="0"/>
                      </a:lnTo>
                      <a:lnTo>
                        <a:pt x="571500" y="56029"/>
                      </a:lnTo>
                      <a:lnTo>
                        <a:pt x="694764" y="100853"/>
                      </a:lnTo>
                      <a:lnTo>
                        <a:pt x="1030941" y="112059"/>
                      </a:lnTo>
                      <a:lnTo>
                        <a:pt x="1299882" y="179294"/>
                      </a:lnTo>
                      <a:lnTo>
                        <a:pt x="1524000" y="268941"/>
                      </a:lnTo>
                      <a:lnTo>
                        <a:pt x="1703294" y="392206"/>
                      </a:lnTo>
                      <a:lnTo>
                        <a:pt x="1871382" y="605117"/>
                      </a:lnTo>
                      <a:lnTo>
                        <a:pt x="2039470" y="784412"/>
                      </a:lnTo>
                      <a:lnTo>
                        <a:pt x="2218764" y="907676"/>
                      </a:lnTo>
                      <a:lnTo>
                        <a:pt x="2342029" y="997323"/>
                      </a:lnTo>
                      <a:lnTo>
                        <a:pt x="1893794" y="1591235"/>
                      </a:lnTo>
                      <a:close/>
                    </a:path>
                  </a:pathLst>
                </a:custGeom>
                <a:solidFill>
                  <a:srgbClr val="FAC09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フリーフォーム 118">
                  <a:extLst>
                    <a:ext uri="{FF2B5EF4-FFF2-40B4-BE49-F238E27FC236}">
                      <a16:creationId xmlns:a16="http://schemas.microsoft.com/office/drawing/2014/main" id="{7E97D157-A722-FB27-C18C-4B4882346276}"/>
                    </a:ext>
                  </a:extLst>
                </p:cNvPr>
                <p:cNvSpPr>
                  <a:spLocks/>
                </p:cNvSpPr>
                <p:nvPr/>
              </p:nvSpPr>
              <p:spPr bwMode="auto">
                <a:xfrm rot="1650206">
                  <a:off x="592696" y="1144349"/>
                  <a:ext cx="109335" cy="75224"/>
                </a:xfrm>
                <a:custGeom>
                  <a:avLst/>
                  <a:gdLst>
                    <a:gd name="T0" fmla="*/ 0 w 515470"/>
                    <a:gd name="T1" fmla="*/ 0 h 313764"/>
                    <a:gd name="T2" fmla="*/ 79836 w 515470"/>
                    <a:gd name="T3" fmla="*/ 115696 h 313764"/>
                    <a:gd name="T4" fmla="*/ 205294 w 515470"/>
                    <a:gd name="T5" fmla="*/ 127266 h 313764"/>
                    <a:gd name="T6" fmla="*/ 353561 w 515470"/>
                    <a:gd name="T7" fmla="*/ 173545 h 313764"/>
                    <a:gd name="T8" fmla="*/ 467613 w 515470"/>
                    <a:gd name="T9" fmla="*/ 196685 h 313764"/>
                    <a:gd name="T10" fmla="*/ 524639 w 515470"/>
                    <a:gd name="T11" fmla="*/ 300812 h 313764"/>
                    <a:gd name="T12" fmla="*/ 524639 w 515470"/>
                    <a:gd name="T13" fmla="*/ 323951 h 3137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5470" h="313764">
                      <a:moveTo>
                        <a:pt x="0" y="0"/>
                      </a:moveTo>
                      <a:lnTo>
                        <a:pt x="78441" y="112058"/>
                      </a:lnTo>
                      <a:lnTo>
                        <a:pt x="201706" y="123264"/>
                      </a:lnTo>
                      <a:lnTo>
                        <a:pt x="347382" y="168088"/>
                      </a:lnTo>
                      <a:lnTo>
                        <a:pt x="459441" y="190500"/>
                      </a:lnTo>
                      <a:lnTo>
                        <a:pt x="515470" y="291353"/>
                      </a:lnTo>
                      <a:lnTo>
                        <a:pt x="515470" y="313764"/>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フリーフォーム 119">
                  <a:extLst>
                    <a:ext uri="{FF2B5EF4-FFF2-40B4-BE49-F238E27FC236}">
                      <a16:creationId xmlns:a16="http://schemas.microsoft.com/office/drawing/2014/main" id="{F34DD48D-213B-31C2-5706-7EBA8A4A83C9}"/>
                    </a:ext>
                  </a:extLst>
                </p:cNvPr>
                <p:cNvSpPr>
                  <a:spLocks/>
                </p:cNvSpPr>
                <p:nvPr/>
              </p:nvSpPr>
              <p:spPr bwMode="auto">
                <a:xfrm rot="1650206">
                  <a:off x="472010" y="1306047"/>
                  <a:ext cx="162622" cy="7806"/>
                </a:xfrm>
                <a:custGeom>
                  <a:avLst/>
                  <a:gdLst>
                    <a:gd name="T0" fmla="*/ 0 w 762000"/>
                    <a:gd name="T1" fmla="*/ 0 h 33618"/>
                    <a:gd name="T2" fmla="*/ 263937 w 762000"/>
                    <a:gd name="T3" fmla="*/ 33618 h 33618"/>
                    <a:gd name="T4" fmla="*/ 780337 w 762000"/>
                    <a:gd name="T5" fmla="*/ 33618 h 33618"/>
                    <a:gd name="T6" fmla="*/ 0 60000 65536"/>
                    <a:gd name="T7" fmla="*/ 0 60000 65536"/>
                    <a:gd name="T8" fmla="*/ 0 60000 65536"/>
                  </a:gdLst>
                  <a:ahLst/>
                  <a:cxnLst>
                    <a:cxn ang="T6">
                      <a:pos x="T0" y="T1"/>
                    </a:cxn>
                    <a:cxn ang="T7">
                      <a:pos x="T2" y="T3"/>
                    </a:cxn>
                    <a:cxn ang="T8">
                      <a:pos x="T4" y="T5"/>
                    </a:cxn>
                  </a:cxnLst>
                  <a:rect l="0" t="0" r="r" b="b"/>
                  <a:pathLst>
                    <a:path w="762000" h="33618">
                      <a:moveTo>
                        <a:pt x="0" y="0"/>
                      </a:moveTo>
                      <a:lnTo>
                        <a:pt x="257735" y="33618"/>
                      </a:lnTo>
                      <a:lnTo>
                        <a:pt x="762000" y="33618"/>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フリーフォーム 120">
                  <a:extLst>
                    <a:ext uri="{FF2B5EF4-FFF2-40B4-BE49-F238E27FC236}">
                      <a16:creationId xmlns:a16="http://schemas.microsoft.com/office/drawing/2014/main" id="{33317984-6CBF-0691-CD02-14281E751397}"/>
                    </a:ext>
                  </a:extLst>
                </p:cNvPr>
                <p:cNvSpPr>
                  <a:spLocks/>
                </p:cNvSpPr>
                <p:nvPr/>
              </p:nvSpPr>
              <p:spPr bwMode="auto">
                <a:xfrm rot="1650206">
                  <a:off x="476362" y="1367450"/>
                  <a:ext cx="167717" cy="19397"/>
                </a:xfrm>
                <a:custGeom>
                  <a:avLst/>
                  <a:gdLst>
                    <a:gd name="T0" fmla="*/ 0 w 795617"/>
                    <a:gd name="T1" fmla="*/ 47734 h 78441"/>
                    <a:gd name="T2" fmla="*/ 158690 w 795617"/>
                    <a:gd name="T3" fmla="*/ 83534 h 78441"/>
                    <a:gd name="T4" fmla="*/ 680100 w 795617"/>
                    <a:gd name="T5" fmla="*/ 83534 h 78441"/>
                    <a:gd name="T6" fmla="*/ 804786 w 795617"/>
                    <a:gd name="T7" fmla="*/ 0 h 784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5617" h="78441">
                      <a:moveTo>
                        <a:pt x="0" y="44824"/>
                      </a:moveTo>
                      <a:lnTo>
                        <a:pt x="156882" y="78441"/>
                      </a:lnTo>
                      <a:lnTo>
                        <a:pt x="672352" y="78441"/>
                      </a:lnTo>
                      <a:lnTo>
                        <a:pt x="795617" y="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フリーフォーム 121">
                  <a:extLst>
                    <a:ext uri="{FF2B5EF4-FFF2-40B4-BE49-F238E27FC236}">
                      <a16:creationId xmlns:a16="http://schemas.microsoft.com/office/drawing/2014/main" id="{B74A37DB-0F70-BAD0-5EA1-97766817D127}"/>
                    </a:ext>
                  </a:extLst>
                </p:cNvPr>
                <p:cNvSpPr>
                  <a:spLocks/>
                </p:cNvSpPr>
                <p:nvPr/>
              </p:nvSpPr>
              <p:spPr bwMode="auto">
                <a:xfrm rot="1650206">
                  <a:off x="486418" y="1070825"/>
                  <a:ext cx="95323" cy="123245"/>
                </a:xfrm>
                <a:custGeom>
                  <a:avLst/>
                  <a:gdLst>
                    <a:gd name="T0" fmla="*/ 274443 w 448236"/>
                    <a:gd name="T1" fmla="*/ 530752 h 515471"/>
                    <a:gd name="T2" fmla="*/ 457404 w 448236"/>
                    <a:gd name="T3" fmla="*/ 530752 h 515471"/>
                    <a:gd name="T4" fmla="*/ 423098 w 448236"/>
                    <a:gd name="T5" fmla="*/ 380756 h 515471"/>
                    <a:gd name="T6" fmla="*/ 308747 w 448236"/>
                    <a:gd name="T7" fmla="*/ 219224 h 515471"/>
                    <a:gd name="T8" fmla="*/ 137221 w 448236"/>
                    <a:gd name="T9" fmla="*/ 161534 h 515471"/>
                    <a:gd name="T10" fmla="*/ 137221 w 448236"/>
                    <a:gd name="T11" fmla="*/ 69229 h 515471"/>
                    <a:gd name="T12" fmla="*/ 57176 w 448236"/>
                    <a:gd name="T13" fmla="*/ 0 h 515471"/>
                    <a:gd name="T14" fmla="*/ 11435 w 448236"/>
                    <a:gd name="T15" fmla="*/ 103843 h 515471"/>
                    <a:gd name="T16" fmla="*/ 0 w 448236"/>
                    <a:gd name="T17" fmla="*/ 253838 h 515471"/>
                    <a:gd name="T18" fmla="*/ 45741 w 448236"/>
                    <a:gd name="T19" fmla="*/ 392295 h 515471"/>
                    <a:gd name="T20" fmla="*/ 217267 w 448236"/>
                    <a:gd name="T21" fmla="*/ 496137 h 515471"/>
                    <a:gd name="T22" fmla="*/ 274443 w 448236"/>
                    <a:gd name="T23" fmla="*/ 530752 h 5154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8236" h="515471">
                      <a:moveTo>
                        <a:pt x="268942" y="515471"/>
                      </a:moveTo>
                      <a:lnTo>
                        <a:pt x="448236" y="515471"/>
                      </a:lnTo>
                      <a:lnTo>
                        <a:pt x="414618" y="369794"/>
                      </a:lnTo>
                      <a:lnTo>
                        <a:pt x="302559" y="212912"/>
                      </a:lnTo>
                      <a:lnTo>
                        <a:pt x="134471" y="156883"/>
                      </a:lnTo>
                      <a:lnTo>
                        <a:pt x="134471" y="67236"/>
                      </a:lnTo>
                      <a:lnTo>
                        <a:pt x="56030" y="0"/>
                      </a:lnTo>
                      <a:lnTo>
                        <a:pt x="11206" y="100853"/>
                      </a:lnTo>
                      <a:lnTo>
                        <a:pt x="0" y="246530"/>
                      </a:lnTo>
                      <a:lnTo>
                        <a:pt x="44824" y="381000"/>
                      </a:lnTo>
                      <a:lnTo>
                        <a:pt x="212912" y="481853"/>
                      </a:lnTo>
                      <a:lnTo>
                        <a:pt x="268942" y="515471"/>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rgbClr val="000000"/>
                      </a:solidFill>
                      <a:prstDash val="solid"/>
                      <a:round/>
                      <a:headEnd type="none" w="med" len="med"/>
                      <a:tailEnd type="none" w="med" len="me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201" name="グループ化 200">
                  <a:extLst>
                    <a:ext uri="{FF2B5EF4-FFF2-40B4-BE49-F238E27FC236}">
                      <a16:creationId xmlns:a16="http://schemas.microsoft.com/office/drawing/2014/main" id="{14FB23E3-15A0-7A76-B77C-9CF28015CECC}"/>
                    </a:ext>
                  </a:extLst>
                </p:cNvPr>
                <p:cNvGrpSpPr/>
                <p:nvPr/>
              </p:nvGrpSpPr>
              <p:grpSpPr>
                <a:xfrm>
                  <a:off x="0" y="220580"/>
                  <a:ext cx="1284582" cy="1263651"/>
                  <a:chOff x="0" y="220580"/>
                  <a:chExt cx="1284582" cy="1263651"/>
                </a:xfrm>
              </p:grpSpPr>
              <p:sp>
                <p:nvSpPr>
                  <p:cNvPr id="204" name="円柱 203">
                    <a:extLst>
                      <a:ext uri="{FF2B5EF4-FFF2-40B4-BE49-F238E27FC236}">
                        <a16:creationId xmlns:a16="http://schemas.microsoft.com/office/drawing/2014/main" id="{EBF2866A-FFEA-C85B-F5F2-77A916BC180F}"/>
                      </a:ext>
                    </a:extLst>
                  </p:cNvPr>
                  <p:cNvSpPr/>
                  <p:nvPr/>
                </p:nvSpPr>
                <p:spPr>
                  <a:xfrm>
                    <a:off x="568405" y="658808"/>
                    <a:ext cx="45720" cy="825423"/>
                  </a:xfrm>
                  <a:prstGeom prst="can">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5" name="直方体 204">
                    <a:extLst>
                      <a:ext uri="{FF2B5EF4-FFF2-40B4-BE49-F238E27FC236}">
                        <a16:creationId xmlns:a16="http://schemas.microsoft.com/office/drawing/2014/main" id="{363076DC-8BAB-35A8-ABD6-FA21E578D054}"/>
                      </a:ext>
                    </a:extLst>
                  </p:cNvPr>
                  <p:cNvSpPr/>
                  <p:nvPr/>
                </p:nvSpPr>
                <p:spPr>
                  <a:xfrm>
                    <a:off x="0" y="220580"/>
                    <a:ext cx="1284582" cy="619911"/>
                  </a:xfrm>
                  <a:prstGeom prst="cube">
                    <a:avLst>
                      <a:gd name="adj" fmla="val 695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02" name="フリーフォーム 123">
                  <a:extLst>
                    <a:ext uri="{FF2B5EF4-FFF2-40B4-BE49-F238E27FC236}">
                      <a16:creationId xmlns:a16="http://schemas.microsoft.com/office/drawing/2014/main" id="{01622F88-D681-B38F-B689-2C0CAA64328D}"/>
                    </a:ext>
                  </a:extLst>
                </p:cNvPr>
                <p:cNvSpPr>
                  <a:spLocks/>
                </p:cNvSpPr>
                <p:nvPr/>
              </p:nvSpPr>
              <p:spPr bwMode="auto">
                <a:xfrm rot="1650206">
                  <a:off x="463677" y="1242873"/>
                  <a:ext cx="243721" cy="188770"/>
                </a:xfrm>
                <a:custGeom>
                  <a:avLst/>
                  <a:gdLst>
                    <a:gd name="T0" fmla="*/ 0 w 1154206"/>
                    <a:gd name="T1" fmla="*/ 0 h 795618"/>
                    <a:gd name="T2" fmla="*/ 79480 w 1154206"/>
                    <a:gd name="T3" fmla="*/ 91598 h 795618"/>
                    <a:gd name="T4" fmla="*/ 283856 w 1154206"/>
                    <a:gd name="T5" fmla="*/ 114498 h 795618"/>
                    <a:gd name="T6" fmla="*/ 681255 w 1154206"/>
                    <a:gd name="T7" fmla="*/ 114498 h 795618"/>
                    <a:gd name="T8" fmla="*/ 817507 w 1154206"/>
                    <a:gd name="T9" fmla="*/ 148847 h 795618"/>
                    <a:gd name="T10" fmla="*/ 885632 w 1154206"/>
                    <a:gd name="T11" fmla="*/ 263345 h 795618"/>
                    <a:gd name="T12" fmla="*/ 851569 w 1154206"/>
                    <a:gd name="T13" fmla="*/ 332045 h 795618"/>
                    <a:gd name="T14" fmla="*/ 828861 w 1154206"/>
                    <a:gd name="T15" fmla="*/ 389293 h 795618"/>
                    <a:gd name="T16" fmla="*/ 965111 w 1154206"/>
                    <a:gd name="T17" fmla="*/ 332045 h 795618"/>
                    <a:gd name="T18" fmla="*/ 1067300 w 1154206"/>
                    <a:gd name="T19" fmla="*/ 320595 h 795618"/>
                    <a:gd name="T20" fmla="*/ 1135425 w 1154206"/>
                    <a:gd name="T21" fmla="*/ 377843 h 795618"/>
                    <a:gd name="T22" fmla="*/ 1169488 w 1154206"/>
                    <a:gd name="T23" fmla="*/ 423643 h 795618"/>
                    <a:gd name="T24" fmla="*/ 1135425 w 1154206"/>
                    <a:gd name="T25" fmla="*/ 515241 h 795618"/>
                    <a:gd name="T26" fmla="*/ 987820 w 1154206"/>
                    <a:gd name="T27" fmla="*/ 561040 h 795618"/>
                    <a:gd name="T28" fmla="*/ 919695 w 1154206"/>
                    <a:gd name="T29" fmla="*/ 583940 h 795618"/>
                    <a:gd name="T30" fmla="*/ 1010529 w 1154206"/>
                    <a:gd name="T31" fmla="*/ 606840 h 795618"/>
                    <a:gd name="T32" fmla="*/ 1101363 w 1154206"/>
                    <a:gd name="T33" fmla="*/ 629738 h 795618"/>
                    <a:gd name="T34" fmla="*/ 1124072 w 1154206"/>
                    <a:gd name="T35" fmla="*/ 721338 h 795618"/>
                    <a:gd name="T36" fmla="*/ 1044591 w 1154206"/>
                    <a:gd name="T37" fmla="*/ 778586 h 795618"/>
                    <a:gd name="T38" fmla="*/ 987820 w 1154206"/>
                    <a:gd name="T39" fmla="*/ 812936 h 7956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54206" h="795618">
                      <a:moveTo>
                        <a:pt x="0" y="0"/>
                      </a:moveTo>
                      <a:lnTo>
                        <a:pt x="78441" y="89647"/>
                      </a:lnTo>
                      <a:lnTo>
                        <a:pt x="280147" y="112059"/>
                      </a:lnTo>
                      <a:lnTo>
                        <a:pt x="672353" y="112059"/>
                      </a:lnTo>
                      <a:lnTo>
                        <a:pt x="806824" y="145676"/>
                      </a:lnTo>
                      <a:lnTo>
                        <a:pt x="874059" y="257735"/>
                      </a:lnTo>
                      <a:lnTo>
                        <a:pt x="840441" y="324971"/>
                      </a:lnTo>
                      <a:lnTo>
                        <a:pt x="818030" y="381000"/>
                      </a:lnTo>
                      <a:lnTo>
                        <a:pt x="952500" y="324971"/>
                      </a:lnTo>
                      <a:lnTo>
                        <a:pt x="1053353" y="313765"/>
                      </a:lnTo>
                      <a:lnTo>
                        <a:pt x="1120588" y="369794"/>
                      </a:lnTo>
                      <a:lnTo>
                        <a:pt x="1154206" y="414618"/>
                      </a:lnTo>
                      <a:lnTo>
                        <a:pt x="1120588" y="504265"/>
                      </a:lnTo>
                      <a:lnTo>
                        <a:pt x="974912" y="549088"/>
                      </a:lnTo>
                      <a:lnTo>
                        <a:pt x="907677" y="571500"/>
                      </a:lnTo>
                      <a:lnTo>
                        <a:pt x="997324" y="593912"/>
                      </a:lnTo>
                      <a:lnTo>
                        <a:pt x="1086971" y="616323"/>
                      </a:lnTo>
                      <a:lnTo>
                        <a:pt x="1109383" y="705971"/>
                      </a:lnTo>
                      <a:lnTo>
                        <a:pt x="1030941" y="762000"/>
                      </a:lnTo>
                      <a:lnTo>
                        <a:pt x="974912" y="795618"/>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ドーナツ 124">
                  <a:extLst>
                    <a:ext uri="{FF2B5EF4-FFF2-40B4-BE49-F238E27FC236}">
                      <a16:creationId xmlns:a16="http://schemas.microsoft.com/office/drawing/2014/main" id="{065D20F2-96CC-D86A-A8FF-8C310C7C4B65}"/>
                    </a:ext>
                  </a:extLst>
                </p:cNvPr>
                <p:cNvSpPr/>
                <p:nvPr/>
              </p:nvSpPr>
              <p:spPr>
                <a:xfrm>
                  <a:off x="346948" y="304343"/>
                  <a:ext cx="503950" cy="520222"/>
                </a:xfrm>
                <a:prstGeom prst="donut">
                  <a:avLst>
                    <a:gd name="adj" fmla="val 24114"/>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31" name="グループ化 130">
                <a:extLst>
                  <a:ext uri="{FF2B5EF4-FFF2-40B4-BE49-F238E27FC236}">
                    <a16:creationId xmlns:a16="http://schemas.microsoft.com/office/drawing/2014/main" id="{601AEEC8-0AC8-FB2B-A9D6-100E7DFC973B}"/>
                  </a:ext>
                </a:extLst>
              </p:cNvPr>
              <p:cNvGrpSpPr>
                <a:grpSpLocks/>
              </p:cNvGrpSpPr>
              <p:nvPr/>
            </p:nvGrpSpPr>
            <p:grpSpPr bwMode="auto">
              <a:xfrm>
                <a:off x="592091" y="1395102"/>
                <a:ext cx="1819001" cy="2014969"/>
                <a:chOff x="592091" y="1395103"/>
                <a:chExt cx="3587461" cy="3926031"/>
              </a:xfrm>
            </p:grpSpPr>
            <p:sp>
              <p:nvSpPr>
                <p:cNvPr id="167" name="Freeform 85">
                  <a:extLst>
                    <a:ext uri="{FF2B5EF4-FFF2-40B4-BE49-F238E27FC236}">
                      <a16:creationId xmlns:a16="http://schemas.microsoft.com/office/drawing/2014/main" id="{66B00973-BFB3-E5E1-2043-3B6BFA0F2546}"/>
                    </a:ext>
                  </a:extLst>
                </p:cNvPr>
                <p:cNvSpPr>
                  <a:spLocks/>
                </p:cNvSpPr>
                <p:nvPr/>
              </p:nvSpPr>
              <p:spPr bwMode="auto">
                <a:xfrm>
                  <a:off x="3058200" y="4820639"/>
                  <a:ext cx="978477" cy="500495"/>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86">
                  <a:extLst>
                    <a:ext uri="{FF2B5EF4-FFF2-40B4-BE49-F238E27FC236}">
                      <a16:creationId xmlns:a16="http://schemas.microsoft.com/office/drawing/2014/main" id="{6536B21A-BA05-2681-8C4F-1D7B0E3627C6}"/>
                    </a:ext>
                  </a:extLst>
                </p:cNvPr>
                <p:cNvSpPr>
                  <a:spLocks/>
                </p:cNvSpPr>
                <p:nvPr/>
              </p:nvSpPr>
              <p:spPr bwMode="auto">
                <a:xfrm>
                  <a:off x="1653696" y="4744439"/>
                  <a:ext cx="968952" cy="470189"/>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87">
                  <a:extLst>
                    <a:ext uri="{FF2B5EF4-FFF2-40B4-BE49-F238E27FC236}">
                      <a16:creationId xmlns:a16="http://schemas.microsoft.com/office/drawing/2014/main" id="{9753349C-0537-1BBC-DAAE-EE92E7730C5D}"/>
                    </a:ext>
                  </a:extLst>
                </p:cNvPr>
                <p:cNvSpPr>
                  <a:spLocks/>
                </p:cNvSpPr>
                <p:nvPr/>
              </p:nvSpPr>
              <p:spPr bwMode="auto">
                <a:xfrm>
                  <a:off x="1606071" y="3752973"/>
                  <a:ext cx="2382981" cy="1183698"/>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88">
                  <a:extLst>
                    <a:ext uri="{FF2B5EF4-FFF2-40B4-BE49-F238E27FC236}">
                      <a16:creationId xmlns:a16="http://schemas.microsoft.com/office/drawing/2014/main" id="{A5594ED9-BDF9-4103-F1F5-E70112092213}"/>
                    </a:ext>
                  </a:extLst>
                </p:cNvPr>
                <p:cNvSpPr>
                  <a:spLocks/>
                </p:cNvSpPr>
                <p:nvPr/>
              </p:nvSpPr>
              <p:spPr bwMode="auto">
                <a:xfrm>
                  <a:off x="649241" y="1395103"/>
                  <a:ext cx="3530311" cy="2531052"/>
                </a:xfrm>
                <a:custGeom>
                  <a:avLst/>
                  <a:gdLst>
                    <a:gd name="T0" fmla="*/ 2147483646 w 916"/>
                    <a:gd name="T1" fmla="*/ 2147483646 h 658"/>
                    <a:gd name="T2" fmla="*/ 2147483646 w 916"/>
                    <a:gd name="T3" fmla="*/ 2147483646 h 658"/>
                    <a:gd name="T4" fmla="*/ 2147483646 w 916"/>
                    <a:gd name="T5" fmla="*/ 2147483646 h 658"/>
                    <a:gd name="T6" fmla="*/ 2147483646 w 916"/>
                    <a:gd name="T7" fmla="*/ 0 h 658"/>
                    <a:gd name="T8" fmla="*/ 2147483646 w 916"/>
                    <a:gd name="T9" fmla="*/ 2147483646 h 658"/>
                    <a:gd name="T10" fmla="*/ 2147483646 w 916"/>
                    <a:gd name="T11" fmla="*/ 2147483646 h 658"/>
                    <a:gd name="T12" fmla="*/ 0 w 916"/>
                    <a:gd name="T13" fmla="*/ 2147483646 h 658"/>
                    <a:gd name="T14" fmla="*/ 2147483646 w 916"/>
                    <a:gd name="T15" fmla="*/ 2147483646 h 658"/>
                    <a:gd name="T16" fmla="*/ 2147483646 w 916"/>
                    <a:gd name="T17" fmla="*/ 2147483646 h 658"/>
                    <a:gd name="T18" fmla="*/ 2147483646 w 916"/>
                    <a:gd name="T19" fmla="*/ 2147483646 h 658"/>
                    <a:gd name="T20" fmla="*/ 2147483646 w 916"/>
                    <a:gd name="T21" fmla="*/ 2147483646 h 658"/>
                    <a:gd name="T22" fmla="*/ 2147483646 w 916"/>
                    <a:gd name="T23" fmla="*/ 2147483646 h 658"/>
                    <a:gd name="T24" fmla="*/ 2147483646 w 916"/>
                    <a:gd name="T25" fmla="*/ 2147483646 h 658"/>
                    <a:gd name="T26" fmla="*/ 2147483646 w 916"/>
                    <a:gd name="T27" fmla="*/ 2147483646 h 658"/>
                    <a:gd name="T28" fmla="*/ 2147483646 w 916"/>
                    <a:gd name="T29" fmla="*/ 2147483646 h 658"/>
                    <a:gd name="T30" fmla="*/ 2147483646 w 916"/>
                    <a:gd name="T31" fmla="*/ 2147483646 h 658"/>
                    <a:gd name="T32" fmla="*/ 2147483646 w 916"/>
                    <a:gd name="T33" fmla="*/ 2147483646 h 658"/>
                    <a:gd name="T34" fmla="*/ 2147483646 w 916"/>
                    <a:gd name="T35" fmla="*/ 2147483646 h 658"/>
                    <a:gd name="T36" fmla="*/ 2147483646 w 916"/>
                    <a:gd name="T37" fmla="*/ 2147483646 h 658"/>
                    <a:gd name="T38" fmla="*/ 2147483646 w 916"/>
                    <a:gd name="T39" fmla="*/ 2147483646 h 658"/>
                    <a:gd name="T40" fmla="*/ 2147483646 w 916"/>
                    <a:gd name="T41" fmla="*/ 2147483646 h 658"/>
                    <a:gd name="T42" fmla="*/ 2147483646 w 916"/>
                    <a:gd name="T43" fmla="*/ 2147483646 h 658"/>
                    <a:gd name="T44" fmla="*/ 2147483646 w 916"/>
                    <a:gd name="T45" fmla="*/ 2147483646 h 658"/>
                    <a:gd name="T46" fmla="*/ 2147483646 w 916"/>
                    <a:gd name="T47" fmla="*/ 2147483646 h 658"/>
                    <a:gd name="T48" fmla="*/ 2147483646 w 916"/>
                    <a:gd name="T49" fmla="*/ 2147483646 h 658"/>
                    <a:gd name="T50" fmla="*/ 2147483646 w 916"/>
                    <a:gd name="T51" fmla="*/ 2147483646 h 658"/>
                    <a:gd name="T52" fmla="*/ 2147483646 w 916"/>
                    <a:gd name="T53" fmla="*/ 2147483646 h 658"/>
                    <a:gd name="T54" fmla="*/ 2147483646 w 916"/>
                    <a:gd name="T55" fmla="*/ 2147483646 h 658"/>
                    <a:gd name="T56" fmla="*/ 2147483646 w 916"/>
                    <a:gd name="T57" fmla="*/ 2147483646 h 658"/>
                    <a:gd name="T58" fmla="*/ 2147483646 w 916"/>
                    <a:gd name="T59" fmla="*/ 2147483646 h 658"/>
                    <a:gd name="T60" fmla="*/ 2147483646 w 916"/>
                    <a:gd name="T61" fmla="*/ 2147483646 h 658"/>
                    <a:gd name="T62" fmla="*/ 2147483646 w 916"/>
                    <a:gd name="T63" fmla="*/ 2147483646 h 658"/>
                    <a:gd name="T64" fmla="*/ 2147483646 w 916"/>
                    <a:gd name="T65" fmla="*/ 2147483646 h 658"/>
                    <a:gd name="T66" fmla="*/ 2147483646 w 916"/>
                    <a:gd name="T67" fmla="*/ 2147483646 h 658"/>
                    <a:gd name="T68" fmla="*/ 2147483646 w 916"/>
                    <a:gd name="T69" fmla="*/ 2147483646 h 658"/>
                    <a:gd name="T70" fmla="*/ 2147483646 w 916"/>
                    <a:gd name="T71" fmla="*/ 2147483646 h 658"/>
                    <a:gd name="T72" fmla="*/ 2147483646 w 916"/>
                    <a:gd name="T73" fmla="*/ 2147483646 h 658"/>
                    <a:gd name="T74" fmla="*/ 2147483646 w 916"/>
                    <a:gd name="T75" fmla="*/ 2147483646 h 658"/>
                    <a:gd name="T76" fmla="*/ 2147483646 w 916"/>
                    <a:gd name="T77" fmla="*/ 2147483646 h 658"/>
                    <a:gd name="T78" fmla="*/ 2147483646 w 916"/>
                    <a:gd name="T79" fmla="*/ 2147483646 h 658"/>
                    <a:gd name="T80" fmla="*/ 2147483646 w 916"/>
                    <a:gd name="T81" fmla="*/ 2147483646 h 658"/>
                    <a:gd name="T82" fmla="*/ 2147483646 w 916"/>
                    <a:gd name="T83" fmla="*/ 2147483646 h 658"/>
                    <a:gd name="T84" fmla="*/ 2147483646 w 916"/>
                    <a:gd name="T85" fmla="*/ 2147483646 h 658"/>
                    <a:gd name="T86" fmla="*/ 2147483646 w 916"/>
                    <a:gd name="T87" fmla="*/ 2147483646 h 658"/>
                    <a:gd name="T88" fmla="*/ 2147483646 w 916"/>
                    <a:gd name="T89" fmla="*/ 2147483646 h 658"/>
                    <a:gd name="T90" fmla="*/ 2147483646 w 916"/>
                    <a:gd name="T91" fmla="*/ 2147483646 h 6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16" h="658">
                      <a:moveTo>
                        <a:pt x="286" y="262"/>
                      </a:moveTo>
                      <a:lnTo>
                        <a:pt x="224" y="202"/>
                      </a:lnTo>
                      <a:lnTo>
                        <a:pt x="170" y="112"/>
                      </a:lnTo>
                      <a:lnTo>
                        <a:pt x="128" y="0"/>
                      </a:lnTo>
                      <a:lnTo>
                        <a:pt x="70" y="48"/>
                      </a:lnTo>
                      <a:lnTo>
                        <a:pt x="34" y="60"/>
                      </a:lnTo>
                      <a:lnTo>
                        <a:pt x="0" y="56"/>
                      </a:lnTo>
                      <a:lnTo>
                        <a:pt x="38" y="162"/>
                      </a:lnTo>
                      <a:lnTo>
                        <a:pt x="164" y="316"/>
                      </a:lnTo>
                      <a:lnTo>
                        <a:pt x="222" y="380"/>
                      </a:lnTo>
                      <a:lnTo>
                        <a:pt x="267" y="391"/>
                      </a:lnTo>
                      <a:lnTo>
                        <a:pt x="329" y="391"/>
                      </a:lnTo>
                      <a:lnTo>
                        <a:pt x="350" y="432"/>
                      </a:lnTo>
                      <a:lnTo>
                        <a:pt x="355" y="494"/>
                      </a:lnTo>
                      <a:lnTo>
                        <a:pt x="377" y="546"/>
                      </a:lnTo>
                      <a:lnTo>
                        <a:pt x="381" y="584"/>
                      </a:lnTo>
                      <a:lnTo>
                        <a:pt x="381" y="608"/>
                      </a:lnTo>
                      <a:lnTo>
                        <a:pt x="375" y="625"/>
                      </a:lnTo>
                      <a:lnTo>
                        <a:pt x="417" y="649"/>
                      </a:lnTo>
                      <a:lnTo>
                        <a:pt x="499" y="658"/>
                      </a:lnTo>
                      <a:lnTo>
                        <a:pt x="645" y="651"/>
                      </a:lnTo>
                      <a:lnTo>
                        <a:pt x="729" y="615"/>
                      </a:lnTo>
                      <a:lnTo>
                        <a:pt x="739" y="584"/>
                      </a:lnTo>
                      <a:lnTo>
                        <a:pt x="732" y="546"/>
                      </a:lnTo>
                      <a:lnTo>
                        <a:pt x="719" y="501"/>
                      </a:lnTo>
                      <a:lnTo>
                        <a:pt x="712" y="372"/>
                      </a:lnTo>
                      <a:lnTo>
                        <a:pt x="748" y="372"/>
                      </a:lnTo>
                      <a:lnTo>
                        <a:pt x="820" y="432"/>
                      </a:lnTo>
                      <a:lnTo>
                        <a:pt x="810" y="468"/>
                      </a:lnTo>
                      <a:lnTo>
                        <a:pt x="791" y="502"/>
                      </a:lnTo>
                      <a:lnTo>
                        <a:pt x="839" y="544"/>
                      </a:lnTo>
                      <a:lnTo>
                        <a:pt x="861" y="584"/>
                      </a:lnTo>
                      <a:lnTo>
                        <a:pt x="900" y="528"/>
                      </a:lnTo>
                      <a:lnTo>
                        <a:pt x="916" y="468"/>
                      </a:lnTo>
                      <a:lnTo>
                        <a:pt x="916" y="410"/>
                      </a:lnTo>
                      <a:lnTo>
                        <a:pt x="912" y="406"/>
                      </a:lnTo>
                      <a:lnTo>
                        <a:pt x="894" y="366"/>
                      </a:lnTo>
                      <a:lnTo>
                        <a:pt x="838" y="318"/>
                      </a:lnTo>
                      <a:lnTo>
                        <a:pt x="762" y="276"/>
                      </a:lnTo>
                      <a:lnTo>
                        <a:pt x="708" y="244"/>
                      </a:lnTo>
                      <a:lnTo>
                        <a:pt x="643" y="239"/>
                      </a:lnTo>
                      <a:lnTo>
                        <a:pt x="578" y="239"/>
                      </a:lnTo>
                      <a:lnTo>
                        <a:pt x="499" y="315"/>
                      </a:lnTo>
                      <a:lnTo>
                        <a:pt x="394" y="319"/>
                      </a:lnTo>
                      <a:lnTo>
                        <a:pt x="322" y="286"/>
                      </a:lnTo>
                      <a:lnTo>
                        <a:pt x="286" y="262"/>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89">
                  <a:extLst>
                    <a:ext uri="{FF2B5EF4-FFF2-40B4-BE49-F238E27FC236}">
                      <a16:creationId xmlns:a16="http://schemas.microsoft.com/office/drawing/2014/main" id="{C77F84FA-02C4-2B18-5970-DF4BDF25287F}"/>
                    </a:ext>
                  </a:extLst>
                </p:cNvPr>
                <p:cNvSpPr>
                  <a:spLocks/>
                </p:cNvSpPr>
                <p:nvPr/>
              </p:nvSpPr>
              <p:spPr bwMode="auto">
                <a:xfrm>
                  <a:off x="1910871" y="2550225"/>
                  <a:ext cx="1461654" cy="490971"/>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90">
                  <a:extLst>
                    <a:ext uri="{FF2B5EF4-FFF2-40B4-BE49-F238E27FC236}">
                      <a16:creationId xmlns:a16="http://schemas.microsoft.com/office/drawing/2014/main" id="{C4D7829F-1C2F-D6B0-D62D-87267F70F24C}"/>
                    </a:ext>
                  </a:extLst>
                </p:cNvPr>
                <p:cNvSpPr>
                  <a:spLocks/>
                </p:cNvSpPr>
                <p:nvPr/>
              </p:nvSpPr>
              <p:spPr bwMode="auto">
                <a:xfrm>
                  <a:off x="3086775" y="2540700"/>
                  <a:ext cx="883227" cy="884959"/>
                </a:xfrm>
                <a:custGeom>
                  <a:avLst/>
                  <a:gdLst>
                    <a:gd name="T0" fmla="*/ 2147483646 w 228"/>
                    <a:gd name="T1" fmla="*/ 2147483646 h 232"/>
                    <a:gd name="T2" fmla="*/ 2147483646 w 228"/>
                    <a:gd name="T3" fmla="*/ 2147483646 h 232"/>
                    <a:gd name="T4" fmla="*/ 2147483646 w 228"/>
                    <a:gd name="T5" fmla="*/ 2147483646 h 232"/>
                    <a:gd name="T6" fmla="*/ 2147483646 w 228"/>
                    <a:gd name="T7" fmla="*/ 2147483646 h 232"/>
                    <a:gd name="T8" fmla="*/ 2147483646 w 228"/>
                    <a:gd name="T9" fmla="*/ 2147483646 h 232"/>
                    <a:gd name="T10" fmla="*/ 2147483646 w 228"/>
                    <a:gd name="T11" fmla="*/ 2147483646 h 232"/>
                    <a:gd name="T12" fmla="*/ 2147483646 w 228"/>
                    <a:gd name="T13" fmla="*/ 2147483646 h 232"/>
                    <a:gd name="T14" fmla="*/ 2147483646 w 228"/>
                    <a:gd name="T15" fmla="*/ 2147483646 h 232"/>
                    <a:gd name="T16" fmla="*/ 2147483646 w 228"/>
                    <a:gd name="T17" fmla="*/ 2147483646 h 232"/>
                    <a:gd name="T18" fmla="*/ 2147483646 w 228"/>
                    <a:gd name="T19" fmla="*/ 0 h 232"/>
                    <a:gd name="T20" fmla="*/ 0 w 228"/>
                    <a:gd name="T21" fmla="*/ 2147483646 h 232"/>
                    <a:gd name="T22" fmla="*/ 2147483646 w 228"/>
                    <a:gd name="T23" fmla="*/ 2147483646 h 232"/>
                    <a:gd name="T24" fmla="*/ 2147483646 w 228"/>
                    <a:gd name="T25" fmla="*/ 2147483646 h 232"/>
                    <a:gd name="T26" fmla="*/ 2147483646 w 228"/>
                    <a:gd name="T27" fmla="*/ 2147483646 h 232"/>
                    <a:gd name="T28" fmla="*/ 2147483646 w 228"/>
                    <a:gd name="T29" fmla="*/ 2147483646 h 232"/>
                    <a:gd name="T30" fmla="*/ 2147483646 w 228"/>
                    <a:gd name="T31" fmla="*/ 2147483646 h 232"/>
                    <a:gd name="T32" fmla="*/ 2147483646 w 228"/>
                    <a:gd name="T33" fmla="*/ 2147483646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8" h="232">
                      <a:moveTo>
                        <a:pt x="155" y="208"/>
                      </a:moveTo>
                      <a:lnTo>
                        <a:pt x="190" y="228"/>
                      </a:lnTo>
                      <a:lnTo>
                        <a:pt x="205" y="232"/>
                      </a:lnTo>
                      <a:lnTo>
                        <a:pt x="228" y="172"/>
                      </a:lnTo>
                      <a:lnTo>
                        <a:pt x="224" y="116"/>
                      </a:lnTo>
                      <a:lnTo>
                        <a:pt x="198" y="82"/>
                      </a:lnTo>
                      <a:lnTo>
                        <a:pt x="142" y="50"/>
                      </a:lnTo>
                      <a:lnTo>
                        <a:pt x="94" y="26"/>
                      </a:lnTo>
                      <a:lnTo>
                        <a:pt x="33" y="3"/>
                      </a:lnTo>
                      <a:lnTo>
                        <a:pt x="2" y="0"/>
                      </a:lnTo>
                      <a:lnTo>
                        <a:pt x="0" y="45"/>
                      </a:lnTo>
                      <a:lnTo>
                        <a:pt x="15" y="62"/>
                      </a:lnTo>
                      <a:lnTo>
                        <a:pt x="74" y="71"/>
                      </a:lnTo>
                      <a:lnTo>
                        <a:pt x="134" y="90"/>
                      </a:lnTo>
                      <a:lnTo>
                        <a:pt x="177" y="122"/>
                      </a:lnTo>
                      <a:lnTo>
                        <a:pt x="181" y="150"/>
                      </a:lnTo>
                      <a:lnTo>
                        <a:pt x="155" y="20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91">
                  <a:extLst>
                    <a:ext uri="{FF2B5EF4-FFF2-40B4-BE49-F238E27FC236}">
                      <a16:creationId xmlns:a16="http://schemas.microsoft.com/office/drawing/2014/main" id="{6D60DE79-0F22-A561-4192-FD77DFDBB99D}"/>
                    </a:ext>
                  </a:extLst>
                </p:cNvPr>
                <p:cNvSpPr>
                  <a:spLocks/>
                </p:cNvSpPr>
                <p:nvPr/>
              </p:nvSpPr>
              <p:spPr bwMode="auto">
                <a:xfrm>
                  <a:off x="696866" y="1819398"/>
                  <a:ext cx="1261630" cy="1086716"/>
                </a:xfrm>
                <a:custGeom>
                  <a:avLst/>
                  <a:gdLst>
                    <a:gd name="T0" fmla="*/ 2147483646 w 328"/>
                    <a:gd name="T1" fmla="*/ 2147483646 h 282"/>
                    <a:gd name="T2" fmla="*/ 2147483646 w 328"/>
                    <a:gd name="T3" fmla="*/ 2147483646 h 282"/>
                    <a:gd name="T4" fmla="*/ 2147483646 w 328"/>
                    <a:gd name="T5" fmla="*/ 2147483646 h 282"/>
                    <a:gd name="T6" fmla="*/ 2147483646 w 328"/>
                    <a:gd name="T7" fmla="*/ 2147483646 h 282"/>
                    <a:gd name="T8" fmla="*/ 2147483646 w 328"/>
                    <a:gd name="T9" fmla="*/ 0 h 282"/>
                    <a:gd name="T10" fmla="*/ 0 w 328"/>
                    <a:gd name="T11" fmla="*/ 2147483646 h 282"/>
                    <a:gd name="T12" fmla="*/ 2147483646 w 328"/>
                    <a:gd name="T13" fmla="*/ 2147483646 h 282"/>
                    <a:gd name="T14" fmla="*/ 2147483646 w 328"/>
                    <a:gd name="T15" fmla="*/ 2147483646 h 282"/>
                    <a:gd name="T16" fmla="*/ 2147483646 w 328"/>
                    <a:gd name="T17" fmla="*/ 2147483646 h 282"/>
                    <a:gd name="T18" fmla="*/ 2147483646 w 328"/>
                    <a:gd name="T19" fmla="*/ 2147483646 h 282"/>
                    <a:gd name="T20" fmla="*/ 2147483646 w 328"/>
                    <a:gd name="T21" fmla="*/ 2147483646 h 282"/>
                    <a:gd name="T22" fmla="*/ 2147483646 w 328"/>
                    <a:gd name="T23" fmla="*/ 2147483646 h 282"/>
                    <a:gd name="T24" fmla="*/ 2147483646 w 328"/>
                    <a:gd name="T25" fmla="*/ 2147483646 h 2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8" h="282">
                      <a:moveTo>
                        <a:pt x="309" y="215"/>
                      </a:moveTo>
                      <a:lnTo>
                        <a:pt x="250" y="208"/>
                      </a:lnTo>
                      <a:lnTo>
                        <a:pt x="176" y="156"/>
                      </a:lnTo>
                      <a:lnTo>
                        <a:pt x="118" y="86"/>
                      </a:lnTo>
                      <a:lnTo>
                        <a:pt x="72" y="0"/>
                      </a:lnTo>
                      <a:lnTo>
                        <a:pt x="0" y="4"/>
                      </a:lnTo>
                      <a:lnTo>
                        <a:pt x="32" y="66"/>
                      </a:lnTo>
                      <a:lnTo>
                        <a:pt x="122" y="178"/>
                      </a:lnTo>
                      <a:lnTo>
                        <a:pt x="198" y="262"/>
                      </a:lnTo>
                      <a:lnTo>
                        <a:pt x="258" y="282"/>
                      </a:lnTo>
                      <a:lnTo>
                        <a:pt x="328" y="282"/>
                      </a:lnTo>
                      <a:lnTo>
                        <a:pt x="313" y="253"/>
                      </a:lnTo>
                      <a:lnTo>
                        <a:pt x="309" y="215"/>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92">
                  <a:extLst>
                    <a:ext uri="{FF2B5EF4-FFF2-40B4-BE49-F238E27FC236}">
                      <a16:creationId xmlns:a16="http://schemas.microsoft.com/office/drawing/2014/main" id="{8C725722-04CB-E2E3-3F20-E50BE44F201C}"/>
                    </a:ext>
                  </a:extLst>
                </p:cNvPr>
                <p:cNvSpPr>
                  <a:spLocks/>
                </p:cNvSpPr>
                <p:nvPr/>
              </p:nvSpPr>
              <p:spPr bwMode="auto">
                <a:xfrm>
                  <a:off x="1958496" y="2377044"/>
                  <a:ext cx="368877" cy="548120"/>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93">
                  <a:extLst>
                    <a:ext uri="{FF2B5EF4-FFF2-40B4-BE49-F238E27FC236}">
                      <a16:creationId xmlns:a16="http://schemas.microsoft.com/office/drawing/2014/main" id="{A4384209-10C6-18D1-E31D-FAC0505C4603}"/>
                    </a:ext>
                  </a:extLst>
                </p:cNvPr>
                <p:cNvSpPr>
                  <a:spLocks/>
                </p:cNvSpPr>
                <p:nvPr/>
              </p:nvSpPr>
              <p:spPr bwMode="auto">
                <a:xfrm>
                  <a:off x="2355948" y="2078305"/>
                  <a:ext cx="571500" cy="846859"/>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94">
                  <a:extLst>
                    <a:ext uri="{FF2B5EF4-FFF2-40B4-BE49-F238E27FC236}">
                      <a16:creationId xmlns:a16="http://schemas.microsoft.com/office/drawing/2014/main" id="{F94C6D65-D168-80D1-3C4D-DA1C30D7502E}"/>
                    </a:ext>
                  </a:extLst>
                </p:cNvPr>
                <p:cNvSpPr>
                  <a:spLocks/>
                </p:cNvSpPr>
                <p:nvPr/>
              </p:nvSpPr>
              <p:spPr bwMode="auto">
                <a:xfrm>
                  <a:off x="2327373" y="2818657"/>
                  <a:ext cx="133350" cy="981941"/>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95">
                  <a:extLst>
                    <a:ext uri="{FF2B5EF4-FFF2-40B4-BE49-F238E27FC236}">
                      <a16:creationId xmlns:a16="http://schemas.microsoft.com/office/drawing/2014/main" id="{2F2CA504-4CBD-F720-009E-F248AACAEEBA}"/>
                    </a:ext>
                  </a:extLst>
                </p:cNvPr>
                <p:cNvSpPr>
                  <a:spLocks/>
                </p:cNvSpPr>
                <p:nvPr/>
              </p:nvSpPr>
              <p:spPr bwMode="auto">
                <a:xfrm>
                  <a:off x="2272821" y="3655991"/>
                  <a:ext cx="1156854" cy="173182"/>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96">
                  <a:extLst>
                    <a:ext uri="{FF2B5EF4-FFF2-40B4-BE49-F238E27FC236}">
                      <a16:creationId xmlns:a16="http://schemas.microsoft.com/office/drawing/2014/main" id="{66A4419C-5C68-72DB-775C-FEBAA0393815}"/>
                    </a:ext>
                  </a:extLst>
                </p:cNvPr>
                <p:cNvSpPr>
                  <a:spLocks/>
                </p:cNvSpPr>
                <p:nvPr/>
              </p:nvSpPr>
              <p:spPr bwMode="auto">
                <a:xfrm>
                  <a:off x="2063271" y="3041196"/>
                  <a:ext cx="1290204" cy="104775"/>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Freeform 97">
                  <a:extLst>
                    <a:ext uri="{FF2B5EF4-FFF2-40B4-BE49-F238E27FC236}">
                      <a16:creationId xmlns:a16="http://schemas.microsoft.com/office/drawing/2014/main" id="{4042768D-D6BC-11F7-DB73-9F81828CC35A}"/>
                    </a:ext>
                  </a:extLst>
                </p:cNvPr>
                <p:cNvSpPr>
                  <a:spLocks/>
                </p:cNvSpPr>
                <p:nvPr/>
              </p:nvSpPr>
              <p:spPr bwMode="auto">
                <a:xfrm>
                  <a:off x="2272821" y="3281053"/>
                  <a:ext cx="368877" cy="260638"/>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98">
                  <a:extLst>
                    <a:ext uri="{FF2B5EF4-FFF2-40B4-BE49-F238E27FC236}">
                      <a16:creationId xmlns:a16="http://schemas.microsoft.com/office/drawing/2014/main" id="{3D16E839-93F0-98ED-40B3-84AB495CAAED}"/>
                    </a:ext>
                  </a:extLst>
                </p:cNvPr>
                <p:cNvSpPr>
                  <a:spLocks/>
                </p:cNvSpPr>
                <p:nvPr/>
              </p:nvSpPr>
              <p:spPr bwMode="auto">
                <a:xfrm>
                  <a:off x="2101371" y="3185803"/>
                  <a:ext cx="330777" cy="95250"/>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99">
                  <a:extLst>
                    <a:ext uri="{FF2B5EF4-FFF2-40B4-BE49-F238E27FC236}">
                      <a16:creationId xmlns:a16="http://schemas.microsoft.com/office/drawing/2014/main" id="{07AA47F4-221D-DB1C-219D-B7F1C22EBF08}"/>
                    </a:ext>
                  </a:extLst>
                </p:cNvPr>
                <p:cNvSpPr>
                  <a:spLocks/>
                </p:cNvSpPr>
                <p:nvPr/>
              </p:nvSpPr>
              <p:spPr bwMode="auto">
                <a:xfrm>
                  <a:off x="3220125" y="2396094"/>
                  <a:ext cx="38100" cy="317788"/>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Freeform 100">
                  <a:extLst>
                    <a:ext uri="{FF2B5EF4-FFF2-40B4-BE49-F238E27FC236}">
                      <a16:creationId xmlns:a16="http://schemas.microsoft.com/office/drawing/2014/main" id="{46258A09-7BB8-5CA5-555A-719AEF26309E}"/>
                    </a:ext>
                  </a:extLst>
                </p:cNvPr>
                <p:cNvSpPr>
                  <a:spLocks/>
                </p:cNvSpPr>
                <p:nvPr/>
              </p:nvSpPr>
              <p:spPr bwMode="auto">
                <a:xfrm>
                  <a:off x="1891821" y="2521650"/>
                  <a:ext cx="28575" cy="365414"/>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Line 101">
                  <a:extLst>
                    <a:ext uri="{FF2B5EF4-FFF2-40B4-BE49-F238E27FC236}">
                      <a16:creationId xmlns:a16="http://schemas.microsoft.com/office/drawing/2014/main" id="{E8AE8936-EBEE-0E5C-812F-1727255C45FA}"/>
                    </a:ext>
                  </a:extLst>
                </p:cNvPr>
                <p:cNvSpPr>
                  <a:spLocks noChangeShapeType="1"/>
                </p:cNvSpPr>
                <p:nvPr/>
              </p:nvSpPr>
              <p:spPr bwMode="auto">
                <a:xfrm flipH="1">
                  <a:off x="2736948" y="3973780"/>
                  <a:ext cx="228600" cy="116032"/>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Line 102">
                  <a:extLst>
                    <a:ext uri="{FF2B5EF4-FFF2-40B4-BE49-F238E27FC236}">
                      <a16:creationId xmlns:a16="http://schemas.microsoft.com/office/drawing/2014/main" id="{2180256D-8A6E-E5DA-88C1-079F77DB3AE5}"/>
                    </a:ext>
                  </a:extLst>
                </p:cNvPr>
                <p:cNvSpPr>
                  <a:spLocks noChangeShapeType="1"/>
                </p:cNvSpPr>
                <p:nvPr/>
              </p:nvSpPr>
              <p:spPr bwMode="auto">
                <a:xfrm>
                  <a:off x="2460723" y="3992830"/>
                  <a:ext cx="209550" cy="116032"/>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Line 103">
                  <a:extLst>
                    <a:ext uri="{FF2B5EF4-FFF2-40B4-BE49-F238E27FC236}">
                      <a16:creationId xmlns:a16="http://schemas.microsoft.com/office/drawing/2014/main" id="{6103BE73-EDEA-AFA1-EC25-BD3232E951D1}"/>
                    </a:ext>
                  </a:extLst>
                </p:cNvPr>
                <p:cNvSpPr>
                  <a:spLocks noChangeShapeType="1"/>
                </p:cNvSpPr>
                <p:nvPr/>
              </p:nvSpPr>
              <p:spPr bwMode="auto">
                <a:xfrm>
                  <a:off x="2613123" y="3964255"/>
                  <a:ext cx="57150" cy="125557"/>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 name="Freeform 104">
                  <a:extLst>
                    <a:ext uri="{FF2B5EF4-FFF2-40B4-BE49-F238E27FC236}">
                      <a16:creationId xmlns:a16="http://schemas.microsoft.com/office/drawing/2014/main" id="{376A4F32-E5B1-DB75-A2CD-6641406FCF08}"/>
                    </a:ext>
                  </a:extLst>
                </p:cNvPr>
                <p:cNvSpPr>
                  <a:spLocks/>
                </p:cNvSpPr>
                <p:nvPr/>
              </p:nvSpPr>
              <p:spPr bwMode="auto">
                <a:xfrm>
                  <a:off x="3172500" y="4782539"/>
                  <a:ext cx="390525" cy="28575"/>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105">
                  <a:extLst>
                    <a:ext uri="{FF2B5EF4-FFF2-40B4-BE49-F238E27FC236}">
                      <a16:creationId xmlns:a16="http://schemas.microsoft.com/office/drawing/2014/main" id="{11C6A7D3-468B-A3BB-2CEC-1A999CD73DFF}"/>
                    </a:ext>
                  </a:extLst>
                </p:cNvPr>
                <p:cNvSpPr>
                  <a:spLocks/>
                </p:cNvSpPr>
                <p:nvPr/>
              </p:nvSpPr>
              <p:spPr bwMode="auto">
                <a:xfrm>
                  <a:off x="2158521" y="4704607"/>
                  <a:ext cx="254577" cy="106507"/>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106">
                  <a:extLst>
                    <a:ext uri="{FF2B5EF4-FFF2-40B4-BE49-F238E27FC236}">
                      <a16:creationId xmlns:a16="http://schemas.microsoft.com/office/drawing/2014/main" id="{BA9CDCCC-723A-3375-0471-AA2C9E6EB678}"/>
                    </a:ext>
                  </a:extLst>
                </p:cNvPr>
                <p:cNvSpPr>
                  <a:spLocks/>
                </p:cNvSpPr>
                <p:nvPr/>
              </p:nvSpPr>
              <p:spPr bwMode="auto">
                <a:xfrm>
                  <a:off x="2670273" y="3012621"/>
                  <a:ext cx="464127" cy="57150"/>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119">
                  <a:extLst>
                    <a:ext uri="{FF2B5EF4-FFF2-40B4-BE49-F238E27FC236}">
                      <a16:creationId xmlns:a16="http://schemas.microsoft.com/office/drawing/2014/main" id="{C737624F-CB39-A057-95EA-E8324B08875C}"/>
                    </a:ext>
                  </a:extLst>
                </p:cNvPr>
                <p:cNvSpPr>
                  <a:spLocks/>
                </p:cNvSpPr>
                <p:nvPr/>
              </p:nvSpPr>
              <p:spPr bwMode="auto">
                <a:xfrm rot="4099062">
                  <a:off x="731070" y="1256124"/>
                  <a:ext cx="414770" cy="692727"/>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0" name="Freeform 107">
                  <a:extLst>
                    <a:ext uri="{FF2B5EF4-FFF2-40B4-BE49-F238E27FC236}">
                      <a16:creationId xmlns:a16="http://schemas.microsoft.com/office/drawing/2014/main" id="{02E97F34-6CC1-7506-E316-7B32D8260F82}"/>
                    </a:ext>
                  </a:extLst>
                </p:cNvPr>
                <p:cNvSpPr>
                  <a:spLocks/>
                </p:cNvSpPr>
                <p:nvPr/>
              </p:nvSpPr>
              <p:spPr bwMode="auto">
                <a:xfrm>
                  <a:off x="3162975" y="3300103"/>
                  <a:ext cx="635577" cy="721302"/>
                </a:xfrm>
                <a:custGeom>
                  <a:avLst/>
                  <a:gdLst>
                    <a:gd name="T0" fmla="*/ 2147483646 w 166"/>
                    <a:gd name="T1" fmla="*/ 2147483646 h 188"/>
                    <a:gd name="T2" fmla="*/ 2147483646 w 166"/>
                    <a:gd name="T3" fmla="*/ 0 h 188"/>
                    <a:gd name="T4" fmla="*/ 2147483646 w 166"/>
                    <a:gd name="T5" fmla="*/ 2147483646 h 188"/>
                    <a:gd name="T6" fmla="*/ 2147483646 w 166"/>
                    <a:gd name="T7" fmla="*/ 2147483646 h 188"/>
                    <a:gd name="T8" fmla="*/ 2147483646 w 166"/>
                    <a:gd name="T9" fmla="*/ 2147483646 h 188"/>
                    <a:gd name="T10" fmla="*/ 2147483646 w 166"/>
                    <a:gd name="T11" fmla="*/ 2147483646 h 188"/>
                    <a:gd name="T12" fmla="*/ 0 w 166"/>
                    <a:gd name="T13" fmla="*/ 2147483646 h 188"/>
                    <a:gd name="T14" fmla="*/ 2147483646 w 166"/>
                    <a:gd name="T15" fmla="*/ 2147483646 h 188"/>
                    <a:gd name="T16" fmla="*/ 2147483646 w 166"/>
                    <a:gd name="T17" fmla="*/ 2147483646 h 188"/>
                    <a:gd name="T18" fmla="*/ 2147483646 w 166"/>
                    <a:gd name="T19" fmla="*/ 2147483646 h 188"/>
                    <a:gd name="T20" fmla="*/ 2147483646 w 166"/>
                    <a:gd name="T21" fmla="*/ 2147483646 h 188"/>
                    <a:gd name="T22" fmla="*/ 2147483646 w 166"/>
                    <a:gd name="T23" fmla="*/ 2147483646 h 188"/>
                    <a:gd name="T24" fmla="*/ 2147483646 w 166"/>
                    <a:gd name="T25" fmla="*/ 2147483646 h 188"/>
                    <a:gd name="T26" fmla="*/ 2147483646 w 166"/>
                    <a:gd name="T27" fmla="*/ 2147483646 h 188"/>
                    <a:gd name="T28" fmla="*/ 2147483646 w 166"/>
                    <a:gd name="T29" fmla="*/ 2147483646 h 188"/>
                    <a:gd name="T30" fmla="*/ 2147483646 w 166"/>
                    <a:gd name="T31" fmla="*/ 2147483646 h 188"/>
                    <a:gd name="T32" fmla="*/ 2147483646 w 166"/>
                    <a:gd name="T33" fmla="*/ 2147483646 h 188"/>
                    <a:gd name="T34" fmla="*/ 2147483646 w 166"/>
                    <a:gd name="T35" fmla="*/ 2147483646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6" h="188">
                      <a:moveTo>
                        <a:pt x="80" y="4"/>
                      </a:moveTo>
                      <a:lnTo>
                        <a:pt x="62" y="0"/>
                      </a:lnTo>
                      <a:lnTo>
                        <a:pt x="60" y="14"/>
                      </a:lnTo>
                      <a:lnTo>
                        <a:pt x="62" y="36"/>
                      </a:lnTo>
                      <a:lnTo>
                        <a:pt x="60" y="58"/>
                      </a:lnTo>
                      <a:lnTo>
                        <a:pt x="30" y="73"/>
                      </a:lnTo>
                      <a:lnTo>
                        <a:pt x="0" y="94"/>
                      </a:lnTo>
                      <a:lnTo>
                        <a:pt x="2" y="121"/>
                      </a:lnTo>
                      <a:lnTo>
                        <a:pt x="20" y="133"/>
                      </a:lnTo>
                      <a:lnTo>
                        <a:pt x="36" y="156"/>
                      </a:lnTo>
                      <a:lnTo>
                        <a:pt x="47" y="175"/>
                      </a:lnTo>
                      <a:lnTo>
                        <a:pt x="77" y="188"/>
                      </a:lnTo>
                      <a:lnTo>
                        <a:pt x="112" y="178"/>
                      </a:lnTo>
                      <a:lnTo>
                        <a:pt x="147" y="155"/>
                      </a:lnTo>
                      <a:lnTo>
                        <a:pt x="166" y="100"/>
                      </a:lnTo>
                      <a:lnTo>
                        <a:pt x="143" y="45"/>
                      </a:lnTo>
                      <a:lnTo>
                        <a:pt x="116" y="26"/>
                      </a:lnTo>
                      <a:lnTo>
                        <a:pt x="80" y="4"/>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1" name="Freeform 109">
                  <a:extLst>
                    <a:ext uri="{FF2B5EF4-FFF2-40B4-BE49-F238E27FC236}">
                      <a16:creationId xmlns:a16="http://schemas.microsoft.com/office/drawing/2014/main" id="{D8A331ED-587B-EE2C-DDE1-E7110C2CABB2}"/>
                    </a:ext>
                  </a:extLst>
                </p:cNvPr>
                <p:cNvSpPr>
                  <a:spLocks/>
                </p:cNvSpPr>
                <p:nvPr/>
              </p:nvSpPr>
              <p:spPr bwMode="auto">
                <a:xfrm rot="3577719">
                  <a:off x="3296325" y="3610098"/>
                  <a:ext cx="47625"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2" name="Freeform 110">
                  <a:extLst>
                    <a:ext uri="{FF2B5EF4-FFF2-40B4-BE49-F238E27FC236}">
                      <a16:creationId xmlns:a16="http://schemas.microsoft.com/office/drawing/2014/main" id="{9FAB8F7F-6F3C-9304-6C22-70B3041DE51D}"/>
                    </a:ext>
                  </a:extLst>
                </p:cNvPr>
                <p:cNvSpPr>
                  <a:spLocks/>
                </p:cNvSpPr>
                <p:nvPr/>
              </p:nvSpPr>
              <p:spPr bwMode="auto">
                <a:xfrm rot="3577719">
                  <a:off x="3348713" y="3700585"/>
                  <a:ext cx="57150" cy="25717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111">
                  <a:extLst>
                    <a:ext uri="{FF2B5EF4-FFF2-40B4-BE49-F238E27FC236}">
                      <a16:creationId xmlns:a16="http://schemas.microsoft.com/office/drawing/2014/main" id="{A0F58727-8339-3F8D-4FEE-1800DAA08FD2}"/>
                    </a:ext>
                  </a:extLst>
                </p:cNvPr>
                <p:cNvSpPr>
                  <a:spLocks/>
                </p:cNvSpPr>
                <p:nvPr/>
              </p:nvSpPr>
              <p:spPr bwMode="auto">
                <a:xfrm rot="3577719">
                  <a:off x="3434437" y="3788043"/>
                  <a:ext cx="28575" cy="266700"/>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4" name="Freeform 108">
                  <a:extLst>
                    <a:ext uri="{FF2B5EF4-FFF2-40B4-BE49-F238E27FC236}">
                      <a16:creationId xmlns:a16="http://schemas.microsoft.com/office/drawing/2014/main" id="{286FA756-CA1D-7457-7B4B-D4BE900D8C48}"/>
                    </a:ext>
                  </a:extLst>
                </p:cNvPr>
                <p:cNvSpPr>
                  <a:spLocks/>
                </p:cNvSpPr>
                <p:nvPr/>
              </p:nvSpPr>
              <p:spPr bwMode="auto">
                <a:xfrm>
                  <a:off x="3543975" y="3309628"/>
                  <a:ext cx="416502" cy="452870"/>
                </a:xfrm>
                <a:custGeom>
                  <a:avLst/>
                  <a:gdLst>
                    <a:gd name="T0" fmla="*/ 2147483646 w 108"/>
                    <a:gd name="T1" fmla="*/ 0 h 119"/>
                    <a:gd name="T2" fmla="*/ 2147483646 w 108"/>
                    <a:gd name="T3" fmla="*/ 2147483646 h 119"/>
                    <a:gd name="T4" fmla="*/ 2147483646 w 108"/>
                    <a:gd name="T5" fmla="*/ 2147483646 h 119"/>
                    <a:gd name="T6" fmla="*/ 2147483646 w 108"/>
                    <a:gd name="T7" fmla="*/ 2147483646 h 119"/>
                    <a:gd name="T8" fmla="*/ 2147483646 w 108"/>
                    <a:gd name="T9" fmla="*/ 2147483646 h 119"/>
                    <a:gd name="T10" fmla="*/ 2147483646 w 108"/>
                    <a:gd name="T11" fmla="*/ 2147483646 h 119"/>
                    <a:gd name="T12" fmla="*/ 0 w 108"/>
                    <a:gd name="T13" fmla="*/ 2147483646 h 119"/>
                    <a:gd name="T14" fmla="*/ 2147483646 w 108"/>
                    <a:gd name="T15" fmla="*/ 0 h 1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8" h="119">
                      <a:moveTo>
                        <a:pt x="35" y="0"/>
                      </a:moveTo>
                      <a:lnTo>
                        <a:pt x="77" y="32"/>
                      </a:lnTo>
                      <a:lnTo>
                        <a:pt x="108" y="83"/>
                      </a:lnTo>
                      <a:lnTo>
                        <a:pt x="95" y="98"/>
                      </a:lnTo>
                      <a:lnTo>
                        <a:pt x="62" y="119"/>
                      </a:lnTo>
                      <a:lnTo>
                        <a:pt x="42" y="78"/>
                      </a:lnTo>
                      <a:lnTo>
                        <a:pt x="0" y="18"/>
                      </a:lnTo>
                      <a:lnTo>
                        <a:pt x="3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32" name="グループ化 131">
                <a:extLst>
                  <a:ext uri="{FF2B5EF4-FFF2-40B4-BE49-F238E27FC236}">
                    <a16:creationId xmlns:a16="http://schemas.microsoft.com/office/drawing/2014/main" id="{96F20C98-46FC-629F-5077-16A8F07688CD}"/>
                  </a:ext>
                </a:extLst>
              </p:cNvPr>
              <p:cNvGrpSpPr>
                <a:grpSpLocks/>
              </p:cNvGrpSpPr>
              <p:nvPr/>
            </p:nvGrpSpPr>
            <p:grpSpPr bwMode="auto">
              <a:xfrm flipH="1">
                <a:off x="1006610" y="548312"/>
                <a:ext cx="1089164" cy="1524553"/>
                <a:chOff x="1006610" y="548311"/>
                <a:chExt cx="885825" cy="1204916"/>
              </a:xfrm>
            </p:grpSpPr>
            <p:sp>
              <p:nvSpPr>
                <p:cNvPr id="133" name="Freeform 927">
                  <a:extLst>
                    <a:ext uri="{FF2B5EF4-FFF2-40B4-BE49-F238E27FC236}">
                      <a16:creationId xmlns:a16="http://schemas.microsoft.com/office/drawing/2014/main" id="{84526876-9E27-5CA9-588E-FB58215598A5}"/>
                    </a:ext>
                  </a:extLst>
                </p:cNvPr>
                <p:cNvSpPr>
                  <a:spLocks/>
                </p:cNvSpPr>
                <p:nvPr/>
              </p:nvSpPr>
              <p:spPr bwMode="auto">
                <a:xfrm>
                  <a:off x="1006610" y="870584"/>
                  <a:ext cx="779887" cy="882643"/>
                </a:xfrm>
                <a:custGeom>
                  <a:avLst/>
                  <a:gdLst>
                    <a:gd name="T0" fmla="*/ 558861164 w 346"/>
                    <a:gd name="T1" fmla="*/ 161956573 h 367"/>
                    <a:gd name="T2" fmla="*/ 650310804 w 346"/>
                    <a:gd name="T3" fmla="*/ 138820263 h 367"/>
                    <a:gd name="T4" fmla="*/ 1026272688 w 346"/>
                    <a:gd name="T5" fmla="*/ 40488542 h 367"/>
                    <a:gd name="T6" fmla="*/ 1234574645 w 346"/>
                    <a:gd name="T7" fmla="*/ 17352232 h 367"/>
                    <a:gd name="T8" fmla="*/ 1717227776 w 346"/>
                    <a:gd name="T9" fmla="*/ 526355856 h 367"/>
                    <a:gd name="T10" fmla="*/ 1727388847 w 346"/>
                    <a:gd name="T11" fmla="*/ 977518705 h 367"/>
                    <a:gd name="T12" fmla="*/ 1635939207 w 346"/>
                    <a:gd name="T13" fmla="*/ 1422895072 h 367"/>
                    <a:gd name="T14" fmla="*/ 1447957138 w 346"/>
                    <a:gd name="T15" fmla="*/ 1949250927 h 367"/>
                    <a:gd name="T16" fmla="*/ 1199010896 w 346"/>
                    <a:gd name="T17" fmla="*/ 2116991578 h 367"/>
                    <a:gd name="T18" fmla="*/ 975467332 w 346"/>
                    <a:gd name="T19" fmla="*/ 2111207500 h 367"/>
                    <a:gd name="T20" fmla="*/ 726518837 w 346"/>
                    <a:gd name="T21" fmla="*/ 1908762385 h 367"/>
                    <a:gd name="T22" fmla="*/ 584263841 w 346"/>
                    <a:gd name="T23" fmla="*/ 1735240063 h 367"/>
                    <a:gd name="T24" fmla="*/ 426767240 w 346"/>
                    <a:gd name="T25" fmla="*/ 1457599536 h 367"/>
                    <a:gd name="T26" fmla="*/ 370881349 w 346"/>
                    <a:gd name="T27" fmla="*/ 1289861291 h 367"/>
                    <a:gd name="T28" fmla="*/ 284509990 w 346"/>
                    <a:gd name="T29" fmla="*/ 1295645368 h 367"/>
                    <a:gd name="T30" fmla="*/ 167657673 w 346"/>
                    <a:gd name="T31" fmla="*/ 1278293136 h 367"/>
                    <a:gd name="T32" fmla="*/ 60966427 w 346"/>
                    <a:gd name="T33" fmla="*/ 1093200253 h 367"/>
                    <a:gd name="T34" fmla="*/ 0 w 346"/>
                    <a:gd name="T35" fmla="*/ 948598318 h 367"/>
                    <a:gd name="T36" fmla="*/ 10161071 w 346"/>
                    <a:gd name="T37" fmla="*/ 815562132 h 367"/>
                    <a:gd name="T38" fmla="*/ 66046962 w 346"/>
                    <a:gd name="T39" fmla="*/ 717232816 h 367"/>
                    <a:gd name="T40" fmla="*/ 116852317 w 346"/>
                    <a:gd name="T41" fmla="*/ 740369125 h 367"/>
                    <a:gd name="T42" fmla="*/ 71127498 w 346"/>
                    <a:gd name="T43" fmla="*/ 867618829 h 367"/>
                    <a:gd name="T44" fmla="*/ 121932853 w 346"/>
                    <a:gd name="T45" fmla="*/ 1006439092 h 367"/>
                    <a:gd name="T46" fmla="*/ 213382493 w 346"/>
                    <a:gd name="T47" fmla="*/ 1133688795 h 367"/>
                    <a:gd name="T48" fmla="*/ 370881349 w 346"/>
                    <a:gd name="T49" fmla="*/ 1278293136 h 367"/>
                    <a:gd name="T50" fmla="*/ 279429455 w 346"/>
                    <a:gd name="T51" fmla="*/ 1046927634 h 367"/>
                    <a:gd name="T52" fmla="*/ 177818744 w 346"/>
                    <a:gd name="T53" fmla="*/ 838698442 h 367"/>
                    <a:gd name="T54" fmla="*/ 254026777 w 346"/>
                    <a:gd name="T55" fmla="*/ 717232816 h 367"/>
                    <a:gd name="T56" fmla="*/ 497894737 w 346"/>
                    <a:gd name="T57" fmla="*/ 526355856 h 367"/>
                    <a:gd name="T58" fmla="*/ 741760443 w 346"/>
                    <a:gd name="T59" fmla="*/ 341262973 h 367"/>
                    <a:gd name="T60" fmla="*/ 904339835 w 346"/>
                    <a:gd name="T61" fmla="*/ 202445115 h 367"/>
                    <a:gd name="T62" fmla="*/ 1061836437 w 346"/>
                    <a:gd name="T63" fmla="*/ 46272619 h 367"/>
                    <a:gd name="T64" fmla="*/ 1061836437 w 346"/>
                    <a:gd name="T65" fmla="*/ 0 h 367"/>
                    <a:gd name="T66" fmla="*/ 848451690 w 346"/>
                    <a:gd name="T67" fmla="*/ 52056697 h 367"/>
                    <a:gd name="T68" fmla="*/ 665552410 w 346"/>
                    <a:gd name="T69" fmla="*/ 127249703 h 367"/>
                    <a:gd name="T70" fmla="*/ 482653131 w 346"/>
                    <a:gd name="T71" fmla="*/ 237149579 h 367"/>
                    <a:gd name="T72" fmla="*/ 320075993 w 346"/>
                    <a:gd name="T73" fmla="*/ 364399283 h 367"/>
                    <a:gd name="T74" fmla="*/ 177818744 w 346"/>
                    <a:gd name="T75" fmla="*/ 497435469 h 367"/>
                    <a:gd name="T76" fmla="*/ 66046962 w 346"/>
                    <a:gd name="T77" fmla="*/ 676744274 h 367"/>
                    <a:gd name="T78" fmla="*/ 127013389 w 346"/>
                    <a:gd name="T79" fmla="*/ 694096506 h 367"/>
                    <a:gd name="T80" fmla="*/ 101610711 w 346"/>
                    <a:gd name="T81" fmla="*/ 798209900 h 367"/>
                    <a:gd name="T82" fmla="*/ 76208033 w 346"/>
                    <a:gd name="T83" fmla="*/ 913891448 h 367"/>
                    <a:gd name="T84" fmla="*/ 193060351 w 346"/>
                    <a:gd name="T85" fmla="*/ 1064279866 h 367"/>
                    <a:gd name="T86" fmla="*/ 350559207 w 346"/>
                    <a:gd name="T87" fmla="*/ 1249372749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928">
                  <a:extLst>
                    <a:ext uri="{FF2B5EF4-FFF2-40B4-BE49-F238E27FC236}">
                      <a16:creationId xmlns:a16="http://schemas.microsoft.com/office/drawing/2014/main" id="{EF2F712C-646E-921B-4E1E-51BF3CA67DA7}"/>
                    </a:ext>
                  </a:extLst>
                </p:cNvPr>
                <p:cNvSpPr>
                  <a:spLocks/>
                </p:cNvSpPr>
                <p:nvPr/>
              </p:nvSpPr>
              <p:spPr bwMode="auto">
                <a:xfrm>
                  <a:off x="1615192" y="904254"/>
                  <a:ext cx="277243" cy="447334"/>
                </a:xfrm>
                <a:custGeom>
                  <a:avLst/>
                  <a:gdLst>
                    <a:gd name="T0" fmla="*/ 345478588 w 123"/>
                    <a:gd name="T1" fmla="*/ 1075847890 h 186"/>
                    <a:gd name="T2" fmla="*/ 350559122 w 123"/>
                    <a:gd name="T3" fmla="*/ 1029575276 h 186"/>
                    <a:gd name="T4" fmla="*/ 401364466 w 123"/>
                    <a:gd name="T5" fmla="*/ 948598202 h 186"/>
                    <a:gd name="T6" fmla="*/ 452169809 w 123"/>
                    <a:gd name="T7" fmla="*/ 902323183 h 186"/>
                    <a:gd name="T8" fmla="*/ 523297290 w 123"/>
                    <a:gd name="T9" fmla="*/ 844482416 h 186"/>
                    <a:gd name="T10" fmla="*/ 533458358 w 123"/>
                    <a:gd name="T11" fmla="*/ 757721265 h 186"/>
                    <a:gd name="T12" fmla="*/ 563941564 w 123"/>
                    <a:gd name="T13" fmla="*/ 676744191 h 186"/>
                    <a:gd name="T14" fmla="*/ 604585839 w 123"/>
                    <a:gd name="T15" fmla="*/ 613116942 h 186"/>
                    <a:gd name="T16" fmla="*/ 624907976 w 123"/>
                    <a:gd name="T17" fmla="*/ 555276175 h 186"/>
                    <a:gd name="T18" fmla="*/ 624907976 w 123"/>
                    <a:gd name="T19" fmla="*/ 491651331 h 186"/>
                    <a:gd name="T20" fmla="*/ 584263701 w 123"/>
                    <a:gd name="T21" fmla="*/ 428026487 h 186"/>
                    <a:gd name="T22" fmla="*/ 543619427 w 123"/>
                    <a:gd name="T23" fmla="*/ 381751469 h 186"/>
                    <a:gd name="T24" fmla="*/ 457250343 w 123"/>
                    <a:gd name="T25" fmla="*/ 335478855 h 186"/>
                    <a:gd name="T26" fmla="*/ 391203397 w 123"/>
                    <a:gd name="T27" fmla="*/ 294990318 h 186"/>
                    <a:gd name="T28" fmla="*/ 330236985 w 123"/>
                    <a:gd name="T29" fmla="*/ 219797320 h 186"/>
                    <a:gd name="T30" fmla="*/ 289590457 w 123"/>
                    <a:gd name="T31" fmla="*/ 173524707 h 186"/>
                    <a:gd name="T32" fmla="*/ 259107251 w 123"/>
                    <a:gd name="T33" fmla="*/ 104113381 h 186"/>
                    <a:gd name="T34" fmla="*/ 218462976 w 123"/>
                    <a:gd name="T35" fmla="*/ 80977074 h 186"/>
                    <a:gd name="T36" fmla="*/ 182899236 w 123"/>
                    <a:gd name="T37" fmla="*/ 63624844 h 186"/>
                    <a:gd name="T38" fmla="*/ 127013358 w 123"/>
                    <a:gd name="T39" fmla="*/ 28920384 h 186"/>
                    <a:gd name="T40" fmla="*/ 76208015 w 123"/>
                    <a:gd name="T41" fmla="*/ 17352230 h 186"/>
                    <a:gd name="T42" fmla="*/ 0 w 123"/>
                    <a:gd name="T43" fmla="*/ 0 h 186"/>
                    <a:gd name="T44" fmla="*/ 60966412 w 123"/>
                    <a:gd name="T45" fmla="*/ 80977074 h 186"/>
                    <a:gd name="T46" fmla="*/ 96530152 w 123"/>
                    <a:gd name="T47" fmla="*/ 144604323 h 186"/>
                    <a:gd name="T48" fmla="*/ 142254961 w 123"/>
                    <a:gd name="T49" fmla="*/ 231365474 h 186"/>
                    <a:gd name="T50" fmla="*/ 203221373 w 123"/>
                    <a:gd name="T51" fmla="*/ 341262932 h 186"/>
                    <a:gd name="T52" fmla="*/ 269268319 w 123"/>
                    <a:gd name="T53" fmla="*/ 381751469 h 186"/>
                    <a:gd name="T54" fmla="*/ 345478588 w 123"/>
                    <a:gd name="T55" fmla="*/ 439594641 h 186"/>
                    <a:gd name="T56" fmla="*/ 375961794 w 123"/>
                    <a:gd name="T57" fmla="*/ 572628405 h 186"/>
                    <a:gd name="T58" fmla="*/ 375961794 w 123"/>
                    <a:gd name="T59" fmla="*/ 688312345 h 186"/>
                    <a:gd name="T60" fmla="*/ 365800725 w 123"/>
                    <a:gd name="T61" fmla="*/ 827130186 h 186"/>
                    <a:gd name="T62" fmla="*/ 340398054 w 123"/>
                    <a:gd name="T63" fmla="*/ 983302663 h 186"/>
                    <a:gd name="T64" fmla="*/ 345478588 w 123"/>
                    <a:gd name="T65" fmla="*/ 107584789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929">
                  <a:extLst>
                    <a:ext uri="{FF2B5EF4-FFF2-40B4-BE49-F238E27FC236}">
                      <a16:creationId xmlns:a16="http://schemas.microsoft.com/office/drawing/2014/main" id="{B360ABBC-74AE-70EC-61CE-67CB15D6D539}"/>
                    </a:ext>
                  </a:extLst>
                </p:cNvPr>
                <p:cNvSpPr>
                  <a:spLocks/>
                </p:cNvSpPr>
                <p:nvPr/>
              </p:nvSpPr>
              <p:spPr bwMode="auto">
                <a:xfrm>
                  <a:off x="1387537" y="875394"/>
                  <a:ext cx="146510" cy="93796"/>
                </a:xfrm>
                <a:custGeom>
                  <a:avLst/>
                  <a:gdLst>
                    <a:gd name="T0" fmla="*/ 330233540 w 65"/>
                    <a:gd name="T1" fmla="*/ 0 h 39"/>
                    <a:gd name="T2" fmla="*/ 274347864 w 65"/>
                    <a:gd name="T3" fmla="*/ 46272693 h 39"/>
                    <a:gd name="T4" fmla="*/ 218462188 w 65"/>
                    <a:gd name="T5" fmla="*/ 92545387 h 39"/>
                    <a:gd name="T6" fmla="*/ 116851868 w 65"/>
                    <a:gd name="T7" fmla="*/ 150388658 h 39"/>
                    <a:gd name="T8" fmla="*/ 45724644 w 65"/>
                    <a:gd name="T9" fmla="*/ 190877265 h 39"/>
                    <a:gd name="T10" fmla="*/ 0 w 65"/>
                    <a:gd name="T11" fmla="*/ 225581785 h 39"/>
                    <a:gd name="T12" fmla="*/ 50805160 w 65"/>
                    <a:gd name="T13" fmla="*/ 219797698 h 39"/>
                    <a:gd name="T14" fmla="*/ 177818060 w 65"/>
                    <a:gd name="T15" fmla="*/ 144604572 h 39"/>
                    <a:gd name="T16" fmla="*/ 254025800 w 65"/>
                    <a:gd name="T17" fmla="*/ 98329473 h 39"/>
                    <a:gd name="T18" fmla="*/ 330233540 w 65"/>
                    <a:gd name="T19" fmla="*/ 34704520 h 39"/>
                    <a:gd name="T20" fmla="*/ 330233540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930">
                  <a:extLst>
                    <a:ext uri="{FF2B5EF4-FFF2-40B4-BE49-F238E27FC236}">
                      <a16:creationId xmlns:a16="http://schemas.microsoft.com/office/drawing/2014/main" id="{7349209F-38FE-1B0B-38FF-52CFEF40E815}"/>
                    </a:ext>
                  </a:extLst>
                </p:cNvPr>
                <p:cNvSpPr>
                  <a:spLocks/>
                </p:cNvSpPr>
                <p:nvPr/>
              </p:nvSpPr>
              <p:spPr bwMode="auto">
                <a:xfrm>
                  <a:off x="1425855" y="875394"/>
                  <a:ext cx="114954" cy="170757"/>
                </a:xfrm>
                <a:custGeom>
                  <a:avLst/>
                  <a:gdLst>
                    <a:gd name="T0" fmla="*/ 198140124 w 51"/>
                    <a:gd name="T1" fmla="*/ 69409113 h 71"/>
                    <a:gd name="T2" fmla="*/ 167657028 w 51"/>
                    <a:gd name="T3" fmla="*/ 115684260 h 71"/>
                    <a:gd name="T4" fmla="*/ 147334964 w 51"/>
                    <a:gd name="T5" fmla="*/ 173525187 h 71"/>
                    <a:gd name="T6" fmla="*/ 66046708 w 51"/>
                    <a:gd name="T7" fmla="*/ 294991135 h 71"/>
                    <a:gd name="T8" fmla="*/ 0 w 51"/>
                    <a:gd name="T9" fmla="*/ 399107210 h 71"/>
                    <a:gd name="T10" fmla="*/ 10161032 w 51"/>
                    <a:gd name="T11" fmla="*/ 410675395 h 71"/>
                    <a:gd name="T12" fmla="*/ 15241548 w 51"/>
                    <a:gd name="T13" fmla="*/ 399107210 h 71"/>
                    <a:gd name="T14" fmla="*/ 50805160 w 51"/>
                    <a:gd name="T15" fmla="*/ 335482189 h 71"/>
                    <a:gd name="T16" fmla="*/ 106690836 w 51"/>
                    <a:gd name="T17" fmla="*/ 242934300 h 71"/>
                    <a:gd name="T18" fmla="*/ 177818060 w 51"/>
                    <a:gd name="T19" fmla="*/ 156172909 h 71"/>
                    <a:gd name="T20" fmla="*/ 233703736 w 51"/>
                    <a:gd name="T21" fmla="*/ 57840927 h 71"/>
                    <a:gd name="T22" fmla="*/ 259106316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931">
                  <a:extLst>
                    <a:ext uri="{FF2B5EF4-FFF2-40B4-BE49-F238E27FC236}">
                      <a16:creationId xmlns:a16="http://schemas.microsoft.com/office/drawing/2014/main" id="{CD4DCADA-EBBC-97D9-3A50-5822B900EB85}"/>
                    </a:ext>
                  </a:extLst>
                </p:cNvPr>
                <p:cNvSpPr>
                  <a:spLocks/>
                </p:cNvSpPr>
                <p:nvPr/>
              </p:nvSpPr>
              <p:spPr bwMode="auto">
                <a:xfrm>
                  <a:off x="1572366" y="885014"/>
                  <a:ext cx="90160" cy="113036"/>
                </a:xfrm>
                <a:custGeom>
                  <a:avLst/>
                  <a:gdLst>
                    <a:gd name="T0" fmla="*/ 0 w 40"/>
                    <a:gd name="T1" fmla="*/ 0 h 47"/>
                    <a:gd name="T2" fmla="*/ 30483096 w 40"/>
                    <a:gd name="T3" fmla="*/ 80977066 h 47"/>
                    <a:gd name="T4" fmla="*/ 71127224 w 40"/>
                    <a:gd name="T5" fmla="*/ 144604309 h 47"/>
                    <a:gd name="T6" fmla="*/ 71127224 w 40"/>
                    <a:gd name="T7" fmla="*/ 161956538 h 47"/>
                    <a:gd name="T8" fmla="*/ 132093416 w 40"/>
                    <a:gd name="T9" fmla="*/ 196660995 h 47"/>
                    <a:gd name="T10" fmla="*/ 172737544 w 40"/>
                    <a:gd name="T11" fmla="*/ 271853985 h 47"/>
                    <a:gd name="T12" fmla="*/ 203220640 w 40"/>
                    <a:gd name="T13" fmla="*/ 271853985 h 47"/>
                    <a:gd name="T14" fmla="*/ 162576512 w 40"/>
                    <a:gd name="T15" fmla="*/ 231365452 h 47"/>
                    <a:gd name="T16" fmla="*/ 81288256 w 40"/>
                    <a:gd name="T17" fmla="*/ 144604309 h 47"/>
                    <a:gd name="T18" fmla="*/ 45724644 w 40"/>
                    <a:gd name="T19" fmla="*/ 86761143 h 47"/>
                    <a:gd name="T20" fmla="*/ 40644128 w 40"/>
                    <a:gd name="T21" fmla="*/ 46272609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932">
                  <a:extLst>
                    <a:ext uri="{FF2B5EF4-FFF2-40B4-BE49-F238E27FC236}">
                      <a16:creationId xmlns:a16="http://schemas.microsoft.com/office/drawing/2014/main" id="{8AB07776-EB97-FAF2-DEAD-CD9703C71930}"/>
                    </a:ext>
                  </a:extLst>
                </p:cNvPr>
                <p:cNvSpPr>
                  <a:spLocks/>
                </p:cNvSpPr>
                <p:nvPr/>
              </p:nvSpPr>
              <p:spPr bwMode="auto">
                <a:xfrm>
                  <a:off x="1256805" y="1036530"/>
                  <a:ext cx="128478" cy="48100"/>
                </a:xfrm>
                <a:custGeom>
                  <a:avLst/>
                  <a:gdLst>
                    <a:gd name="T0" fmla="*/ 0 w 57"/>
                    <a:gd name="T1" fmla="*/ 63624275 h 20"/>
                    <a:gd name="T2" fmla="*/ 81288256 w 57"/>
                    <a:gd name="T3" fmla="*/ 109896475 h 20"/>
                    <a:gd name="T4" fmla="*/ 127012900 w 57"/>
                    <a:gd name="T5" fmla="*/ 115680500 h 20"/>
                    <a:gd name="T6" fmla="*/ 248945284 w 57"/>
                    <a:gd name="T7" fmla="*/ 115680500 h 20"/>
                    <a:gd name="T8" fmla="*/ 289589412 w 57"/>
                    <a:gd name="T9" fmla="*/ 80976350 h 20"/>
                    <a:gd name="T10" fmla="*/ 248945284 w 57"/>
                    <a:gd name="T11" fmla="*/ 40488175 h 20"/>
                    <a:gd name="T12" fmla="*/ 193059608 w 57"/>
                    <a:gd name="T13" fmla="*/ 23136100 h 20"/>
                    <a:gd name="T14" fmla="*/ 152415480 w 57"/>
                    <a:gd name="T15" fmla="*/ 0 h 20"/>
                    <a:gd name="T16" fmla="*/ 106690836 w 57"/>
                    <a:gd name="T17" fmla="*/ 5784025 h 20"/>
                    <a:gd name="T18" fmla="*/ 45724644 w 57"/>
                    <a:gd name="T19" fmla="*/ 462722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933">
                  <a:extLst>
                    <a:ext uri="{FF2B5EF4-FFF2-40B4-BE49-F238E27FC236}">
                      <a16:creationId xmlns:a16="http://schemas.microsoft.com/office/drawing/2014/main" id="{860FDC00-1D4D-C0AD-8774-4DD890248489}"/>
                    </a:ext>
                  </a:extLst>
                </p:cNvPr>
                <p:cNvSpPr>
                  <a:spLocks/>
                </p:cNvSpPr>
                <p:nvPr/>
              </p:nvSpPr>
              <p:spPr bwMode="auto">
                <a:xfrm>
                  <a:off x="1552080" y="1000455"/>
                  <a:ext cx="146510" cy="48100"/>
                </a:xfrm>
                <a:custGeom>
                  <a:avLst/>
                  <a:gdLst>
                    <a:gd name="T0" fmla="*/ 0 w 65"/>
                    <a:gd name="T1" fmla="*/ 75192325 h 20"/>
                    <a:gd name="T2" fmla="*/ 20322064 w 65"/>
                    <a:gd name="T3" fmla="*/ 115680500 h 20"/>
                    <a:gd name="T4" fmla="*/ 66046708 w 65"/>
                    <a:gd name="T5" fmla="*/ 115680500 h 20"/>
                    <a:gd name="T6" fmla="*/ 106690836 w 65"/>
                    <a:gd name="T7" fmla="*/ 92544400 h 20"/>
                    <a:gd name="T8" fmla="*/ 187979092 w 65"/>
                    <a:gd name="T9" fmla="*/ 98328425 h 20"/>
                    <a:gd name="T10" fmla="*/ 264186832 w 65"/>
                    <a:gd name="T11" fmla="*/ 98328425 h 20"/>
                    <a:gd name="T12" fmla="*/ 330233540 w 65"/>
                    <a:gd name="T13" fmla="*/ 98328425 h 20"/>
                    <a:gd name="T14" fmla="*/ 304830960 w 65"/>
                    <a:gd name="T15" fmla="*/ 46272200 h 20"/>
                    <a:gd name="T16" fmla="*/ 264186832 w 65"/>
                    <a:gd name="T17" fmla="*/ 28920125 h 20"/>
                    <a:gd name="T18" fmla="*/ 223542704 w 65"/>
                    <a:gd name="T19" fmla="*/ 17352075 h 20"/>
                    <a:gd name="T20" fmla="*/ 167657028 w 65"/>
                    <a:gd name="T21" fmla="*/ 23136100 h 20"/>
                    <a:gd name="T22" fmla="*/ 121932384 w 65"/>
                    <a:gd name="T23" fmla="*/ 0 h 20"/>
                    <a:gd name="T24" fmla="*/ 20322064 w 65"/>
                    <a:gd name="T25" fmla="*/ 28920125 h 20"/>
                    <a:gd name="T26" fmla="*/ 0 w 65"/>
                    <a:gd name="T27" fmla="*/ 7519232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934">
                  <a:extLst>
                    <a:ext uri="{FF2B5EF4-FFF2-40B4-BE49-F238E27FC236}">
                      <a16:creationId xmlns:a16="http://schemas.microsoft.com/office/drawing/2014/main" id="{C162331F-40AD-0208-DD5B-498E10FC3411}"/>
                    </a:ext>
                  </a:extLst>
                </p:cNvPr>
                <p:cNvSpPr>
                  <a:spLocks/>
                </p:cNvSpPr>
                <p:nvPr/>
              </p:nvSpPr>
              <p:spPr bwMode="auto">
                <a:xfrm>
                  <a:off x="1117056" y="1168807"/>
                  <a:ext cx="92414" cy="52910"/>
                </a:xfrm>
                <a:custGeom>
                  <a:avLst/>
                  <a:gdLst>
                    <a:gd name="T0" fmla="*/ 20322064 w 41"/>
                    <a:gd name="T1" fmla="*/ 57840250 h 22"/>
                    <a:gd name="T2" fmla="*/ 55885676 w 41"/>
                    <a:gd name="T3" fmla="*/ 92544400 h 22"/>
                    <a:gd name="T4" fmla="*/ 116851868 w 41"/>
                    <a:gd name="T5" fmla="*/ 115680500 h 22"/>
                    <a:gd name="T6" fmla="*/ 182898576 w 41"/>
                    <a:gd name="T7" fmla="*/ 127248550 h 22"/>
                    <a:gd name="T8" fmla="*/ 208301156 w 41"/>
                    <a:gd name="T9" fmla="*/ 52056225 h 22"/>
                    <a:gd name="T10" fmla="*/ 147334964 w 41"/>
                    <a:gd name="T11" fmla="*/ 28920125 h 22"/>
                    <a:gd name="T12" fmla="*/ 101610320 w 41"/>
                    <a:gd name="T13" fmla="*/ 34704150 h 22"/>
                    <a:gd name="T14" fmla="*/ 71127224 w 41"/>
                    <a:gd name="T15" fmla="*/ 11568050 h 22"/>
                    <a:gd name="T16" fmla="*/ 40644128 w 41"/>
                    <a:gd name="T17" fmla="*/ 0 h 22"/>
                    <a:gd name="T18" fmla="*/ 0 w 41"/>
                    <a:gd name="T19" fmla="*/ 11568050 h 22"/>
                    <a:gd name="T20" fmla="*/ 20322064 w 41"/>
                    <a:gd name="T21" fmla="*/ 5784025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935">
                  <a:extLst>
                    <a:ext uri="{FF2B5EF4-FFF2-40B4-BE49-F238E27FC236}">
                      <a16:creationId xmlns:a16="http://schemas.microsoft.com/office/drawing/2014/main" id="{999F39A9-0877-0420-9FB1-AA87639A0830}"/>
                    </a:ext>
                  </a:extLst>
                </p:cNvPr>
                <p:cNvSpPr>
                  <a:spLocks/>
                </p:cNvSpPr>
                <p:nvPr/>
              </p:nvSpPr>
              <p:spPr bwMode="auto">
                <a:xfrm>
                  <a:off x="1202709" y="1127921"/>
                  <a:ext cx="220893" cy="153921"/>
                </a:xfrm>
                <a:custGeom>
                  <a:avLst/>
                  <a:gdLst>
                    <a:gd name="T0" fmla="*/ 0 w 98"/>
                    <a:gd name="T1" fmla="*/ 208228658 h 64"/>
                    <a:gd name="T2" fmla="*/ 15241617 w 98"/>
                    <a:gd name="T3" fmla="*/ 260285221 h 64"/>
                    <a:gd name="T4" fmla="*/ 35563773 w 98"/>
                    <a:gd name="T5" fmla="*/ 341262097 h 64"/>
                    <a:gd name="T6" fmla="*/ 101610780 w 98"/>
                    <a:gd name="T7" fmla="*/ 370182410 h 64"/>
                    <a:gd name="T8" fmla="*/ 187979943 w 98"/>
                    <a:gd name="T9" fmla="*/ 364398347 h 64"/>
                    <a:gd name="T10" fmla="*/ 340398367 w 98"/>
                    <a:gd name="T11" fmla="*/ 352830222 h 64"/>
                    <a:gd name="T12" fmla="*/ 431848069 w 98"/>
                    <a:gd name="T13" fmla="*/ 306557722 h 64"/>
                    <a:gd name="T14" fmla="*/ 477572920 w 98"/>
                    <a:gd name="T15" fmla="*/ 283421471 h 64"/>
                    <a:gd name="T16" fmla="*/ 492814537 w 98"/>
                    <a:gd name="T17" fmla="*/ 202444595 h 64"/>
                    <a:gd name="T18" fmla="*/ 497895076 w 98"/>
                    <a:gd name="T19" fmla="*/ 161953752 h 64"/>
                    <a:gd name="T20" fmla="*/ 477572920 w 98"/>
                    <a:gd name="T21" fmla="*/ 75192814 h 64"/>
                    <a:gd name="T22" fmla="*/ 452170225 w 98"/>
                    <a:gd name="T23" fmla="*/ 23136250 h 64"/>
                    <a:gd name="T24" fmla="*/ 391203757 w 98"/>
                    <a:gd name="T25" fmla="*/ 5784063 h 64"/>
                    <a:gd name="T26" fmla="*/ 340398367 w 98"/>
                    <a:gd name="T27" fmla="*/ 11568125 h 64"/>
                    <a:gd name="T28" fmla="*/ 304834594 w 98"/>
                    <a:gd name="T29" fmla="*/ 0 h 64"/>
                    <a:gd name="T30" fmla="*/ 238785333 w 98"/>
                    <a:gd name="T31" fmla="*/ 17352188 h 64"/>
                    <a:gd name="T32" fmla="*/ 157496709 w 98"/>
                    <a:gd name="T33" fmla="*/ 34704375 h 64"/>
                    <a:gd name="T34" fmla="*/ 106691319 w 98"/>
                    <a:gd name="T35" fmla="*/ 46272501 h 64"/>
                    <a:gd name="T36" fmla="*/ 86369163 w 98"/>
                    <a:gd name="T37" fmla="*/ 34704375 h 64"/>
                    <a:gd name="T38" fmla="*/ 35563773 w 98"/>
                    <a:gd name="T39" fmla="*/ 69408751 h 64"/>
                    <a:gd name="T40" fmla="*/ 20322156 w 98"/>
                    <a:gd name="T41" fmla="*/ 80976876 h 64"/>
                    <a:gd name="T42" fmla="*/ 20322156 w 98"/>
                    <a:gd name="T43" fmla="*/ 121465314 h 64"/>
                    <a:gd name="T44" fmla="*/ 10161078 w 98"/>
                    <a:gd name="T45" fmla="*/ 173521877 h 64"/>
                    <a:gd name="T46" fmla="*/ 0 w 98"/>
                    <a:gd name="T47" fmla="*/ 208228658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Freeform 936">
                  <a:extLst>
                    <a:ext uri="{FF2B5EF4-FFF2-40B4-BE49-F238E27FC236}">
                      <a16:creationId xmlns:a16="http://schemas.microsoft.com/office/drawing/2014/main" id="{AE0A2CB0-6F49-3364-CCDF-A59622BA91AD}"/>
                    </a:ext>
                  </a:extLst>
                </p:cNvPr>
                <p:cNvSpPr>
                  <a:spLocks/>
                </p:cNvSpPr>
                <p:nvPr/>
              </p:nvSpPr>
              <p:spPr bwMode="auto">
                <a:xfrm>
                  <a:off x="1421347" y="1149566"/>
                  <a:ext cx="105938" cy="45695"/>
                </a:xfrm>
                <a:custGeom>
                  <a:avLst/>
                  <a:gdLst>
                    <a:gd name="T0" fmla="*/ 0 w 47"/>
                    <a:gd name="T1" fmla="*/ 109896475 h 19"/>
                    <a:gd name="T2" fmla="*/ 45724644 w 47"/>
                    <a:gd name="T3" fmla="*/ 92544400 h 19"/>
                    <a:gd name="T4" fmla="*/ 86368772 w 47"/>
                    <a:gd name="T5" fmla="*/ 80976350 h 19"/>
                    <a:gd name="T6" fmla="*/ 132093416 w 47"/>
                    <a:gd name="T7" fmla="*/ 63624275 h 19"/>
                    <a:gd name="T8" fmla="*/ 182898576 w 47"/>
                    <a:gd name="T9" fmla="*/ 63624275 h 19"/>
                    <a:gd name="T10" fmla="*/ 238784252 w 47"/>
                    <a:gd name="T11" fmla="*/ 69408300 h 19"/>
                    <a:gd name="T12" fmla="*/ 233703736 w 47"/>
                    <a:gd name="T13" fmla="*/ 28920125 h 19"/>
                    <a:gd name="T14" fmla="*/ 167657028 w 47"/>
                    <a:gd name="T15" fmla="*/ 0 h 19"/>
                    <a:gd name="T16" fmla="*/ 86368772 w 47"/>
                    <a:gd name="T17" fmla="*/ 17352075 h 19"/>
                    <a:gd name="T18" fmla="*/ 35563612 w 47"/>
                    <a:gd name="T19" fmla="*/ 34704150 h 19"/>
                    <a:gd name="T20" fmla="*/ 5080516 w 47"/>
                    <a:gd name="T21" fmla="*/ 57840250 h 19"/>
                    <a:gd name="T22" fmla="*/ 0 w 47"/>
                    <a:gd name="T23" fmla="*/ 10989647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937">
                  <a:extLst>
                    <a:ext uri="{FF2B5EF4-FFF2-40B4-BE49-F238E27FC236}">
                      <a16:creationId xmlns:a16="http://schemas.microsoft.com/office/drawing/2014/main" id="{2A69B53A-9E5B-5F05-7F9C-03F31096270D}"/>
                    </a:ext>
                  </a:extLst>
                </p:cNvPr>
                <p:cNvSpPr>
                  <a:spLocks/>
                </p:cNvSpPr>
                <p:nvPr/>
              </p:nvSpPr>
              <p:spPr bwMode="auto">
                <a:xfrm>
                  <a:off x="1527286" y="1089441"/>
                  <a:ext cx="225401" cy="153921"/>
                </a:xfrm>
                <a:custGeom>
                  <a:avLst/>
                  <a:gdLst>
                    <a:gd name="T0" fmla="*/ 0 w 100"/>
                    <a:gd name="T1" fmla="*/ 115681252 h 64"/>
                    <a:gd name="T2" fmla="*/ 10161077 w 100"/>
                    <a:gd name="T3" fmla="*/ 185092408 h 64"/>
                    <a:gd name="T4" fmla="*/ 0 w 100"/>
                    <a:gd name="T5" fmla="*/ 231364908 h 64"/>
                    <a:gd name="T6" fmla="*/ 15241616 w 100"/>
                    <a:gd name="T7" fmla="*/ 294989597 h 64"/>
                    <a:gd name="T8" fmla="*/ 30483231 w 100"/>
                    <a:gd name="T9" fmla="*/ 335478035 h 64"/>
                    <a:gd name="T10" fmla="*/ 50805385 w 100"/>
                    <a:gd name="T11" fmla="*/ 370182410 h 64"/>
                    <a:gd name="T12" fmla="*/ 157496695 w 100"/>
                    <a:gd name="T13" fmla="*/ 364398347 h 64"/>
                    <a:gd name="T14" fmla="*/ 213382619 w 100"/>
                    <a:gd name="T15" fmla="*/ 352830222 h 64"/>
                    <a:gd name="T16" fmla="*/ 264190258 w 100"/>
                    <a:gd name="T17" fmla="*/ 352830222 h 64"/>
                    <a:gd name="T18" fmla="*/ 330237259 w 100"/>
                    <a:gd name="T19" fmla="*/ 347046160 h 64"/>
                    <a:gd name="T20" fmla="*/ 386123183 w 100"/>
                    <a:gd name="T21" fmla="*/ 335478035 h 64"/>
                    <a:gd name="T22" fmla="*/ 436928568 w 100"/>
                    <a:gd name="T23" fmla="*/ 312341784 h 64"/>
                    <a:gd name="T24" fmla="*/ 487733954 w 100"/>
                    <a:gd name="T25" fmla="*/ 283421471 h 64"/>
                    <a:gd name="T26" fmla="*/ 508056108 w 100"/>
                    <a:gd name="T27" fmla="*/ 196660533 h 64"/>
                    <a:gd name="T28" fmla="*/ 508056108 w 100"/>
                    <a:gd name="T29" fmla="*/ 150385627 h 64"/>
                    <a:gd name="T30" fmla="*/ 487733954 w 100"/>
                    <a:gd name="T31" fmla="*/ 109897189 h 64"/>
                    <a:gd name="T32" fmla="*/ 467411800 w 100"/>
                    <a:gd name="T33" fmla="*/ 40488438 h 64"/>
                    <a:gd name="T34" fmla="*/ 401364799 w 100"/>
                    <a:gd name="T35" fmla="*/ 0 h 64"/>
                    <a:gd name="T36" fmla="*/ 350559413 w 100"/>
                    <a:gd name="T37" fmla="*/ 5784063 h 64"/>
                    <a:gd name="T38" fmla="*/ 304834566 w 100"/>
                    <a:gd name="T39" fmla="*/ 17352188 h 64"/>
                    <a:gd name="T40" fmla="*/ 259109720 w 100"/>
                    <a:gd name="T41" fmla="*/ 28920313 h 64"/>
                    <a:gd name="T42" fmla="*/ 193060465 w 100"/>
                    <a:gd name="T43" fmla="*/ 40488438 h 64"/>
                    <a:gd name="T44" fmla="*/ 132094002 w 100"/>
                    <a:gd name="T45" fmla="*/ 40488438 h 64"/>
                    <a:gd name="T46" fmla="*/ 50805385 w 100"/>
                    <a:gd name="T47" fmla="*/ 57840626 h 64"/>
                    <a:gd name="T48" fmla="*/ 10161077 w 100"/>
                    <a:gd name="T49" fmla="*/ 69408751 h 64"/>
                    <a:gd name="T50" fmla="*/ 0 w 100"/>
                    <a:gd name="T51" fmla="*/ 115681252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938">
                  <a:extLst>
                    <a:ext uri="{FF2B5EF4-FFF2-40B4-BE49-F238E27FC236}">
                      <a16:creationId xmlns:a16="http://schemas.microsoft.com/office/drawing/2014/main" id="{2573A3C6-0CD5-9FA8-BA0E-6A8B266D3CB6}"/>
                    </a:ext>
                  </a:extLst>
                </p:cNvPr>
                <p:cNvSpPr>
                  <a:spLocks/>
                </p:cNvSpPr>
                <p:nvPr/>
              </p:nvSpPr>
              <p:spPr bwMode="auto">
                <a:xfrm>
                  <a:off x="1743670" y="1125516"/>
                  <a:ext cx="42826" cy="26455"/>
                </a:xfrm>
                <a:custGeom>
                  <a:avLst/>
                  <a:gdLst>
                    <a:gd name="T0" fmla="*/ 15241548 w 19"/>
                    <a:gd name="T1" fmla="*/ 63624275 h 11"/>
                    <a:gd name="T2" fmla="*/ 96529804 w 19"/>
                    <a:gd name="T3" fmla="*/ 46272200 h 11"/>
                    <a:gd name="T4" fmla="*/ 91449288 w 19"/>
                    <a:gd name="T5" fmla="*/ 0 h 11"/>
                    <a:gd name="T6" fmla="*/ 0 w 19"/>
                    <a:gd name="T7" fmla="*/ 5784025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939">
                  <a:extLst>
                    <a:ext uri="{FF2B5EF4-FFF2-40B4-BE49-F238E27FC236}">
                      <a16:creationId xmlns:a16="http://schemas.microsoft.com/office/drawing/2014/main" id="{418E24E6-00AF-6BA8-1236-ADA56DE35FD6}"/>
                    </a:ext>
                  </a:extLst>
                </p:cNvPr>
                <p:cNvSpPr>
                  <a:spLocks/>
                </p:cNvSpPr>
                <p:nvPr/>
              </p:nvSpPr>
              <p:spPr bwMode="auto">
                <a:xfrm>
                  <a:off x="1374013" y="1483865"/>
                  <a:ext cx="268227" cy="81771"/>
                </a:xfrm>
                <a:custGeom>
                  <a:avLst/>
                  <a:gdLst>
                    <a:gd name="T0" fmla="*/ 0 w 119"/>
                    <a:gd name="T1" fmla="*/ 75193245 h 34"/>
                    <a:gd name="T2" fmla="*/ 86369094 w 119"/>
                    <a:gd name="T3" fmla="*/ 121468415 h 34"/>
                    <a:gd name="T4" fmla="*/ 182899258 w 119"/>
                    <a:gd name="T5" fmla="*/ 179309373 h 34"/>
                    <a:gd name="T6" fmla="*/ 325156490 w 119"/>
                    <a:gd name="T7" fmla="*/ 196661660 h 34"/>
                    <a:gd name="T8" fmla="*/ 431847724 w 119"/>
                    <a:gd name="T9" fmla="*/ 173525277 h 34"/>
                    <a:gd name="T10" fmla="*/ 538538958 w 119"/>
                    <a:gd name="T11" fmla="*/ 98332033 h 34"/>
                    <a:gd name="T12" fmla="*/ 594424842 w 119"/>
                    <a:gd name="T13" fmla="*/ 40488670 h 34"/>
                    <a:gd name="T14" fmla="*/ 579183237 w 119"/>
                    <a:gd name="T15" fmla="*/ 0 h 34"/>
                    <a:gd name="T16" fmla="*/ 508055748 w 119"/>
                    <a:gd name="T17" fmla="*/ 23136383 h 34"/>
                    <a:gd name="T18" fmla="*/ 452169864 w 119"/>
                    <a:gd name="T19" fmla="*/ 52056862 h 34"/>
                    <a:gd name="T20" fmla="*/ 381042375 w 119"/>
                    <a:gd name="T21" fmla="*/ 75193245 h 34"/>
                    <a:gd name="T22" fmla="*/ 279429422 w 119"/>
                    <a:gd name="T23" fmla="*/ 92545532 h 34"/>
                    <a:gd name="T24" fmla="*/ 208301933 w 119"/>
                    <a:gd name="T25" fmla="*/ 92545532 h 34"/>
                    <a:gd name="T26" fmla="*/ 137174443 w 119"/>
                    <a:gd name="T27" fmla="*/ 92545532 h 34"/>
                    <a:gd name="T28" fmla="*/ 66046954 w 119"/>
                    <a:gd name="T29" fmla="*/ 75193245 h 34"/>
                    <a:gd name="T30" fmla="*/ 0 w 119"/>
                    <a:gd name="T31" fmla="*/ 75193245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940">
                  <a:extLst>
                    <a:ext uri="{FF2B5EF4-FFF2-40B4-BE49-F238E27FC236}">
                      <a16:creationId xmlns:a16="http://schemas.microsoft.com/office/drawing/2014/main" id="{2616371D-061E-FD91-3581-3F56BF7639B4}"/>
                    </a:ext>
                  </a:extLst>
                </p:cNvPr>
                <p:cNvSpPr>
                  <a:spLocks/>
                </p:cNvSpPr>
                <p:nvPr/>
              </p:nvSpPr>
              <p:spPr bwMode="auto">
                <a:xfrm>
                  <a:off x="1383029" y="1459814"/>
                  <a:ext cx="245687" cy="52910"/>
                </a:xfrm>
                <a:custGeom>
                  <a:avLst/>
                  <a:gdLst>
                    <a:gd name="T0" fmla="*/ 0 w 109"/>
                    <a:gd name="T1" fmla="*/ 115680500 h 22"/>
                    <a:gd name="T2" fmla="*/ 55885903 w 109"/>
                    <a:gd name="T3" fmla="*/ 80976350 h 22"/>
                    <a:gd name="T4" fmla="*/ 121932880 w 109"/>
                    <a:gd name="T5" fmla="*/ 57840250 h 22"/>
                    <a:gd name="T6" fmla="*/ 208302004 w 109"/>
                    <a:gd name="T7" fmla="*/ 17352075 h 22"/>
                    <a:gd name="T8" fmla="*/ 284512308 w 109"/>
                    <a:gd name="T9" fmla="*/ 17352075 h 22"/>
                    <a:gd name="T10" fmla="*/ 330237138 w 109"/>
                    <a:gd name="T11" fmla="*/ 0 h 22"/>
                    <a:gd name="T12" fmla="*/ 406445188 w 109"/>
                    <a:gd name="T13" fmla="*/ 11568050 h 22"/>
                    <a:gd name="T14" fmla="*/ 523297532 w 109"/>
                    <a:gd name="T15" fmla="*/ 46272200 h 22"/>
                    <a:gd name="T16" fmla="*/ 553780752 w 109"/>
                    <a:gd name="T17" fmla="*/ 52056225 h 22"/>
                    <a:gd name="T18" fmla="*/ 523297532 w 109"/>
                    <a:gd name="T19" fmla="*/ 75192325 h 22"/>
                    <a:gd name="T20" fmla="*/ 442008945 w 109"/>
                    <a:gd name="T21" fmla="*/ 52056225 h 22"/>
                    <a:gd name="T22" fmla="*/ 391203578 w 109"/>
                    <a:gd name="T23" fmla="*/ 52056225 h 22"/>
                    <a:gd name="T24" fmla="*/ 314995528 w 109"/>
                    <a:gd name="T25" fmla="*/ 57840250 h 22"/>
                    <a:gd name="T26" fmla="*/ 269268444 w 109"/>
                    <a:gd name="T27" fmla="*/ 63624275 h 22"/>
                    <a:gd name="T28" fmla="*/ 208302004 w 109"/>
                    <a:gd name="T29" fmla="*/ 63624275 h 22"/>
                    <a:gd name="T30" fmla="*/ 147335564 w 109"/>
                    <a:gd name="T31" fmla="*/ 80976350 h 22"/>
                    <a:gd name="T32" fmla="*/ 81288587 w 109"/>
                    <a:gd name="T33" fmla="*/ 92544400 h 22"/>
                    <a:gd name="T34" fmla="*/ 30483220 w 109"/>
                    <a:gd name="T35" fmla="*/ 127248550 h 22"/>
                    <a:gd name="T36" fmla="*/ 0 w 109"/>
                    <a:gd name="T37" fmla="*/ 11568050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941">
                  <a:extLst>
                    <a:ext uri="{FF2B5EF4-FFF2-40B4-BE49-F238E27FC236}">
                      <a16:creationId xmlns:a16="http://schemas.microsoft.com/office/drawing/2014/main" id="{7166485C-1C8F-7EB2-EB44-07CE50DB09F6}"/>
                    </a:ext>
                  </a:extLst>
                </p:cNvPr>
                <p:cNvSpPr>
                  <a:spLocks/>
                </p:cNvSpPr>
                <p:nvPr/>
              </p:nvSpPr>
              <p:spPr bwMode="auto">
                <a:xfrm>
                  <a:off x="1383029" y="1479054"/>
                  <a:ext cx="211877" cy="43290"/>
                </a:xfrm>
                <a:custGeom>
                  <a:avLst/>
                  <a:gdLst>
                    <a:gd name="T0" fmla="*/ 0 w 94"/>
                    <a:gd name="T1" fmla="*/ 69408300 h 18"/>
                    <a:gd name="T2" fmla="*/ 60966480 w 94"/>
                    <a:gd name="T3" fmla="*/ 75192325 h 18"/>
                    <a:gd name="T4" fmla="*/ 157496739 w 94"/>
                    <a:gd name="T5" fmla="*/ 98328425 h 18"/>
                    <a:gd name="T6" fmla="*/ 294673573 w 94"/>
                    <a:gd name="T7" fmla="*/ 92544400 h 18"/>
                    <a:gd name="T8" fmla="*/ 396284372 w 94"/>
                    <a:gd name="T9" fmla="*/ 57840250 h 18"/>
                    <a:gd name="T10" fmla="*/ 477573012 w 94"/>
                    <a:gd name="T11" fmla="*/ 46272200 h 18"/>
                    <a:gd name="T12" fmla="*/ 401364912 w 94"/>
                    <a:gd name="T13" fmla="*/ 23136100 h 18"/>
                    <a:gd name="T14" fmla="*/ 309915193 w 94"/>
                    <a:gd name="T15" fmla="*/ 0 h 18"/>
                    <a:gd name="T16" fmla="*/ 223543759 w 94"/>
                    <a:gd name="T17" fmla="*/ 17352075 h 18"/>
                    <a:gd name="T18" fmla="*/ 142255119 w 94"/>
                    <a:gd name="T19" fmla="*/ 28920125 h 18"/>
                    <a:gd name="T20" fmla="*/ 96530260 w 94"/>
                    <a:gd name="T21" fmla="*/ 46272200 h 18"/>
                    <a:gd name="T22" fmla="*/ 60966480 w 94"/>
                    <a:gd name="T23" fmla="*/ 57840250 h 18"/>
                    <a:gd name="T24" fmla="*/ 172738359 w 94"/>
                    <a:gd name="T25" fmla="*/ 10411245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942">
                  <a:extLst>
                    <a:ext uri="{FF2B5EF4-FFF2-40B4-BE49-F238E27FC236}">
                      <a16:creationId xmlns:a16="http://schemas.microsoft.com/office/drawing/2014/main" id="{B3B0BAE8-68A6-6F63-D2C6-825581CBF868}"/>
                    </a:ext>
                  </a:extLst>
                </p:cNvPr>
                <p:cNvSpPr>
                  <a:spLocks/>
                </p:cNvSpPr>
                <p:nvPr/>
              </p:nvSpPr>
              <p:spPr bwMode="auto">
                <a:xfrm>
                  <a:off x="1396553" y="1240957"/>
                  <a:ext cx="198353" cy="149111"/>
                </a:xfrm>
                <a:custGeom>
                  <a:avLst/>
                  <a:gdLst>
                    <a:gd name="T0" fmla="*/ 101610832 w 88"/>
                    <a:gd name="T1" fmla="*/ 23136255 h 62"/>
                    <a:gd name="T2" fmla="*/ 111771916 w 88"/>
                    <a:gd name="T3" fmla="*/ 109897212 h 62"/>
                    <a:gd name="T4" fmla="*/ 45724875 w 88"/>
                    <a:gd name="T5" fmla="*/ 167737850 h 62"/>
                    <a:gd name="T6" fmla="*/ 5080542 w 88"/>
                    <a:gd name="T7" fmla="*/ 214012765 h 62"/>
                    <a:gd name="T8" fmla="*/ 0 w 88"/>
                    <a:gd name="T9" fmla="*/ 277637467 h 62"/>
                    <a:gd name="T10" fmla="*/ 20322166 w 88"/>
                    <a:gd name="T11" fmla="*/ 341262169 h 62"/>
                    <a:gd name="T12" fmla="*/ 86369207 w 88"/>
                    <a:gd name="T13" fmla="*/ 358614360 h 62"/>
                    <a:gd name="T14" fmla="*/ 111771916 w 88"/>
                    <a:gd name="T15" fmla="*/ 294989658 h 62"/>
                    <a:gd name="T16" fmla="*/ 182899498 w 88"/>
                    <a:gd name="T17" fmla="*/ 300773722 h 62"/>
                    <a:gd name="T18" fmla="*/ 208302206 w 88"/>
                    <a:gd name="T19" fmla="*/ 341262169 h 62"/>
                    <a:gd name="T20" fmla="*/ 259109876 w 88"/>
                    <a:gd name="T21" fmla="*/ 341262169 h 62"/>
                    <a:gd name="T22" fmla="*/ 299754209 w 88"/>
                    <a:gd name="T23" fmla="*/ 306557786 h 62"/>
                    <a:gd name="T24" fmla="*/ 309915292 w 88"/>
                    <a:gd name="T25" fmla="*/ 260285276 h 62"/>
                    <a:gd name="T26" fmla="*/ 370881792 w 88"/>
                    <a:gd name="T27" fmla="*/ 300773722 h 62"/>
                    <a:gd name="T28" fmla="*/ 391203958 w 88"/>
                    <a:gd name="T29" fmla="*/ 335478105 h 62"/>
                    <a:gd name="T30" fmla="*/ 447089916 w 88"/>
                    <a:gd name="T31" fmla="*/ 300773722 h 62"/>
                    <a:gd name="T32" fmla="*/ 447089916 w 88"/>
                    <a:gd name="T33" fmla="*/ 225580893 h 62"/>
                    <a:gd name="T34" fmla="*/ 416606666 w 88"/>
                    <a:gd name="T35" fmla="*/ 185092446 h 62"/>
                    <a:gd name="T36" fmla="*/ 391203958 w 88"/>
                    <a:gd name="T37" fmla="*/ 156169722 h 62"/>
                    <a:gd name="T38" fmla="*/ 355640167 w 88"/>
                    <a:gd name="T39" fmla="*/ 127249403 h 62"/>
                    <a:gd name="T40" fmla="*/ 314995834 w 88"/>
                    <a:gd name="T41" fmla="*/ 92545021 h 62"/>
                    <a:gd name="T42" fmla="*/ 299754209 w 88"/>
                    <a:gd name="T43" fmla="*/ 34704383 h 62"/>
                    <a:gd name="T44" fmla="*/ 29975420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Freeform 943">
                  <a:extLst>
                    <a:ext uri="{FF2B5EF4-FFF2-40B4-BE49-F238E27FC236}">
                      <a16:creationId xmlns:a16="http://schemas.microsoft.com/office/drawing/2014/main" id="{85BDEC56-23F0-F4EF-F2C8-F6762F6A78E9}"/>
                    </a:ext>
                  </a:extLst>
                </p:cNvPr>
                <p:cNvSpPr>
                  <a:spLocks/>
                </p:cNvSpPr>
                <p:nvPr/>
              </p:nvSpPr>
              <p:spPr bwMode="auto">
                <a:xfrm>
                  <a:off x="1766211" y="1173617"/>
                  <a:ext cx="108192" cy="177972"/>
                </a:xfrm>
                <a:custGeom>
                  <a:avLst/>
                  <a:gdLst>
                    <a:gd name="T0" fmla="*/ 15241548 w 48"/>
                    <a:gd name="T1" fmla="*/ 428027470 h 74"/>
                    <a:gd name="T2" fmla="*/ 66046708 w 48"/>
                    <a:gd name="T3" fmla="*/ 381754750 h 74"/>
                    <a:gd name="T4" fmla="*/ 106690836 w 48"/>
                    <a:gd name="T5" fmla="*/ 347050210 h 74"/>
                    <a:gd name="T6" fmla="*/ 147334964 w 48"/>
                    <a:gd name="T7" fmla="*/ 312343265 h 74"/>
                    <a:gd name="T8" fmla="*/ 193059608 w 48"/>
                    <a:gd name="T9" fmla="*/ 266070545 h 74"/>
                    <a:gd name="T10" fmla="*/ 218462188 w 48"/>
                    <a:gd name="T11" fmla="*/ 208229645 h 74"/>
                    <a:gd name="T12" fmla="*/ 223542704 w 48"/>
                    <a:gd name="T13" fmla="*/ 173525105 h 74"/>
                    <a:gd name="T14" fmla="*/ 228623220 w 48"/>
                    <a:gd name="T15" fmla="*/ 104113620 h 74"/>
                    <a:gd name="T16" fmla="*/ 243864768 w 48"/>
                    <a:gd name="T17" fmla="*/ 57840900 h 74"/>
                    <a:gd name="T18" fmla="*/ 233703736 w 48"/>
                    <a:gd name="T19" fmla="*/ 0 h 74"/>
                    <a:gd name="T20" fmla="*/ 208301156 w 48"/>
                    <a:gd name="T21" fmla="*/ 34704540 h 74"/>
                    <a:gd name="T22" fmla="*/ 198140124 w 48"/>
                    <a:gd name="T23" fmla="*/ 121468295 h 74"/>
                    <a:gd name="T24" fmla="*/ 157495996 w 48"/>
                    <a:gd name="T25" fmla="*/ 208229645 h 74"/>
                    <a:gd name="T26" fmla="*/ 106690836 w 48"/>
                    <a:gd name="T27" fmla="*/ 260286455 h 74"/>
                    <a:gd name="T28" fmla="*/ 45724644 w 48"/>
                    <a:gd name="T29" fmla="*/ 318127355 h 74"/>
                    <a:gd name="T30" fmla="*/ 0 w 48"/>
                    <a:gd name="T31" fmla="*/ 381754750 h 74"/>
                    <a:gd name="T32" fmla="*/ 15241548 w 48"/>
                    <a:gd name="T33" fmla="*/ 42802747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944">
                  <a:extLst>
                    <a:ext uri="{FF2B5EF4-FFF2-40B4-BE49-F238E27FC236}">
                      <a16:creationId xmlns:a16="http://schemas.microsoft.com/office/drawing/2014/main" id="{0BF68BA3-DADD-D299-AAD0-8CE72B5D5CF5}"/>
                    </a:ext>
                  </a:extLst>
                </p:cNvPr>
                <p:cNvSpPr>
                  <a:spLocks/>
                </p:cNvSpPr>
                <p:nvPr/>
              </p:nvSpPr>
              <p:spPr bwMode="auto">
                <a:xfrm>
                  <a:off x="1044928" y="548311"/>
                  <a:ext cx="779887" cy="579610"/>
                </a:xfrm>
                <a:custGeom>
                  <a:avLst/>
                  <a:gdLst>
                    <a:gd name="T0" fmla="*/ 5080536 w 346"/>
                    <a:gd name="T1" fmla="*/ 1393974075 h 241"/>
                    <a:gd name="T2" fmla="*/ 30483213 w 346"/>
                    <a:gd name="T3" fmla="*/ 1289860727 h 241"/>
                    <a:gd name="T4" fmla="*/ 0 w 346"/>
                    <a:gd name="T5" fmla="*/ 1226233498 h 241"/>
                    <a:gd name="T6" fmla="*/ 10161071 w 346"/>
                    <a:gd name="T7" fmla="*/ 1122120150 h 241"/>
                    <a:gd name="T8" fmla="*/ 10161071 w 346"/>
                    <a:gd name="T9" fmla="*/ 994870502 h 241"/>
                    <a:gd name="T10" fmla="*/ 35563749 w 346"/>
                    <a:gd name="T11" fmla="*/ 884970674 h 241"/>
                    <a:gd name="T12" fmla="*/ 55885891 w 346"/>
                    <a:gd name="T13" fmla="*/ 757721026 h 241"/>
                    <a:gd name="T14" fmla="*/ 71127498 w 346"/>
                    <a:gd name="T15" fmla="*/ 624684899 h 241"/>
                    <a:gd name="T16" fmla="*/ 116852317 w 346"/>
                    <a:gd name="T17" fmla="*/ 509003401 h 241"/>
                    <a:gd name="T18" fmla="*/ 167657673 w 346"/>
                    <a:gd name="T19" fmla="*/ 358615049 h 241"/>
                    <a:gd name="T20" fmla="*/ 223543564 w 346"/>
                    <a:gd name="T21" fmla="*/ 231365401 h 241"/>
                    <a:gd name="T22" fmla="*/ 340398135 w 346"/>
                    <a:gd name="T23" fmla="*/ 127249648 h 241"/>
                    <a:gd name="T24" fmla="*/ 508055808 w 346"/>
                    <a:gd name="T25" fmla="*/ 69408899 h 241"/>
                    <a:gd name="T26" fmla="*/ 736679908 w 346"/>
                    <a:gd name="T27" fmla="*/ 0 h 241"/>
                    <a:gd name="T28" fmla="*/ 914500906 w 346"/>
                    <a:gd name="T29" fmla="*/ 5784075 h 241"/>
                    <a:gd name="T30" fmla="*/ 1066916972 w 346"/>
                    <a:gd name="T31" fmla="*/ 11568150 h 241"/>
                    <a:gd name="T32" fmla="*/ 1214252503 w 346"/>
                    <a:gd name="T33" fmla="*/ 46272599 h 241"/>
                    <a:gd name="T34" fmla="*/ 1346346427 w 346"/>
                    <a:gd name="T35" fmla="*/ 92545198 h 241"/>
                    <a:gd name="T36" fmla="*/ 1442876602 w 346"/>
                    <a:gd name="T37" fmla="*/ 254501700 h 241"/>
                    <a:gd name="T38" fmla="*/ 1569892245 w 346"/>
                    <a:gd name="T39" fmla="*/ 428026352 h 241"/>
                    <a:gd name="T40" fmla="*/ 1656261349 w 346"/>
                    <a:gd name="T41" fmla="*/ 653605273 h 241"/>
                    <a:gd name="T42" fmla="*/ 1696905634 w 346"/>
                    <a:gd name="T43" fmla="*/ 827129925 h 241"/>
                    <a:gd name="T44" fmla="*/ 1742630453 w 346"/>
                    <a:gd name="T45" fmla="*/ 977518278 h 241"/>
                    <a:gd name="T46" fmla="*/ 1757872060 w 346"/>
                    <a:gd name="T47" fmla="*/ 1023790877 h 241"/>
                    <a:gd name="T48" fmla="*/ 1752791524 w 346"/>
                    <a:gd name="T49" fmla="*/ 1185744974 h 241"/>
                    <a:gd name="T50" fmla="*/ 1712147240 w 346"/>
                    <a:gd name="T51" fmla="*/ 1122120150 h 241"/>
                    <a:gd name="T52" fmla="*/ 1666422420 w 346"/>
                    <a:gd name="T53" fmla="*/ 1035359027 h 241"/>
                    <a:gd name="T54" fmla="*/ 1595294923 w 346"/>
                    <a:gd name="T55" fmla="*/ 925459198 h 241"/>
                    <a:gd name="T56" fmla="*/ 1493684212 w 346"/>
                    <a:gd name="T57" fmla="*/ 821345850 h 241"/>
                    <a:gd name="T58" fmla="*/ 1331104820 w 346"/>
                    <a:gd name="T59" fmla="*/ 734584727 h 241"/>
                    <a:gd name="T60" fmla="*/ 1173608219 w 346"/>
                    <a:gd name="T61" fmla="*/ 659389348 h 241"/>
                    <a:gd name="T62" fmla="*/ 980547868 w 346"/>
                    <a:gd name="T63" fmla="*/ 636253049 h 241"/>
                    <a:gd name="T64" fmla="*/ 853532225 w 346"/>
                    <a:gd name="T65" fmla="*/ 647821198 h 241"/>
                    <a:gd name="T66" fmla="*/ 711277230 w 346"/>
                    <a:gd name="T67" fmla="*/ 682525648 h 241"/>
                    <a:gd name="T68" fmla="*/ 563941699 w 346"/>
                    <a:gd name="T69" fmla="*/ 763505101 h 241"/>
                    <a:gd name="T70" fmla="*/ 416606169 w 346"/>
                    <a:gd name="T71" fmla="*/ 850266225 h 241"/>
                    <a:gd name="T72" fmla="*/ 259107313 w 346"/>
                    <a:gd name="T73" fmla="*/ 977518278 h 241"/>
                    <a:gd name="T74" fmla="*/ 116852317 w 346"/>
                    <a:gd name="T75" fmla="*/ 1110552000 h 241"/>
                    <a:gd name="T76" fmla="*/ 66046962 w 346"/>
                    <a:gd name="T77" fmla="*/ 1214665348 h 241"/>
                    <a:gd name="T78" fmla="*/ 66046962 w 346"/>
                    <a:gd name="T79" fmla="*/ 1336133326 h 241"/>
                    <a:gd name="T80" fmla="*/ 5080536 w 346"/>
                    <a:gd name="T81" fmla="*/ 1393974075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945">
                  <a:extLst>
                    <a:ext uri="{FF2B5EF4-FFF2-40B4-BE49-F238E27FC236}">
                      <a16:creationId xmlns:a16="http://schemas.microsoft.com/office/drawing/2014/main" id="{B601775A-D5D6-A167-F0AB-94C6B079F832}"/>
                    </a:ext>
                  </a:extLst>
                </p:cNvPr>
                <p:cNvSpPr>
                  <a:spLocks/>
                </p:cNvSpPr>
                <p:nvPr/>
              </p:nvSpPr>
              <p:spPr bwMode="auto">
                <a:xfrm>
                  <a:off x="1078738" y="1053366"/>
                  <a:ext cx="2254" cy="7215"/>
                </a:xfrm>
                <a:custGeom>
                  <a:avLst/>
                  <a:gdLst>
                    <a:gd name="T0" fmla="*/ 0 w 1"/>
                    <a:gd name="T1" fmla="*/ 0 h 3"/>
                    <a:gd name="T2" fmla="*/ 5080516 w 1"/>
                    <a:gd name="T3" fmla="*/ 17352075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Freeform 946">
                  <a:extLst>
                    <a:ext uri="{FF2B5EF4-FFF2-40B4-BE49-F238E27FC236}">
                      <a16:creationId xmlns:a16="http://schemas.microsoft.com/office/drawing/2014/main" id="{3D4B8A25-2B9A-F4BB-10B2-7C5B92216AD0}"/>
                    </a:ext>
                  </a:extLst>
                </p:cNvPr>
                <p:cNvSpPr>
                  <a:spLocks/>
                </p:cNvSpPr>
                <p:nvPr/>
              </p:nvSpPr>
              <p:spPr bwMode="auto">
                <a:xfrm>
                  <a:off x="1062960" y="812863"/>
                  <a:ext cx="761855" cy="286198"/>
                </a:xfrm>
                <a:custGeom>
                  <a:avLst/>
                  <a:gdLst>
                    <a:gd name="T0" fmla="*/ 0 w 338"/>
                    <a:gd name="T1" fmla="*/ 688313405 h 119"/>
                    <a:gd name="T2" fmla="*/ 187979832 w 338"/>
                    <a:gd name="T3" fmla="*/ 532140688 h 119"/>
                    <a:gd name="T4" fmla="*/ 365800846 w 338"/>
                    <a:gd name="T5" fmla="*/ 393322633 h 119"/>
                    <a:gd name="T6" fmla="*/ 640149791 w 338"/>
                    <a:gd name="T7" fmla="*/ 214013573 h 119"/>
                    <a:gd name="T8" fmla="*/ 797646407 w 338"/>
                    <a:gd name="T9" fmla="*/ 161956803 h 119"/>
                    <a:gd name="T10" fmla="*/ 970386885 w 338"/>
                    <a:gd name="T11" fmla="*/ 138820460 h 119"/>
                    <a:gd name="T12" fmla="*/ 1127883501 w 338"/>
                    <a:gd name="T13" fmla="*/ 167740888 h 119"/>
                    <a:gd name="T14" fmla="*/ 1326024406 w 338"/>
                    <a:gd name="T15" fmla="*/ 242934001 h 119"/>
                    <a:gd name="T16" fmla="*/ 1468281668 w 338"/>
                    <a:gd name="T17" fmla="*/ 312343029 h 119"/>
                    <a:gd name="T18" fmla="*/ 1600375604 w 338"/>
                    <a:gd name="T19" fmla="*/ 474299832 h 119"/>
                    <a:gd name="T20" fmla="*/ 1656261500 w 338"/>
                    <a:gd name="T21" fmla="*/ 537924774 h 119"/>
                    <a:gd name="T22" fmla="*/ 1717227932 w 338"/>
                    <a:gd name="T23" fmla="*/ 561061116 h 119"/>
                    <a:gd name="T24" fmla="*/ 1646100428 w 338"/>
                    <a:gd name="T25" fmla="*/ 439595318 h 119"/>
                    <a:gd name="T26" fmla="*/ 1600375604 w 338"/>
                    <a:gd name="T27" fmla="*/ 352834033 h 119"/>
                    <a:gd name="T28" fmla="*/ 1559731316 w 338"/>
                    <a:gd name="T29" fmla="*/ 294990772 h 119"/>
                    <a:gd name="T30" fmla="*/ 1447959524 w 338"/>
                    <a:gd name="T31" fmla="*/ 179309060 h 119"/>
                    <a:gd name="T32" fmla="*/ 1254896901 w 338"/>
                    <a:gd name="T33" fmla="*/ 69409028 h 119"/>
                    <a:gd name="T34" fmla="*/ 1168527789 w 338"/>
                    <a:gd name="T35" fmla="*/ 28920428 h 119"/>
                    <a:gd name="T36" fmla="*/ 965306349 w 338"/>
                    <a:gd name="T37" fmla="*/ 0 h 119"/>
                    <a:gd name="T38" fmla="*/ 797646407 w 338"/>
                    <a:gd name="T39" fmla="*/ 5784086 h 119"/>
                    <a:gd name="T40" fmla="*/ 635069255 w 338"/>
                    <a:gd name="T41" fmla="*/ 63624942 h 119"/>
                    <a:gd name="T42" fmla="*/ 442008887 w 338"/>
                    <a:gd name="T43" fmla="*/ 167740888 h 119"/>
                    <a:gd name="T44" fmla="*/ 284510016 w 338"/>
                    <a:gd name="T45" fmla="*/ 266070344 h 119"/>
                    <a:gd name="T46" fmla="*/ 55885896 w 338"/>
                    <a:gd name="T47" fmla="*/ 491652089 h 119"/>
                    <a:gd name="T48" fmla="*/ 0 w 338"/>
                    <a:gd name="T49" fmla="*/ 688313405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Freeform 947">
                  <a:extLst>
                    <a:ext uri="{FF2B5EF4-FFF2-40B4-BE49-F238E27FC236}">
                      <a16:creationId xmlns:a16="http://schemas.microsoft.com/office/drawing/2014/main" id="{AB0F6727-E103-AAE9-BCE3-8812B216F501}"/>
                    </a:ext>
                  </a:extLst>
                </p:cNvPr>
                <p:cNvSpPr>
                  <a:spLocks/>
                </p:cNvSpPr>
                <p:nvPr/>
              </p:nvSpPr>
              <p:spPr bwMode="auto">
                <a:xfrm>
                  <a:off x="1265821" y="1149566"/>
                  <a:ext cx="123970" cy="45695"/>
                </a:xfrm>
                <a:custGeom>
                  <a:avLst/>
                  <a:gdLst>
                    <a:gd name="T0" fmla="*/ 0 w 55"/>
                    <a:gd name="T1" fmla="*/ 63624275 h 19"/>
                    <a:gd name="T2" fmla="*/ 35563612 w 55"/>
                    <a:gd name="T3" fmla="*/ 86760375 h 19"/>
                    <a:gd name="T4" fmla="*/ 172737544 w 55"/>
                    <a:gd name="T5" fmla="*/ 109896475 h 19"/>
                    <a:gd name="T6" fmla="*/ 259106316 w 55"/>
                    <a:gd name="T7" fmla="*/ 98328425 h 19"/>
                    <a:gd name="T8" fmla="*/ 279428380 w 55"/>
                    <a:gd name="T9" fmla="*/ 57840250 h 19"/>
                    <a:gd name="T10" fmla="*/ 198140124 w 55"/>
                    <a:gd name="T11" fmla="*/ 0 h 19"/>
                    <a:gd name="T12" fmla="*/ 121932384 w 55"/>
                    <a:gd name="T13" fmla="*/ 5784025 h 19"/>
                    <a:gd name="T14" fmla="*/ 76207740 w 55"/>
                    <a:gd name="T15" fmla="*/ 17352075 h 19"/>
                    <a:gd name="T16" fmla="*/ 0 w 55"/>
                    <a:gd name="T17" fmla="*/ 6362427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Freeform 948">
                  <a:extLst>
                    <a:ext uri="{FF2B5EF4-FFF2-40B4-BE49-F238E27FC236}">
                      <a16:creationId xmlns:a16="http://schemas.microsoft.com/office/drawing/2014/main" id="{BD833E2E-CE78-788A-C427-014BF28214E6}"/>
                    </a:ext>
                  </a:extLst>
                </p:cNvPr>
                <p:cNvSpPr>
                  <a:spLocks/>
                </p:cNvSpPr>
                <p:nvPr/>
              </p:nvSpPr>
              <p:spPr bwMode="auto">
                <a:xfrm>
                  <a:off x="1313155" y="1147161"/>
                  <a:ext cx="47334" cy="45695"/>
                </a:xfrm>
                <a:custGeom>
                  <a:avLst/>
                  <a:gdLst>
                    <a:gd name="T0" fmla="*/ 0 w 21"/>
                    <a:gd name="T1" fmla="*/ 40488175 h 19"/>
                    <a:gd name="T2" fmla="*/ 10161032 w 21"/>
                    <a:gd name="T3" fmla="*/ 92544400 h 19"/>
                    <a:gd name="T4" fmla="*/ 55885676 w 21"/>
                    <a:gd name="T5" fmla="*/ 109896475 h 19"/>
                    <a:gd name="T6" fmla="*/ 96529804 w 21"/>
                    <a:gd name="T7" fmla="*/ 92544400 h 19"/>
                    <a:gd name="T8" fmla="*/ 106690836 w 21"/>
                    <a:gd name="T9" fmla="*/ 46272200 h 19"/>
                    <a:gd name="T10" fmla="*/ 81288256 w 21"/>
                    <a:gd name="T11" fmla="*/ 17352075 h 19"/>
                    <a:gd name="T12" fmla="*/ 30483096 w 21"/>
                    <a:gd name="T13" fmla="*/ 0 h 19"/>
                    <a:gd name="T14" fmla="*/ 0 w 21"/>
                    <a:gd name="T15" fmla="*/ 4048817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Freeform 949">
                  <a:extLst>
                    <a:ext uri="{FF2B5EF4-FFF2-40B4-BE49-F238E27FC236}">
                      <a16:creationId xmlns:a16="http://schemas.microsoft.com/office/drawing/2014/main" id="{83BA4F77-CE1D-5954-3B88-B113252CE57D}"/>
                    </a:ext>
                  </a:extLst>
                </p:cNvPr>
                <p:cNvSpPr>
                  <a:spLocks/>
                </p:cNvSpPr>
                <p:nvPr/>
              </p:nvSpPr>
              <p:spPr bwMode="auto">
                <a:xfrm>
                  <a:off x="1304139" y="1159187"/>
                  <a:ext cx="6762" cy="4810"/>
                </a:xfrm>
                <a:custGeom>
                  <a:avLst/>
                  <a:gdLst>
                    <a:gd name="T0" fmla="*/ 0 w 3"/>
                    <a:gd name="T1" fmla="*/ 0 h 2"/>
                    <a:gd name="T2" fmla="*/ 15241548 w 3"/>
                    <a:gd name="T3" fmla="*/ 1156805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Freeform 950">
                  <a:extLst>
                    <a:ext uri="{FF2B5EF4-FFF2-40B4-BE49-F238E27FC236}">
                      <a16:creationId xmlns:a16="http://schemas.microsoft.com/office/drawing/2014/main" id="{C1AE707D-774C-F136-F9F5-DD78221C2CA7}"/>
                    </a:ext>
                  </a:extLst>
                </p:cNvPr>
                <p:cNvSpPr>
                  <a:spLocks/>
                </p:cNvSpPr>
                <p:nvPr/>
              </p:nvSpPr>
              <p:spPr bwMode="auto">
                <a:xfrm>
                  <a:off x="1561096" y="1125516"/>
                  <a:ext cx="128478" cy="48100"/>
                </a:xfrm>
                <a:custGeom>
                  <a:avLst/>
                  <a:gdLst>
                    <a:gd name="T0" fmla="*/ 0 w 57"/>
                    <a:gd name="T1" fmla="*/ 92544400 h 20"/>
                    <a:gd name="T2" fmla="*/ 91449288 w 57"/>
                    <a:gd name="T3" fmla="*/ 115680500 h 20"/>
                    <a:gd name="T4" fmla="*/ 198140124 w 57"/>
                    <a:gd name="T5" fmla="*/ 104112450 h 20"/>
                    <a:gd name="T6" fmla="*/ 274347864 w 57"/>
                    <a:gd name="T7" fmla="*/ 69408300 h 20"/>
                    <a:gd name="T8" fmla="*/ 289589412 w 57"/>
                    <a:gd name="T9" fmla="*/ 28920125 h 20"/>
                    <a:gd name="T10" fmla="*/ 228623220 w 57"/>
                    <a:gd name="T11" fmla="*/ 0 h 20"/>
                    <a:gd name="T12" fmla="*/ 157495996 w 57"/>
                    <a:gd name="T13" fmla="*/ 5784025 h 20"/>
                    <a:gd name="T14" fmla="*/ 101610320 w 57"/>
                    <a:gd name="T15" fmla="*/ 17352075 h 20"/>
                    <a:gd name="T16" fmla="*/ 40644128 w 57"/>
                    <a:gd name="T17" fmla="*/ 34704150 h 20"/>
                    <a:gd name="T18" fmla="*/ 0 w 57"/>
                    <a:gd name="T19" fmla="*/ 925444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951">
                  <a:extLst>
                    <a:ext uri="{FF2B5EF4-FFF2-40B4-BE49-F238E27FC236}">
                      <a16:creationId xmlns:a16="http://schemas.microsoft.com/office/drawing/2014/main" id="{023E4EBD-3710-9DCD-9454-88C5E37DF51D}"/>
                    </a:ext>
                  </a:extLst>
                </p:cNvPr>
                <p:cNvSpPr>
                  <a:spLocks/>
                </p:cNvSpPr>
                <p:nvPr/>
              </p:nvSpPr>
              <p:spPr bwMode="auto">
                <a:xfrm>
                  <a:off x="1592652" y="1132731"/>
                  <a:ext cx="47334" cy="36075"/>
                </a:xfrm>
                <a:custGeom>
                  <a:avLst/>
                  <a:gdLst>
                    <a:gd name="T0" fmla="*/ 0 w 21"/>
                    <a:gd name="T1" fmla="*/ 40488175 h 15"/>
                    <a:gd name="T2" fmla="*/ 30483096 w 21"/>
                    <a:gd name="T3" fmla="*/ 80976350 h 15"/>
                    <a:gd name="T4" fmla="*/ 106690836 w 21"/>
                    <a:gd name="T5" fmla="*/ 86760375 h 15"/>
                    <a:gd name="T6" fmla="*/ 101610320 w 21"/>
                    <a:gd name="T7" fmla="*/ 11568050 h 15"/>
                    <a:gd name="T8" fmla="*/ 45724644 w 21"/>
                    <a:gd name="T9" fmla="*/ 0 h 15"/>
                    <a:gd name="T10" fmla="*/ 0 w 21"/>
                    <a:gd name="T11" fmla="*/ 4048817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952">
                  <a:extLst>
                    <a:ext uri="{FF2B5EF4-FFF2-40B4-BE49-F238E27FC236}">
                      <a16:creationId xmlns:a16="http://schemas.microsoft.com/office/drawing/2014/main" id="{68A1A5CD-ED00-28E8-A1F3-77F0D20E4FB5}"/>
                    </a:ext>
                  </a:extLst>
                </p:cNvPr>
                <p:cNvSpPr>
                  <a:spLocks/>
                </p:cNvSpPr>
                <p:nvPr/>
              </p:nvSpPr>
              <p:spPr bwMode="auto">
                <a:xfrm>
                  <a:off x="1031404" y="870584"/>
                  <a:ext cx="473342" cy="538725"/>
                </a:xfrm>
                <a:custGeom>
                  <a:avLst/>
                  <a:gdLst>
                    <a:gd name="T0" fmla="*/ 1066917376 w 210"/>
                    <a:gd name="T1" fmla="*/ 0 h 224"/>
                    <a:gd name="T2" fmla="*/ 828132115 w 210"/>
                    <a:gd name="T3" fmla="*/ 231365552 h 224"/>
                    <a:gd name="T4" fmla="*/ 487733851 w 210"/>
                    <a:gd name="T5" fmla="*/ 503219655 h 224"/>
                    <a:gd name="T6" fmla="*/ 274351277 w 210"/>
                    <a:gd name="T7" fmla="*/ 647824028 h 224"/>
                    <a:gd name="T8" fmla="*/ 167657736 w 210"/>
                    <a:gd name="T9" fmla="*/ 815562309 h 224"/>
                    <a:gd name="T10" fmla="*/ 172738274 w 210"/>
                    <a:gd name="T11" fmla="*/ 890755332 h 224"/>
                    <a:gd name="T12" fmla="*/ 325156652 w 210"/>
                    <a:gd name="T13" fmla="*/ 1295645650 h 224"/>
                    <a:gd name="T14" fmla="*/ 284512352 w 210"/>
                    <a:gd name="T15" fmla="*/ 1266725257 h 224"/>
                    <a:gd name="T16" fmla="*/ 193060424 w 210"/>
                    <a:gd name="T17" fmla="*/ 1174179998 h 224"/>
                    <a:gd name="T18" fmla="*/ 86369137 w 210"/>
                    <a:gd name="T19" fmla="*/ 1046927862 h 224"/>
                    <a:gd name="T20" fmla="*/ 10161075 w 210"/>
                    <a:gd name="T21" fmla="*/ 942814445 h 224"/>
                    <a:gd name="T22" fmla="*/ 0 w 210"/>
                    <a:gd name="T23" fmla="*/ 867619018 h 224"/>
                    <a:gd name="T24" fmla="*/ 30483225 w 210"/>
                    <a:gd name="T25" fmla="*/ 670960342 h 224"/>
                    <a:gd name="T26" fmla="*/ 10161075 w 210"/>
                    <a:gd name="T27" fmla="*/ 699880736 h 224"/>
                    <a:gd name="T28" fmla="*/ 40644300 w 210"/>
                    <a:gd name="T29" fmla="*/ 618901229 h 224"/>
                    <a:gd name="T30" fmla="*/ 96530212 w 210"/>
                    <a:gd name="T31" fmla="*/ 532140049 h 224"/>
                    <a:gd name="T32" fmla="*/ 421686864 w 210"/>
                    <a:gd name="T33" fmla="*/ 254501867 h 224"/>
                    <a:gd name="T34" fmla="*/ 706196962 w 210"/>
                    <a:gd name="T35" fmla="*/ 75193023 h 224"/>
                    <a:gd name="T36" fmla="*/ 868776415 w 210"/>
                    <a:gd name="T37" fmla="*/ 23136315 h 224"/>
                    <a:gd name="T38" fmla="*/ 970387164 w 210"/>
                    <a:gd name="T39" fmla="*/ 0 h 224"/>
                    <a:gd name="T40" fmla="*/ 1066917376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953">
                  <a:extLst>
                    <a:ext uri="{FF2B5EF4-FFF2-40B4-BE49-F238E27FC236}">
                      <a16:creationId xmlns:a16="http://schemas.microsoft.com/office/drawing/2014/main" id="{B0DF3901-597A-699B-0A45-B6A9FD188638}"/>
                    </a:ext>
                  </a:extLst>
                </p:cNvPr>
                <p:cNvSpPr>
                  <a:spLocks/>
                </p:cNvSpPr>
                <p:nvPr/>
              </p:nvSpPr>
              <p:spPr bwMode="auto">
                <a:xfrm>
                  <a:off x="1168899" y="1180832"/>
                  <a:ext cx="40572" cy="50505"/>
                </a:xfrm>
                <a:custGeom>
                  <a:avLst/>
                  <a:gdLst>
                    <a:gd name="T0" fmla="*/ 15241548 w 18"/>
                    <a:gd name="T1" fmla="*/ 0 h 21"/>
                    <a:gd name="T2" fmla="*/ 0 w 18"/>
                    <a:gd name="T3" fmla="*/ 86760375 h 21"/>
                    <a:gd name="T4" fmla="*/ 91449288 w 18"/>
                    <a:gd name="T5" fmla="*/ 121464525 h 21"/>
                    <a:gd name="T6" fmla="*/ 91449288 w 18"/>
                    <a:gd name="T7" fmla="*/ 17352075 h 21"/>
                    <a:gd name="T8" fmla="*/ 15241548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954">
                  <a:extLst>
                    <a:ext uri="{FF2B5EF4-FFF2-40B4-BE49-F238E27FC236}">
                      <a16:creationId xmlns:a16="http://schemas.microsoft.com/office/drawing/2014/main" id="{E61A4638-7C0C-0865-B106-DB6B6D2A9C59}"/>
                    </a:ext>
                  </a:extLst>
                </p:cNvPr>
                <p:cNvSpPr>
                  <a:spLocks/>
                </p:cNvSpPr>
                <p:nvPr/>
              </p:nvSpPr>
              <p:spPr bwMode="auto">
                <a:xfrm>
                  <a:off x="1741416" y="1118301"/>
                  <a:ext cx="31556" cy="38480"/>
                </a:xfrm>
                <a:custGeom>
                  <a:avLst/>
                  <a:gdLst>
                    <a:gd name="T0" fmla="*/ 0 w 14"/>
                    <a:gd name="T1" fmla="*/ 17352075 h 16"/>
                    <a:gd name="T2" fmla="*/ 25402580 w 14"/>
                    <a:gd name="T3" fmla="*/ 92544400 h 16"/>
                    <a:gd name="T4" fmla="*/ 71127224 w 14"/>
                    <a:gd name="T5" fmla="*/ 63624275 h 16"/>
                    <a:gd name="T6" fmla="*/ 55885676 w 14"/>
                    <a:gd name="T7" fmla="*/ 0 h 16"/>
                    <a:gd name="T8" fmla="*/ 0 w 14"/>
                    <a:gd name="T9" fmla="*/ 17352075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61" name="Group 955">
                  <a:extLst>
                    <a:ext uri="{FF2B5EF4-FFF2-40B4-BE49-F238E27FC236}">
                      <a16:creationId xmlns:a16="http://schemas.microsoft.com/office/drawing/2014/main" id="{697C9D9D-B9A5-3E93-3E6E-DFDF8FF4E682}"/>
                    </a:ext>
                  </a:extLst>
                </p:cNvPr>
                <p:cNvGrpSpPr>
                  <a:grpSpLocks/>
                </p:cNvGrpSpPr>
                <p:nvPr/>
              </p:nvGrpSpPr>
              <p:grpSpPr bwMode="auto">
                <a:xfrm rot="156919">
                  <a:off x="1201573" y="625273"/>
                  <a:ext cx="448549" cy="284903"/>
                  <a:chOff x="1201573" y="625273"/>
                  <a:chExt cx="92" cy="55"/>
                </a:xfrm>
              </p:grpSpPr>
              <p:sp>
                <p:nvSpPr>
                  <p:cNvPr id="163" name="Freeform 956">
                    <a:extLst>
                      <a:ext uri="{FF2B5EF4-FFF2-40B4-BE49-F238E27FC236}">
                        <a16:creationId xmlns:a16="http://schemas.microsoft.com/office/drawing/2014/main" id="{368BAD85-2223-92A7-1F94-18F5BD85DFEC}"/>
                      </a:ext>
                    </a:extLst>
                  </p:cNvPr>
                  <p:cNvSpPr>
                    <a:spLocks/>
                  </p:cNvSpPr>
                  <p:nvPr/>
                </p:nvSpPr>
                <p:spPr bwMode="auto">
                  <a:xfrm rot="20398017" flipH="1">
                    <a:off x="1201603" y="625273"/>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957">
                    <a:extLst>
                      <a:ext uri="{FF2B5EF4-FFF2-40B4-BE49-F238E27FC236}">
                        <a16:creationId xmlns:a16="http://schemas.microsoft.com/office/drawing/2014/main" id="{53C72E53-DC85-A172-875C-E2BE8B45AD47}"/>
                      </a:ext>
                    </a:extLst>
                  </p:cNvPr>
                  <p:cNvSpPr>
                    <a:spLocks/>
                  </p:cNvSpPr>
                  <p:nvPr/>
                </p:nvSpPr>
                <p:spPr bwMode="auto">
                  <a:xfrm rot="-725685">
                    <a:off x="1201617" y="625283"/>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958">
                    <a:extLst>
                      <a:ext uri="{FF2B5EF4-FFF2-40B4-BE49-F238E27FC236}">
                        <a16:creationId xmlns:a16="http://schemas.microsoft.com/office/drawing/2014/main" id="{CBE3EB3B-EA54-D2C1-43F7-6D83ECACE889}"/>
                      </a:ext>
                    </a:extLst>
                  </p:cNvPr>
                  <p:cNvSpPr>
                    <a:spLocks/>
                  </p:cNvSpPr>
                  <p:nvPr/>
                </p:nvSpPr>
                <p:spPr bwMode="auto">
                  <a:xfrm rot="-725685">
                    <a:off x="1201617" y="625277"/>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WordArt 959">
                    <a:extLst>
                      <a:ext uri="{FF2B5EF4-FFF2-40B4-BE49-F238E27FC236}">
                        <a16:creationId xmlns:a16="http://schemas.microsoft.com/office/drawing/2014/main" id="{22615F02-D9F0-910D-143D-1F41ABC70936}"/>
                      </a:ext>
                    </a:extLst>
                  </p:cNvPr>
                  <p:cNvSpPr>
                    <a:spLocks noChangeArrowheads="1" noChangeShapeType="1" noTextEdit="1"/>
                  </p:cNvSpPr>
                  <p:nvPr/>
                </p:nvSpPr>
                <p:spPr bwMode="auto">
                  <a:xfrm rot="20883748" flipH="1">
                    <a:off x="1201573" y="62530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sp>
              <p:nvSpPr>
                <p:cNvPr id="162" name="Freeform 960">
                  <a:extLst>
                    <a:ext uri="{FF2B5EF4-FFF2-40B4-BE49-F238E27FC236}">
                      <a16:creationId xmlns:a16="http://schemas.microsoft.com/office/drawing/2014/main" id="{C9D309CC-BFE1-D826-F8A9-6C678BFA7BF0}"/>
                    </a:ext>
                  </a:extLst>
                </p:cNvPr>
                <p:cNvSpPr>
                  <a:spLocks/>
                </p:cNvSpPr>
                <p:nvPr/>
              </p:nvSpPr>
              <p:spPr bwMode="auto">
                <a:xfrm>
                  <a:off x="1114802" y="1399689"/>
                  <a:ext cx="142002" cy="180377"/>
                </a:xfrm>
                <a:custGeom>
                  <a:avLst/>
                  <a:gdLst>
                    <a:gd name="T0" fmla="*/ 0 w 63"/>
                    <a:gd name="T1" fmla="*/ 23136357 h 75"/>
                    <a:gd name="T2" fmla="*/ 10161032 w 63"/>
                    <a:gd name="T3" fmla="*/ 104113604 h 75"/>
                    <a:gd name="T4" fmla="*/ 35563612 w 63"/>
                    <a:gd name="T5" fmla="*/ 185093257 h 75"/>
                    <a:gd name="T6" fmla="*/ 91449288 w 63"/>
                    <a:gd name="T7" fmla="*/ 294990951 h 75"/>
                    <a:gd name="T8" fmla="*/ 121932384 w 63"/>
                    <a:gd name="T9" fmla="*/ 387538782 h 75"/>
                    <a:gd name="T10" fmla="*/ 162576512 w 63"/>
                    <a:gd name="T11" fmla="*/ 393322871 h 75"/>
                    <a:gd name="T12" fmla="*/ 167657028 w 63"/>
                    <a:gd name="T13" fmla="*/ 393322871 h 75"/>
                    <a:gd name="T14" fmla="*/ 228623220 w 63"/>
                    <a:gd name="T15" fmla="*/ 433811495 h 75"/>
                    <a:gd name="T16" fmla="*/ 320072508 w 63"/>
                    <a:gd name="T17" fmla="*/ 433811495 h 75"/>
                    <a:gd name="T18" fmla="*/ 279428380 w 63"/>
                    <a:gd name="T19" fmla="*/ 370186515 h 75"/>
                    <a:gd name="T20" fmla="*/ 254025800 w 63"/>
                    <a:gd name="T21" fmla="*/ 323911396 h 75"/>
                    <a:gd name="T22" fmla="*/ 218462188 w 63"/>
                    <a:gd name="T23" fmla="*/ 277638683 h 75"/>
                    <a:gd name="T24" fmla="*/ 208301156 w 63"/>
                    <a:gd name="T25" fmla="*/ 231365970 h 75"/>
                    <a:gd name="T26" fmla="*/ 177818060 w 63"/>
                    <a:gd name="T27" fmla="*/ 161956901 h 75"/>
                    <a:gd name="T28" fmla="*/ 162576512 w 63"/>
                    <a:gd name="T29" fmla="*/ 40488624 h 75"/>
                    <a:gd name="T30" fmla="*/ 142254448 w 63"/>
                    <a:gd name="T31" fmla="*/ 11568178 h 75"/>
                    <a:gd name="T32" fmla="*/ 76207740 w 63"/>
                    <a:gd name="T33" fmla="*/ 0 h 75"/>
                    <a:gd name="T34" fmla="*/ 0 w 63"/>
                    <a:gd name="T35" fmla="*/ 2313635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80" name="グループ化 79">
              <a:extLst>
                <a:ext uri="{FF2B5EF4-FFF2-40B4-BE49-F238E27FC236}">
                  <a16:creationId xmlns:a16="http://schemas.microsoft.com/office/drawing/2014/main" id="{0E04006C-9404-413D-0AC6-D5266059F1EA}"/>
                </a:ext>
              </a:extLst>
            </p:cNvPr>
            <p:cNvGrpSpPr/>
            <p:nvPr/>
          </p:nvGrpSpPr>
          <p:grpSpPr>
            <a:xfrm>
              <a:off x="10831327" y="5199304"/>
              <a:ext cx="1273839" cy="1180021"/>
              <a:chOff x="2003219" y="909156"/>
              <a:chExt cx="3020350" cy="2490390"/>
            </a:xfrm>
          </p:grpSpPr>
          <p:sp>
            <p:nvSpPr>
              <p:cNvPr id="81" name="Freeform 1318">
                <a:extLst>
                  <a:ext uri="{FF2B5EF4-FFF2-40B4-BE49-F238E27FC236}">
                    <a16:creationId xmlns:a16="http://schemas.microsoft.com/office/drawing/2014/main" id="{E5CB4471-8245-094C-BDAD-440BD62FE5A7}"/>
                  </a:ext>
                </a:extLst>
              </p:cNvPr>
              <p:cNvSpPr>
                <a:spLocks/>
              </p:cNvSpPr>
              <p:nvPr/>
            </p:nvSpPr>
            <p:spPr bwMode="auto">
              <a:xfrm rot="20303559" flipH="1">
                <a:off x="3916949" y="1830077"/>
                <a:ext cx="419246" cy="436501"/>
              </a:xfrm>
              <a:custGeom>
                <a:avLst/>
                <a:gdLst>
                  <a:gd name="T0" fmla="*/ 2147483646 w 205"/>
                  <a:gd name="T1" fmla="*/ 2147483646 h 128"/>
                  <a:gd name="T2" fmla="*/ 2147483646 w 205"/>
                  <a:gd name="T3" fmla="*/ 508804129 h 128"/>
                  <a:gd name="T4" fmla="*/ 2147483646 w 205"/>
                  <a:gd name="T5" fmla="*/ 0 h 128"/>
                  <a:gd name="T6" fmla="*/ 2147483646 w 205"/>
                  <a:gd name="T7" fmla="*/ 2147483646 h 128"/>
                  <a:gd name="T8" fmla="*/ 2147483646 w 205"/>
                  <a:gd name="T9" fmla="*/ 2147483646 h 128"/>
                  <a:gd name="T10" fmla="*/ 2147483646 w 205"/>
                  <a:gd name="T11" fmla="*/ 2147483646 h 128"/>
                  <a:gd name="T12" fmla="*/ 0 w 205"/>
                  <a:gd name="T13" fmla="*/ 2147483646 h 128"/>
                  <a:gd name="T14" fmla="*/ 2147483646 w 205"/>
                  <a:gd name="T15" fmla="*/ 2147483646 h 128"/>
                  <a:gd name="T16" fmla="*/ 2147483646 w 205"/>
                  <a:gd name="T17" fmla="*/ 2147483646 h 128"/>
                  <a:gd name="T18" fmla="*/ 2147483646 w 205"/>
                  <a:gd name="T19" fmla="*/ 2147483646 h 128"/>
                  <a:gd name="T20" fmla="*/ 2147483646 w 205"/>
                  <a:gd name="T21" fmla="*/ 2147483646 h 128"/>
                  <a:gd name="T22" fmla="*/ 2147483646 w 205"/>
                  <a:gd name="T23" fmla="*/ 2147483646 h 128"/>
                  <a:gd name="T24" fmla="*/ 2147483646 w 205"/>
                  <a:gd name="T25" fmla="*/ 2147483646 h 128"/>
                  <a:gd name="T26" fmla="*/ 2147483646 w 205"/>
                  <a:gd name="T27" fmla="*/ 2147483646 h 128"/>
                  <a:gd name="T28" fmla="*/ 2147483646 w 205"/>
                  <a:gd name="T29" fmla="*/ 2147483646 h 128"/>
                  <a:gd name="T30" fmla="*/ 2147483646 w 205"/>
                  <a:gd name="T31" fmla="*/ 2147483646 h 128"/>
                  <a:gd name="T32" fmla="*/ 2147483646 w 205"/>
                  <a:gd name="T33" fmla="*/ 2147483646 h 128"/>
                  <a:gd name="T34" fmla="*/ 2147483646 w 205"/>
                  <a:gd name="T35" fmla="*/ 2147483646 h 128"/>
                  <a:gd name="T36" fmla="*/ 2147483646 w 205"/>
                  <a:gd name="T37" fmla="*/ 2147483646 h 128"/>
                  <a:gd name="T38" fmla="*/ 2147483646 w 205"/>
                  <a:gd name="T39" fmla="*/ 2147483646 h 128"/>
                  <a:gd name="T40" fmla="*/ 2147483646 w 205"/>
                  <a:gd name="T41" fmla="*/ 2147483646 h 128"/>
                  <a:gd name="T42" fmla="*/ 2147483646 w 205"/>
                  <a:gd name="T43" fmla="*/ 2147483646 h 128"/>
                  <a:gd name="T44" fmla="*/ 2147483646 w 205"/>
                  <a:gd name="T45" fmla="*/ 2147483646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connsiteX0" fmla="*/ 8683 w 9463"/>
                  <a:gd name="connsiteY0" fmla="*/ 1797 h 10000"/>
                  <a:gd name="connsiteX1" fmla="*/ 7024 w 9463"/>
                  <a:gd name="connsiteY1" fmla="*/ 156 h 10000"/>
                  <a:gd name="connsiteX2" fmla="*/ 5658 w 9463"/>
                  <a:gd name="connsiteY2" fmla="*/ 0 h 10000"/>
                  <a:gd name="connsiteX3" fmla="*/ 4780 w 9463"/>
                  <a:gd name="connsiteY3" fmla="*/ 1094 h 10000"/>
                  <a:gd name="connsiteX4" fmla="*/ 2195 w 9463"/>
                  <a:gd name="connsiteY4" fmla="*/ 1094 h 10000"/>
                  <a:gd name="connsiteX5" fmla="*/ 243 w 9463"/>
                  <a:gd name="connsiteY5" fmla="*/ 1484 h 10000"/>
                  <a:gd name="connsiteX6" fmla="*/ 0 w 9463"/>
                  <a:gd name="connsiteY6" fmla="*/ 3906 h 10000"/>
                  <a:gd name="connsiteX7" fmla="*/ 1756 w 9463"/>
                  <a:gd name="connsiteY7" fmla="*/ 4609 h 10000"/>
                  <a:gd name="connsiteX8" fmla="*/ 3317 w 9463"/>
                  <a:gd name="connsiteY8" fmla="*/ 4219 h 10000"/>
                  <a:gd name="connsiteX9" fmla="*/ 3122 w 9463"/>
                  <a:gd name="connsiteY9" fmla="*/ 5703 h 10000"/>
                  <a:gd name="connsiteX10" fmla="*/ 2926 w 9463"/>
                  <a:gd name="connsiteY10" fmla="*/ 7031 h 10000"/>
                  <a:gd name="connsiteX11" fmla="*/ 3365 w 9463"/>
                  <a:gd name="connsiteY11" fmla="*/ 8047 h 10000"/>
                  <a:gd name="connsiteX12" fmla="*/ 3365 w 9463"/>
                  <a:gd name="connsiteY12" fmla="*/ 9375 h 10000"/>
                  <a:gd name="connsiteX13" fmla="*/ 4390 w 9463"/>
                  <a:gd name="connsiteY13" fmla="*/ 10000 h 10000"/>
                  <a:gd name="connsiteX14" fmla="*/ 5268 w 9463"/>
                  <a:gd name="connsiteY14" fmla="*/ 9453 h 10000"/>
                  <a:gd name="connsiteX15" fmla="*/ 6926 w 9463"/>
                  <a:gd name="connsiteY15" fmla="*/ 9453 h 10000"/>
                  <a:gd name="connsiteX16" fmla="*/ 8683 w 9463"/>
                  <a:gd name="connsiteY16" fmla="*/ 8594 h 10000"/>
                  <a:gd name="connsiteX17" fmla="*/ 9463 w 9463"/>
                  <a:gd name="connsiteY17" fmla="*/ 7031 h 10000"/>
                  <a:gd name="connsiteX18" fmla="*/ 9463 w 9463"/>
                  <a:gd name="connsiteY18" fmla="*/ 4922 h 10000"/>
                  <a:gd name="connsiteX19" fmla="*/ 9268 w 9463"/>
                  <a:gd name="connsiteY19" fmla="*/ 4063 h 10000"/>
                  <a:gd name="connsiteX20" fmla="*/ 9219 w 9463"/>
                  <a:gd name="connsiteY20" fmla="*/ 2656 h 10000"/>
                  <a:gd name="connsiteX21" fmla="*/ 8683 w 9463"/>
                  <a:gd name="connsiteY21" fmla="*/ 1797 h 10000"/>
                  <a:gd name="connsiteX0" fmla="*/ 9176 w 10000"/>
                  <a:gd name="connsiteY0" fmla="*/ 1797 h 10000"/>
                  <a:gd name="connsiteX1" fmla="*/ 7423 w 10000"/>
                  <a:gd name="connsiteY1" fmla="*/ 156 h 10000"/>
                  <a:gd name="connsiteX2" fmla="*/ 5979 w 10000"/>
                  <a:gd name="connsiteY2" fmla="*/ 0 h 10000"/>
                  <a:gd name="connsiteX3" fmla="*/ 5051 w 10000"/>
                  <a:gd name="connsiteY3" fmla="*/ 1094 h 10000"/>
                  <a:gd name="connsiteX4" fmla="*/ 2320 w 10000"/>
                  <a:gd name="connsiteY4" fmla="*/ 1094 h 10000"/>
                  <a:gd name="connsiteX5" fmla="*/ 0 w 10000"/>
                  <a:gd name="connsiteY5" fmla="*/ 3906 h 10000"/>
                  <a:gd name="connsiteX6" fmla="*/ 1856 w 10000"/>
                  <a:gd name="connsiteY6" fmla="*/ 4609 h 10000"/>
                  <a:gd name="connsiteX7" fmla="*/ 3505 w 10000"/>
                  <a:gd name="connsiteY7" fmla="*/ 4219 h 10000"/>
                  <a:gd name="connsiteX8" fmla="*/ 3299 w 10000"/>
                  <a:gd name="connsiteY8" fmla="*/ 5703 h 10000"/>
                  <a:gd name="connsiteX9" fmla="*/ 3092 w 10000"/>
                  <a:gd name="connsiteY9" fmla="*/ 7031 h 10000"/>
                  <a:gd name="connsiteX10" fmla="*/ 3556 w 10000"/>
                  <a:gd name="connsiteY10" fmla="*/ 8047 h 10000"/>
                  <a:gd name="connsiteX11" fmla="*/ 3556 w 10000"/>
                  <a:gd name="connsiteY11" fmla="*/ 9375 h 10000"/>
                  <a:gd name="connsiteX12" fmla="*/ 4639 w 10000"/>
                  <a:gd name="connsiteY12" fmla="*/ 10000 h 10000"/>
                  <a:gd name="connsiteX13" fmla="*/ 5567 w 10000"/>
                  <a:gd name="connsiteY13" fmla="*/ 9453 h 10000"/>
                  <a:gd name="connsiteX14" fmla="*/ 7319 w 10000"/>
                  <a:gd name="connsiteY14" fmla="*/ 9453 h 10000"/>
                  <a:gd name="connsiteX15" fmla="*/ 9176 w 10000"/>
                  <a:gd name="connsiteY15" fmla="*/ 8594 h 10000"/>
                  <a:gd name="connsiteX16" fmla="*/ 10000 w 10000"/>
                  <a:gd name="connsiteY16" fmla="*/ 7031 h 10000"/>
                  <a:gd name="connsiteX17" fmla="*/ 10000 w 10000"/>
                  <a:gd name="connsiteY17" fmla="*/ 4922 h 10000"/>
                  <a:gd name="connsiteX18" fmla="*/ 9794 w 10000"/>
                  <a:gd name="connsiteY18" fmla="*/ 4063 h 10000"/>
                  <a:gd name="connsiteX19" fmla="*/ 9742 w 10000"/>
                  <a:gd name="connsiteY19" fmla="*/ 2656 h 10000"/>
                  <a:gd name="connsiteX20" fmla="*/ 9176 w 10000"/>
                  <a:gd name="connsiteY20" fmla="*/ 1797 h 10000"/>
                  <a:gd name="connsiteX0" fmla="*/ 7320 w 8144"/>
                  <a:gd name="connsiteY0" fmla="*/ 1797 h 10000"/>
                  <a:gd name="connsiteX1" fmla="*/ 5567 w 8144"/>
                  <a:gd name="connsiteY1" fmla="*/ 156 h 10000"/>
                  <a:gd name="connsiteX2" fmla="*/ 4123 w 8144"/>
                  <a:gd name="connsiteY2" fmla="*/ 0 h 10000"/>
                  <a:gd name="connsiteX3" fmla="*/ 3195 w 8144"/>
                  <a:gd name="connsiteY3" fmla="*/ 1094 h 10000"/>
                  <a:gd name="connsiteX4" fmla="*/ 464 w 8144"/>
                  <a:gd name="connsiteY4" fmla="*/ 1094 h 10000"/>
                  <a:gd name="connsiteX5" fmla="*/ 0 w 8144"/>
                  <a:gd name="connsiteY5" fmla="*/ 4609 h 10000"/>
                  <a:gd name="connsiteX6" fmla="*/ 1649 w 8144"/>
                  <a:gd name="connsiteY6" fmla="*/ 4219 h 10000"/>
                  <a:gd name="connsiteX7" fmla="*/ 1443 w 8144"/>
                  <a:gd name="connsiteY7" fmla="*/ 5703 h 10000"/>
                  <a:gd name="connsiteX8" fmla="*/ 1236 w 8144"/>
                  <a:gd name="connsiteY8" fmla="*/ 7031 h 10000"/>
                  <a:gd name="connsiteX9" fmla="*/ 1700 w 8144"/>
                  <a:gd name="connsiteY9" fmla="*/ 8047 h 10000"/>
                  <a:gd name="connsiteX10" fmla="*/ 1700 w 8144"/>
                  <a:gd name="connsiteY10" fmla="*/ 9375 h 10000"/>
                  <a:gd name="connsiteX11" fmla="*/ 2783 w 8144"/>
                  <a:gd name="connsiteY11" fmla="*/ 10000 h 10000"/>
                  <a:gd name="connsiteX12" fmla="*/ 3711 w 8144"/>
                  <a:gd name="connsiteY12" fmla="*/ 9453 h 10000"/>
                  <a:gd name="connsiteX13" fmla="*/ 5463 w 8144"/>
                  <a:gd name="connsiteY13" fmla="*/ 9453 h 10000"/>
                  <a:gd name="connsiteX14" fmla="*/ 7320 w 8144"/>
                  <a:gd name="connsiteY14" fmla="*/ 8594 h 10000"/>
                  <a:gd name="connsiteX15" fmla="*/ 8144 w 8144"/>
                  <a:gd name="connsiteY15" fmla="*/ 7031 h 10000"/>
                  <a:gd name="connsiteX16" fmla="*/ 8144 w 8144"/>
                  <a:gd name="connsiteY16" fmla="*/ 4922 h 10000"/>
                  <a:gd name="connsiteX17" fmla="*/ 7938 w 8144"/>
                  <a:gd name="connsiteY17" fmla="*/ 4063 h 10000"/>
                  <a:gd name="connsiteX18" fmla="*/ 7886 w 8144"/>
                  <a:gd name="connsiteY18" fmla="*/ 2656 h 10000"/>
                  <a:gd name="connsiteX19" fmla="*/ 7320 w 8144"/>
                  <a:gd name="connsiteY19" fmla="*/ 1797 h 10000"/>
                  <a:gd name="connsiteX0" fmla="*/ 10526 w 11538"/>
                  <a:gd name="connsiteY0" fmla="*/ 1797 h 10000"/>
                  <a:gd name="connsiteX1" fmla="*/ 8374 w 11538"/>
                  <a:gd name="connsiteY1" fmla="*/ 156 h 10000"/>
                  <a:gd name="connsiteX2" fmla="*/ 6601 w 11538"/>
                  <a:gd name="connsiteY2" fmla="*/ 0 h 10000"/>
                  <a:gd name="connsiteX3" fmla="*/ 5461 w 11538"/>
                  <a:gd name="connsiteY3" fmla="*/ 1094 h 10000"/>
                  <a:gd name="connsiteX4" fmla="*/ 2108 w 11538"/>
                  <a:gd name="connsiteY4" fmla="*/ 1094 h 10000"/>
                  <a:gd name="connsiteX5" fmla="*/ 0 w 11538"/>
                  <a:gd name="connsiteY5" fmla="*/ 4358 h 10000"/>
                  <a:gd name="connsiteX6" fmla="*/ 3563 w 11538"/>
                  <a:gd name="connsiteY6" fmla="*/ 4219 h 10000"/>
                  <a:gd name="connsiteX7" fmla="*/ 3310 w 11538"/>
                  <a:gd name="connsiteY7" fmla="*/ 5703 h 10000"/>
                  <a:gd name="connsiteX8" fmla="*/ 3056 w 11538"/>
                  <a:gd name="connsiteY8" fmla="*/ 7031 h 10000"/>
                  <a:gd name="connsiteX9" fmla="*/ 3625 w 11538"/>
                  <a:gd name="connsiteY9" fmla="*/ 8047 h 10000"/>
                  <a:gd name="connsiteX10" fmla="*/ 3625 w 11538"/>
                  <a:gd name="connsiteY10" fmla="*/ 9375 h 10000"/>
                  <a:gd name="connsiteX11" fmla="*/ 4955 w 11538"/>
                  <a:gd name="connsiteY11" fmla="*/ 10000 h 10000"/>
                  <a:gd name="connsiteX12" fmla="*/ 6095 w 11538"/>
                  <a:gd name="connsiteY12" fmla="*/ 9453 h 10000"/>
                  <a:gd name="connsiteX13" fmla="*/ 8246 w 11538"/>
                  <a:gd name="connsiteY13" fmla="*/ 9453 h 10000"/>
                  <a:gd name="connsiteX14" fmla="*/ 10526 w 11538"/>
                  <a:gd name="connsiteY14" fmla="*/ 8594 h 10000"/>
                  <a:gd name="connsiteX15" fmla="*/ 11538 w 11538"/>
                  <a:gd name="connsiteY15" fmla="*/ 7031 h 10000"/>
                  <a:gd name="connsiteX16" fmla="*/ 11538 w 11538"/>
                  <a:gd name="connsiteY16" fmla="*/ 4922 h 10000"/>
                  <a:gd name="connsiteX17" fmla="*/ 11285 w 11538"/>
                  <a:gd name="connsiteY17" fmla="*/ 4063 h 10000"/>
                  <a:gd name="connsiteX18" fmla="*/ 11221 w 11538"/>
                  <a:gd name="connsiteY18" fmla="*/ 2656 h 10000"/>
                  <a:gd name="connsiteX19" fmla="*/ 10526 w 11538"/>
                  <a:gd name="connsiteY19" fmla="*/ 1797 h 10000"/>
                  <a:gd name="connsiteX0" fmla="*/ 8460 w 9472"/>
                  <a:gd name="connsiteY0" fmla="*/ 1797 h 10000"/>
                  <a:gd name="connsiteX1" fmla="*/ 6308 w 9472"/>
                  <a:gd name="connsiteY1" fmla="*/ 156 h 10000"/>
                  <a:gd name="connsiteX2" fmla="*/ 4535 w 9472"/>
                  <a:gd name="connsiteY2" fmla="*/ 0 h 10000"/>
                  <a:gd name="connsiteX3" fmla="*/ 3395 w 9472"/>
                  <a:gd name="connsiteY3" fmla="*/ 1094 h 10000"/>
                  <a:gd name="connsiteX4" fmla="*/ 42 w 9472"/>
                  <a:gd name="connsiteY4" fmla="*/ 1094 h 10000"/>
                  <a:gd name="connsiteX5" fmla="*/ 1497 w 9472"/>
                  <a:gd name="connsiteY5" fmla="*/ 4219 h 10000"/>
                  <a:gd name="connsiteX6" fmla="*/ 1244 w 9472"/>
                  <a:gd name="connsiteY6" fmla="*/ 5703 h 10000"/>
                  <a:gd name="connsiteX7" fmla="*/ 990 w 9472"/>
                  <a:gd name="connsiteY7" fmla="*/ 7031 h 10000"/>
                  <a:gd name="connsiteX8" fmla="*/ 1559 w 9472"/>
                  <a:gd name="connsiteY8" fmla="*/ 8047 h 10000"/>
                  <a:gd name="connsiteX9" fmla="*/ 1559 w 9472"/>
                  <a:gd name="connsiteY9" fmla="*/ 9375 h 10000"/>
                  <a:gd name="connsiteX10" fmla="*/ 2889 w 9472"/>
                  <a:gd name="connsiteY10" fmla="*/ 10000 h 10000"/>
                  <a:gd name="connsiteX11" fmla="*/ 4029 w 9472"/>
                  <a:gd name="connsiteY11" fmla="*/ 9453 h 10000"/>
                  <a:gd name="connsiteX12" fmla="*/ 6180 w 9472"/>
                  <a:gd name="connsiteY12" fmla="*/ 9453 h 10000"/>
                  <a:gd name="connsiteX13" fmla="*/ 8460 w 9472"/>
                  <a:gd name="connsiteY13" fmla="*/ 8594 h 10000"/>
                  <a:gd name="connsiteX14" fmla="*/ 9472 w 9472"/>
                  <a:gd name="connsiteY14" fmla="*/ 7031 h 10000"/>
                  <a:gd name="connsiteX15" fmla="*/ 9472 w 9472"/>
                  <a:gd name="connsiteY15" fmla="*/ 4922 h 10000"/>
                  <a:gd name="connsiteX16" fmla="*/ 9219 w 9472"/>
                  <a:gd name="connsiteY16" fmla="*/ 4063 h 10000"/>
                  <a:gd name="connsiteX17" fmla="*/ 9155 w 9472"/>
                  <a:gd name="connsiteY17" fmla="*/ 2656 h 10000"/>
                  <a:gd name="connsiteX18" fmla="*/ 8460 w 9472"/>
                  <a:gd name="connsiteY18" fmla="*/ 1797 h 10000"/>
                  <a:gd name="connsiteX0" fmla="*/ 7887 w 8955"/>
                  <a:gd name="connsiteY0" fmla="*/ 1797 h 10000"/>
                  <a:gd name="connsiteX1" fmla="*/ 5615 w 8955"/>
                  <a:gd name="connsiteY1" fmla="*/ 156 h 10000"/>
                  <a:gd name="connsiteX2" fmla="*/ 3743 w 8955"/>
                  <a:gd name="connsiteY2" fmla="*/ 0 h 10000"/>
                  <a:gd name="connsiteX3" fmla="*/ 2539 w 8955"/>
                  <a:gd name="connsiteY3" fmla="*/ 1094 h 10000"/>
                  <a:gd name="connsiteX4" fmla="*/ 1040 w 8955"/>
                  <a:gd name="connsiteY4" fmla="*/ 692 h 10000"/>
                  <a:gd name="connsiteX5" fmla="*/ 535 w 8955"/>
                  <a:gd name="connsiteY5" fmla="*/ 4219 h 10000"/>
                  <a:gd name="connsiteX6" fmla="*/ 268 w 8955"/>
                  <a:gd name="connsiteY6" fmla="*/ 5703 h 10000"/>
                  <a:gd name="connsiteX7" fmla="*/ 0 w 8955"/>
                  <a:gd name="connsiteY7" fmla="*/ 7031 h 10000"/>
                  <a:gd name="connsiteX8" fmla="*/ 601 w 8955"/>
                  <a:gd name="connsiteY8" fmla="*/ 8047 h 10000"/>
                  <a:gd name="connsiteX9" fmla="*/ 601 w 8955"/>
                  <a:gd name="connsiteY9" fmla="*/ 9375 h 10000"/>
                  <a:gd name="connsiteX10" fmla="*/ 2005 w 8955"/>
                  <a:gd name="connsiteY10" fmla="*/ 10000 h 10000"/>
                  <a:gd name="connsiteX11" fmla="*/ 3209 w 8955"/>
                  <a:gd name="connsiteY11" fmla="*/ 9453 h 10000"/>
                  <a:gd name="connsiteX12" fmla="*/ 5479 w 8955"/>
                  <a:gd name="connsiteY12" fmla="*/ 9453 h 10000"/>
                  <a:gd name="connsiteX13" fmla="*/ 7887 w 8955"/>
                  <a:gd name="connsiteY13" fmla="*/ 8594 h 10000"/>
                  <a:gd name="connsiteX14" fmla="*/ 8955 w 8955"/>
                  <a:gd name="connsiteY14" fmla="*/ 7031 h 10000"/>
                  <a:gd name="connsiteX15" fmla="*/ 8955 w 8955"/>
                  <a:gd name="connsiteY15" fmla="*/ 4922 h 10000"/>
                  <a:gd name="connsiteX16" fmla="*/ 8688 w 8955"/>
                  <a:gd name="connsiteY16" fmla="*/ 4063 h 10000"/>
                  <a:gd name="connsiteX17" fmla="*/ 8620 w 8955"/>
                  <a:gd name="connsiteY17" fmla="*/ 2656 h 10000"/>
                  <a:gd name="connsiteX18" fmla="*/ 7887 w 8955"/>
                  <a:gd name="connsiteY18" fmla="*/ 1797 h 10000"/>
                  <a:gd name="connsiteX0" fmla="*/ 8807 w 10000"/>
                  <a:gd name="connsiteY0" fmla="*/ 1797 h 10000"/>
                  <a:gd name="connsiteX1" fmla="*/ 6270 w 10000"/>
                  <a:gd name="connsiteY1" fmla="*/ 156 h 10000"/>
                  <a:gd name="connsiteX2" fmla="*/ 4180 w 10000"/>
                  <a:gd name="connsiteY2" fmla="*/ 0 h 10000"/>
                  <a:gd name="connsiteX3" fmla="*/ 2835 w 10000"/>
                  <a:gd name="connsiteY3" fmla="*/ 1094 h 10000"/>
                  <a:gd name="connsiteX4" fmla="*/ 356 w 10000"/>
                  <a:gd name="connsiteY4" fmla="*/ 1712 h 10000"/>
                  <a:gd name="connsiteX5" fmla="*/ 597 w 10000"/>
                  <a:gd name="connsiteY5" fmla="*/ 4219 h 10000"/>
                  <a:gd name="connsiteX6" fmla="*/ 299 w 10000"/>
                  <a:gd name="connsiteY6" fmla="*/ 5703 h 10000"/>
                  <a:gd name="connsiteX7" fmla="*/ 0 w 10000"/>
                  <a:gd name="connsiteY7" fmla="*/ 7031 h 10000"/>
                  <a:gd name="connsiteX8" fmla="*/ 671 w 10000"/>
                  <a:gd name="connsiteY8" fmla="*/ 8047 h 10000"/>
                  <a:gd name="connsiteX9" fmla="*/ 671 w 10000"/>
                  <a:gd name="connsiteY9" fmla="*/ 9375 h 10000"/>
                  <a:gd name="connsiteX10" fmla="*/ 2239 w 10000"/>
                  <a:gd name="connsiteY10" fmla="*/ 10000 h 10000"/>
                  <a:gd name="connsiteX11" fmla="*/ 3583 w 10000"/>
                  <a:gd name="connsiteY11" fmla="*/ 9453 h 10000"/>
                  <a:gd name="connsiteX12" fmla="*/ 6118 w 10000"/>
                  <a:gd name="connsiteY12" fmla="*/ 9453 h 10000"/>
                  <a:gd name="connsiteX13" fmla="*/ 8807 w 10000"/>
                  <a:gd name="connsiteY13" fmla="*/ 8594 h 10000"/>
                  <a:gd name="connsiteX14" fmla="*/ 10000 w 10000"/>
                  <a:gd name="connsiteY14" fmla="*/ 7031 h 10000"/>
                  <a:gd name="connsiteX15" fmla="*/ 10000 w 10000"/>
                  <a:gd name="connsiteY15" fmla="*/ 4922 h 10000"/>
                  <a:gd name="connsiteX16" fmla="*/ 9702 w 10000"/>
                  <a:gd name="connsiteY16" fmla="*/ 4063 h 10000"/>
                  <a:gd name="connsiteX17" fmla="*/ 9626 w 10000"/>
                  <a:gd name="connsiteY17" fmla="*/ 2656 h 10000"/>
                  <a:gd name="connsiteX18" fmla="*/ 8807 w 10000"/>
                  <a:gd name="connsiteY18" fmla="*/ 179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8807" y="1797"/>
                    </a:moveTo>
                    <a:lnTo>
                      <a:pt x="6270" y="156"/>
                    </a:lnTo>
                    <a:lnTo>
                      <a:pt x="4180" y="0"/>
                    </a:lnTo>
                    <a:lnTo>
                      <a:pt x="2835" y="1094"/>
                    </a:lnTo>
                    <a:lnTo>
                      <a:pt x="356" y="1712"/>
                    </a:lnTo>
                    <a:cubicBezTo>
                      <a:pt x="-15" y="2233"/>
                      <a:pt x="362" y="3451"/>
                      <a:pt x="597" y="4219"/>
                    </a:cubicBezTo>
                    <a:cubicBezTo>
                      <a:pt x="498" y="4714"/>
                      <a:pt x="400" y="5208"/>
                      <a:pt x="299" y="5703"/>
                    </a:cubicBezTo>
                    <a:cubicBezTo>
                      <a:pt x="200" y="6146"/>
                      <a:pt x="101" y="6588"/>
                      <a:pt x="0" y="7031"/>
                    </a:cubicBezTo>
                    <a:lnTo>
                      <a:pt x="671" y="8047"/>
                    </a:lnTo>
                    <a:lnTo>
                      <a:pt x="671" y="9375"/>
                    </a:lnTo>
                    <a:lnTo>
                      <a:pt x="2239" y="10000"/>
                    </a:lnTo>
                    <a:lnTo>
                      <a:pt x="3583" y="9453"/>
                    </a:lnTo>
                    <a:lnTo>
                      <a:pt x="6118" y="9453"/>
                    </a:lnTo>
                    <a:lnTo>
                      <a:pt x="8807" y="8594"/>
                    </a:lnTo>
                    <a:lnTo>
                      <a:pt x="10000" y="7031"/>
                    </a:lnTo>
                    <a:lnTo>
                      <a:pt x="10000" y="4922"/>
                    </a:lnTo>
                    <a:cubicBezTo>
                      <a:pt x="9899" y="4636"/>
                      <a:pt x="9802" y="4349"/>
                      <a:pt x="9702" y="4063"/>
                    </a:cubicBezTo>
                    <a:cubicBezTo>
                      <a:pt x="9677" y="3594"/>
                      <a:pt x="9652" y="3125"/>
                      <a:pt x="9626" y="2656"/>
                    </a:cubicBezTo>
                    <a:lnTo>
                      <a:pt x="8807" y="1797"/>
                    </a:lnTo>
                    <a:close/>
                  </a:path>
                </a:pathLst>
              </a:custGeom>
              <a:solidFill>
                <a:srgbClr val="FFB469"/>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1320">
                <a:extLst>
                  <a:ext uri="{FF2B5EF4-FFF2-40B4-BE49-F238E27FC236}">
                    <a16:creationId xmlns:a16="http://schemas.microsoft.com/office/drawing/2014/main" id="{C73EF7D4-375A-803A-2403-DB0B8D5C78C4}"/>
                  </a:ext>
                </a:extLst>
              </p:cNvPr>
              <p:cNvSpPr>
                <a:spLocks/>
              </p:cNvSpPr>
              <p:nvPr/>
            </p:nvSpPr>
            <p:spPr bwMode="auto">
              <a:xfrm rot="20303559" flipH="1">
                <a:off x="4036503" y="2123327"/>
                <a:ext cx="143939" cy="62993"/>
              </a:xfrm>
              <a:custGeom>
                <a:avLst/>
                <a:gdLst>
                  <a:gd name="T0" fmla="*/ 0 w 46"/>
                  <a:gd name="T1" fmla="*/ 2147483646 h 18"/>
                  <a:gd name="T2" fmla="*/ 2147483646 w 46"/>
                  <a:gd name="T3" fmla="*/ 0 h 18"/>
                  <a:gd name="T4" fmla="*/ 2147483646 w 46"/>
                  <a:gd name="T5" fmla="*/ 1790167058 h 18"/>
                  <a:gd name="T6" fmla="*/ 2147483646 w 46"/>
                  <a:gd name="T7" fmla="*/ 214748364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18">
                    <a:moveTo>
                      <a:pt x="0" y="9"/>
                    </a:moveTo>
                    <a:lnTo>
                      <a:pt x="19" y="0"/>
                    </a:lnTo>
                    <a:lnTo>
                      <a:pt x="40" y="6"/>
                    </a:lnTo>
                    <a:lnTo>
                      <a:pt x="46" y="18"/>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Line 1321">
                <a:extLst>
                  <a:ext uri="{FF2B5EF4-FFF2-40B4-BE49-F238E27FC236}">
                    <a16:creationId xmlns:a16="http://schemas.microsoft.com/office/drawing/2014/main" id="{9D4CF1EB-0668-02E1-9FD1-690D6BE0EBE2}"/>
                  </a:ext>
                </a:extLst>
              </p:cNvPr>
              <p:cNvSpPr>
                <a:spLocks noChangeShapeType="1"/>
              </p:cNvSpPr>
              <p:nvPr/>
            </p:nvSpPr>
            <p:spPr bwMode="auto">
              <a:xfrm rot="20303559" flipH="1" flipV="1">
                <a:off x="4207111" y="1943180"/>
                <a:ext cx="72881" cy="9826"/>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1322">
                <a:extLst>
                  <a:ext uri="{FF2B5EF4-FFF2-40B4-BE49-F238E27FC236}">
                    <a16:creationId xmlns:a16="http://schemas.microsoft.com/office/drawing/2014/main" id="{8EA57059-3BED-2A46-E5F2-7F8B14AB127C}"/>
                  </a:ext>
                </a:extLst>
              </p:cNvPr>
              <p:cNvSpPr>
                <a:spLocks/>
              </p:cNvSpPr>
              <p:nvPr/>
            </p:nvSpPr>
            <p:spPr bwMode="auto">
              <a:xfrm rot="20303559" flipH="1">
                <a:off x="4189483" y="2103886"/>
                <a:ext cx="154871" cy="90507"/>
              </a:xfrm>
              <a:custGeom>
                <a:avLst/>
                <a:gdLst>
                  <a:gd name="T0" fmla="*/ 0 w 50"/>
                  <a:gd name="T1" fmla="*/ 2147483646 h 26"/>
                  <a:gd name="T2" fmla="*/ 2147483646 w 50"/>
                  <a:gd name="T3" fmla="*/ 2115987617 h 26"/>
                  <a:gd name="T4" fmla="*/ 2147483646 w 50"/>
                  <a:gd name="T5" fmla="*/ 0 h 26"/>
                  <a:gd name="T6" fmla="*/ 2147483646 w 50"/>
                  <a:gd name="T7" fmla="*/ 1500075372 h 26"/>
                  <a:gd name="T8" fmla="*/ 2147483646 w 50"/>
                  <a:gd name="T9" fmla="*/ 2147483646 h 26"/>
                  <a:gd name="T10" fmla="*/ 2147483646 w 50"/>
                  <a:gd name="T11" fmla="*/ 2147483646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6">
                    <a:moveTo>
                      <a:pt x="0" y="8"/>
                    </a:moveTo>
                    <a:lnTo>
                      <a:pt x="18" y="6"/>
                    </a:lnTo>
                    <a:lnTo>
                      <a:pt x="34" y="0"/>
                    </a:lnTo>
                    <a:lnTo>
                      <a:pt x="48" y="4"/>
                    </a:lnTo>
                    <a:lnTo>
                      <a:pt x="50" y="15"/>
                    </a:lnTo>
                    <a:lnTo>
                      <a:pt x="42" y="26"/>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1323">
                <a:extLst>
                  <a:ext uri="{FF2B5EF4-FFF2-40B4-BE49-F238E27FC236}">
                    <a16:creationId xmlns:a16="http://schemas.microsoft.com/office/drawing/2014/main" id="{F59681D2-CF64-A043-0A1D-35BBE58103D7}"/>
                  </a:ext>
                </a:extLst>
              </p:cNvPr>
              <p:cNvSpPr>
                <a:spLocks/>
              </p:cNvSpPr>
              <p:nvPr/>
            </p:nvSpPr>
            <p:spPr bwMode="auto">
              <a:xfrm rot="20303559" flipH="1">
                <a:off x="4232457" y="1996833"/>
                <a:ext cx="89279" cy="47167"/>
              </a:xfrm>
              <a:custGeom>
                <a:avLst/>
                <a:gdLst>
                  <a:gd name="T0" fmla="*/ 0 w 28"/>
                  <a:gd name="T1" fmla="*/ 0 h 14"/>
                  <a:gd name="T2" fmla="*/ 2147483646 w 28"/>
                  <a:gd name="T3" fmla="*/ 2147483646 h 14"/>
                  <a:gd name="T4" fmla="*/ 2147483646 w 28"/>
                  <a:gd name="T5" fmla="*/ 2147483646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9" y="11"/>
                    </a:lnTo>
                    <a:lnTo>
                      <a:pt x="28" y="1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Line 1324">
                <a:extLst>
                  <a:ext uri="{FF2B5EF4-FFF2-40B4-BE49-F238E27FC236}">
                    <a16:creationId xmlns:a16="http://schemas.microsoft.com/office/drawing/2014/main" id="{AD47E599-3A70-BF66-03CE-60FA4C4C87BE}"/>
                  </a:ext>
                </a:extLst>
              </p:cNvPr>
              <p:cNvSpPr>
                <a:spLocks noChangeShapeType="1"/>
              </p:cNvSpPr>
              <p:nvPr/>
            </p:nvSpPr>
            <p:spPr bwMode="auto">
              <a:xfrm rot="20303559">
                <a:off x="3939038" y="2068605"/>
                <a:ext cx="25508" cy="47167"/>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7" name="グループ化 86">
                <a:extLst>
                  <a:ext uri="{FF2B5EF4-FFF2-40B4-BE49-F238E27FC236}">
                    <a16:creationId xmlns:a16="http://schemas.microsoft.com/office/drawing/2014/main" id="{C9EEAFB6-3D44-4FCC-6644-D9BA9C7C3C24}"/>
                  </a:ext>
                </a:extLst>
              </p:cNvPr>
              <p:cNvGrpSpPr/>
              <p:nvPr/>
            </p:nvGrpSpPr>
            <p:grpSpPr>
              <a:xfrm>
                <a:off x="2003219" y="1820729"/>
                <a:ext cx="1989797" cy="1578817"/>
                <a:chOff x="2003217" y="1820730"/>
                <a:chExt cx="1984827" cy="1564323"/>
              </a:xfrm>
            </p:grpSpPr>
            <p:sp>
              <p:nvSpPr>
                <p:cNvPr id="95" name="Freeform 85">
                  <a:extLst>
                    <a:ext uri="{FF2B5EF4-FFF2-40B4-BE49-F238E27FC236}">
                      <a16:creationId xmlns:a16="http://schemas.microsoft.com/office/drawing/2014/main" id="{9AE5984E-7D7F-207B-5217-4C636A48F449}"/>
                    </a:ext>
                  </a:extLst>
                </p:cNvPr>
                <p:cNvSpPr>
                  <a:spLocks/>
                </p:cNvSpPr>
                <p:nvPr/>
              </p:nvSpPr>
              <p:spPr bwMode="auto">
                <a:xfrm flipH="1">
                  <a:off x="2160067" y="3142202"/>
                  <a:ext cx="470470" cy="242851"/>
                </a:xfrm>
                <a:custGeom>
                  <a:avLst/>
                  <a:gdLst>
                    <a:gd name="T0" fmla="*/ 2147483646 w 149"/>
                    <a:gd name="T1" fmla="*/ 2147483646 h 76"/>
                    <a:gd name="T2" fmla="*/ 0 w 149"/>
                    <a:gd name="T3" fmla="*/ 2147483646 h 76"/>
                    <a:gd name="T4" fmla="*/ 2147483646 w 149"/>
                    <a:gd name="T5" fmla="*/ 2147483646 h 76"/>
                    <a:gd name="T6" fmla="*/ 2147483646 w 149"/>
                    <a:gd name="T7" fmla="*/ 2147483646 h 76"/>
                    <a:gd name="T8" fmla="*/ 2147483646 w 149"/>
                    <a:gd name="T9" fmla="*/ 2147483646 h 76"/>
                    <a:gd name="T10" fmla="*/ 2147483646 w 149"/>
                    <a:gd name="T11" fmla="*/ 2147483646 h 76"/>
                    <a:gd name="T12" fmla="*/ 2147483646 w 149"/>
                    <a:gd name="T13" fmla="*/ 2147483646 h 76"/>
                    <a:gd name="T14" fmla="*/ 2147483646 w 149"/>
                    <a:gd name="T15" fmla="*/ 2147483646 h 76"/>
                    <a:gd name="T16" fmla="*/ 2147483646 w 149"/>
                    <a:gd name="T17" fmla="*/ 2147483646 h 76"/>
                    <a:gd name="T18" fmla="*/ 2147483646 w 149"/>
                    <a:gd name="T19" fmla="*/ 2147483646 h 76"/>
                    <a:gd name="T20" fmla="*/ 2147483646 w 149"/>
                    <a:gd name="T21" fmla="*/ 2147483646 h 76"/>
                    <a:gd name="T22" fmla="*/ 2147483646 w 149"/>
                    <a:gd name="T23" fmla="*/ 2147483646 h 76"/>
                    <a:gd name="T24" fmla="*/ 2147483646 w 149"/>
                    <a:gd name="T25" fmla="*/ 2147483646 h 76"/>
                    <a:gd name="T26" fmla="*/ 2147483646 w 149"/>
                    <a:gd name="T27" fmla="*/ 2147483646 h 76"/>
                    <a:gd name="T28" fmla="*/ 2147483646 w 149"/>
                    <a:gd name="T29" fmla="*/ 2147483646 h 76"/>
                    <a:gd name="T30" fmla="*/ 2147483646 w 149"/>
                    <a:gd name="T31" fmla="*/ 0 h 76"/>
                    <a:gd name="T32" fmla="*/ 2147483646 w 149"/>
                    <a:gd name="T33" fmla="*/ 2147483646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6">
                  <a:extLst>
                    <a:ext uri="{FF2B5EF4-FFF2-40B4-BE49-F238E27FC236}">
                      <a16:creationId xmlns:a16="http://schemas.microsoft.com/office/drawing/2014/main" id="{F2D861D5-18DB-DFDB-553D-250A6B7A968B}"/>
                    </a:ext>
                  </a:extLst>
                </p:cNvPr>
                <p:cNvSpPr>
                  <a:spLocks/>
                </p:cNvSpPr>
                <p:nvPr/>
              </p:nvSpPr>
              <p:spPr bwMode="auto">
                <a:xfrm flipH="1">
                  <a:off x="2884520" y="3152751"/>
                  <a:ext cx="461189" cy="231728"/>
                </a:xfrm>
                <a:custGeom>
                  <a:avLst/>
                  <a:gdLst>
                    <a:gd name="T0" fmla="*/ 2147483646 w 146"/>
                    <a:gd name="T1" fmla="*/ 0 h 73"/>
                    <a:gd name="T2" fmla="*/ 2147483646 w 146"/>
                    <a:gd name="T3" fmla="*/ 2147483646 h 73"/>
                    <a:gd name="T4" fmla="*/ 2147483646 w 146"/>
                    <a:gd name="T5" fmla="*/ 2147483646 h 73"/>
                    <a:gd name="T6" fmla="*/ 2147483646 w 146"/>
                    <a:gd name="T7" fmla="*/ 2147483646 h 73"/>
                    <a:gd name="T8" fmla="*/ 2147483646 w 146"/>
                    <a:gd name="T9" fmla="*/ 2147483646 h 73"/>
                    <a:gd name="T10" fmla="*/ 2147483646 w 146"/>
                    <a:gd name="T11" fmla="*/ 2147483646 h 73"/>
                    <a:gd name="T12" fmla="*/ 2147483646 w 146"/>
                    <a:gd name="T13" fmla="*/ 2147483646 h 73"/>
                    <a:gd name="T14" fmla="*/ 2147483646 w 146"/>
                    <a:gd name="T15" fmla="*/ 2147483646 h 73"/>
                    <a:gd name="T16" fmla="*/ 2147483646 w 146"/>
                    <a:gd name="T17" fmla="*/ 2147483646 h 73"/>
                    <a:gd name="T18" fmla="*/ 0 w 146"/>
                    <a:gd name="T19" fmla="*/ 2147483646 h 73"/>
                    <a:gd name="T20" fmla="*/ 0 w 146"/>
                    <a:gd name="T21" fmla="*/ 2147483646 h 73"/>
                    <a:gd name="T22" fmla="*/ 2147483646 w 146"/>
                    <a:gd name="T23" fmla="*/ 2147483646 h 73"/>
                    <a:gd name="T24" fmla="*/ 2147483646 w 146"/>
                    <a:gd name="T25" fmla="*/ 2147483646 h 73"/>
                    <a:gd name="T26" fmla="*/ 2147483646 w 146"/>
                    <a:gd name="T27" fmla="*/ 2147483646 h 73"/>
                    <a:gd name="T28" fmla="*/ 2147483646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7">
                  <a:extLst>
                    <a:ext uri="{FF2B5EF4-FFF2-40B4-BE49-F238E27FC236}">
                      <a16:creationId xmlns:a16="http://schemas.microsoft.com/office/drawing/2014/main" id="{8ACCF066-7BD2-C2E4-A798-F2D8D71AFF1B}"/>
                    </a:ext>
                  </a:extLst>
                </p:cNvPr>
                <p:cNvSpPr>
                  <a:spLocks/>
                </p:cNvSpPr>
                <p:nvPr/>
              </p:nvSpPr>
              <p:spPr bwMode="auto">
                <a:xfrm flipH="1">
                  <a:off x="2222214" y="2626838"/>
                  <a:ext cx="1141429" cy="567270"/>
                </a:xfrm>
                <a:custGeom>
                  <a:avLst/>
                  <a:gdLst>
                    <a:gd name="T0" fmla="*/ 2147483646 w 361"/>
                    <a:gd name="T1" fmla="*/ 2147483646 h 178"/>
                    <a:gd name="T2" fmla="*/ 2147483646 w 361"/>
                    <a:gd name="T3" fmla="*/ 2147483646 h 178"/>
                    <a:gd name="T4" fmla="*/ 0 w 361"/>
                    <a:gd name="T5" fmla="*/ 2147483646 h 178"/>
                    <a:gd name="T6" fmla="*/ 2147483646 w 361"/>
                    <a:gd name="T7" fmla="*/ 2147483646 h 178"/>
                    <a:gd name="T8" fmla="*/ 2147483646 w 361"/>
                    <a:gd name="T9" fmla="*/ 2147483646 h 178"/>
                    <a:gd name="T10" fmla="*/ 2147483646 w 361"/>
                    <a:gd name="T11" fmla="*/ 2147483646 h 178"/>
                    <a:gd name="T12" fmla="*/ 2147483646 w 361"/>
                    <a:gd name="T13" fmla="*/ 2147483646 h 178"/>
                    <a:gd name="T14" fmla="*/ 2147483646 w 361"/>
                    <a:gd name="T15" fmla="*/ 2147483646 h 178"/>
                    <a:gd name="T16" fmla="*/ 2147483646 w 361"/>
                    <a:gd name="T17" fmla="*/ 2147483646 h 178"/>
                    <a:gd name="T18" fmla="*/ 2147483646 w 361"/>
                    <a:gd name="T19" fmla="*/ 2147483646 h 178"/>
                    <a:gd name="T20" fmla="*/ 2147483646 w 361"/>
                    <a:gd name="T21" fmla="*/ 2147483646 h 178"/>
                    <a:gd name="T22" fmla="*/ 2147483646 w 361"/>
                    <a:gd name="T23" fmla="*/ 2147483646 h 178"/>
                    <a:gd name="T24" fmla="*/ 2147483646 w 361"/>
                    <a:gd name="T25" fmla="*/ 2147483646 h 178"/>
                    <a:gd name="T26" fmla="*/ 2147483646 w 361"/>
                    <a:gd name="T27" fmla="*/ 2147483646 h 178"/>
                    <a:gd name="T28" fmla="*/ 2147483646 w 361"/>
                    <a:gd name="T29" fmla="*/ 2147483646 h 178"/>
                    <a:gd name="T30" fmla="*/ 2147483646 w 361"/>
                    <a:gd name="T31" fmla="*/ 2147483646 h 178"/>
                    <a:gd name="T32" fmla="*/ 2147483646 w 361"/>
                    <a:gd name="T33" fmla="*/ 2147483646 h 178"/>
                    <a:gd name="T34" fmla="*/ 2147483646 w 361"/>
                    <a:gd name="T35" fmla="*/ 2147483646 h 178"/>
                    <a:gd name="T36" fmla="*/ 2147483646 w 361"/>
                    <a:gd name="T37" fmla="*/ 2147483646 h 178"/>
                    <a:gd name="T38" fmla="*/ 2147483646 w 361"/>
                    <a:gd name="T39" fmla="*/ 2147483646 h 178"/>
                    <a:gd name="T40" fmla="*/ 2147483646 w 361"/>
                    <a:gd name="T41" fmla="*/ 2147483646 h 178"/>
                    <a:gd name="T42" fmla="*/ 2147483646 w 361"/>
                    <a:gd name="T43" fmla="*/ 2147483646 h 178"/>
                    <a:gd name="T44" fmla="*/ 2147483646 w 361"/>
                    <a:gd name="T45" fmla="*/ 2147483646 h 178"/>
                    <a:gd name="T46" fmla="*/ 2147483646 w 361"/>
                    <a:gd name="T47" fmla="*/ 2147483646 h 178"/>
                    <a:gd name="T48" fmla="*/ 2147483646 w 361"/>
                    <a:gd name="T49" fmla="*/ 2147483646 h 178"/>
                    <a:gd name="T50" fmla="*/ 2147483646 w 361"/>
                    <a:gd name="T51" fmla="*/ 2147483646 h 178"/>
                    <a:gd name="T52" fmla="*/ 2147483646 w 361"/>
                    <a:gd name="T53" fmla="*/ 2147483646 h 178"/>
                    <a:gd name="T54" fmla="*/ 2147483646 w 361"/>
                    <a:gd name="T55" fmla="*/ 2147483646 h 178"/>
                    <a:gd name="T56" fmla="*/ 2147483646 w 361"/>
                    <a:gd name="T57" fmla="*/ 2147483646 h 178"/>
                    <a:gd name="T58" fmla="*/ 2147483646 w 361"/>
                    <a:gd name="T59" fmla="*/ 2147483646 h 178"/>
                    <a:gd name="T60" fmla="*/ 2147483646 w 361"/>
                    <a:gd name="T61" fmla="*/ 2147483646 h 178"/>
                    <a:gd name="T62" fmla="*/ 2147483646 w 361"/>
                    <a:gd name="T63" fmla="*/ 2147483646 h 178"/>
                    <a:gd name="T64" fmla="*/ 2147483646 w 361"/>
                    <a:gd name="T65" fmla="*/ 0 h 178"/>
                    <a:gd name="T66" fmla="*/ 2147483646 w 361"/>
                    <a:gd name="T67" fmla="*/ 2147483646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1" h="178">
                      <a:moveTo>
                        <a:pt x="74" y="14"/>
                      </a:moveTo>
                      <a:lnTo>
                        <a:pt x="20" y="66"/>
                      </a:lnTo>
                      <a:lnTo>
                        <a:pt x="0" y="96"/>
                      </a:lnTo>
                      <a:lnTo>
                        <a:pt x="2" y="111"/>
                      </a:lnTo>
                      <a:lnTo>
                        <a:pt x="48" y="150"/>
                      </a:lnTo>
                      <a:lnTo>
                        <a:pt x="73" y="162"/>
                      </a:lnTo>
                      <a:lnTo>
                        <a:pt x="69" y="172"/>
                      </a:lnTo>
                      <a:lnTo>
                        <a:pt x="93" y="170"/>
                      </a:lnTo>
                      <a:lnTo>
                        <a:pt x="117" y="164"/>
                      </a:lnTo>
                      <a:lnTo>
                        <a:pt x="138" y="151"/>
                      </a:lnTo>
                      <a:lnTo>
                        <a:pt x="132" y="141"/>
                      </a:lnTo>
                      <a:lnTo>
                        <a:pt x="101" y="112"/>
                      </a:lnTo>
                      <a:lnTo>
                        <a:pt x="89" y="101"/>
                      </a:lnTo>
                      <a:lnTo>
                        <a:pt x="132" y="78"/>
                      </a:lnTo>
                      <a:lnTo>
                        <a:pt x="168" y="54"/>
                      </a:lnTo>
                      <a:lnTo>
                        <a:pt x="197" y="73"/>
                      </a:lnTo>
                      <a:lnTo>
                        <a:pt x="228" y="86"/>
                      </a:lnTo>
                      <a:lnTo>
                        <a:pt x="272" y="97"/>
                      </a:lnTo>
                      <a:lnTo>
                        <a:pt x="260" y="96"/>
                      </a:lnTo>
                      <a:lnTo>
                        <a:pt x="250" y="116"/>
                      </a:lnTo>
                      <a:lnTo>
                        <a:pt x="233" y="150"/>
                      </a:lnTo>
                      <a:lnTo>
                        <a:pt x="220" y="159"/>
                      </a:lnTo>
                      <a:lnTo>
                        <a:pt x="230" y="178"/>
                      </a:lnTo>
                      <a:lnTo>
                        <a:pt x="269" y="177"/>
                      </a:lnTo>
                      <a:lnTo>
                        <a:pt x="305" y="168"/>
                      </a:lnTo>
                      <a:lnTo>
                        <a:pt x="312" y="162"/>
                      </a:lnTo>
                      <a:lnTo>
                        <a:pt x="306" y="151"/>
                      </a:lnTo>
                      <a:lnTo>
                        <a:pt x="345" y="109"/>
                      </a:lnTo>
                      <a:lnTo>
                        <a:pt x="361" y="80"/>
                      </a:lnTo>
                      <a:lnTo>
                        <a:pt x="356" y="62"/>
                      </a:lnTo>
                      <a:lnTo>
                        <a:pt x="328" y="39"/>
                      </a:lnTo>
                      <a:lnTo>
                        <a:pt x="293" y="8"/>
                      </a:lnTo>
                      <a:lnTo>
                        <a:pt x="285" y="0"/>
                      </a:lnTo>
                      <a:lnTo>
                        <a:pt x="74" y="14"/>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388">
                  <a:extLst>
                    <a:ext uri="{FF2B5EF4-FFF2-40B4-BE49-F238E27FC236}">
                      <a16:creationId xmlns:a16="http://schemas.microsoft.com/office/drawing/2014/main" id="{5ABB85B0-348C-200B-33AB-5DF4A8B07A0F}"/>
                    </a:ext>
                  </a:extLst>
                </p:cNvPr>
                <p:cNvSpPr>
                  <a:spLocks/>
                </p:cNvSpPr>
                <p:nvPr/>
              </p:nvSpPr>
              <p:spPr bwMode="auto">
                <a:xfrm flipH="1">
                  <a:off x="2052807" y="1900927"/>
                  <a:ext cx="1935237" cy="780373"/>
                </a:xfrm>
                <a:custGeom>
                  <a:avLst/>
                  <a:gdLst>
                    <a:gd name="T0" fmla="*/ 2147483646 w 629"/>
                    <a:gd name="T1" fmla="*/ 2147483646 h 253"/>
                    <a:gd name="T2" fmla="*/ 2147483646 w 629"/>
                    <a:gd name="T3" fmla="*/ 2147483646 h 253"/>
                    <a:gd name="T4" fmla="*/ 2147483646 w 629"/>
                    <a:gd name="T5" fmla="*/ 0 h 253"/>
                    <a:gd name="T6" fmla="*/ 2147483646 w 629"/>
                    <a:gd name="T7" fmla="*/ 2147483646 h 253"/>
                    <a:gd name="T8" fmla="*/ 2147483646 w 629"/>
                    <a:gd name="T9" fmla="*/ 2147483646 h 253"/>
                    <a:gd name="T10" fmla="*/ 2147483646 w 629"/>
                    <a:gd name="T11" fmla="*/ 2147483646 h 253"/>
                    <a:gd name="T12" fmla="*/ 0 w 629"/>
                    <a:gd name="T13" fmla="*/ 2147483646 h 253"/>
                    <a:gd name="T14" fmla="*/ 2147483646 w 629"/>
                    <a:gd name="T15" fmla="*/ 2147483646 h 253"/>
                    <a:gd name="T16" fmla="*/ 2147483646 w 629"/>
                    <a:gd name="T17" fmla="*/ 2147483646 h 253"/>
                    <a:gd name="T18" fmla="*/ 2147483646 w 629"/>
                    <a:gd name="T19" fmla="*/ 2147483646 h 253"/>
                    <a:gd name="T20" fmla="*/ 2147483646 w 629"/>
                    <a:gd name="T21" fmla="*/ 2147483646 h 253"/>
                    <a:gd name="T22" fmla="*/ 2147483646 w 629"/>
                    <a:gd name="T23" fmla="*/ 2147483646 h 253"/>
                    <a:gd name="T24" fmla="*/ 2147483646 w 629"/>
                    <a:gd name="T25" fmla="*/ 2147483646 h 253"/>
                    <a:gd name="T26" fmla="*/ 2147483646 w 629"/>
                    <a:gd name="T27" fmla="*/ 2147483646 h 253"/>
                    <a:gd name="T28" fmla="*/ 2147483646 w 629"/>
                    <a:gd name="T29" fmla="*/ 2147483646 h 253"/>
                    <a:gd name="T30" fmla="*/ 2147483646 w 629"/>
                    <a:gd name="T31" fmla="*/ 2147483646 h 253"/>
                    <a:gd name="T32" fmla="*/ 2147483646 w 629"/>
                    <a:gd name="T33" fmla="*/ 2147483646 h 253"/>
                    <a:gd name="T34" fmla="*/ 2147483646 w 629"/>
                    <a:gd name="T35" fmla="*/ 2147483646 h 253"/>
                    <a:gd name="T36" fmla="*/ 2147483646 w 629"/>
                    <a:gd name="T37" fmla="*/ 2147483646 h 253"/>
                    <a:gd name="T38" fmla="*/ 2147483646 w 629"/>
                    <a:gd name="T39" fmla="*/ 2147483646 h 253"/>
                    <a:gd name="T40" fmla="*/ 2147483646 w 629"/>
                    <a:gd name="T41" fmla="*/ 2147483646 h 253"/>
                    <a:gd name="T42" fmla="*/ 2147483646 w 629"/>
                    <a:gd name="T43" fmla="*/ 2147483646 h 253"/>
                    <a:gd name="T44" fmla="*/ 2147483646 w 629"/>
                    <a:gd name="T45" fmla="*/ 2147483646 h 253"/>
                    <a:gd name="T46" fmla="*/ 2147483646 w 629"/>
                    <a:gd name="T47" fmla="*/ 2147483646 h 253"/>
                    <a:gd name="T48" fmla="*/ 2147483646 w 629"/>
                    <a:gd name="T49" fmla="*/ 2147483646 h 253"/>
                    <a:gd name="T50" fmla="*/ 2147483646 w 629"/>
                    <a:gd name="T51" fmla="*/ 2147483646 h 253"/>
                    <a:gd name="T52" fmla="*/ 2147483646 w 629"/>
                    <a:gd name="T53" fmla="*/ 2147483646 h 253"/>
                    <a:gd name="T54" fmla="*/ 2147483646 w 629"/>
                    <a:gd name="T55" fmla="*/ 2147483646 h 253"/>
                    <a:gd name="T56" fmla="*/ 2147483646 w 629"/>
                    <a:gd name="T57" fmla="*/ 2147483646 h 253"/>
                    <a:gd name="T58" fmla="*/ 2147483646 w 629"/>
                    <a:gd name="T59" fmla="*/ 2147483646 h 253"/>
                    <a:gd name="T60" fmla="*/ 2147483646 w 629"/>
                    <a:gd name="T61" fmla="*/ 2147483646 h 253"/>
                    <a:gd name="T62" fmla="*/ 2147483646 w 629"/>
                    <a:gd name="T63" fmla="*/ 2147483646 h 253"/>
                    <a:gd name="T64" fmla="*/ 2147483646 w 629"/>
                    <a:gd name="T65" fmla="*/ 2147483646 h 253"/>
                    <a:gd name="T66" fmla="*/ 2147483646 w 629"/>
                    <a:gd name="T67" fmla="*/ 2147483646 h 253"/>
                    <a:gd name="T68" fmla="*/ 2147483646 w 629"/>
                    <a:gd name="T69" fmla="*/ 2147483646 h 253"/>
                    <a:gd name="T70" fmla="*/ 2147483646 w 629"/>
                    <a:gd name="T71" fmla="*/ 2147483646 h 253"/>
                    <a:gd name="T72" fmla="*/ 2147483646 w 629"/>
                    <a:gd name="T73" fmla="*/ 2147483646 h 253"/>
                    <a:gd name="T74" fmla="*/ 2147483646 w 629"/>
                    <a:gd name="T75" fmla="*/ 2147483646 h 253"/>
                    <a:gd name="T76" fmla="*/ 2147483646 w 629"/>
                    <a:gd name="T77" fmla="*/ 2147483646 h 253"/>
                    <a:gd name="T78" fmla="*/ 2147483646 w 629"/>
                    <a:gd name="T79" fmla="*/ 2147483646 h 253"/>
                    <a:gd name="T80" fmla="*/ 2147483646 w 629"/>
                    <a:gd name="T81" fmla="*/ 2147483646 h 253"/>
                    <a:gd name="T82" fmla="*/ 2147483646 w 629"/>
                    <a:gd name="T83" fmla="*/ 2147483646 h 2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29" h="253">
                      <a:moveTo>
                        <a:pt x="229" y="23"/>
                      </a:moveTo>
                      <a:lnTo>
                        <a:pt x="54" y="6"/>
                      </a:lnTo>
                      <a:lnTo>
                        <a:pt x="17" y="0"/>
                      </a:lnTo>
                      <a:lnTo>
                        <a:pt x="26" y="26"/>
                      </a:lnTo>
                      <a:lnTo>
                        <a:pt x="33" y="51"/>
                      </a:lnTo>
                      <a:lnTo>
                        <a:pt x="18" y="84"/>
                      </a:lnTo>
                      <a:lnTo>
                        <a:pt x="0" y="104"/>
                      </a:lnTo>
                      <a:lnTo>
                        <a:pt x="76" y="98"/>
                      </a:lnTo>
                      <a:lnTo>
                        <a:pt x="218" y="98"/>
                      </a:lnTo>
                      <a:lnTo>
                        <a:pt x="254" y="98"/>
                      </a:lnTo>
                      <a:lnTo>
                        <a:pt x="266" y="122"/>
                      </a:lnTo>
                      <a:lnTo>
                        <a:pt x="269" y="158"/>
                      </a:lnTo>
                      <a:lnTo>
                        <a:pt x="282" y="188"/>
                      </a:lnTo>
                      <a:lnTo>
                        <a:pt x="284" y="210"/>
                      </a:lnTo>
                      <a:lnTo>
                        <a:pt x="284" y="224"/>
                      </a:lnTo>
                      <a:lnTo>
                        <a:pt x="281" y="234"/>
                      </a:lnTo>
                      <a:lnTo>
                        <a:pt x="305" y="248"/>
                      </a:lnTo>
                      <a:lnTo>
                        <a:pt x="352" y="253"/>
                      </a:lnTo>
                      <a:lnTo>
                        <a:pt x="437" y="249"/>
                      </a:lnTo>
                      <a:lnTo>
                        <a:pt x="486" y="228"/>
                      </a:lnTo>
                      <a:lnTo>
                        <a:pt x="492" y="210"/>
                      </a:lnTo>
                      <a:lnTo>
                        <a:pt x="488" y="188"/>
                      </a:lnTo>
                      <a:lnTo>
                        <a:pt x="480" y="162"/>
                      </a:lnTo>
                      <a:lnTo>
                        <a:pt x="476" y="87"/>
                      </a:lnTo>
                      <a:lnTo>
                        <a:pt x="497" y="87"/>
                      </a:lnTo>
                      <a:lnTo>
                        <a:pt x="546" y="99"/>
                      </a:lnTo>
                      <a:lnTo>
                        <a:pt x="552" y="114"/>
                      </a:lnTo>
                      <a:lnTo>
                        <a:pt x="554" y="167"/>
                      </a:lnTo>
                      <a:lnTo>
                        <a:pt x="584" y="163"/>
                      </a:lnTo>
                      <a:lnTo>
                        <a:pt x="612" y="166"/>
                      </a:lnTo>
                      <a:lnTo>
                        <a:pt x="626" y="159"/>
                      </a:lnTo>
                      <a:lnTo>
                        <a:pt x="629" y="87"/>
                      </a:lnTo>
                      <a:lnTo>
                        <a:pt x="618" y="55"/>
                      </a:lnTo>
                      <a:lnTo>
                        <a:pt x="590" y="32"/>
                      </a:lnTo>
                      <a:lnTo>
                        <a:pt x="516" y="19"/>
                      </a:lnTo>
                      <a:lnTo>
                        <a:pt x="474" y="13"/>
                      </a:lnTo>
                      <a:lnTo>
                        <a:pt x="436" y="10"/>
                      </a:lnTo>
                      <a:lnTo>
                        <a:pt x="398" y="10"/>
                      </a:lnTo>
                      <a:lnTo>
                        <a:pt x="352" y="54"/>
                      </a:lnTo>
                      <a:lnTo>
                        <a:pt x="292" y="56"/>
                      </a:lnTo>
                      <a:lnTo>
                        <a:pt x="250" y="37"/>
                      </a:lnTo>
                      <a:lnTo>
                        <a:pt x="229" y="23"/>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389">
                  <a:extLst>
                    <a:ext uri="{FF2B5EF4-FFF2-40B4-BE49-F238E27FC236}">
                      <a16:creationId xmlns:a16="http://schemas.microsoft.com/office/drawing/2014/main" id="{EAE85308-D866-1118-C511-BF3BA501085D}"/>
                    </a:ext>
                  </a:extLst>
                </p:cNvPr>
                <p:cNvSpPr>
                  <a:spLocks/>
                </p:cNvSpPr>
                <p:nvPr/>
              </p:nvSpPr>
              <p:spPr bwMode="auto">
                <a:xfrm flipH="1">
                  <a:off x="2522254" y="2042813"/>
                  <a:ext cx="683306" cy="228252"/>
                </a:xfrm>
                <a:custGeom>
                  <a:avLst/>
                  <a:gdLst>
                    <a:gd name="T0" fmla="*/ 2147483646 w 222"/>
                    <a:gd name="T1" fmla="*/ 0 h 74"/>
                    <a:gd name="T2" fmla="*/ 2147483646 w 222"/>
                    <a:gd name="T3" fmla="*/ 0 h 74"/>
                    <a:gd name="T4" fmla="*/ 2147483646 w 222"/>
                    <a:gd name="T5" fmla="*/ 2147483646 h 74"/>
                    <a:gd name="T6" fmla="*/ 2147483646 w 222"/>
                    <a:gd name="T7" fmla="*/ 2147483646 h 74"/>
                    <a:gd name="T8" fmla="*/ 0 w 222"/>
                    <a:gd name="T9" fmla="*/ 2147483646 h 74"/>
                    <a:gd name="T10" fmla="*/ 0 w 222"/>
                    <a:gd name="T11" fmla="*/ 2147483646 h 74"/>
                    <a:gd name="T12" fmla="*/ 2147483646 w 222"/>
                    <a:gd name="T13" fmla="*/ 2147483646 h 74"/>
                    <a:gd name="T14" fmla="*/ 2147483646 w 222"/>
                    <a:gd name="T15" fmla="*/ 2147483646 h 74"/>
                    <a:gd name="T16" fmla="*/ 2147483646 w 222"/>
                    <a:gd name="T17" fmla="*/ 2147483646 h 74"/>
                    <a:gd name="T18" fmla="*/ 2147483646 w 222"/>
                    <a:gd name="T19" fmla="*/ 2147483646 h 74"/>
                    <a:gd name="T20" fmla="*/ 2147483646 w 222"/>
                    <a:gd name="T21" fmla="*/ 2147483646 h 74"/>
                    <a:gd name="T22" fmla="*/ 2147483646 w 222"/>
                    <a:gd name="T23" fmla="*/ 2147483646 h 74"/>
                    <a:gd name="T24" fmla="*/ 2147483646 w 222"/>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2" h="74">
                      <a:moveTo>
                        <a:pt x="175" y="0"/>
                      </a:moveTo>
                      <a:lnTo>
                        <a:pt x="148" y="0"/>
                      </a:lnTo>
                      <a:lnTo>
                        <a:pt x="68" y="36"/>
                      </a:lnTo>
                      <a:lnTo>
                        <a:pt x="22" y="23"/>
                      </a:lnTo>
                      <a:lnTo>
                        <a:pt x="0" y="16"/>
                      </a:lnTo>
                      <a:lnTo>
                        <a:pt x="0" y="53"/>
                      </a:lnTo>
                      <a:lnTo>
                        <a:pt x="18" y="71"/>
                      </a:lnTo>
                      <a:lnTo>
                        <a:pt x="75" y="74"/>
                      </a:lnTo>
                      <a:lnTo>
                        <a:pt x="132" y="67"/>
                      </a:lnTo>
                      <a:lnTo>
                        <a:pt x="214" y="56"/>
                      </a:lnTo>
                      <a:lnTo>
                        <a:pt x="222" y="49"/>
                      </a:lnTo>
                      <a:lnTo>
                        <a:pt x="219" y="38"/>
                      </a:lnTo>
                      <a:lnTo>
                        <a:pt x="175"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390">
                  <a:extLst>
                    <a:ext uri="{FF2B5EF4-FFF2-40B4-BE49-F238E27FC236}">
                      <a16:creationId xmlns:a16="http://schemas.microsoft.com/office/drawing/2014/main" id="{3F3B389E-E2B1-A661-DBCE-841ED4B60D00}"/>
                    </a:ext>
                  </a:extLst>
                </p:cNvPr>
                <p:cNvSpPr>
                  <a:spLocks/>
                </p:cNvSpPr>
                <p:nvPr/>
              </p:nvSpPr>
              <p:spPr bwMode="auto">
                <a:xfrm flipH="1">
                  <a:off x="2223276" y="2036644"/>
                  <a:ext cx="432252" cy="314617"/>
                </a:xfrm>
                <a:custGeom>
                  <a:avLst/>
                  <a:gdLst>
                    <a:gd name="T0" fmla="*/ 2147483646 w 141"/>
                    <a:gd name="T1" fmla="*/ 2147483646 h 102"/>
                    <a:gd name="T2" fmla="*/ 2147483646 w 141"/>
                    <a:gd name="T3" fmla="*/ 2147483646 h 102"/>
                    <a:gd name="T4" fmla="*/ 2147483646 w 141"/>
                    <a:gd name="T5" fmla="*/ 2147483646 h 102"/>
                    <a:gd name="T6" fmla="*/ 2147483646 w 141"/>
                    <a:gd name="T7" fmla="*/ 2147483646 h 102"/>
                    <a:gd name="T8" fmla="*/ 2147483646 w 141"/>
                    <a:gd name="T9" fmla="*/ 2147483646 h 102"/>
                    <a:gd name="T10" fmla="*/ 2147483646 w 141"/>
                    <a:gd name="T11" fmla="*/ 2147483646 h 102"/>
                    <a:gd name="T12" fmla="*/ 2147483646 w 141"/>
                    <a:gd name="T13" fmla="*/ 0 h 102"/>
                    <a:gd name="T14" fmla="*/ 0 w 141"/>
                    <a:gd name="T15" fmla="*/ 2147483646 h 102"/>
                    <a:gd name="T16" fmla="*/ 2147483646 w 141"/>
                    <a:gd name="T17" fmla="*/ 2147483646 h 102"/>
                    <a:gd name="T18" fmla="*/ 2147483646 w 141"/>
                    <a:gd name="T19" fmla="*/ 2147483646 h 102"/>
                    <a:gd name="T20" fmla="*/ 2147483646 w 141"/>
                    <a:gd name="T21" fmla="*/ 2147483646 h 102"/>
                    <a:gd name="T22" fmla="*/ 2147483646 w 141"/>
                    <a:gd name="T23" fmla="*/ 2147483646 h 102"/>
                    <a:gd name="T24" fmla="*/ 2147483646 w 141"/>
                    <a:gd name="T25" fmla="*/ 2147483646 h 1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1" h="102">
                      <a:moveTo>
                        <a:pt x="123" y="102"/>
                      </a:moveTo>
                      <a:lnTo>
                        <a:pt x="141" y="91"/>
                      </a:lnTo>
                      <a:lnTo>
                        <a:pt x="139" y="43"/>
                      </a:lnTo>
                      <a:lnTo>
                        <a:pt x="125" y="18"/>
                      </a:lnTo>
                      <a:lnTo>
                        <a:pt x="71" y="10"/>
                      </a:lnTo>
                      <a:lnTo>
                        <a:pt x="19" y="2"/>
                      </a:lnTo>
                      <a:lnTo>
                        <a:pt x="1" y="0"/>
                      </a:lnTo>
                      <a:lnTo>
                        <a:pt x="0" y="26"/>
                      </a:lnTo>
                      <a:lnTo>
                        <a:pt x="9" y="36"/>
                      </a:lnTo>
                      <a:lnTo>
                        <a:pt x="43" y="41"/>
                      </a:lnTo>
                      <a:lnTo>
                        <a:pt x="93" y="47"/>
                      </a:lnTo>
                      <a:lnTo>
                        <a:pt x="117" y="55"/>
                      </a:lnTo>
                      <a:lnTo>
                        <a:pt x="123" y="10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391">
                  <a:extLst>
                    <a:ext uri="{FF2B5EF4-FFF2-40B4-BE49-F238E27FC236}">
                      <a16:creationId xmlns:a16="http://schemas.microsoft.com/office/drawing/2014/main" id="{DBE8AC88-2CA4-8166-46B5-01F03A4603D2}"/>
                    </a:ext>
                  </a:extLst>
                </p:cNvPr>
                <p:cNvSpPr>
                  <a:spLocks/>
                </p:cNvSpPr>
                <p:nvPr/>
              </p:nvSpPr>
              <p:spPr bwMode="auto">
                <a:xfrm flipH="1">
                  <a:off x="3183863" y="2048982"/>
                  <a:ext cx="630615" cy="160393"/>
                </a:xfrm>
                <a:custGeom>
                  <a:avLst/>
                  <a:gdLst>
                    <a:gd name="T0" fmla="*/ 2147483646 w 205"/>
                    <a:gd name="T1" fmla="*/ 2147483646 h 52"/>
                    <a:gd name="T2" fmla="*/ 2147483646 w 205"/>
                    <a:gd name="T3" fmla="*/ 0 h 52"/>
                    <a:gd name="T4" fmla="*/ 0 w 205"/>
                    <a:gd name="T5" fmla="*/ 2147483646 h 52"/>
                    <a:gd name="T6" fmla="*/ 2147483646 w 205"/>
                    <a:gd name="T7" fmla="*/ 2147483646 h 52"/>
                    <a:gd name="T8" fmla="*/ 2147483646 w 205"/>
                    <a:gd name="T9" fmla="*/ 2147483646 h 52"/>
                    <a:gd name="T10" fmla="*/ 2147483646 w 205"/>
                    <a:gd name="T11" fmla="*/ 2147483646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5" h="52">
                      <a:moveTo>
                        <a:pt x="194" y="12"/>
                      </a:moveTo>
                      <a:lnTo>
                        <a:pt x="14" y="0"/>
                      </a:lnTo>
                      <a:lnTo>
                        <a:pt x="0" y="52"/>
                      </a:lnTo>
                      <a:lnTo>
                        <a:pt x="205" y="51"/>
                      </a:lnTo>
                      <a:lnTo>
                        <a:pt x="196" y="34"/>
                      </a:lnTo>
                      <a:lnTo>
                        <a:pt x="194" y="1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392">
                  <a:extLst>
                    <a:ext uri="{FF2B5EF4-FFF2-40B4-BE49-F238E27FC236}">
                      <a16:creationId xmlns:a16="http://schemas.microsoft.com/office/drawing/2014/main" id="{1D06B0A8-DB0F-5CE6-B239-FA23C807A3B9}"/>
                    </a:ext>
                  </a:extLst>
                </p:cNvPr>
                <p:cNvSpPr>
                  <a:spLocks/>
                </p:cNvSpPr>
                <p:nvPr/>
              </p:nvSpPr>
              <p:spPr bwMode="auto">
                <a:xfrm flipH="1">
                  <a:off x="3015058" y="1959532"/>
                  <a:ext cx="165705" cy="265265"/>
                </a:xfrm>
                <a:custGeom>
                  <a:avLst/>
                  <a:gdLst>
                    <a:gd name="T0" fmla="*/ 0 w 55"/>
                    <a:gd name="T1" fmla="*/ 2147483646 h 86"/>
                    <a:gd name="T2" fmla="*/ 2147483646 w 55"/>
                    <a:gd name="T3" fmla="*/ 2147483646 h 86"/>
                    <a:gd name="T4" fmla="*/ 2147483646 w 55"/>
                    <a:gd name="T5" fmla="*/ 2147483646 h 86"/>
                    <a:gd name="T6" fmla="*/ 2147483646 w 55"/>
                    <a:gd name="T7" fmla="*/ 2147483646 h 86"/>
                    <a:gd name="T8" fmla="*/ 2147483646 w 55"/>
                    <a:gd name="T9" fmla="*/ 2147483646 h 86"/>
                    <a:gd name="T10" fmla="*/ 2147483646 w 55"/>
                    <a:gd name="T11" fmla="*/ 0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86">
                      <a:moveTo>
                        <a:pt x="0" y="8"/>
                      </a:moveTo>
                      <a:lnTo>
                        <a:pt x="7" y="57"/>
                      </a:lnTo>
                      <a:lnTo>
                        <a:pt x="10" y="86"/>
                      </a:lnTo>
                      <a:lnTo>
                        <a:pt x="55" y="61"/>
                      </a:lnTo>
                      <a:lnTo>
                        <a:pt x="39" y="43"/>
                      </a:lnTo>
                      <a:lnTo>
                        <a:pt x="8" y="0"/>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393">
                  <a:extLst>
                    <a:ext uri="{FF2B5EF4-FFF2-40B4-BE49-F238E27FC236}">
                      <a16:creationId xmlns:a16="http://schemas.microsoft.com/office/drawing/2014/main" id="{B34F7F07-D984-FB05-0B60-0235DAEA8F21}"/>
                    </a:ext>
                  </a:extLst>
                </p:cNvPr>
                <p:cNvSpPr>
                  <a:spLocks/>
                </p:cNvSpPr>
                <p:nvPr/>
              </p:nvSpPr>
              <p:spPr bwMode="auto">
                <a:xfrm flipH="1">
                  <a:off x="2729913" y="1820730"/>
                  <a:ext cx="272748" cy="394813"/>
                </a:xfrm>
                <a:custGeom>
                  <a:avLst/>
                  <a:gdLst>
                    <a:gd name="T0" fmla="*/ 2147483646 w 88"/>
                    <a:gd name="T1" fmla="*/ 2147483646 h 128"/>
                    <a:gd name="T2" fmla="*/ 2147483646 w 88"/>
                    <a:gd name="T3" fmla="*/ 2147483646 h 128"/>
                    <a:gd name="T4" fmla="*/ 0 w 88"/>
                    <a:gd name="T5" fmla="*/ 2147483646 h 128"/>
                    <a:gd name="T6" fmla="*/ 2147483646 w 88"/>
                    <a:gd name="T7" fmla="*/ 2147483646 h 128"/>
                    <a:gd name="T8" fmla="*/ 2147483646 w 88"/>
                    <a:gd name="T9" fmla="*/ 2147483646 h 128"/>
                    <a:gd name="T10" fmla="*/ 2147483646 w 88"/>
                    <a:gd name="T11" fmla="*/ 2147483646 h 128"/>
                    <a:gd name="T12" fmla="*/ 2147483646 w 88"/>
                    <a:gd name="T13" fmla="*/ 2147483646 h 128"/>
                    <a:gd name="T14" fmla="*/ 2147483646 w 88"/>
                    <a:gd name="T15" fmla="*/ 2147483646 h 128"/>
                    <a:gd name="T16" fmla="*/ 2147483646 w 88"/>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128">
                      <a:moveTo>
                        <a:pt x="44" y="45"/>
                      </a:moveTo>
                      <a:lnTo>
                        <a:pt x="27" y="81"/>
                      </a:lnTo>
                      <a:lnTo>
                        <a:pt x="0" y="102"/>
                      </a:lnTo>
                      <a:lnTo>
                        <a:pt x="28" y="113"/>
                      </a:lnTo>
                      <a:lnTo>
                        <a:pt x="52" y="128"/>
                      </a:lnTo>
                      <a:lnTo>
                        <a:pt x="71" y="95"/>
                      </a:lnTo>
                      <a:lnTo>
                        <a:pt x="88" y="66"/>
                      </a:lnTo>
                      <a:lnTo>
                        <a:pt x="87" y="31"/>
                      </a:lnTo>
                      <a:lnTo>
                        <a:pt x="81" y="0"/>
                      </a:lnTo>
                    </a:path>
                  </a:pathLst>
                </a:custGeom>
                <a:solidFill>
                  <a:srgbClr val="EAEAEA"/>
                </a:solidFill>
                <a:ln w="1905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394">
                  <a:extLst>
                    <a:ext uri="{FF2B5EF4-FFF2-40B4-BE49-F238E27FC236}">
                      <a16:creationId xmlns:a16="http://schemas.microsoft.com/office/drawing/2014/main" id="{F010045F-D165-0DDE-8A78-13F8A6C7DFFC}"/>
                    </a:ext>
                  </a:extLst>
                </p:cNvPr>
                <p:cNvSpPr>
                  <a:spLocks/>
                </p:cNvSpPr>
                <p:nvPr/>
              </p:nvSpPr>
              <p:spPr bwMode="auto">
                <a:xfrm flipH="1">
                  <a:off x="2949971" y="2166192"/>
                  <a:ext cx="65087" cy="462672"/>
                </a:xfrm>
                <a:custGeom>
                  <a:avLst/>
                  <a:gdLst>
                    <a:gd name="T0" fmla="*/ 0 w 21"/>
                    <a:gd name="T1" fmla="*/ 0 h 150"/>
                    <a:gd name="T2" fmla="*/ 2147483646 w 21"/>
                    <a:gd name="T3" fmla="*/ 2147483646 h 150"/>
                    <a:gd name="T4" fmla="*/ 2147483646 w 21"/>
                    <a:gd name="T5" fmla="*/ 2147483646 h 150"/>
                    <a:gd name="T6" fmla="*/ 2147483646 w 21"/>
                    <a:gd name="T7" fmla="*/ 2147483646 h 150"/>
                    <a:gd name="T8" fmla="*/ 2147483646 w 21"/>
                    <a:gd name="T9" fmla="*/ 2147483646 h 150"/>
                    <a:gd name="T10" fmla="*/ 2147483646 w 21"/>
                    <a:gd name="T11" fmla="*/ 2147483646 h 150"/>
                    <a:gd name="T12" fmla="*/ 2147483646 w 21"/>
                    <a:gd name="T13" fmla="*/ 2147483646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395">
                  <a:extLst>
                    <a:ext uri="{FF2B5EF4-FFF2-40B4-BE49-F238E27FC236}">
                      <a16:creationId xmlns:a16="http://schemas.microsoft.com/office/drawing/2014/main" id="{5C87F780-DB50-DA8B-2300-E0300B02E914}"/>
                    </a:ext>
                  </a:extLst>
                </p:cNvPr>
                <p:cNvSpPr>
                  <a:spLocks/>
                </p:cNvSpPr>
                <p:nvPr/>
              </p:nvSpPr>
              <p:spPr bwMode="auto">
                <a:xfrm flipH="1">
                  <a:off x="2494357" y="2557921"/>
                  <a:ext cx="540734" cy="80196"/>
                </a:xfrm>
                <a:custGeom>
                  <a:avLst/>
                  <a:gdLst>
                    <a:gd name="T0" fmla="*/ 0 w 176"/>
                    <a:gd name="T1" fmla="*/ 2147483646 h 26"/>
                    <a:gd name="T2" fmla="*/ 2147483646 w 176"/>
                    <a:gd name="T3" fmla="*/ 2147483646 h 26"/>
                    <a:gd name="T4" fmla="*/ 2147483646 w 176"/>
                    <a:gd name="T5" fmla="*/ 2147483646 h 26"/>
                    <a:gd name="T6" fmla="*/ 2147483646 w 176"/>
                    <a:gd name="T7" fmla="*/ 2147483646 h 26"/>
                    <a:gd name="T8" fmla="*/ 2147483646 w 176"/>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6" h="26">
                      <a:moveTo>
                        <a:pt x="0" y="15"/>
                      </a:moveTo>
                      <a:lnTo>
                        <a:pt x="32" y="22"/>
                      </a:lnTo>
                      <a:lnTo>
                        <a:pt x="71" y="26"/>
                      </a:lnTo>
                      <a:lnTo>
                        <a:pt x="129" y="17"/>
                      </a:lnTo>
                      <a:lnTo>
                        <a:pt x="176"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396">
                  <a:extLst>
                    <a:ext uri="{FF2B5EF4-FFF2-40B4-BE49-F238E27FC236}">
                      <a16:creationId xmlns:a16="http://schemas.microsoft.com/office/drawing/2014/main" id="{65DB5DAB-6CDC-5728-16F3-8A3D9DDB6ECD}"/>
                    </a:ext>
                  </a:extLst>
                </p:cNvPr>
                <p:cNvSpPr>
                  <a:spLocks/>
                </p:cNvSpPr>
                <p:nvPr/>
              </p:nvSpPr>
              <p:spPr bwMode="auto">
                <a:xfrm flipH="1">
                  <a:off x="2531551" y="2271064"/>
                  <a:ext cx="599622" cy="49352"/>
                </a:xfrm>
                <a:custGeom>
                  <a:avLst/>
                  <a:gdLst>
                    <a:gd name="T0" fmla="*/ 0 w 195"/>
                    <a:gd name="T1" fmla="*/ 2147483646 h 16"/>
                    <a:gd name="T2" fmla="*/ 2147483646 w 195"/>
                    <a:gd name="T3" fmla="*/ 2147483646 h 16"/>
                    <a:gd name="T4" fmla="*/ 2147483646 w 195"/>
                    <a:gd name="T5" fmla="*/ 2147483646 h 16"/>
                    <a:gd name="T6" fmla="*/ 2147483646 w 195"/>
                    <a:gd name="T7" fmla="*/ 2147483646 h 16"/>
                    <a:gd name="T8" fmla="*/ 2147483646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397">
                  <a:extLst>
                    <a:ext uri="{FF2B5EF4-FFF2-40B4-BE49-F238E27FC236}">
                      <a16:creationId xmlns:a16="http://schemas.microsoft.com/office/drawing/2014/main" id="{F37599E5-F7D9-7C11-179A-C8A0497CF0F1}"/>
                    </a:ext>
                  </a:extLst>
                </p:cNvPr>
                <p:cNvSpPr>
                  <a:spLocks/>
                </p:cNvSpPr>
                <p:nvPr/>
              </p:nvSpPr>
              <p:spPr bwMode="auto">
                <a:xfrm flipH="1">
                  <a:off x="2866288" y="2382106"/>
                  <a:ext cx="165705" cy="120295"/>
                </a:xfrm>
                <a:custGeom>
                  <a:avLst/>
                  <a:gdLst>
                    <a:gd name="T0" fmla="*/ 0 w 55"/>
                    <a:gd name="T1" fmla="*/ 2147483646 h 39"/>
                    <a:gd name="T2" fmla="*/ 2147483646 w 55"/>
                    <a:gd name="T3" fmla="*/ 2147483646 h 39"/>
                    <a:gd name="T4" fmla="*/ 214748364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398">
                  <a:extLst>
                    <a:ext uri="{FF2B5EF4-FFF2-40B4-BE49-F238E27FC236}">
                      <a16:creationId xmlns:a16="http://schemas.microsoft.com/office/drawing/2014/main" id="{C134CCD0-515B-8AA1-222E-1DA01F42211D}"/>
                    </a:ext>
                  </a:extLst>
                </p:cNvPr>
                <p:cNvSpPr>
                  <a:spLocks/>
                </p:cNvSpPr>
                <p:nvPr/>
              </p:nvSpPr>
              <p:spPr bwMode="auto">
                <a:xfrm flipH="1">
                  <a:off x="2965469" y="2338922"/>
                  <a:ext cx="147108" cy="46267"/>
                </a:xfrm>
                <a:custGeom>
                  <a:avLst/>
                  <a:gdLst>
                    <a:gd name="T0" fmla="*/ 0 w 49"/>
                    <a:gd name="T1" fmla="*/ 2147483646 h 15"/>
                    <a:gd name="T2" fmla="*/ 2147483646 w 49"/>
                    <a:gd name="T3" fmla="*/ 2147483646 h 15"/>
                    <a:gd name="T4" fmla="*/ 2147483646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399">
                  <a:extLst>
                    <a:ext uri="{FF2B5EF4-FFF2-40B4-BE49-F238E27FC236}">
                      <a16:creationId xmlns:a16="http://schemas.microsoft.com/office/drawing/2014/main" id="{E167459C-8CD3-4440-8140-B4920DC43CA2}"/>
                    </a:ext>
                  </a:extLst>
                </p:cNvPr>
                <p:cNvSpPr>
                  <a:spLocks/>
                </p:cNvSpPr>
                <p:nvPr/>
              </p:nvSpPr>
              <p:spPr bwMode="auto">
                <a:xfrm flipH="1">
                  <a:off x="2578043" y="1971871"/>
                  <a:ext cx="15497" cy="144970"/>
                </a:xfrm>
                <a:custGeom>
                  <a:avLst/>
                  <a:gdLst>
                    <a:gd name="T0" fmla="*/ 2147483646 w 5"/>
                    <a:gd name="T1" fmla="*/ 0 h 47"/>
                    <a:gd name="T2" fmla="*/ 0 w 5"/>
                    <a:gd name="T3" fmla="*/ 2147483646 h 47"/>
                    <a:gd name="T4" fmla="*/ 0 w 5"/>
                    <a:gd name="T5" fmla="*/ 2147483646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400">
                  <a:extLst>
                    <a:ext uri="{FF2B5EF4-FFF2-40B4-BE49-F238E27FC236}">
                      <a16:creationId xmlns:a16="http://schemas.microsoft.com/office/drawing/2014/main" id="{C62E9849-E816-BAD1-F991-568CBA035D89}"/>
                    </a:ext>
                  </a:extLst>
                </p:cNvPr>
                <p:cNvSpPr>
                  <a:spLocks/>
                </p:cNvSpPr>
                <p:nvPr/>
              </p:nvSpPr>
              <p:spPr bwMode="auto">
                <a:xfrm flipH="1">
                  <a:off x="3199360" y="2027391"/>
                  <a:ext cx="12397" cy="169646"/>
                </a:xfrm>
                <a:custGeom>
                  <a:avLst/>
                  <a:gdLst>
                    <a:gd name="T0" fmla="*/ 0 w 4"/>
                    <a:gd name="T1" fmla="*/ 0 h 55"/>
                    <a:gd name="T2" fmla="*/ 0 w 4"/>
                    <a:gd name="T3" fmla="*/ 2147483646 h 55"/>
                    <a:gd name="T4" fmla="*/ 2147483646 w 4"/>
                    <a:gd name="T5" fmla="*/ 2147483646 h 55"/>
                    <a:gd name="T6" fmla="*/ 0 60000 65536"/>
                    <a:gd name="T7" fmla="*/ 0 60000 65536"/>
                    <a:gd name="T8" fmla="*/ 0 60000 65536"/>
                  </a:gdLst>
                  <a:ahLst/>
                  <a:cxnLst>
                    <a:cxn ang="T6">
                      <a:pos x="T0" y="T1"/>
                    </a:cxn>
                    <a:cxn ang="T7">
                      <a:pos x="T2" y="T3"/>
                    </a:cxn>
                    <a:cxn ang="T8">
                      <a:pos x="T4" y="T5"/>
                    </a:cxn>
                  </a:cxnLst>
                  <a:rect l="0" t="0" r="r" b="b"/>
                  <a:pathLst>
                    <a:path w="4" h="55">
                      <a:moveTo>
                        <a:pt x="0" y="0"/>
                      </a:moveTo>
                      <a:lnTo>
                        <a:pt x="0" y="28"/>
                      </a:lnTo>
                      <a:lnTo>
                        <a:pt x="4" y="55"/>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Line 401">
                  <a:extLst>
                    <a:ext uri="{FF2B5EF4-FFF2-40B4-BE49-F238E27FC236}">
                      <a16:creationId xmlns:a16="http://schemas.microsoft.com/office/drawing/2014/main" id="{605D777C-C131-5D52-1CC1-6730014B0145}"/>
                    </a:ext>
                  </a:extLst>
                </p:cNvPr>
                <p:cNvSpPr>
                  <a:spLocks noChangeShapeType="1"/>
                </p:cNvSpPr>
                <p:nvPr/>
              </p:nvSpPr>
              <p:spPr bwMode="auto">
                <a:xfrm>
                  <a:off x="2714416" y="2705975"/>
                  <a:ext cx="105379" cy="52436"/>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Line 402">
                  <a:extLst>
                    <a:ext uri="{FF2B5EF4-FFF2-40B4-BE49-F238E27FC236}">
                      <a16:creationId xmlns:a16="http://schemas.microsoft.com/office/drawing/2014/main" id="{A55F6070-C19C-5AC6-0751-0190352D1FA6}"/>
                    </a:ext>
                  </a:extLst>
                </p:cNvPr>
                <p:cNvSpPr>
                  <a:spLocks noChangeShapeType="1"/>
                </p:cNvSpPr>
                <p:nvPr/>
              </p:nvSpPr>
              <p:spPr bwMode="auto">
                <a:xfrm flipH="1">
                  <a:off x="2850790" y="2718313"/>
                  <a:ext cx="99181" cy="52436"/>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Line 403">
                  <a:extLst>
                    <a:ext uri="{FF2B5EF4-FFF2-40B4-BE49-F238E27FC236}">
                      <a16:creationId xmlns:a16="http://schemas.microsoft.com/office/drawing/2014/main" id="{6F840E69-BF87-FA1D-151F-AF6AD1A744AB}"/>
                    </a:ext>
                  </a:extLst>
                </p:cNvPr>
                <p:cNvSpPr>
                  <a:spLocks noChangeShapeType="1"/>
                </p:cNvSpPr>
                <p:nvPr/>
              </p:nvSpPr>
              <p:spPr bwMode="auto">
                <a:xfrm flipH="1">
                  <a:off x="2850790" y="2702891"/>
                  <a:ext cx="30994" cy="5860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404">
                  <a:extLst>
                    <a:ext uri="{FF2B5EF4-FFF2-40B4-BE49-F238E27FC236}">
                      <a16:creationId xmlns:a16="http://schemas.microsoft.com/office/drawing/2014/main" id="{F0B02E84-CA3F-62AC-A2EE-BAC57276013C}"/>
                    </a:ext>
                  </a:extLst>
                </p:cNvPr>
                <p:cNvSpPr>
                  <a:spLocks/>
                </p:cNvSpPr>
                <p:nvPr/>
              </p:nvSpPr>
              <p:spPr bwMode="auto">
                <a:xfrm flipH="1">
                  <a:off x="2432370" y="3082282"/>
                  <a:ext cx="182865" cy="15422"/>
                </a:xfrm>
                <a:custGeom>
                  <a:avLst/>
                  <a:gdLst>
                    <a:gd name="T0" fmla="*/ 0 w 59"/>
                    <a:gd name="T1" fmla="*/ 2147483646 h 5"/>
                    <a:gd name="T2" fmla="*/ 2147483646 w 59"/>
                    <a:gd name="T3" fmla="*/ 2147483646 h 5"/>
                    <a:gd name="T4" fmla="*/ 2147483646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405">
                  <a:extLst>
                    <a:ext uri="{FF2B5EF4-FFF2-40B4-BE49-F238E27FC236}">
                      <a16:creationId xmlns:a16="http://schemas.microsoft.com/office/drawing/2014/main" id="{7FE68709-DFAF-6942-B78B-D2737580B437}"/>
                    </a:ext>
                  </a:extLst>
                </p:cNvPr>
                <p:cNvSpPr>
                  <a:spLocks/>
                </p:cNvSpPr>
                <p:nvPr/>
              </p:nvSpPr>
              <p:spPr bwMode="auto">
                <a:xfrm flipH="1">
                  <a:off x="2974766" y="3048352"/>
                  <a:ext cx="113015" cy="49352"/>
                </a:xfrm>
                <a:custGeom>
                  <a:avLst/>
                  <a:gdLst>
                    <a:gd name="T0" fmla="*/ 0 w 38"/>
                    <a:gd name="T1" fmla="*/ 2147483646 h 16"/>
                    <a:gd name="T2" fmla="*/ 2147483646 w 38"/>
                    <a:gd name="T3" fmla="*/ 2147483646 h 16"/>
                    <a:gd name="T4" fmla="*/ 2147483646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406">
                  <a:extLst>
                    <a:ext uri="{FF2B5EF4-FFF2-40B4-BE49-F238E27FC236}">
                      <a16:creationId xmlns:a16="http://schemas.microsoft.com/office/drawing/2014/main" id="{12BA620E-E78C-8100-B1CB-C34507F2F848}"/>
                    </a:ext>
                  </a:extLst>
                </p:cNvPr>
                <p:cNvSpPr>
                  <a:spLocks/>
                </p:cNvSpPr>
                <p:nvPr/>
              </p:nvSpPr>
              <p:spPr bwMode="auto">
                <a:xfrm flipH="1">
                  <a:off x="2633832" y="2258727"/>
                  <a:ext cx="220058" cy="24675"/>
                </a:xfrm>
                <a:custGeom>
                  <a:avLst/>
                  <a:gdLst>
                    <a:gd name="T0" fmla="*/ 0 w 71"/>
                    <a:gd name="T1" fmla="*/ 2147483646 h 8"/>
                    <a:gd name="T2" fmla="*/ 2147483646 w 71"/>
                    <a:gd name="T3" fmla="*/ 2147483646 h 8"/>
                    <a:gd name="T4" fmla="*/ 2147483646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407">
                  <a:extLst>
                    <a:ext uri="{FF2B5EF4-FFF2-40B4-BE49-F238E27FC236}">
                      <a16:creationId xmlns:a16="http://schemas.microsoft.com/office/drawing/2014/main" id="{9BCC4141-39E3-7ED7-9568-AC751B2F3235}"/>
                    </a:ext>
                  </a:extLst>
                </p:cNvPr>
                <p:cNvSpPr>
                  <a:spLocks/>
                </p:cNvSpPr>
                <p:nvPr/>
              </p:nvSpPr>
              <p:spPr bwMode="auto">
                <a:xfrm flipH="1">
                  <a:off x="2003217" y="2403697"/>
                  <a:ext cx="401258" cy="286857"/>
                </a:xfrm>
                <a:custGeom>
                  <a:avLst/>
                  <a:gdLst>
                    <a:gd name="T0" fmla="*/ 2147483646 w 131"/>
                    <a:gd name="T1" fmla="*/ 2147483646 h 93"/>
                    <a:gd name="T2" fmla="*/ 2147483646 w 131"/>
                    <a:gd name="T3" fmla="*/ 2147483646 h 93"/>
                    <a:gd name="T4" fmla="*/ 0 w 131"/>
                    <a:gd name="T5" fmla="*/ 2147483646 h 93"/>
                    <a:gd name="T6" fmla="*/ 2147483646 w 131"/>
                    <a:gd name="T7" fmla="*/ 2147483646 h 93"/>
                    <a:gd name="T8" fmla="*/ 2147483646 w 131"/>
                    <a:gd name="T9" fmla="*/ 2147483646 h 93"/>
                    <a:gd name="T10" fmla="*/ 2147483646 w 131"/>
                    <a:gd name="T11" fmla="*/ 2147483646 h 93"/>
                    <a:gd name="T12" fmla="*/ 2147483646 w 131"/>
                    <a:gd name="T13" fmla="*/ 2147483646 h 93"/>
                    <a:gd name="T14" fmla="*/ 2147483646 w 131"/>
                    <a:gd name="T15" fmla="*/ 2147483646 h 93"/>
                    <a:gd name="T16" fmla="*/ 2147483646 w 131"/>
                    <a:gd name="T17" fmla="*/ 2147483646 h 93"/>
                    <a:gd name="T18" fmla="*/ 2147483646 w 131"/>
                    <a:gd name="T19" fmla="*/ 2147483646 h 93"/>
                    <a:gd name="T20" fmla="*/ 2147483646 w 131"/>
                    <a:gd name="T21" fmla="*/ 2147483646 h 93"/>
                    <a:gd name="T22" fmla="*/ 2147483646 w 131"/>
                    <a:gd name="T23" fmla="*/ 2147483646 h 93"/>
                    <a:gd name="T24" fmla="*/ 2147483646 w 131"/>
                    <a:gd name="T25" fmla="*/ 2147483646 h 93"/>
                    <a:gd name="T26" fmla="*/ 2147483646 w 131"/>
                    <a:gd name="T27" fmla="*/ 2147483646 h 93"/>
                    <a:gd name="T28" fmla="*/ 2147483646 w 131"/>
                    <a:gd name="T29" fmla="*/ 2147483646 h 93"/>
                    <a:gd name="T30" fmla="*/ 2147483646 w 131"/>
                    <a:gd name="T31" fmla="*/ 2147483646 h 93"/>
                    <a:gd name="T32" fmla="*/ 2147483646 w 131"/>
                    <a:gd name="T33" fmla="*/ 2147483646 h 93"/>
                    <a:gd name="T34" fmla="*/ 2147483646 w 131"/>
                    <a:gd name="T35" fmla="*/ 0 h 93"/>
                    <a:gd name="T36" fmla="*/ 2147483646 w 131"/>
                    <a:gd name="T37" fmla="*/ 2147483646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408">
                  <a:extLst>
                    <a:ext uri="{FF2B5EF4-FFF2-40B4-BE49-F238E27FC236}">
                      <a16:creationId xmlns:a16="http://schemas.microsoft.com/office/drawing/2014/main" id="{7D9B61ED-23CE-2D15-49C0-911D8597344E}"/>
                    </a:ext>
                  </a:extLst>
                </p:cNvPr>
                <p:cNvSpPr>
                  <a:spLocks/>
                </p:cNvSpPr>
                <p:nvPr/>
              </p:nvSpPr>
              <p:spPr bwMode="auto">
                <a:xfrm flipH="1">
                  <a:off x="2055907" y="2317331"/>
                  <a:ext cx="235555" cy="101788"/>
                </a:xfrm>
                <a:custGeom>
                  <a:avLst/>
                  <a:gdLst>
                    <a:gd name="T0" fmla="*/ 2147483646 w 76"/>
                    <a:gd name="T1" fmla="*/ 2147483646 h 33"/>
                    <a:gd name="T2" fmla="*/ 2147483646 w 76"/>
                    <a:gd name="T3" fmla="*/ 0 h 33"/>
                    <a:gd name="T4" fmla="*/ 2147483646 w 76"/>
                    <a:gd name="T5" fmla="*/ 0 h 33"/>
                    <a:gd name="T6" fmla="*/ 2147483646 w 76"/>
                    <a:gd name="T7" fmla="*/ 2147483646 h 33"/>
                    <a:gd name="T8" fmla="*/ 2147483646 w 76"/>
                    <a:gd name="T9" fmla="*/ 2147483646 h 33"/>
                    <a:gd name="T10" fmla="*/ 2147483646 w 76"/>
                    <a:gd name="T11" fmla="*/ 2147483646 h 33"/>
                    <a:gd name="T12" fmla="*/ 0 w 76"/>
                    <a:gd name="T13" fmla="*/ 2147483646 h 33"/>
                    <a:gd name="T14" fmla="*/ 2147483646 w 76"/>
                    <a:gd name="T15" fmla="*/ 2147483646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409">
                  <a:extLst>
                    <a:ext uri="{FF2B5EF4-FFF2-40B4-BE49-F238E27FC236}">
                      <a16:creationId xmlns:a16="http://schemas.microsoft.com/office/drawing/2014/main" id="{C8FB06AA-A6B5-0E02-1100-2EC71D88F0BA}"/>
                    </a:ext>
                  </a:extLst>
                </p:cNvPr>
                <p:cNvSpPr>
                  <a:spLocks/>
                </p:cNvSpPr>
                <p:nvPr/>
              </p:nvSpPr>
              <p:spPr bwMode="auto">
                <a:xfrm flipH="1">
                  <a:off x="2148889" y="2561005"/>
                  <a:ext cx="24795" cy="12029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410">
                  <a:extLst>
                    <a:ext uri="{FF2B5EF4-FFF2-40B4-BE49-F238E27FC236}">
                      <a16:creationId xmlns:a16="http://schemas.microsoft.com/office/drawing/2014/main" id="{83074673-A164-0EB9-A1F5-B3BCC572C0DE}"/>
                    </a:ext>
                  </a:extLst>
                </p:cNvPr>
                <p:cNvSpPr>
                  <a:spLocks/>
                </p:cNvSpPr>
                <p:nvPr/>
              </p:nvSpPr>
              <p:spPr bwMode="auto">
                <a:xfrm flipH="1">
                  <a:off x="2099298" y="2561005"/>
                  <a:ext cx="24795" cy="120295"/>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411">
                  <a:extLst>
                    <a:ext uri="{FF2B5EF4-FFF2-40B4-BE49-F238E27FC236}">
                      <a16:creationId xmlns:a16="http://schemas.microsoft.com/office/drawing/2014/main" id="{D42E9728-A209-DE3B-6CCA-0884FD093487}"/>
                    </a:ext>
                  </a:extLst>
                </p:cNvPr>
                <p:cNvSpPr>
                  <a:spLocks/>
                </p:cNvSpPr>
                <p:nvPr/>
              </p:nvSpPr>
              <p:spPr bwMode="auto">
                <a:xfrm flipH="1">
                  <a:off x="2052807" y="2548667"/>
                  <a:ext cx="12397" cy="123378"/>
                </a:xfrm>
                <a:custGeom>
                  <a:avLst/>
                  <a:gdLst>
                    <a:gd name="T0" fmla="*/ 2147483646 w 8"/>
                    <a:gd name="T1" fmla="*/ 0 h 39"/>
                    <a:gd name="T2" fmla="*/ 2147483646 w 8"/>
                    <a:gd name="T3" fmla="*/ 2147483646 h 39"/>
                    <a:gd name="T4" fmla="*/ 0 w 8"/>
                    <a:gd name="T5" fmla="*/ 2147483646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419">
                  <a:extLst>
                    <a:ext uri="{FF2B5EF4-FFF2-40B4-BE49-F238E27FC236}">
                      <a16:creationId xmlns:a16="http://schemas.microsoft.com/office/drawing/2014/main" id="{1512D59E-04AE-A42C-8112-653FABDC5288}"/>
                    </a:ext>
                  </a:extLst>
                </p:cNvPr>
                <p:cNvSpPr>
                  <a:spLocks/>
                </p:cNvSpPr>
                <p:nvPr/>
              </p:nvSpPr>
              <p:spPr bwMode="auto">
                <a:xfrm flipH="1">
                  <a:off x="3777284" y="1891673"/>
                  <a:ext cx="195263" cy="323870"/>
                </a:xfrm>
                <a:custGeom>
                  <a:avLst/>
                  <a:gdLst>
                    <a:gd name="T0" fmla="*/ 2147483646 w 63"/>
                    <a:gd name="T1" fmla="*/ 2147483646 h 105"/>
                    <a:gd name="T2" fmla="*/ 2147483646 w 63"/>
                    <a:gd name="T3" fmla="*/ 2147483646 h 105"/>
                    <a:gd name="T4" fmla="*/ 2147483646 w 63"/>
                    <a:gd name="T5" fmla="*/ 2147483646 h 105"/>
                    <a:gd name="T6" fmla="*/ 2147483646 w 63"/>
                    <a:gd name="T7" fmla="*/ 2147483646 h 105"/>
                    <a:gd name="T8" fmla="*/ 2147483646 w 63"/>
                    <a:gd name="T9" fmla="*/ 2147483646 h 105"/>
                    <a:gd name="T10" fmla="*/ 0 w 63"/>
                    <a:gd name="T11" fmla="*/ 2147483646 h 105"/>
                    <a:gd name="T12" fmla="*/ 2147483646 w 63"/>
                    <a:gd name="T13" fmla="*/ 2147483646 h 105"/>
                    <a:gd name="T14" fmla="*/ 2147483646 w 63"/>
                    <a:gd name="T15" fmla="*/ 2147483646 h 105"/>
                    <a:gd name="T16" fmla="*/ 2147483646 w 63"/>
                    <a:gd name="T17" fmla="*/ 2147483646 h 105"/>
                    <a:gd name="T18" fmla="*/ 2147483646 w 63"/>
                    <a:gd name="T19" fmla="*/ 0 h 105"/>
                    <a:gd name="T20" fmla="*/ 2147483646 w 63"/>
                    <a:gd name="T21" fmla="*/ 2147483646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105">
                      <a:moveTo>
                        <a:pt x="49" y="8"/>
                      </a:moveTo>
                      <a:lnTo>
                        <a:pt x="63" y="34"/>
                      </a:lnTo>
                      <a:lnTo>
                        <a:pt x="63" y="55"/>
                      </a:lnTo>
                      <a:lnTo>
                        <a:pt x="55" y="87"/>
                      </a:lnTo>
                      <a:lnTo>
                        <a:pt x="47" y="102"/>
                      </a:lnTo>
                      <a:lnTo>
                        <a:pt x="0" y="105"/>
                      </a:lnTo>
                      <a:lnTo>
                        <a:pt x="23" y="79"/>
                      </a:lnTo>
                      <a:lnTo>
                        <a:pt x="25" y="53"/>
                      </a:lnTo>
                      <a:lnTo>
                        <a:pt x="16" y="17"/>
                      </a:lnTo>
                      <a:lnTo>
                        <a:pt x="8" y="0"/>
                      </a:lnTo>
                      <a:lnTo>
                        <a:pt x="49" y="8"/>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8" name="グループ化 87">
                <a:extLst>
                  <a:ext uri="{FF2B5EF4-FFF2-40B4-BE49-F238E27FC236}">
                    <a16:creationId xmlns:a16="http://schemas.microsoft.com/office/drawing/2014/main" id="{CBD15886-3647-A010-2DE4-54FE26FBD46A}"/>
                  </a:ext>
                </a:extLst>
              </p:cNvPr>
              <p:cNvGrpSpPr/>
              <p:nvPr/>
            </p:nvGrpSpPr>
            <p:grpSpPr>
              <a:xfrm rot="1439478">
                <a:off x="3737335" y="981817"/>
                <a:ext cx="1286234" cy="1099687"/>
                <a:chOff x="3737348" y="981825"/>
                <a:chExt cx="1284582" cy="1091405"/>
              </a:xfrm>
            </p:grpSpPr>
            <p:sp>
              <p:nvSpPr>
                <p:cNvPr id="93" name="円柱 92">
                  <a:extLst>
                    <a:ext uri="{FF2B5EF4-FFF2-40B4-BE49-F238E27FC236}">
                      <a16:creationId xmlns:a16="http://schemas.microsoft.com/office/drawing/2014/main" id="{D315509E-EF44-6FE9-F2E7-D766B68FDF2D}"/>
                    </a:ext>
                  </a:extLst>
                </p:cNvPr>
                <p:cNvSpPr/>
                <p:nvPr/>
              </p:nvSpPr>
              <p:spPr>
                <a:xfrm>
                  <a:off x="4305165" y="1359416"/>
                  <a:ext cx="62204" cy="713814"/>
                </a:xfrm>
                <a:prstGeom prst="can">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4" name="直方体 93">
                  <a:extLst>
                    <a:ext uri="{FF2B5EF4-FFF2-40B4-BE49-F238E27FC236}">
                      <a16:creationId xmlns:a16="http://schemas.microsoft.com/office/drawing/2014/main" id="{0CA88D19-1009-6A48-F668-CE09999E3DFA}"/>
                    </a:ext>
                  </a:extLst>
                </p:cNvPr>
                <p:cNvSpPr/>
                <p:nvPr/>
              </p:nvSpPr>
              <p:spPr>
                <a:xfrm>
                  <a:off x="3737348" y="981825"/>
                  <a:ext cx="1284582" cy="604033"/>
                </a:xfrm>
                <a:prstGeom prst="cube">
                  <a:avLst>
                    <a:gd name="adj" fmla="val 683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9" name="円柱 88">
                <a:extLst>
                  <a:ext uri="{FF2B5EF4-FFF2-40B4-BE49-F238E27FC236}">
                    <a16:creationId xmlns:a16="http://schemas.microsoft.com/office/drawing/2014/main" id="{B50F07E4-CCAA-672D-D738-1EB8F12F8E64}"/>
                  </a:ext>
                </a:extLst>
              </p:cNvPr>
              <p:cNvSpPr/>
              <p:nvPr/>
            </p:nvSpPr>
            <p:spPr>
              <a:xfrm rot="1439478">
                <a:off x="4055708" y="1909231"/>
                <a:ext cx="62783" cy="412952"/>
              </a:xfrm>
              <a:prstGeom prst="can">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0" name="Freeform 1319">
                <a:extLst>
                  <a:ext uri="{FF2B5EF4-FFF2-40B4-BE49-F238E27FC236}">
                    <a16:creationId xmlns:a16="http://schemas.microsoft.com/office/drawing/2014/main" id="{BCD8C2E0-530B-47FE-5571-6DBB8DA880F7}"/>
                  </a:ext>
                </a:extLst>
              </p:cNvPr>
              <p:cNvSpPr>
                <a:spLocks/>
              </p:cNvSpPr>
              <p:nvPr/>
            </p:nvSpPr>
            <p:spPr bwMode="auto">
              <a:xfrm rot="20303559" flipH="1">
                <a:off x="3968570" y="1865507"/>
                <a:ext cx="256904" cy="281244"/>
              </a:xfrm>
              <a:custGeom>
                <a:avLst/>
                <a:gdLst>
                  <a:gd name="T0" fmla="*/ 2147483646 w 82"/>
                  <a:gd name="T1" fmla="*/ 0 h 82"/>
                  <a:gd name="T2" fmla="*/ 885748418 w 82"/>
                  <a:gd name="T3" fmla="*/ 2147483646 h 82"/>
                  <a:gd name="T4" fmla="*/ 0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2147483646 w 82"/>
                  <a:gd name="T17" fmla="*/ 2147483646 h 82"/>
                  <a:gd name="T18" fmla="*/ 2147483646 w 82"/>
                  <a:gd name="T19" fmla="*/ 2147483646 h 82"/>
                  <a:gd name="T20" fmla="*/ 2147483646 w 82"/>
                  <a:gd name="T21" fmla="*/ 214748364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82">
                    <a:moveTo>
                      <a:pt x="15" y="0"/>
                    </a:moveTo>
                    <a:lnTo>
                      <a:pt x="3" y="30"/>
                    </a:lnTo>
                    <a:lnTo>
                      <a:pt x="0" y="64"/>
                    </a:lnTo>
                    <a:lnTo>
                      <a:pt x="10" y="82"/>
                    </a:lnTo>
                    <a:lnTo>
                      <a:pt x="20" y="80"/>
                    </a:lnTo>
                    <a:lnTo>
                      <a:pt x="28" y="72"/>
                    </a:lnTo>
                    <a:lnTo>
                      <a:pt x="30" y="51"/>
                    </a:lnTo>
                    <a:lnTo>
                      <a:pt x="38" y="68"/>
                    </a:lnTo>
                    <a:lnTo>
                      <a:pt x="51" y="72"/>
                    </a:lnTo>
                    <a:lnTo>
                      <a:pt x="76" y="66"/>
                    </a:lnTo>
                    <a:lnTo>
                      <a:pt x="82" y="60"/>
                    </a:lnTo>
                  </a:path>
                </a:pathLst>
              </a:custGeom>
              <a:solidFill>
                <a:schemeClr val="accent2">
                  <a:lumMod val="60000"/>
                  <a:lumOff val="40000"/>
                </a:schemeClr>
              </a:solidFill>
              <a:ln w="9525">
                <a:solidFill>
                  <a:srgbClr xmlns:mc="http://schemas.openxmlformats.org/markup-compatibility/2006" xmlns:a14="http://schemas.microsoft.com/office/drawing/2010/main" val="000000" mc:Ignorable="a14" a14:legacySpreadsheetColorIndex="64"/>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十字形 90">
                <a:extLst>
                  <a:ext uri="{FF2B5EF4-FFF2-40B4-BE49-F238E27FC236}">
                    <a16:creationId xmlns:a16="http://schemas.microsoft.com/office/drawing/2014/main" id="{1E9661C6-D97A-1F7F-8F9B-5E185CD61C21}"/>
                  </a:ext>
                </a:extLst>
              </p:cNvPr>
              <p:cNvSpPr/>
              <p:nvPr/>
            </p:nvSpPr>
            <p:spPr>
              <a:xfrm rot="4336672">
                <a:off x="4146138" y="1033730"/>
                <a:ext cx="581355" cy="567096"/>
              </a:xfrm>
              <a:prstGeom prst="plus">
                <a:avLst>
                  <a:gd name="adj" fmla="val 36912"/>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92" name="図 91">
                <a:extLst>
                  <a:ext uri="{FF2B5EF4-FFF2-40B4-BE49-F238E27FC236}">
                    <a16:creationId xmlns:a16="http://schemas.microsoft.com/office/drawing/2014/main" id="{555ADA13-1D95-9F87-D87B-592354FC9CEF}"/>
                  </a:ext>
                </a:extLst>
              </p:cNvPr>
              <p:cNvPicPr>
                <a:picLocks noChangeAspect="1"/>
              </p:cNvPicPr>
              <p:nvPr/>
            </p:nvPicPr>
            <p:blipFill>
              <a:blip r:embed="rId7"/>
              <a:stretch>
                <a:fillRect/>
              </a:stretch>
            </p:blipFill>
            <p:spPr>
              <a:xfrm>
                <a:off x="2136789" y="909156"/>
                <a:ext cx="1603012" cy="1299536"/>
              </a:xfrm>
              <a:prstGeom prst="rect">
                <a:avLst/>
              </a:prstGeom>
            </p:spPr>
          </p:pic>
        </p:grpSp>
      </p:grpSp>
      <p:sp>
        <p:nvSpPr>
          <p:cNvPr id="5" name="四角形: 角を丸くする 4">
            <a:extLst>
              <a:ext uri="{FF2B5EF4-FFF2-40B4-BE49-F238E27FC236}">
                <a16:creationId xmlns:a16="http://schemas.microsoft.com/office/drawing/2014/main" id="{9D0FEA9C-5C6A-1117-6855-3347182FBE60}"/>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3/33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12" name="グループ化 11">
            <a:extLst>
              <a:ext uri="{FF2B5EF4-FFF2-40B4-BE49-F238E27FC236}">
                <a16:creationId xmlns:a16="http://schemas.microsoft.com/office/drawing/2014/main" id="{D5C2C1F2-43E5-6416-16D9-838498DD32FB}"/>
              </a:ext>
            </a:extLst>
          </p:cNvPr>
          <p:cNvGrpSpPr/>
          <p:nvPr/>
        </p:nvGrpSpPr>
        <p:grpSpPr>
          <a:xfrm>
            <a:off x="6308688" y="577111"/>
            <a:ext cx="3909138" cy="2379918"/>
            <a:chOff x="6308688" y="577111"/>
            <a:chExt cx="3909138" cy="2379918"/>
          </a:xfrm>
        </p:grpSpPr>
        <p:sp>
          <p:nvSpPr>
            <p:cNvPr id="38" name="フリーフォーム: 図形 37">
              <a:extLst>
                <a:ext uri="{FF2B5EF4-FFF2-40B4-BE49-F238E27FC236}">
                  <a16:creationId xmlns:a16="http://schemas.microsoft.com/office/drawing/2014/main" id="{8CEBF13C-31A0-864B-3AF3-14AE2299FC02}"/>
                </a:ext>
              </a:extLst>
            </p:cNvPr>
            <p:cNvSpPr/>
            <p:nvPr/>
          </p:nvSpPr>
          <p:spPr>
            <a:xfrm>
              <a:off x="6720730" y="2075607"/>
              <a:ext cx="3127792" cy="399214"/>
            </a:xfrm>
            <a:custGeom>
              <a:avLst/>
              <a:gdLst>
                <a:gd name="connsiteX0" fmla="*/ 0 w 5198140"/>
                <a:gd name="connsiteY0" fmla="*/ 258430 h 494709"/>
                <a:gd name="connsiteX1" fmla="*/ 324884 w 5198140"/>
                <a:gd name="connsiteY1" fmla="*/ 236279 h 494709"/>
                <a:gd name="connsiteX2" fmla="*/ 354419 w 5198140"/>
                <a:gd name="connsiteY2" fmla="*/ 29535 h 494709"/>
                <a:gd name="connsiteX3" fmla="*/ 4851105 w 5198140"/>
                <a:gd name="connsiteY3" fmla="*/ 0 h 494709"/>
                <a:gd name="connsiteX4" fmla="*/ 4843721 w 5198140"/>
                <a:gd name="connsiteY4" fmla="*/ 258430 h 494709"/>
                <a:gd name="connsiteX5" fmla="*/ 5198140 w 5198140"/>
                <a:gd name="connsiteY5" fmla="*/ 251046 h 494709"/>
                <a:gd name="connsiteX6" fmla="*/ 5190756 w 5198140"/>
                <a:gd name="connsiteY6" fmla="*/ 494709 h 494709"/>
                <a:gd name="connsiteX7" fmla="*/ 0 w 5198140"/>
                <a:gd name="connsiteY7" fmla="*/ 487325 h 494709"/>
                <a:gd name="connsiteX8" fmla="*/ 0 w 5198140"/>
                <a:gd name="connsiteY8" fmla="*/ 258430 h 494709"/>
                <a:gd name="connsiteX0" fmla="*/ 0 w 5198140"/>
                <a:gd name="connsiteY0" fmla="*/ 258430 h 494709"/>
                <a:gd name="connsiteX1" fmla="*/ 383332 w 5198140"/>
                <a:gd name="connsiteY1" fmla="*/ 236278 h 494709"/>
                <a:gd name="connsiteX2" fmla="*/ 354419 w 5198140"/>
                <a:gd name="connsiteY2" fmla="*/ 29535 h 494709"/>
                <a:gd name="connsiteX3" fmla="*/ 4851105 w 5198140"/>
                <a:gd name="connsiteY3" fmla="*/ 0 h 494709"/>
                <a:gd name="connsiteX4" fmla="*/ 4843721 w 5198140"/>
                <a:gd name="connsiteY4" fmla="*/ 258430 h 494709"/>
                <a:gd name="connsiteX5" fmla="*/ 5198140 w 5198140"/>
                <a:gd name="connsiteY5" fmla="*/ 251046 h 494709"/>
                <a:gd name="connsiteX6" fmla="*/ 5190756 w 5198140"/>
                <a:gd name="connsiteY6" fmla="*/ 494709 h 494709"/>
                <a:gd name="connsiteX7" fmla="*/ 0 w 5198140"/>
                <a:gd name="connsiteY7" fmla="*/ 487325 h 494709"/>
                <a:gd name="connsiteX8" fmla="*/ 0 w 5198140"/>
                <a:gd name="connsiteY8" fmla="*/ 258430 h 494709"/>
                <a:gd name="connsiteX0" fmla="*/ 0 w 5198140"/>
                <a:gd name="connsiteY0" fmla="*/ 258430 h 494709"/>
                <a:gd name="connsiteX1" fmla="*/ 344366 w 5198140"/>
                <a:gd name="connsiteY1" fmla="*/ 236278 h 494709"/>
                <a:gd name="connsiteX2" fmla="*/ 354419 w 5198140"/>
                <a:gd name="connsiteY2" fmla="*/ 29535 h 494709"/>
                <a:gd name="connsiteX3" fmla="*/ 4851105 w 5198140"/>
                <a:gd name="connsiteY3" fmla="*/ 0 h 494709"/>
                <a:gd name="connsiteX4" fmla="*/ 4843721 w 5198140"/>
                <a:gd name="connsiteY4" fmla="*/ 258430 h 494709"/>
                <a:gd name="connsiteX5" fmla="*/ 5198140 w 5198140"/>
                <a:gd name="connsiteY5" fmla="*/ 251046 h 494709"/>
                <a:gd name="connsiteX6" fmla="*/ 5190756 w 5198140"/>
                <a:gd name="connsiteY6" fmla="*/ 494709 h 494709"/>
                <a:gd name="connsiteX7" fmla="*/ 0 w 5198140"/>
                <a:gd name="connsiteY7" fmla="*/ 487325 h 494709"/>
                <a:gd name="connsiteX8" fmla="*/ 0 w 5198140"/>
                <a:gd name="connsiteY8" fmla="*/ 258430 h 494709"/>
                <a:gd name="connsiteX0" fmla="*/ 0 w 5198140"/>
                <a:gd name="connsiteY0" fmla="*/ 258430 h 494709"/>
                <a:gd name="connsiteX1" fmla="*/ 344366 w 5198140"/>
                <a:gd name="connsiteY1" fmla="*/ 236278 h 494709"/>
                <a:gd name="connsiteX2" fmla="*/ 354419 w 5198140"/>
                <a:gd name="connsiteY2" fmla="*/ 15008 h 494709"/>
                <a:gd name="connsiteX3" fmla="*/ 4851105 w 5198140"/>
                <a:gd name="connsiteY3" fmla="*/ 0 h 494709"/>
                <a:gd name="connsiteX4" fmla="*/ 4843721 w 5198140"/>
                <a:gd name="connsiteY4" fmla="*/ 258430 h 494709"/>
                <a:gd name="connsiteX5" fmla="*/ 5198140 w 5198140"/>
                <a:gd name="connsiteY5" fmla="*/ 251046 h 494709"/>
                <a:gd name="connsiteX6" fmla="*/ 5190756 w 5198140"/>
                <a:gd name="connsiteY6" fmla="*/ 494709 h 494709"/>
                <a:gd name="connsiteX7" fmla="*/ 0 w 5198140"/>
                <a:gd name="connsiteY7" fmla="*/ 487325 h 494709"/>
                <a:gd name="connsiteX8" fmla="*/ 0 w 5198140"/>
                <a:gd name="connsiteY8" fmla="*/ 258430 h 49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8140" h="494709">
                  <a:moveTo>
                    <a:pt x="0" y="258430"/>
                  </a:moveTo>
                  <a:lnTo>
                    <a:pt x="344366" y="236278"/>
                  </a:lnTo>
                  <a:lnTo>
                    <a:pt x="354419" y="15008"/>
                  </a:lnTo>
                  <a:lnTo>
                    <a:pt x="4851105" y="0"/>
                  </a:lnTo>
                  <a:lnTo>
                    <a:pt x="4843721" y="258430"/>
                  </a:lnTo>
                  <a:lnTo>
                    <a:pt x="5198140" y="251046"/>
                  </a:lnTo>
                  <a:lnTo>
                    <a:pt x="5190756" y="494709"/>
                  </a:lnTo>
                  <a:lnTo>
                    <a:pt x="0" y="487325"/>
                  </a:lnTo>
                  <a:lnTo>
                    <a:pt x="0" y="258430"/>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path path="circle">
                <a:fillToRect l="50000" t="50000" r="50000" b="50000"/>
              </a:path>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39" name="テキスト ボックス 29">
              <a:extLst>
                <a:ext uri="{FF2B5EF4-FFF2-40B4-BE49-F238E27FC236}">
                  <a16:creationId xmlns:a16="http://schemas.microsoft.com/office/drawing/2014/main" id="{35D3DCD9-D1C2-9529-2997-A4620D2E29F3}"/>
                </a:ext>
              </a:extLst>
            </p:cNvPr>
            <p:cNvSpPr txBox="1"/>
            <p:nvPr/>
          </p:nvSpPr>
          <p:spPr>
            <a:xfrm>
              <a:off x="7986182" y="2087387"/>
              <a:ext cx="863462" cy="628669"/>
            </a:xfrm>
            <a:prstGeom prst="rect">
              <a:avLst/>
            </a:prstGeom>
            <a:noFill/>
            <a:ln w="19050"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ja-JP" altLang="en-US" sz="1800" dirty="0">
                  <a:latin typeface="HG創英角ﾎﾟｯﾌﾟ体" panose="040B0A09000000000000" pitchFamily="49" charset="-128"/>
                  <a:ea typeface="HG創英角ﾎﾟｯﾌﾟ体" panose="040B0A09000000000000" pitchFamily="49" charset="-128"/>
                </a:rPr>
                <a:t>認証</a:t>
              </a:r>
            </a:p>
          </p:txBody>
        </p:sp>
        <p:sp>
          <p:nvSpPr>
            <p:cNvPr id="69" name="フリーフォーム: 図形 68">
              <a:extLst>
                <a:ext uri="{FF2B5EF4-FFF2-40B4-BE49-F238E27FC236}">
                  <a16:creationId xmlns:a16="http://schemas.microsoft.com/office/drawing/2014/main" id="{A4CC6D99-1CB8-A5AB-4416-4157506EEF2D}"/>
                </a:ext>
              </a:extLst>
            </p:cNvPr>
            <p:cNvSpPr/>
            <p:nvPr/>
          </p:nvSpPr>
          <p:spPr>
            <a:xfrm>
              <a:off x="9180500" y="1093486"/>
              <a:ext cx="434771" cy="982121"/>
            </a:xfrm>
            <a:custGeom>
              <a:avLst/>
              <a:gdLst>
                <a:gd name="connsiteX0" fmla="*/ 0 w 2397532"/>
                <a:gd name="connsiteY0" fmla="*/ 4071 h 3704167"/>
                <a:gd name="connsiteX1" fmla="*/ 2397532 w 2397532"/>
                <a:gd name="connsiteY1" fmla="*/ 0 h 3704167"/>
                <a:gd name="connsiteX2" fmla="*/ 2051539 w 2397532"/>
                <a:gd name="connsiteY2" fmla="*/ 113975 h 3704167"/>
                <a:gd name="connsiteX3" fmla="*/ 2039327 w 2397532"/>
                <a:gd name="connsiteY3" fmla="*/ 3594263 h 3704167"/>
                <a:gd name="connsiteX4" fmla="*/ 2364968 w 2397532"/>
                <a:gd name="connsiteY4" fmla="*/ 3704167 h 3704167"/>
                <a:gd name="connsiteX5" fmla="*/ 24423 w 2397532"/>
                <a:gd name="connsiteY5" fmla="*/ 3691955 h 3704167"/>
                <a:gd name="connsiteX6" fmla="*/ 407052 w 2397532"/>
                <a:gd name="connsiteY6" fmla="*/ 3565769 h 3704167"/>
                <a:gd name="connsiteX7" fmla="*/ 390769 w 2397532"/>
                <a:gd name="connsiteY7" fmla="*/ 109904 h 3704167"/>
                <a:gd name="connsiteX8" fmla="*/ 0 w 2397532"/>
                <a:gd name="connsiteY8" fmla="*/ 4071 h 37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532" h="3704167">
                  <a:moveTo>
                    <a:pt x="0" y="4071"/>
                  </a:moveTo>
                  <a:lnTo>
                    <a:pt x="2397532" y="0"/>
                  </a:lnTo>
                  <a:lnTo>
                    <a:pt x="2051539" y="113975"/>
                  </a:lnTo>
                  <a:cubicBezTo>
                    <a:pt x="2047468" y="1274071"/>
                    <a:pt x="2043398" y="2434167"/>
                    <a:pt x="2039327" y="3594263"/>
                  </a:cubicBezTo>
                  <a:lnTo>
                    <a:pt x="2364968" y="3704167"/>
                  </a:lnTo>
                  <a:lnTo>
                    <a:pt x="24423" y="3691955"/>
                  </a:lnTo>
                  <a:lnTo>
                    <a:pt x="407052" y="3565769"/>
                  </a:lnTo>
                  <a:cubicBezTo>
                    <a:pt x="401624" y="2413814"/>
                    <a:pt x="396197" y="1261859"/>
                    <a:pt x="390769" y="109904"/>
                  </a:cubicBezTo>
                  <a:lnTo>
                    <a:pt x="0" y="4071"/>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27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800" dirty="0">
                  <a:solidFill>
                    <a:schemeClr val="tx1"/>
                  </a:solidFill>
                  <a:latin typeface="HG創英角ﾎﾟｯﾌﾟ体" panose="040B0A09000000000000" pitchFamily="49" charset="-128"/>
                  <a:ea typeface="HG創英角ﾎﾟｯﾌﾟ体" panose="040B0A09000000000000" pitchFamily="49" charset="-128"/>
                </a:rPr>
                <a:t>いなべ</a:t>
              </a:r>
            </a:p>
          </p:txBody>
        </p:sp>
        <p:sp>
          <p:nvSpPr>
            <p:cNvPr id="73" name="フリーフォーム: 図形 72">
              <a:extLst>
                <a:ext uri="{FF2B5EF4-FFF2-40B4-BE49-F238E27FC236}">
                  <a16:creationId xmlns:a16="http://schemas.microsoft.com/office/drawing/2014/main" id="{500A15FB-B9E3-146E-7402-151EB4707D4F}"/>
                </a:ext>
              </a:extLst>
            </p:cNvPr>
            <p:cNvSpPr/>
            <p:nvPr/>
          </p:nvSpPr>
          <p:spPr>
            <a:xfrm>
              <a:off x="6308688" y="2460968"/>
              <a:ext cx="3909138" cy="432598"/>
            </a:xfrm>
            <a:custGeom>
              <a:avLst/>
              <a:gdLst>
                <a:gd name="connsiteX0" fmla="*/ 0 w 6608430"/>
                <a:gd name="connsiteY0" fmla="*/ 251046 h 487325"/>
                <a:gd name="connsiteX1" fmla="*/ 361802 w 6608430"/>
                <a:gd name="connsiteY1" fmla="*/ 243662 h 487325"/>
                <a:gd name="connsiteX2" fmla="*/ 354418 w 6608430"/>
                <a:gd name="connsiteY2" fmla="*/ 0 h 487325"/>
                <a:gd name="connsiteX3" fmla="*/ 6261395 w 6608430"/>
                <a:gd name="connsiteY3" fmla="*/ 0 h 487325"/>
                <a:gd name="connsiteX4" fmla="*/ 6254011 w 6608430"/>
                <a:gd name="connsiteY4" fmla="*/ 243662 h 487325"/>
                <a:gd name="connsiteX5" fmla="*/ 6608430 w 6608430"/>
                <a:gd name="connsiteY5" fmla="*/ 236279 h 487325"/>
                <a:gd name="connsiteX6" fmla="*/ 6608430 w 6608430"/>
                <a:gd name="connsiteY6" fmla="*/ 479942 h 487325"/>
                <a:gd name="connsiteX7" fmla="*/ 14767 w 6608430"/>
                <a:gd name="connsiteY7" fmla="*/ 487325 h 487325"/>
                <a:gd name="connsiteX8" fmla="*/ 0 w 6608430"/>
                <a:gd name="connsiteY8" fmla="*/ 251046 h 4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8430" h="487325">
                  <a:moveTo>
                    <a:pt x="0" y="251046"/>
                  </a:moveTo>
                  <a:lnTo>
                    <a:pt x="361802" y="243662"/>
                  </a:lnTo>
                  <a:lnTo>
                    <a:pt x="354418" y="0"/>
                  </a:lnTo>
                  <a:lnTo>
                    <a:pt x="6261395" y="0"/>
                  </a:lnTo>
                  <a:lnTo>
                    <a:pt x="6254011" y="243662"/>
                  </a:lnTo>
                  <a:lnTo>
                    <a:pt x="6608430" y="236279"/>
                  </a:lnTo>
                  <a:lnTo>
                    <a:pt x="6608430" y="479942"/>
                  </a:lnTo>
                  <a:lnTo>
                    <a:pt x="14767" y="487325"/>
                  </a:lnTo>
                  <a:lnTo>
                    <a:pt x="0" y="251046"/>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5400000" scaled="1"/>
              <a:tileRect/>
            </a:gra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dirty="0"/>
            </a:p>
          </p:txBody>
        </p:sp>
        <p:sp>
          <p:nvSpPr>
            <p:cNvPr id="74" name="テキスト ボックス 35">
              <a:extLst>
                <a:ext uri="{FF2B5EF4-FFF2-40B4-BE49-F238E27FC236}">
                  <a16:creationId xmlns:a16="http://schemas.microsoft.com/office/drawing/2014/main" id="{C30CF2B4-D756-F0CB-B01C-D1929050963E}"/>
                </a:ext>
              </a:extLst>
            </p:cNvPr>
            <p:cNvSpPr txBox="1"/>
            <p:nvPr/>
          </p:nvSpPr>
          <p:spPr>
            <a:xfrm>
              <a:off x="7570664" y="2440986"/>
              <a:ext cx="1479379" cy="516043"/>
            </a:xfrm>
            <a:prstGeom prst="rect">
              <a:avLst/>
            </a:prstGeom>
            <a:noFill/>
            <a:ln w="19050"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ja-JP" altLang="en-US" sz="2400" dirty="0">
                  <a:solidFill>
                    <a:schemeClr val="tx1"/>
                  </a:solidFill>
                  <a:latin typeface="HG創英角ﾎﾟｯﾌﾟ体" panose="040B0A09000000000000" pitchFamily="49" charset="-128"/>
                  <a:ea typeface="HG創英角ﾎﾟｯﾌﾟ体" panose="040B0A09000000000000" pitchFamily="49" charset="-128"/>
                </a:rPr>
                <a:t>計測機器</a:t>
              </a:r>
            </a:p>
          </p:txBody>
        </p:sp>
        <p:sp>
          <p:nvSpPr>
            <p:cNvPr id="218" name="フリーフォーム: 図形 217">
              <a:extLst>
                <a:ext uri="{FF2B5EF4-FFF2-40B4-BE49-F238E27FC236}">
                  <a16:creationId xmlns:a16="http://schemas.microsoft.com/office/drawing/2014/main" id="{B57A6869-42BF-7C62-B6BB-065EDB7BBB07}"/>
                </a:ext>
              </a:extLst>
            </p:cNvPr>
            <p:cNvSpPr/>
            <p:nvPr/>
          </p:nvSpPr>
          <p:spPr>
            <a:xfrm>
              <a:off x="8476106" y="1093486"/>
              <a:ext cx="434771" cy="988533"/>
            </a:xfrm>
            <a:custGeom>
              <a:avLst/>
              <a:gdLst>
                <a:gd name="connsiteX0" fmla="*/ 0 w 2397532"/>
                <a:gd name="connsiteY0" fmla="*/ 4071 h 3704167"/>
                <a:gd name="connsiteX1" fmla="*/ 2397532 w 2397532"/>
                <a:gd name="connsiteY1" fmla="*/ 0 h 3704167"/>
                <a:gd name="connsiteX2" fmla="*/ 2051539 w 2397532"/>
                <a:gd name="connsiteY2" fmla="*/ 113975 h 3704167"/>
                <a:gd name="connsiteX3" fmla="*/ 2039327 w 2397532"/>
                <a:gd name="connsiteY3" fmla="*/ 3594263 h 3704167"/>
                <a:gd name="connsiteX4" fmla="*/ 2364968 w 2397532"/>
                <a:gd name="connsiteY4" fmla="*/ 3704167 h 3704167"/>
                <a:gd name="connsiteX5" fmla="*/ 24423 w 2397532"/>
                <a:gd name="connsiteY5" fmla="*/ 3691955 h 3704167"/>
                <a:gd name="connsiteX6" fmla="*/ 407052 w 2397532"/>
                <a:gd name="connsiteY6" fmla="*/ 3565769 h 3704167"/>
                <a:gd name="connsiteX7" fmla="*/ 390769 w 2397532"/>
                <a:gd name="connsiteY7" fmla="*/ 109904 h 3704167"/>
                <a:gd name="connsiteX8" fmla="*/ 0 w 2397532"/>
                <a:gd name="connsiteY8" fmla="*/ 4071 h 37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532" h="3704167">
                  <a:moveTo>
                    <a:pt x="0" y="4071"/>
                  </a:moveTo>
                  <a:lnTo>
                    <a:pt x="2397532" y="0"/>
                  </a:lnTo>
                  <a:lnTo>
                    <a:pt x="2051539" y="113975"/>
                  </a:lnTo>
                  <a:cubicBezTo>
                    <a:pt x="2047468" y="1274071"/>
                    <a:pt x="2043398" y="2434167"/>
                    <a:pt x="2039327" y="3594263"/>
                  </a:cubicBezTo>
                  <a:lnTo>
                    <a:pt x="2364968" y="3704167"/>
                  </a:lnTo>
                  <a:lnTo>
                    <a:pt x="24423" y="3691955"/>
                  </a:lnTo>
                  <a:lnTo>
                    <a:pt x="407052" y="3565769"/>
                  </a:lnTo>
                  <a:cubicBezTo>
                    <a:pt x="401624" y="2413814"/>
                    <a:pt x="396197" y="1261859"/>
                    <a:pt x="390769" y="109904"/>
                  </a:cubicBezTo>
                  <a:lnTo>
                    <a:pt x="0" y="4071"/>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27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ja-JP" altLang="en-US" sz="1800" dirty="0">
                  <a:solidFill>
                    <a:schemeClr val="tx1"/>
                  </a:solidFill>
                  <a:latin typeface="HG創英角ﾎﾟｯﾌﾟ体" panose="040B0A09000000000000" pitchFamily="49" charset="-128"/>
                  <a:ea typeface="HG創英角ﾎﾟｯﾌﾟ体" panose="040B0A09000000000000" pitchFamily="49" charset="-128"/>
                </a:rPr>
                <a:t>吉原</a:t>
              </a:r>
              <a:endParaRPr kumimoji="1" lang="ja-JP" altLang="en-US" sz="18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219" name="フリーフォーム: 図形 218">
              <a:extLst>
                <a:ext uri="{FF2B5EF4-FFF2-40B4-BE49-F238E27FC236}">
                  <a16:creationId xmlns:a16="http://schemas.microsoft.com/office/drawing/2014/main" id="{093FBA9F-D9CB-5C8B-DDCE-FBDAB3D4CAF3}"/>
                </a:ext>
              </a:extLst>
            </p:cNvPr>
            <p:cNvSpPr/>
            <p:nvPr/>
          </p:nvSpPr>
          <p:spPr>
            <a:xfrm>
              <a:off x="7046150" y="1093486"/>
              <a:ext cx="434771" cy="988533"/>
            </a:xfrm>
            <a:custGeom>
              <a:avLst/>
              <a:gdLst>
                <a:gd name="connsiteX0" fmla="*/ 0 w 2397532"/>
                <a:gd name="connsiteY0" fmla="*/ 4071 h 3704167"/>
                <a:gd name="connsiteX1" fmla="*/ 2397532 w 2397532"/>
                <a:gd name="connsiteY1" fmla="*/ 0 h 3704167"/>
                <a:gd name="connsiteX2" fmla="*/ 2051539 w 2397532"/>
                <a:gd name="connsiteY2" fmla="*/ 113975 h 3704167"/>
                <a:gd name="connsiteX3" fmla="*/ 2039327 w 2397532"/>
                <a:gd name="connsiteY3" fmla="*/ 3594263 h 3704167"/>
                <a:gd name="connsiteX4" fmla="*/ 2364968 w 2397532"/>
                <a:gd name="connsiteY4" fmla="*/ 3704167 h 3704167"/>
                <a:gd name="connsiteX5" fmla="*/ 24423 w 2397532"/>
                <a:gd name="connsiteY5" fmla="*/ 3691955 h 3704167"/>
                <a:gd name="connsiteX6" fmla="*/ 407052 w 2397532"/>
                <a:gd name="connsiteY6" fmla="*/ 3565769 h 3704167"/>
                <a:gd name="connsiteX7" fmla="*/ 390769 w 2397532"/>
                <a:gd name="connsiteY7" fmla="*/ 109904 h 3704167"/>
                <a:gd name="connsiteX8" fmla="*/ 0 w 2397532"/>
                <a:gd name="connsiteY8" fmla="*/ 4071 h 37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532" h="3704167">
                  <a:moveTo>
                    <a:pt x="0" y="4071"/>
                  </a:moveTo>
                  <a:lnTo>
                    <a:pt x="2397532" y="0"/>
                  </a:lnTo>
                  <a:lnTo>
                    <a:pt x="2051539" y="113975"/>
                  </a:lnTo>
                  <a:cubicBezTo>
                    <a:pt x="2047468" y="1274071"/>
                    <a:pt x="2043398" y="2434167"/>
                    <a:pt x="2039327" y="3594263"/>
                  </a:cubicBezTo>
                  <a:lnTo>
                    <a:pt x="2364968" y="3704167"/>
                  </a:lnTo>
                  <a:lnTo>
                    <a:pt x="24423" y="3691955"/>
                  </a:lnTo>
                  <a:lnTo>
                    <a:pt x="407052" y="3565769"/>
                  </a:lnTo>
                  <a:cubicBezTo>
                    <a:pt x="401624" y="2413814"/>
                    <a:pt x="396197" y="1261859"/>
                    <a:pt x="390769" y="109904"/>
                  </a:cubicBezTo>
                  <a:lnTo>
                    <a:pt x="0" y="4071"/>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27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800" dirty="0">
                  <a:solidFill>
                    <a:schemeClr val="tx1"/>
                  </a:solidFill>
                  <a:latin typeface="HG創英角ﾎﾟｯﾌﾟ体" panose="040B0A09000000000000" pitchFamily="49" charset="-128"/>
                  <a:ea typeface="HG創英角ﾎﾟｯﾌﾟ体" panose="040B0A09000000000000" pitchFamily="49" charset="-128"/>
                </a:rPr>
                <a:t>富士松</a:t>
              </a:r>
            </a:p>
          </p:txBody>
        </p:sp>
        <p:sp>
          <p:nvSpPr>
            <p:cNvPr id="220" name="フリーフォーム: 図形 219">
              <a:extLst>
                <a:ext uri="{FF2B5EF4-FFF2-40B4-BE49-F238E27FC236}">
                  <a16:creationId xmlns:a16="http://schemas.microsoft.com/office/drawing/2014/main" id="{6991817B-FB9C-6F8B-2CAC-C4D0F6F76600}"/>
                </a:ext>
              </a:extLst>
            </p:cNvPr>
            <p:cNvSpPr/>
            <p:nvPr/>
          </p:nvSpPr>
          <p:spPr>
            <a:xfrm>
              <a:off x="7748730" y="1093486"/>
              <a:ext cx="434771" cy="988533"/>
            </a:xfrm>
            <a:custGeom>
              <a:avLst/>
              <a:gdLst>
                <a:gd name="connsiteX0" fmla="*/ 0 w 2397532"/>
                <a:gd name="connsiteY0" fmla="*/ 4071 h 3704167"/>
                <a:gd name="connsiteX1" fmla="*/ 2397532 w 2397532"/>
                <a:gd name="connsiteY1" fmla="*/ 0 h 3704167"/>
                <a:gd name="connsiteX2" fmla="*/ 2051539 w 2397532"/>
                <a:gd name="connsiteY2" fmla="*/ 113975 h 3704167"/>
                <a:gd name="connsiteX3" fmla="*/ 2039327 w 2397532"/>
                <a:gd name="connsiteY3" fmla="*/ 3594263 h 3704167"/>
                <a:gd name="connsiteX4" fmla="*/ 2364968 w 2397532"/>
                <a:gd name="connsiteY4" fmla="*/ 3704167 h 3704167"/>
                <a:gd name="connsiteX5" fmla="*/ 24423 w 2397532"/>
                <a:gd name="connsiteY5" fmla="*/ 3691955 h 3704167"/>
                <a:gd name="connsiteX6" fmla="*/ 407052 w 2397532"/>
                <a:gd name="connsiteY6" fmla="*/ 3565769 h 3704167"/>
                <a:gd name="connsiteX7" fmla="*/ 390769 w 2397532"/>
                <a:gd name="connsiteY7" fmla="*/ 109904 h 3704167"/>
                <a:gd name="connsiteX8" fmla="*/ 0 w 2397532"/>
                <a:gd name="connsiteY8" fmla="*/ 4071 h 37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532" h="3704167">
                  <a:moveTo>
                    <a:pt x="0" y="4071"/>
                  </a:moveTo>
                  <a:lnTo>
                    <a:pt x="2397532" y="0"/>
                  </a:lnTo>
                  <a:lnTo>
                    <a:pt x="2051539" y="113975"/>
                  </a:lnTo>
                  <a:cubicBezTo>
                    <a:pt x="2047468" y="1274071"/>
                    <a:pt x="2043398" y="2434167"/>
                    <a:pt x="2039327" y="3594263"/>
                  </a:cubicBezTo>
                  <a:lnTo>
                    <a:pt x="2364968" y="3704167"/>
                  </a:lnTo>
                  <a:lnTo>
                    <a:pt x="24423" y="3691955"/>
                  </a:lnTo>
                  <a:lnTo>
                    <a:pt x="407052" y="3565769"/>
                  </a:lnTo>
                  <a:cubicBezTo>
                    <a:pt x="401624" y="2413814"/>
                    <a:pt x="396197" y="1261859"/>
                    <a:pt x="390769" y="109904"/>
                  </a:cubicBezTo>
                  <a:lnTo>
                    <a:pt x="0" y="4071"/>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27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800" dirty="0">
                  <a:solidFill>
                    <a:schemeClr val="tx1"/>
                  </a:solidFill>
                  <a:latin typeface="HG創英角ﾎﾟｯﾌﾟ体" panose="040B0A09000000000000" pitchFamily="49" charset="-128"/>
                  <a:ea typeface="HG創英角ﾎﾟｯﾌﾟ体" panose="040B0A09000000000000" pitchFamily="49" charset="-128"/>
                </a:rPr>
                <a:t>刈谷</a:t>
              </a:r>
            </a:p>
          </p:txBody>
        </p:sp>
        <p:sp>
          <p:nvSpPr>
            <p:cNvPr id="78" name="フリーフォーム: 図形 77">
              <a:extLst>
                <a:ext uri="{FF2B5EF4-FFF2-40B4-BE49-F238E27FC236}">
                  <a16:creationId xmlns:a16="http://schemas.microsoft.com/office/drawing/2014/main" id="{45CB3164-A68C-1EBD-A0FE-38EB170E113E}"/>
                </a:ext>
              </a:extLst>
            </p:cNvPr>
            <p:cNvSpPr/>
            <p:nvPr/>
          </p:nvSpPr>
          <p:spPr>
            <a:xfrm>
              <a:off x="6819078" y="577111"/>
              <a:ext cx="3029444" cy="538447"/>
            </a:xfrm>
            <a:custGeom>
              <a:avLst/>
              <a:gdLst>
                <a:gd name="connsiteX0" fmla="*/ 0 w 5949950"/>
                <a:gd name="connsiteY0" fmla="*/ 603250 h 831850"/>
                <a:gd name="connsiteX1" fmla="*/ 6350 w 5949950"/>
                <a:gd name="connsiteY1" fmla="*/ 812800 h 831850"/>
                <a:gd name="connsiteX2" fmla="*/ 5949950 w 5949950"/>
                <a:gd name="connsiteY2" fmla="*/ 831850 h 831850"/>
                <a:gd name="connsiteX3" fmla="*/ 5949950 w 5949950"/>
                <a:gd name="connsiteY3" fmla="*/ 596900 h 831850"/>
                <a:gd name="connsiteX4" fmla="*/ 5594350 w 5949950"/>
                <a:gd name="connsiteY4" fmla="*/ 596900 h 831850"/>
                <a:gd name="connsiteX5" fmla="*/ 3009900 w 5949950"/>
                <a:gd name="connsiteY5" fmla="*/ 0 h 831850"/>
                <a:gd name="connsiteX6" fmla="*/ 355600 w 5949950"/>
                <a:gd name="connsiteY6" fmla="*/ 590550 h 831850"/>
                <a:gd name="connsiteX7" fmla="*/ 0 w 5949950"/>
                <a:gd name="connsiteY7" fmla="*/ 603250 h 83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9950" h="831850">
                  <a:moveTo>
                    <a:pt x="0" y="603250"/>
                  </a:moveTo>
                  <a:lnTo>
                    <a:pt x="6350" y="812800"/>
                  </a:lnTo>
                  <a:lnTo>
                    <a:pt x="5949950" y="831850"/>
                  </a:lnTo>
                  <a:lnTo>
                    <a:pt x="5949950" y="596900"/>
                  </a:lnTo>
                  <a:lnTo>
                    <a:pt x="5594350" y="596900"/>
                  </a:lnTo>
                  <a:lnTo>
                    <a:pt x="3009900" y="0"/>
                  </a:lnTo>
                  <a:lnTo>
                    <a:pt x="355600" y="590550"/>
                  </a:lnTo>
                  <a:lnTo>
                    <a:pt x="0" y="603250"/>
                  </a:lnTo>
                  <a:close/>
                </a:path>
              </a:pathLst>
            </a:custGeom>
            <a:gradFill flip="none" rotWithShape="1">
              <a:gsLst>
                <a:gs pos="0">
                  <a:schemeClr val="accent4">
                    <a:lumMod val="60000"/>
                    <a:lumOff val="40000"/>
                    <a:tint val="66000"/>
                    <a:satMod val="160000"/>
                  </a:schemeClr>
                </a:gs>
                <a:gs pos="50000">
                  <a:schemeClr val="accent4">
                    <a:lumMod val="60000"/>
                    <a:lumOff val="40000"/>
                    <a:tint val="44500"/>
                    <a:satMod val="160000"/>
                  </a:schemeClr>
                </a:gs>
                <a:gs pos="100000">
                  <a:schemeClr val="accent4">
                    <a:lumMod val="60000"/>
                    <a:lumOff val="40000"/>
                    <a:tint val="23500"/>
                    <a:satMod val="160000"/>
                  </a:schemeClr>
                </a:gs>
              </a:gsLst>
              <a:lin ang="27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dirty="0"/>
            </a:p>
          </p:txBody>
        </p:sp>
        <p:sp>
          <p:nvSpPr>
            <p:cNvPr id="215" name="テキスト ボックス 29">
              <a:extLst>
                <a:ext uri="{FF2B5EF4-FFF2-40B4-BE49-F238E27FC236}">
                  <a16:creationId xmlns:a16="http://schemas.microsoft.com/office/drawing/2014/main" id="{98461348-002E-F816-BA33-4E798D6687FD}"/>
                </a:ext>
              </a:extLst>
            </p:cNvPr>
            <p:cNvSpPr txBox="1"/>
            <p:nvPr/>
          </p:nvSpPr>
          <p:spPr>
            <a:xfrm>
              <a:off x="7769653" y="621153"/>
              <a:ext cx="1190068" cy="628669"/>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sz="2400" dirty="0">
                  <a:latin typeface="HG創英角ﾎﾟｯﾌﾟ体" panose="040B0A09000000000000" pitchFamily="49" charset="-128"/>
                  <a:ea typeface="HG創英角ﾎﾟｯﾌﾟ体" panose="040B0A09000000000000" pitchFamily="49" charset="-128"/>
                </a:rPr>
                <a:t>お客様</a:t>
              </a:r>
              <a:endParaRPr kumimoji="1" lang="ja-JP" altLang="en-US" sz="2400" dirty="0">
                <a:latin typeface="HG創英角ﾎﾟｯﾌﾟ体" panose="040B0A09000000000000" pitchFamily="49" charset="-128"/>
                <a:ea typeface="HG創英角ﾎﾟｯﾌﾟ体" panose="040B0A09000000000000" pitchFamily="49" charset="-128"/>
              </a:endParaRPr>
            </a:p>
          </p:txBody>
        </p:sp>
      </p:grpSp>
      <p:sp>
        <p:nvSpPr>
          <p:cNvPr id="3" name="正方形/長方形 2">
            <a:extLst>
              <a:ext uri="{FF2B5EF4-FFF2-40B4-BE49-F238E27FC236}">
                <a16:creationId xmlns:a16="http://schemas.microsoft.com/office/drawing/2014/main" id="{EF6551CA-14E3-4454-4B97-67096D1C7CAD}"/>
              </a:ext>
            </a:extLst>
          </p:cNvPr>
          <p:cNvSpPr/>
          <p:nvPr/>
        </p:nvSpPr>
        <p:spPr>
          <a:xfrm>
            <a:off x="6532457" y="2906829"/>
            <a:ext cx="5580374" cy="584775"/>
          </a:xfrm>
          <a:prstGeom prst="rect">
            <a:avLst/>
          </a:prstGeom>
          <a:noFill/>
        </p:spPr>
        <p:txBody>
          <a:bodyPr wrap="none" lIns="91440" tIns="45720" rIns="91440" bIns="45720">
            <a:spAutoFit/>
          </a:bodyPr>
          <a:lstStyle/>
          <a:p>
            <a:r>
              <a:rPr lang="ja-JP" altLang="en-US" sz="3200" b="1" dirty="0">
                <a:ln w="9525">
                  <a:solidFill>
                    <a:schemeClr val="bg1">
                      <a:lumMod val="95000"/>
                    </a:schemeClr>
                  </a:solidFill>
                  <a:prstDash val="solid"/>
                </a:ln>
                <a:solidFill>
                  <a:srgbClr val="FF0000"/>
                </a:solidFill>
                <a:effectLst>
                  <a:outerShdw blurRad="12700" dist="38100" dir="2700000" algn="tl" rotWithShape="0">
                    <a:schemeClr val="bg1">
                      <a:lumMod val="50000"/>
                    </a:schemeClr>
                  </a:outerShdw>
                </a:effectLst>
              </a:rPr>
              <a:t>全ての計測機器の検査を実施</a:t>
            </a:r>
          </a:p>
        </p:txBody>
      </p:sp>
      <p:pic>
        <p:nvPicPr>
          <p:cNvPr id="4" name="Picture 14">
            <a:extLst>
              <a:ext uri="{FF2B5EF4-FFF2-40B4-BE49-F238E27FC236}">
                <a16:creationId xmlns:a16="http://schemas.microsoft.com/office/drawing/2014/main" id="{554832AB-8C93-54F7-E46D-35DC6BC3A0C3}"/>
              </a:ext>
            </a:extLst>
          </p:cNvPr>
          <p:cNvPicPr>
            <a:picLocks noChangeAspect="1" noChangeArrowheads="1"/>
          </p:cNvPicPr>
          <p:nvPr/>
        </p:nvPicPr>
        <p:blipFill>
          <a:blip r:embed="rId6">
            <a:extLst>
              <a:ext uri="{BEBA8EAE-BF5A-486C-A8C5-ECC9F3942E4B}">
                <a14:imgProps xmlns:a14="http://schemas.microsoft.com/office/drawing/2010/main">
                  <a14:imgLayer r:embed="rId8">
                    <a14:imgEffect>
                      <a14:backgroundRemoval t="49414" b="60840" l="33438" r="46875">
                        <a14:foregroundMark x1="35313" y1="57031" x2="35313" y2="57031"/>
                        <a14:foregroundMark x1="34297" y1="57031" x2="34297" y2="57031"/>
                        <a14:foregroundMark x1="34297" y1="53027" x2="34297" y2="53027"/>
                        <a14:foregroundMark x1="34063" y1="53418" x2="34063" y2="53418"/>
                        <a14:foregroundMark x1="34531" y1="52637" x2="34531" y2="52637"/>
                        <a14:foregroundMark x1="43359" y1="54785" x2="45703" y2="54785"/>
                      </a14:backgroundRemoval>
                    </a14:imgEffect>
                  </a14:imgLayer>
                </a14:imgProps>
              </a:ext>
              <a:ext uri="{28A0092B-C50C-407E-A947-70E740481C1C}">
                <a14:useLocalDpi xmlns:a14="http://schemas.microsoft.com/office/drawing/2010/main" val="0"/>
              </a:ext>
            </a:extLst>
          </a:blip>
          <a:srcRect l="33517" t="49797" r="53127" b="41786"/>
          <a:stretch>
            <a:fillRect/>
          </a:stretch>
        </p:blipFill>
        <p:spPr bwMode="auto">
          <a:xfrm>
            <a:off x="9903064" y="515883"/>
            <a:ext cx="2135374" cy="1075538"/>
          </a:xfrm>
          <a:prstGeom prst="rect">
            <a:avLst/>
          </a:prstGeom>
          <a:noFill/>
          <a:ln w="19050">
            <a:noFill/>
            <a:miter lim="800000"/>
            <a:headEnd/>
            <a:tailEnd/>
          </a:ln>
          <a:effectLst>
            <a:glow rad="38100">
              <a:schemeClr val="bg1"/>
            </a:glow>
            <a:outerShdw dist="35921" dir="2700000" algn="ctr" rotWithShape="0">
              <a:srgbClr val="808080"/>
            </a:outerShdw>
          </a:effectLst>
          <a:extLst>
            <a:ext uri="{909E8E84-426E-40DD-AFC4-6F175D3DCCD1}">
              <a14:hiddenFill xmlns:a14="http://schemas.microsoft.com/office/drawing/2010/main">
                <a:solidFill>
                  <a:srgbClr val="000000"/>
                </a:solidFill>
              </a14:hiddenFill>
            </a:ext>
          </a:extLst>
        </p:spPr>
      </p:pic>
      <p:pic>
        <p:nvPicPr>
          <p:cNvPr id="8" name="図 7">
            <a:extLst>
              <a:ext uri="{FF2B5EF4-FFF2-40B4-BE49-F238E27FC236}">
                <a16:creationId xmlns:a16="http://schemas.microsoft.com/office/drawing/2014/main" id="{B0C7A0BE-6CA6-E283-27C4-7CF36B2586B9}"/>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0" r="100000"/>
                    </a14:imgEffect>
                  </a14:imgLayer>
                </a14:imgProps>
              </a:ext>
            </a:extLst>
          </a:blip>
          <a:srcRect t="26706" b="26205"/>
          <a:stretch/>
        </p:blipFill>
        <p:spPr>
          <a:xfrm>
            <a:off x="10257270" y="1720334"/>
            <a:ext cx="1177755" cy="554596"/>
          </a:xfrm>
          <a:prstGeom prst="rect">
            <a:avLst/>
          </a:prstGeom>
          <a:effectLst>
            <a:glow rad="38100">
              <a:schemeClr val="bg1"/>
            </a:glow>
          </a:effectLst>
        </p:spPr>
      </p:pic>
      <p:pic>
        <p:nvPicPr>
          <p:cNvPr id="10" name="図 9">
            <a:extLst>
              <a:ext uri="{FF2B5EF4-FFF2-40B4-BE49-F238E27FC236}">
                <a16:creationId xmlns:a16="http://schemas.microsoft.com/office/drawing/2014/main" id="{F1AF2B6F-587A-9A8C-87CE-D171E342FB43}"/>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0" b="99338" l="2336" r="100000">
                        <a14:foregroundMark x1="12617" y1="88079" x2="14019" y2="90728"/>
                        <a14:foregroundMark x1="20561" y1="87417" x2="27103" y2="83444"/>
                        <a14:foregroundMark x1="28972" y1="83444" x2="51402" y2="68874"/>
                      </a14:backgroundRemoval>
                    </a14:imgEffect>
                  </a14:imgLayer>
                </a14:imgProps>
              </a:ext>
            </a:extLst>
          </a:blip>
          <a:stretch>
            <a:fillRect/>
          </a:stretch>
        </p:blipFill>
        <p:spPr>
          <a:xfrm>
            <a:off x="10906790" y="2050202"/>
            <a:ext cx="1094652" cy="772395"/>
          </a:xfrm>
          <a:prstGeom prst="rect">
            <a:avLst/>
          </a:prstGeom>
          <a:effectLst>
            <a:glow rad="38100">
              <a:schemeClr val="bg1"/>
            </a:glow>
          </a:effectLst>
        </p:spPr>
      </p:pic>
    </p:spTree>
    <p:extLst>
      <p:ext uri="{BB962C8B-B14F-4D97-AF65-F5344CB8AC3E}">
        <p14:creationId xmlns:p14="http://schemas.microsoft.com/office/powerpoint/2010/main" val="2072902717"/>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750"/>
                                        <p:tgtEl>
                                          <p:spTgt spid="4"/>
                                        </p:tgtEl>
                                      </p:cBhvr>
                                    </p:animEffect>
                                  </p:childTnLst>
                                </p:cTn>
                              </p:par>
                            </p:childTnLst>
                          </p:cTn>
                        </p:par>
                        <p:par>
                          <p:cTn id="17" fill="hold">
                            <p:stCondLst>
                              <p:cond delay="1250"/>
                            </p:stCondLst>
                            <p:childTnLst>
                              <p:par>
                                <p:cTn id="18" presetID="10" presetClass="entr" presetSubtype="0"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750"/>
                                        <p:tgtEl>
                                          <p:spTgt spid="10"/>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750"/>
                                        <p:tgtEl>
                                          <p:spTgt spid="8"/>
                                        </p:tgtEl>
                                      </p:cBhvr>
                                    </p:animEffect>
                                  </p:childTnLst>
                                </p:cTn>
                              </p:par>
                            </p:childTnLst>
                          </p:cTn>
                        </p:par>
                        <p:par>
                          <p:cTn id="25" fill="hold">
                            <p:stCondLst>
                              <p:cond delay="2750"/>
                            </p:stCondLst>
                            <p:childTnLst>
                              <p:par>
                                <p:cTn id="26" presetID="25" presetClass="entr" presetSubtype="0"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p:cTn id="28" dur="37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9" dur="37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30" dur="375" accel="50000" fill="hold">
                                          <p:stCondLst>
                                            <p:cond delay="375"/>
                                          </p:stCondLst>
                                        </p:cTn>
                                        <p:tgtEl>
                                          <p:spTgt spid="3"/>
                                        </p:tgtEl>
                                        <p:attrNameLst>
                                          <p:attrName>ppt_w</p:attrName>
                                        </p:attrNameLst>
                                      </p:cBhvr>
                                      <p:tavLst>
                                        <p:tav tm="0">
                                          <p:val>
                                            <p:strVal val="#ppt_w*.05"/>
                                          </p:val>
                                        </p:tav>
                                        <p:tav tm="100000">
                                          <p:val>
                                            <p:strVal val="#ppt_w"/>
                                          </p:val>
                                        </p:tav>
                                      </p:tavLst>
                                    </p:anim>
                                    <p:anim calcmode="lin" valueType="num">
                                      <p:cBhvr>
                                        <p:cTn id="31" dur="750" fill="hold"/>
                                        <p:tgtEl>
                                          <p:spTgt spid="3"/>
                                        </p:tgtEl>
                                        <p:attrNameLst>
                                          <p:attrName>ppt_h</p:attrName>
                                        </p:attrNameLst>
                                      </p:cBhvr>
                                      <p:tavLst>
                                        <p:tav tm="0">
                                          <p:val>
                                            <p:strVal val="#ppt_h"/>
                                          </p:val>
                                        </p:tav>
                                        <p:tav tm="100000">
                                          <p:val>
                                            <p:strVal val="#ppt_h"/>
                                          </p:val>
                                        </p:tav>
                                      </p:tavLst>
                                    </p:anim>
                                    <p:anim calcmode="lin" valueType="num">
                                      <p:cBhvr>
                                        <p:cTn id="32" dur="37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33" dur="37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34" dur="375" accel="50000" fill="hold">
                                          <p:stCondLst>
                                            <p:cond delay="375"/>
                                          </p:stCondLst>
                                        </p:cTn>
                                        <p:tgtEl>
                                          <p:spTgt spid="3"/>
                                        </p:tgtEl>
                                        <p:attrNameLst>
                                          <p:attrName>ppt_y</p:attrName>
                                        </p:attrNameLst>
                                      </p:cBhvr>
                                      <p:tavLst>
                                        <p:tav tm="0">
                                          <p:val>
                                            <p:strVal val="#ppt_y+.1"/>
                                          </p:val>
                                        </p:tav>
                                        <p:tav tm="100000">
                                          <p:val>
                                            <p:strVal val="#ppt_y"/>
                                          </p:val>
                                        </p:tav>
                                      </p:tavLst>
                                    </p:anim>
                                    <p:animEffect transition="in" filter="fade">
                                      <p:cBhvr>
                                        <p:cTn id="35" dur="750" decel="50000">
                                          <p:stCondLst>
                                            <p:cond delay="0"/>
                                          </p:stCondLst>
                                        </p:cTn>
                                        <p:tgtEl>
                                          <p:spTgt spid="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par>
                                <p:cTn id="41" presetID="10" presetClass="entr" presetSubtype="0" fill="hold" nodeType="withEffect">
                                  <p:stCondLst>
                                    <p:cond delay="0"/>
                                  </p:stCondLst>
                                  <p:childTnLst>
                                    <p:set>
                                      <p:cBhvr>
                                        <p:cTn id="42" dur="1" fill="hold">
                                          <p:stCondLst>
                                            <p:cond delay="0"/>
                                          </p:stCondLst>
                                        </p:cTn>
                                        <p:tgtEl>
                                          <p:spTgt spid="227"/>
                                        </p:tgtEl>
                                        <p:attrNameLst>
                                          <p:attrName>style.visibility</p:attrName>
                                        </p:attrNameLst>
                                      </p:cBhvr>
                                      <p:to>
                                        <p:strVal val="visible"/>
                                      </p:to>
                                    </p:set>
                                    <p:animEffect transition="in" filter="fade">
                                      <p:cBhvr>
                                        <p:cTn id="43" dur="500"/>
                                        <p:tgtEl>
                                          <p:spTgt spid="227"/>
                                        </p:tgtEl>
                                      </p:cBhvr>
                                    </p:animEffect>
                                  </p:childTnLst>
                                </p:cTn>
                              </p:par>
                              <p:par>
                                <p:cTn id="44" presetID="10" presetClass="entr" presetSubtype="0" fill="hold" nodeType="with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500"/>
                                        <p:tgtEl>
                                          <p:spTgt spid="2"/>
                                        </p:tgtEl>
                                      </p:cBhvr>
                                    </p:animEffect>
                                  </p:childTnLst>
                                </p:cTn>
                              </p:par>
                            </p:childTnLst>
                          </p:cTn>
                        </p:par>
                        <p:par>
                          <p:cTn id="47" fill="hold">
                            <p:stCondLst>
                              <p:cond delay="500"/>
                            </p:stCondLst>
                            <p:childTnLst>
                              <p:par>
                                <p:cTn id="48" presetID="21" presetClass="entr" presetSubtype="1" fill="hold" nodeType="afterEffect">
                                  <p:stCondLst>
                                    <p:cond delay="0"/>
                                  </p:stCondLst>
                                  <p:childTnLst>
                                    <p:set>
                                      <p:cBhvr>
                                        <p:cTn id="49" dur="1" fill="hold">
                                          <p:stCondLst>
                                            <p:cond delay="0"/>
                                          </p:stCondLst>
                                        </p:cTn>
                                        <p:tgtEl>
                                          <p:spTgt spid="223"/>
                                        </p:tgtEl>
                                        <p:attrNameLst>
                                          <p:attrName>style.visibility</p:attrName>
                                        </p:attrNameLst>
                                      </p:cBhvr>
                                      <p:to>
                                        <p:strVal val="visible"/>
                                      </p:to>
                                    </p:set>
                                    <p:animEffect transition="in" filter="wheel(1)">
                                      <p:cBhvr>
                                        <p:cTn id="50" dur="500"/>
                                        <p:tgtEl>
                                          <p:spTgt spid="223"/>
                                        </p:tgtEl>
                                      </p:cBhvr>
                                    </p:animEffect>
                                  </p:childTnLst>
                                </p:cTn>
                              </p:par>
                            </p:childTnLst>
                          </p:cTn>
                        </p:par>
                        <p:par>
                          <p:cTn id="51" fill="hold">
                            <p:stCondLst>
                              <p:cond delay="1000"/>
                            </p:stCondLst>
                            <p:childTnLst>
                              <p:par>
                                <p:cTn id="52" presetID="22" presetClass="entr" presetSubtype="8" fill="hold" nodeType="afterEffect">
                                  <p:stCondLst>
                                    <p:cond delay="0"/>
                                  </p:stCondLst>
                                  <p:childTnLst>
                                    <p:set>
                                      <p:cBhvr>
                                        <p:cTn id="53" dur="1" fill="hold">
                                          <p:stCondLst>
                                            <p:cond delay="0"/>
                                          </p:stCondLst>
                                        </p:cTn>
                                        <p:tgtEl>
                                          <p:spTgt spid="206"/>
                                        </p:tgtEl>
                                        <p:attrNameLst>
                                          <p:attrName>style.visibility</p:attrName>
                                        </p:attrNameLst>
                                      </p:cBhvr>
                                      <p:to>
                                        <p:strVal val="visible"/>
                                      </p:to>
                                    </p:set>
                                    <p:animEffect transition="in" filter="wipe(left)">
                                      <p:cBhvr>
                                        <p:cTn id="54" dur="500"/>
                                        <p:tgtEl>
                                          <p:spTgt spid="206"/>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path" presetSubtype="0" accel="50000" decel="50000" fill="hold" nodeType="clickEffect">
                                  <p:stCondLst>
                                    <p:cond delay="0"/>
                                  </p:stCondLst>
                                  <p:childTnLst>
                                    <p:animMotion origin="layout" path="M -2.29167E-6 2.96296E-6 L 0.51537 -0.00093 " pathEditMode="relative" rAng="0" ptsTypes="AA">
                                      <p:cBhvr>
                                        <p:cTn id="58" dur="750" fill="hold"/>
                                        <p:tgtEl>
                                          <p:spTgt spid="223"/>
                                        </p:tgtEl>
                                        <p:attrNameLst>
                                          <p:attrName>ppt_x</p:attrName>
                                          <p:attrName>ppt_y</p:attrName>
                                        </p:attrNameLst>
                                      </p:cBhvr>
                                      <p:rCtr x="25768" y="-46"/>
                                    </p:animMotion>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228"/>
                                        </p:tgtEl>
                                        <p:attrNameLst>
                                          <p:attrName>style.visibility</p:attrName>
                                        </p:attrNameLst>
                                      </p:cBhvr>
                                      <p:to>
                                        <p:strVal val="visible"/>
                                      </p:to>
                                    </p:set>
                                    <p:animEffect transition="in" filter="fade">
                                      <p:cBhvr>
                                        <p:cTn id="63" dur="500"/>
                                        <p:tgtEl>
                                          <p:spTgt spid="228"/>
                                        </p:tgtEl>
                                      </p:cBhvr>
                                    </p:animEffect>
                                  </p:childTnLst>
                                </p:cTn>
                              </p:par>
                            </p:childTnLst>
                          </p:cTn>
                        </p:par>
                        <p:par>
                          <p:cTn id="64" fill="hold">
                            <p:stCondLst>
                              <p:cond delay="500"/>
                            </p:stCondLst>
                            <p:childTnLst>
                              <p:par>
                                <p:cTn id="65" presetID="42" presetClass="path" presetSubtype="0" accel="50000" decel="50000" fill="hold" nodeType="afterEffect">
                                  <p:stCondLst>
                                    <p:cond delay="0"/>
                                  </p:stCondLst>
                                  <p:childTnLst>
                                    <p:animMotion origin="layout" path="M 0.51537 -0.00093 L 0.51537 0.13796 " pathEditMode="relative" rAng="0" ptsTypes="AA">
                                      <p:cBhvr>
                                        <p:cTn id="66" dur="750" fill="hold"/>
                                        <p:tgtEl>
                                          <p:spTgt spid="223"/>
                                        </p:tgtEl>
                                        <p:attrNameLst>
                                          <p:attrName>ppt_x</p:attrName>
                                          <p:attrName>ppt_y</p:attrName>
                                        </p:attrNameLst>
                                      </p:cBhvr>
                                      <p:rCtr x="0" y="6944"/>
                                    </p:animMotion>
                                  </p:childTnLst>
                                </p:cTn>
                              </p:par>
                            </p:childTnLst>
                          </p:cTn>
                        </p:par>
                        <p:par>
                          <p:cTn id="67" fill="hold">
                            <p:stCondLst>
                              <p:cond delay="1250"/>
                            </p:stCondLst>
                            <p:childTnLst>
                              <p:par>
                                <p:cTn id="68" presetID="10" presetClass="entr" presetSubtype="0" fill="hold" nodeType="afterEffect">
                                  <p:stCondLst>
                                    <p:cond delay="0"/>
                                  </p:stCondLst>
                                  <p:childTnLst>
                                    <p:set>
                                      <p:cBhvr>
                                        <p:cTn id="69" dur="1" fill="hold">
                                          <p:stCondLst>
                                            <p:cond delay="0"/>
                                          </p:stCondLst>
                                        </p:cTn>
                                        <p:tgtEl>
                                          <p:spTgt spid="224"/>
                                        </p:tgtEl>
                                        <p:attrNameLst>
                                          <p:attrName>style.visibility</p:attrName>
                                        </p:attrNameLst>
                                      </p:cBhvr>
                                      <p:to>
                                        <p:strVal val="visible"/>
                                      </p:to>
                                    </p:set>
                                    <p:animEffect transition="in" filter="fade">
                                      <p:cBhvr>
                                        <p:cTn id="70" dur="500"/>
                                        <p:tgtEl>
                                          <p:spTgt spid="224"/>
                                        </p:tgtEl>
                                      </p:cBhvr>
                                    </p:animEffect>
                                  </p:childTnLst>
                                </p:cTn>
                              </p:par>
                            </p:childTnLst>
                          </p:cTn>
                        </p:par>
                        <p:par>
                          <p:cTn id="71" fill="hold">
                            <p:stCondLst>
                              <p:cond delay="1750"/>
                            </p:stCondLst>
                            <p:childTnLst>
                              <p:par>
                                <p:cTn id="72" presetID="42" presetClass="path" presetSubtype="0" accel="50000" decel="50000" fill="hold" nodeType="afterEffect">
                                  <p:stCondLst>
                                    <p:cond delay="0"/>
                                  </p:stCondLst>
                                  <p:childTnLst>
                                    <p:animMotion origin="layout" path="M 0.51537 0.13796 L 0.00104 0.13727 " pathEditMode="relative" rAng="0" ptsTypes="AA">
                                      <p:cBhvr>
                                        <p:cTn id="73" dur="750" fill="hold"/>
                                        <p:tgtEl>
                                          <p:spTgt spid="223"/>
                                        </p:tgtEl>
                                        <p:attrNameLst>
                                          <p:attrName>ppt_x</p:attrName>
                                          <p:attrName>ppt_y</p:attrName>
                                        </p:attrNameLst>
                                      </p:cBhvr>
                                      <p:rCtr x="-25716" y="-46"/>
                                    </p:animMotion>
                                  </p:childTnLst>
                                </p:cTn>
                              </p:par>
                            </p:childTnLst>
                          </p:cTn>
                        </p:par>
                        <p:par>
                          <p:cTn id="74" fill="hold">
                            <p:stCondLst>
                              <p:cond delay="2500"/>
                            </p:stCondLst>
                            <p:childTnLst>
                              <p:par>
                                <p:cTn id="75" presetID="10" presetClass="exit" presetSubtype="0" fill="hold" nodeType="afterEffect">
                                  <p:stCondLst>
                                    <p:cond delay="0"/>
                                  </p:stCondLst>
                                  <p:childTnLst>
                                    <p:animEffect transition="out" filter="fade">
                                      <p:cBhvr>
                                        <p:cTn id="76" dur="500"/>
                                        <p:tgtEl>
                                          <p:spTgt spid="223"/>
                                        </p:tgtEl>
                                      </p:cBhvr>
                                    </p:animEffect>
                                    <p:set>
                                      <p:cBhvr>
                                        <p:cTn id="77" dur="1" fill="hold">
                                          <p:stCondLst>
                                            <p:cond delay="499"/>
                                          </p:stCondLst>
                                        </p:cTn>
                                        <p:tgtEl>
                                          <p:spTgt spid="223"/>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grpId="0" nodeType="click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250"/>
                                        <p:tgtEl>
                                          <p:spTgt spid="63"/>
                                        </p:tgtEl>
                                      </p:cBhvr>
                                    </p:animEffect>
                                    <p:anim calcmode="lin" valueType="num">
                                      <p:cBhvr>
                                        <p:cTn id="83" dur="250" fill="hold"/>
                                        <p:tgtEl>
                                          <p:spTgt spid="63"/>
                                        </p:tgtEl>
                                        <p:attrNameLst>
                                          <p:attrName>ppt_x</p:attrName>
                                        </p:attrNameLst>
                                      </p:cBhvr>
                                      <p:tavLst>
                                        <p:tav tm="0">
                                          <p:val>
                                            <p:strVal val="#ppt_x"/>
                                          </p:val>
                                        </p:tav>
                                        <p:tav tm="100000">
                                          <p:val>
                                            <p:strVal val="#ppt_x"/>
                                          </p:val>
                                        </p:tav>
                                      </p:tavLst>
                                    </p:anim>
                                    <p:anim calcmode="lin" valueType="num">
                                      <p:cBhvr>
                                        <p:cTn id="84" dur="25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ホームベース 5"/>
          <p:cNvSpPr/>
          <p:nvPr/>
        </p:nvSpPr>
        <p:spPr>
          <a:xfrm>
            <a:off x="0" y="-13326"/>
            <a:ext cx="1978090"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結果の確認</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917206173"/>
              </p:ext>
            </p:extLst>
          </p:nvPr>
        </p:nvGraphicFramePr>
        <p:xfrm>
          <a:off x="292432" y="624303"/>
          <a:ext cx="11688074" cy="6187042"/>
        </p:xfrm>
        <a:graphic>
          <a:graphicData uri="http://schemas.openxmlformats.org/drawingml/2006/table">
            <a:tbl>
              <a:tblPr firstRow="1" bandRow="1">
                <a:tableStyleId>{7DF18680-E054-41AD-8BC1-D1AEF772440D}</a:tableStyleId>
              </a:tblPr>
              <a:tblGrid>
                <a:gridCol w="584921">
                  <a:extLst>
                    <a:ext uri="{9D8B030D-6E8A-4147-A177-3AD203B41FA5}">
                      <a16:colId xmlns:a16="http://schemas.microsoft.com/office/drawing/2014/main" val="512832910"/>
                    </a:ext>
                  </a:extLst>
                </a:gridCol>
                <a:gridCol w="3530002">
                  <a:extLst>
                    <a:ext uri="{9D8B030D-6E8A-4147-A177-3AD203B41FA5}">
                      <a16:colId xmlns:a16="http://schemas.microsoft.com/office/drawing/2014/main" val="3658674495"/>
                    </a:ext>
                  </a:extLst>
                </a:gridCol>
                <a:gridCol w="3360075">
                  <a:extLst>
                    <a:ext uri="{9D8B030D-6E8A-4147-A177-3AD203B41FA5}">
                      <a16:colId xmlns:a16="http://schemas.microsoft.com/office/drawing/2014/main" val="2042924137"/>
                    </a:ext>
                  </a:extLst>
                </a:gridCol>
                <a:gridCol w="3324831">
                  <a:extLst>
                    <a:ext uri="{9D8B030D-6E8A-4147-A177-3AD203B41FA5}">
                      <a16:colId xmlns:a16="http://schemas.microsoft.com/office/drawing/2014/main" val="2139506588"/>
                    </a:ext>
                  </a:extLst>
                </a:gridCol>
                <a:gridCol w="888245">
                  <a:extLst>
                    <a:ext uri="{9D8B030D-6E8A-4147-A177-3AD203B41FA5}">
                      <a16:colId xmlns:a16="http://schemas.microsoft.com/office/drawing/2014/main" val="1025698745"/>
                    </a:ext>
                  </a:extLst>
                </a:gridCol>
              </a:tblGrid>
              <a:tr h="579935">
                <a:tc>
                  <a:txBody>
                    <a:bodyPr/>
                    <a:lstStyle/>
                    <a:p>
                      <a:pPr algn="ctr"/>
                      <a:r>
                        <a:rPr kumimoji="1" lang="ja-JP" altLang="en-US" sz="1600" dirty="0">
                          <a:latin typeface="ＭＳ Ｐゴシック" panose="020B0600070205080204" pitchFamily="50" charset="-128"/>
                          <a:ea typeface="ＭＳ Ｐゴシック" panose="020B0600070205080204" pitchFamily="50" charset="-128"/>
                        </a:rPr>
                        <a:t>対策</a:t>
                      </a:r>
                    </a:p>
                  </a:txBody>
                  <a:tcPr anchor="ctr"/>
                </a:tc>
                <a:tc>
                  <a:txBody>
                    <a:bodyPr/>
                    <a:lstStyle/>
                    <a:p>
                      <a:pPr algn="ctr"/>
                      <a:r>
                        <a:rPr kumimoji="1" lang="ja-JP" altLang="en-US" sz="1600" dirty="0">
                          <a:latin typeface="ＭＳ Ｐゴシック" panose="020B0600070205080204" pitchFamily="50" charset="-128"/>
                          <a:ea typeface="ＭＳ Ｐゴシック" panose="020B0600070205080204" pitchFamily="50" charset="-128"/>
                        </a:rPr>
                        <a:t>対策前</a:t>
                      </a:r>
                    </a:p>
                  </a:txBody>
                  <a:tcPr anchor="ctr"/>
                </a:tc>
                <a:tc>
                  <a:txBody>
                    <a:bodyPr/>
                    <a:lstStyle/>
                    <a:p>
                      <a:pPr algn="ctr"/>
                      <a:r>
                        <a:rPr kumimoji="1" lang="ja-JP" altLang="en-US" sz="1600" dirty="0">
                          <a:latin typeface="ＭＳ Ｐゴシック" panose="020B0600070205080204" pitchFamily="50" charset="-128"/>
                          <a:ea typeface="ＭＳ Ｐゴシック" panose="020B0600070205080204" pitchFamily="50" charset="-128"/>
                        </a:rPr>
                        <a:t>対策後</a:t>
                      </a:r>
                    </a:p>
                  </a:txBody>
                  <a:tcPr anchor="ctr"/>
                </a:tc>
                <a:tc>
                  <a:txBody>
                    <a:bodyPr/>
                    <a:lstStyle/>
                    <a:p>
                      <a:pPr algn="ctr"/>
                      <a:r>
                        <a:rPr kumimoji="1" lang="ja-JP" altLang="en-US" sz="1600" dirty="0">
                          <a:latin typeface="ＭＳ Ｐゴシック" panose="020B0600070205080204" pitchFamily="50" charset="-128"/>
                          <a:ea typeface="ＭＳ Ｐゴシック" panose="020B0600070205080204" pitchFamily="50" charset="-128"/>
                        </a:rPr>
                        <a:t>結果</a:t>
                      </a:r>
                    </a:p>
                  </a:txBody>
                  <a:tcPr anchor="ctr"/>
                </a:tc>
                <a:tc>
                  <a:txBody>
                    <a:bodyPr/>
                    <a:lstStyle/>
                    <a:p>
                      <a:pPr algn="ctr"/>
                      <a:r>
                        <a:rPr kumimoji="1" lang="ja-JP" altLang="en-US" sz="1600" dirty="0">
                          <a:latin typeface="ＭＳ Ｐゴシック" panose="020B0600070205080204" pitchFamily="50" charset="-128"/>
                          <a:ea typeface="ＭＳ Ｐゴシック" panose="020B0600070205080204" pitchFamily="50" charset="-128"/>
                        </a:rPr>
                        <a:t>判定</a:t>
                      </a:r>
                    </a:p>
                  </a:txBody>
                  <a:tcPr anchor="ctr"/>
                </a:tc>
                <a:extLst>
                  <a:ext uri="{0D108BD9-81ED-4DB2-BD59-A6C34878D82A}">
                    <a16:rowId xmlns:a16="http://schemas.microsoft.com/office/drawing/2014/main" val="1053629527"/>
                  </a:ext>
                </a:extLst>
              </a:tr>
              <a:tr h="2649212">
                <a:tc>
                  <a:txBody>
                    <a:bodyPr/>
                    <a:lstStyle/>
                    <a:p>
                      <a:pPr algn="ctr"/>
                      <a:r>
                        <a:rPr kumimoji="1" lang="en-US" altLang="ja-JP" sz="2000" dirty="0">
                          <a:latin typeface="ＭＳ Ｐゴシック" panose="020B0600070205080204" pitchFamily="50" charset="-128"/>
                          <a:ea typeface="ＭＳ Ｐゴシック" panose="020B0600070205080204" pitchFamily="50" charset="-128"/>
                        </a:rPr>
                        <a:t>1</a:t>
                      </a:r>
                    </a:p>
                  </a:txBody>
                  <a:tcPr anchor="ctr"/>
                </a:tc>
                <a:tc>
                  <a:txBody>
                    <a:bodyPr/>
                    <a:lstStyle/>
                    <a:p>
                      <a:pPr algn="l"/>
                      <a:endParaRPr kumimoji="1" lang="ja-JP" altLang="en-US" sz="2000" dirty="0">
                        <a:latin typeface="ＭＳ Ｐゴシック" panose="020B0600070205080204" pitchFamily="50" charset="-128"/>
                        <a:ea typeface="ＭＳ Ｐゴシック" panose="020B0600070205080204" pitchFamily="50" charset="-128"/>
                      </a:endParaRPr>
                    </a:p>
                  </a:txBody>
                  <a:tcPr/>
                </a:tc>
                <a:tc>
                  <a:txBody>
                    <a:bodyPr/>
                    <a:lstStyle/>
                    <a:p>
                      <a:pPr algn="ctr"/>
                      <a:endParaRPr kumimoji="1" lang="ja-JP" altLang="en-US" sz="2000" dirty="0">
                        <a:latin typeface="ＭＳ Ｐゴシック" panose="020B0600070205080204" pitchFamily="50" charset="-128"/>
                        <a:ea typeface="ＭＳ Ｐゴシック" panose="020B0600070205080204" pitchFamily="50" charset="-128"/>
                      </a:endParaRPr>
                    </a:p>
                  </a:txBody>
                  <a:tcPr anchor="ctr"/>
                </a:tc>
                <a:tc>
                  <a:txBody>
                    <a:bodyPr/>
                    <a:lstStyle/>
                    <a:p>
                      <a:pPr algn="ctr"/>
                      <a:endParaRPr kumimoji="1" lang="ja-JP" altLang="en-US" sz="1800" dirty="0">
                        <a:latin typeface="ＭＳ Ｐゴシック" panose="020B0600070205080204" pitchFamily="50" charset="-128"/>
                        <a:ea typeface="ＭＳ Ｐゴシック" panose="020B0600070205080204" pitchFamily="50" charset="-128"/>
                      </a:endParaRPr>
                    </a:p>
                  </a:txBody>
                  <a:tcPr anchor="ctr"/>
                </a:tc>
                <a:tc>
                  <a:txBody>
                    <a:bodyPr/>
                    <a:lstStyle/>
                    <a:p>
                      <a:pPr algn="ctr"/>
                      <a:endParaRPr kumimoji="1" lang="ja-JP" altLang="en-US" sz="48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38157466"/>
                  </a:ext>
                </a:extLst>
              </a:tr>
              <a:tr h="2957895">
                <a:tc>
                  <a:txBody>
                    <a:bodyPr/>
                    <a:lstStyle/>
                    <a:p>
                      <a:pPr algn="ctr"/>
                      <a:r>
                        <a:rPr kumimoji="1" lang="en-US" altLang="ja-JP" sz="2000" dirty="0">
                          <a:latin typeface="ＭＳ Ｐゴシック" panose="020B0600070205080204" pitchFamily="50" charset="-128"/>
                          <a:ea typeface="ＭＳ Ｐゴシック" panose="020B0600070205080204" pitchFamily="50" charset="-128"/>
                        </a:rPr>
                        <a:t>2</a:t>
                      </a:r>
                    </a:p>
                  </a:txBody>
                  <a:tcPr anchor="ctr"/>
                </a:tc>
                <a:tc>
                  <a:txBody>
                    <a:bodyPr/>
                    <a:lstStyle/>
                    <a:p>
                      <a:pPr algn="l"/>
                      <a:endParaRPr kumimoji="1" lang="ja-JP" altLang="en-US" sz="2000" dirty="0">
                        <a:latin typeface="ＭＳ Ｐゴシック" panose="020B0600070205080204" pitchFamily="50" charset="-128"/>
                        <a:ea typeface="ＭＳ Ｐゴシック" panose="020B0600070205080204" pitchFamily="50" charset="-128"/>
                      </a:endParaRPr>
                    </a:p>
                  </a:txBody>
                  <a:tcPr/>
                </a:tc>
                <a:tc>
                  <a:txBody>
                    <a:bodyPr/>
                    <a:lstStyle/>
                    <a:p>
                      <a:pPr algn="ctr"/>
                      <a:endParaRPr kumimoji="1" lang="ja-JP" altLang="en-US" sz="2000" dirty="0">
                        <a:latin typeface="ＭＳ Ｐゴシック" panose="020B0600070205080204" pitchFamily="50" charset="-128"/>
                        <a:ea typeface="ＭＳ Ｐゴシック" panose="020B0600070205080204" pitchFamily="50" charset="-128"/>
                      </a:endParaRPr>
                    </a:p>
                  </a:txBody>
                  <a:tcPr anchor="ctr"/>
                </a:tc>
                <a:tc>
                  <a:txBody>
                    <a:bodyPr/>
                    <a:lstStyle/>
                    <a:p>
                      <a:pPr algn="ctr"/>
                      <a:endParaRPr kumimoji="1" lang="ja-JP" altLang="en-US" sz="2000" dirty="0">
                        <a:latin typeface="ＭＳ Ｐゴシック" panose="020B0600070205080204" pitchFamily="50" charset="-128"/>
                        <a:ea typeface="ＭＳ Ｐゴシック" panose="020B0600070205080204" pitchFamily="50" charset="-128"/>
                      </a:endParaRPr>
                    </a:p>
                  </a:txBody>
                  <a:tcPr anchor="ctr"/>
                </a:tc>
                <a:tc>
                  <a:txBody>
                    <a:bodyPr/>
                    <a:lstStyle/>
                    <a:p>
                      <a:pPr algn="ctr"/>
                      <a:endParaRPr kumimoji="1" lang="ja-JP" altLang="en-US" sz="48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476666908"/>
                  </a:ext>
                </a:extLst>
              </a:tr>
            </a:tbl>
          </a:graphicData>
        </a:graphic>
      </p:graphicFrame>
      <p:sp>
        <p:nvSpPr>
          <p:cNvPr id="22" name="テキスト ボックス 21"/>
          <p:cNvSpPr txBox="1"/>
          <p:nvPr/>
        </p:nvSpPr>
        <p:spPr>
          <a:xfrm>
            <a:off x="11138477" y="2130081"/>
            <a:ext cx="748923" cy="769441"/>
          </a:xfrm>
          <a:prstGeom prst="rect">
            <a:avLst/>
          </a:prstGeom>
          <a:noFill/>
        </p:spPr>
        <p:txBody>
          <a:bodyPr wrap="none" rtlCol="0">
            <a:spAutoFit/>
          </a:bodyPr>
          <a:lstStyle/>
          <a:p>
            <a:r>
              <a:rPr kumimoji="1" lang="ja-JP" altLang="en-US" sz="4400" dirty="0"/>
              <a:t>〇</a:t>
            </a:r>
          </a:p>
        </p:txBody>
      </p:sp>
      <p:grpSp>
        <p:nvGrpSpPr>
          <p:cNvPr id="50" name="グループ化 49"/>
          <p:cNvGrpSpPr/>
          <p:nvPr/>
        </p:nvGrpSpPr>
        <p:grpSpPr>
          <a:xfrm>
            <a:off x="962478" y="4100433"/>
            <a:ext cx="3232151" cy="2643175"/>
            <a:chOff x="962478" y="4100433"/>
            <a:chExt cx="3232151" cy="2643175"/>
          </a:xfrm>
        </p:grpSpPr>
        <p:grpSp>
          <p:nvGrpSpPr>
            <p:cNvPr id="23" name="グループ化 22"/>
            <p:cNvGrpSpPr/>
            <p:nvPr/>
          </p:nvGrpSpPr>
          <p:grpSpPr>
            <a:xfrm>
              <a:off x="962478" y="4100433"/>
              <a:ext cx="3092822" cy="2643175"/>
              <a:chOff x="5961259" y="4150039"/>
              <a:chExt cx="3092822" cy="2643175"/>
            </a:xfrm>
          </p:grpSpPr>
          <p:sp>
            <p:nvSpPr>
              <p:cNvPr id="24" name="正方形/長方形 23"/>
              <p:cNvSpPr/>
              <p:nvPr/>
            </p:nvSpPr>
            <p:spPr>
              <a:xfrm>
                <a:off x="5961259" y="6199257"/>
                <a:ext cx="3092822" cy="593957"/>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25" name="テキスト ボックス 24"/>
              <p:cNvSpPr txBox="1"/>
              <p:nvPr/>
            </p:nvSpPr>
            <p:spPr>
              <a:xfrm>
                <a:off x="8283758" y="6458114"/>
                <a:ext cx="723275" cy="307777"/>
              </a:xfrm>
              <a:prstGeom prst="rect">
                <a:avLst/>
              </a:prstGeom>
              <a:solidFill>
                <a:schemeClr val="bg1"/>
              </a:solidFill>
            </p:spPr>
            <p:txBody>
              <a:bodyPr wrap="none" rtlCol="0">
                <a:spAutoFit/>
              </a:bodyPr>
              <a:lstStyle/>
              <a:p>
                <a:r>
                  <a:rPr kumimoji="1" lang="ja-JP" altLang="en-US" sz="1400" dirty="0"/>
                  <a:t>石定盤</a:t>
                </a:r>
              </a:p>
            </p:txBody>
          </p:sp>
          <p:sp>
            <p:nvSpPr>
              <p:cNvPr id="26" name="正方形/長方形 25"/>
              <p:cNvSpPr/>
              <p:nvPr/>
            </p:nvSpPr>
            <p:spPr>
              <a:xfrm>
                <a:off x="6474192" y="4150039"/>
                <a:ext cx="423564" cy="2042742"/>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sp>
          <p:nvSpPr>
            <p:cNvPr id="27" name="角丸四角形吹き出し 26"/>
            <p:cNvSpPr/>
            <p:nvPr/>
          </p:nvSpPr>
          <p:spPr>
            <a:xfrm>
              <a:off x="2089710" y="4106925"/>
              <a:ext cx="2104919" cy="1949608"/>
            </a:xfrm>
            <a:prstGeom prst="wedgeRoundRectCallout">
              <a:avLst>
                <a:gd name="adj1" fmla="val -63135"/>
                <a:gd name="adj2" fmla="val 55036"/>
                <a:gd name="adj3" fmla="val 16667"/>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8" name="図 27"/>
            <p:cNvPicPr>
              <a:picLocks noChangeAspect="1"/>
            </p:cNvPicPr>
            <p:nvPr/>
          </p:nvPicPr>
          <p:blipFill rotWithShape="1">
            <a:blip r:embed="rId3"/>
            <a:srcRect t="14057"/>
            <a:stretch/>
          </p:blipFill>
          <p:spPr>
            <a:xfrm>
              <a:off x="2215939" y="4203435"/>
              <a:ext cx="843634" cy="1126001"/>
            </a:xfrm>
            <a:prstGeom prst="rect">
              <a:avLst/>
            </a:prstGeom>
          </p:spPr>
        </p:pic>
        <p:grpSp>
          <p:nvGrpSpPr>
            <p:cNvPr id="29" name="グループ化 28"/>
            <p:cNvGrpSpPr/>
            <p:nvPr/>
          </p:nvGrpSpPr>
          <p:grpSpPr>
            <a:xfrm>
              <a:off x="2221124" y="5314484"/>
              <a:ext cx="1611228" cy="685811"/>
              <a:chOff x="7219905" y="5364090"/>
              <a:chExt cx="1611228" cy="685811"/>
            </a:xfrm>
          </p:grpSpPr>
          <p:grpSp>
            <p:nvGrpSpPr>
              <p:cNvPr id="30" name="グループ化 29"/>
              <p:cNvGrpSpPr/>
              <p:nvPr/>
            </p:nvGrpSpPr>
            <p:grpSpPr>
              <a:xfrm>
                <a:off x="7219905" y="5364090"/>
                <a:ext cx="1611228" cy="638305"/>
                <a:chOff x="7824342" y="4517194"/>
                <a:chExt cx="637309" cy="580159"/>
              </a:xfrm>
            </p:grpSpPr>
            <p:pic>
              <p:nvPicPr>
                <p:cNvPr id="32" name="図 31"/>
                <p:cNvPicPr>
                  <a:picLocks noChangeAspect="1"/>
                </p:cNvPicPr>
                <p:nvPr/>
              </p:nvPicPr>
              <p:blipFill rotWithShape="1">
                <a:blip r:embed="rId4"/>
                <a:srcRect l="587" t="6538" r="78889" b="43487"/>
                <a:stretch/>
              </p:blipFill>
              <p:spPr>
                <a:xfrm>
                  <a:off x="7824775" y="4519358"/>
                  <a:ext cx="636443" cy="575830"/>
                </a:xfrm>
                <a:prstGeom prst="rect">
                  <a:avLst/>
                </a:prstGeom>
              </p:spPr>
            </p:pic>
            <p:pic>
              <p:nvPicPr>
                <p:cNvPr id="33" name="図 32"/>
                <p:cNvPicPr>
                  <a:picLocks noChangeAspect="1"/>
                </p:cNvPicPr>
                <p:nvPr/>
              </p:nvPicPr>
              <p:blipFill rotWithShape="1">
                <a:blip r:embed="rId5"/>
                <a:srcRect l="588" t="6429" r="78820" b="43486"/>
                <a:stretch/>
              </p:blipFill>
              <p:spPr>
                <a:xfrm>
                  <a:off x="7824342" y="4517194"/>
                  <a:ext cx="637309" cy="580159"/>
                </a:xfrm>
                <a:prstGeom prst="rect">
                  <a:avLst/>
                </a:prstGeom>
              </p:spPr>
            </p:pic>
          </p:grpSp>
          <p:sp>
            <p:nvSpPr>
              <p:cNvPr id="31" name="テキスト ボックス 30"/>
              <p:cNvSpPr txBox="1"/>
              <p:nvPr/>
            </p:nvSpPr>
            <p:spPr>
              <a:xfrm>
                <a:off x="8011248" y="5788291"/>
                <a:ext cx="736099" cy="261610"/>
              </a:xfrm>
              <a:prstGeom prst="rect">
                <a:avLst/>
              </a:prstGeom>
              <a:solidFill>
                <a:schemeClr val="bg1"/>
              </a:solidFill>
              <a:ln w="38100">
                <a:solidFill>
                  <a:srgbClr val="00B0F0"/>
                </a:solidFill>
              </a:ln>
            </p:spPr>
            <p:txBody>
              <a:bodyPr wrap="none" rtlCol="0">
                <a:spAutoFit/>
              </a:bodyPr>
              <a:lstStyle/>
              <a:p>
                <a:r>
                  <a:rPr kumimoji="1" lang="ja-JP" altLang="en-US" sz="1100" dirty="0">
                    <a:latin typeface="HGP創英角ﾎﾟｯﾌﾟ体" panose="040B0A00000000000000" pitchFamily="50" charset="-128"/>
                    <a:ea typeface="HGP創英角ﾎﾟｯﾌﾟ体" panose="040B0A00000000000000" pitchFamily="50" charset="-128"/>
                  </a:rPr>
                  <a:t>極小の穴</a:t>
                </a:r>
              </a:p>
            </p:txBody>
          </p:sp>
        </p:grpSp>
      </p:grpSp>
      <p:pic>
        <p:nvPicPr>
          <p:cNvPr id="34" name="図 33"/>
          <p:cNvPicPr>
            <a:picLocks noChangeAspect="1"/>
          </p:cNvPicPr>
          <p:nvPr/>
        </p:nvPicPr>
        <p:blipFill rotWithShape="1">
          <a:blip r:embed="rId6" cstate="print">
            <a:extLst>
              <a:ext uri="{28A0092B-C50C-407E-A947-70E740481C1C}">
                <a14:useLocalDpi xmlns:a14="http://schemas.microsoft.com/office/drawing/2010/main" val="0"/>
              </a:ext>
            </a:extLst>
          </a:blip>
          <a:srcRect l="22778" t="30556" r="20417" b="11482"/>
          <a:stretch/>
        </p:blipFill>
        <p:spPr>
          <a:xfrm>
            <a:off x="4523786" y="3918452"/>
            <a:ext cx="3189823" cy="2825156"/>
          </a:xfrm>
          <a:prstGeom prst="rect">
            <a:avLst/>
          </a:prstGeom>
        </p:spPr>
      </p:pic>
      <p:sp>
        <p:nvSpPr>
          <p:cNvPr id="35" name="正方形/長方形 34"/>
          <p:cNvSpPr/>
          <p:nvPr/>
        </p:nvSpPr>
        <p:spPr>
          <a:xfrm>
            <a:off x="8332826" y="3918452"/>
            <a:ext cx="468842" cy="2028916"/>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grpSp>
        <p:nvGrpSpPr>
          <p:cNvPr id="36" name="グループ化 35"/>
          <p:cNvGrpSpPr/>
          <p:nvPr/>
        </p:nvGrpSpPr>
        <p:grpSpPr>
          <a:xfrm>
            <a:off x="7818881" y="5945418"/>
            <a:ext cx="2776549" cy="799697"/>
            <a:chOff x="6551954" y="6058303"/>
            <a:chExt cx="2776549" cy="799697"/>
          </a:xfrm>
        </p:grpSpPr>
        <p:grpSp>
          <p:nvGrpSpPr>
            <p:cNvPr id="37" name="グループ化 36"/>
            <p:cNvGrpSpPr/>
            <p:nvPr/>
          </p:nvGrpSpPr>
          <p:grpSpPr>
            <a:xfrm>
              <a:off x="6929227" y="6058303"/>
              <a:ext cx="1850830" cy="442408"/>
              <a:chOff x="9669625" y="6402879"/>
              <a:chExt cx="1850830" cy="442408"/>
            </a:xfrm>
          </p:grpSpPr>
          <p:sp>
            <p:nvSpPr>
              <p:cNvPr id="43" name="正方形/長方形 42"/>
              <p:cNvSpPr/>
              <p:nvPr/>
            </p:nvSpPr>
            <p:spPr>
              <a:xfrm>
                <a:off x="9669625" y="6472874"/>
                <a:ext cx="1850830" cy="372413"/>
              </a:xfrm>
              <a:prstGeom prst="rect">
                <a:avLst/>
              </a:prstGeom>
              <a:solidFill>
                <a:schemeClr val="tx1">
                  <a:lumMod val="85000"/>
                  <a:lumOff val="15000"/>
                </a:schemeClr>
              </a:solidFill>
              <a:ln>
                <a:solidFill>
                  <a:schemeClr val="tx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9669625" y="6402879"/>
                <a:ext cx="1838130" cy="73755"/>
              </a:xfrm>
              <a:prstGeom prst="rect">
                <a:avLst/>
              </a:prstGeom>
              <a:solidFill>
                <a:schemeClr val="bg1">
                  <a:lumMod val="65000"/>
                </a:schemeClr>
              </a:solidFill>
              <a:ln>
                <a:solidFill>
                  <a:schemeClr val="tx1"/>
                </a:solidFill>
              </a:ln>
              <a:effectLst>
                <a:reflection blurRad="6350" stA="50000" endA="300" endPos="9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正方形/長方形 37"/>
            <p:cNvSpPr/>
            <p:nvPr/>
          </p:nvSpPr>
          <p:spPr>
            <a:xfrm>
              <a:off x="6551954" y="6494860"/>
              <a:ext cx="2776549" cy="363140"/>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a:p>
          </p:txBody>
        </p:sp>
        <p:sp>
          <p:nvSpPr>
            <p:cNvPr id="40" name="角丸四角形 39"/>
            <p:cNvSpPr/>
            <p:nvPr/>
          </p:nvSpPr>
          <p:spPr>
            <a:xfrm>
              <a:off x="6650476" y="6413466"/>
              <a:ext cx="246497" cy="75044"/>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6648451" y="6296904"/>
              <a:ext cx="2404008" cy="116562"/>
            </a:xfrm>
            <a:prstGeom prst="roundRect">
              <a:avLst/>
            </a:prstGeom>
            <a:solidFill>
              <a:schemeClr val="bg1">
                <a:lumMod val="6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8812312" y="6413466"/>
              <a:ext cx="240148" cy="69908"/>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5" name="テキスト ボックス 271"/>
          <p:cNvSpPr txBox="1"/>
          <p:nvPr/>
        </p:nvSpPr>
        <p:spPr>
          <a:xfrm>
            <a:off x="9291256" y="6244029"/>
            <a:ext cx="1696775" cy="510211"/>
          </a:xfrm>
          <a:prstGeom prst="rect">
            <a:avLst/>
          </a:prstGeom>
          <a:solidFill>
            <a:srgbClr val="FFFF00"/>
          </a:solidFill>
          <a:ln w="38100">
            <a:solidFill>
              <a:srgbClr val="FF0000"/>
            </a:solid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密着できる</a:t>
            </a:r>
            <a:endPar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endParaRPr>
          </a:p>
        </p:txBody>
      </p:sp>
      <p:grpSp>
        <p:nvGrpSpPr>
          <p:cNvPr id="49" name="グループ化 48"/>
          <p:cNvGrpSpPr/>
          <p:nvPr/>
        </p:nvGrpSpPr>
        <p:grpSpPr>
          <a:xfrm>
            <a:off x="7818881" y="1296437"/>
            <a:ext cx="3197462" cy="2494786"/>
            <a:chOff x="7818881" y="1296437"/>
            <a:chExt cx="3197462" cy="2494786"/>
          </a:xfrm>
        </p:grpSpPr>
        <p:pic>
          <p:nvPicPr>
            <p:cNvPr id="4" name="図 3"/>
            <p:cNvPicPr>
              <a:picLocks noChangeAspect="1"/>
            </p:cNvPicPr>
            <p:nvPr/>
          </p:nvPicPr>
          <p:blipFill>
            <a:blip r:embed="rId7"/>
            <a:stretch>
              <a:fillRect/>
            </a:stretch>
          </p:blipFill>
          <p:spPr>
            <a:xfrm>
              <a:off x="7818881" y="1296437"/>
              <a:ext cx="3197462" cy="2494786"/>
            </a:xfrm>
            <a:prstGeom prst="rect">
              <a:avLst/>
            </a:prstGeom>
          </p:spPr>
        </p:pic>
        <p:sp>
          <p:nvSpPr>
            <p:cNvPr id="46" name="テキスト ボックス 271"/>
            <p:cNvSpPr txBox="1"/>
            <p:nvPr/>
          </p:nvSpPr>
          <p:spPr>
            <a:xfrm>
              <a:off x="8675874" y="1926733"/>
              <a:ext cx="1696775" cy="510211"/>
            </a:xfrm>
            <a:prstGeom prst="rect">
              <a:avLst/>
            </a:prstGeom>
            <a:solidFill>
              <a:srgbClr val="FFFF00"/>
            </a:solidFill>
            <a:ln w="38100">
              <a:solidFill>
                <a:srgbClr val="FF0000"/>
              </a:solid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傾き無し</a:t>
              </a:r>
              <a:endPar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endParaRPr>
            </a:p>
          </p:txBody>
        </p:sp>
      </p:grpSp>
      <p:sp>
        <p:nvSpPr>
          <p:cNvPr id="47" name="テキスト ボックス 46"/>
          <p:cNvSpPr txBox="1"/>
          <p:nvPr/>
        </p:nvSpPr>
        <p:spPr>
          <a:xfrm>
            <a:off x="11138477" y="4927000"/>
            <a:ext cx="748923" cy="769441"/>
          </a:xfrm>
          <a:prstGeom prst="rect">
            <a:avLst/>
          </a:prstGeom>
          <a:noFill/>
        </p:spPr>
        <p:txBody>
          <a:bodyPr wrap="none" rtlCol="0">
            <a:spAutoFit/>
          </a:bodyPr>
          <a:lstStyle/>
          <a:p>
            <a:r>
              <a:rPr kumimoji="1" lang="ja-JP" altLang="en-US" sz="4400" dirty="0"/>
              <a:t>〇</a:t>
            </a:r>
          </a:p>
        </p:txBody>
      </p:sp>
      <p:grpSp>
        <p:nvGrpSpPr>
          <p:cNvPr id="48" name="グループ化 47"/>
          <p:cNvGrpSpPr/>
          <p:nvPr/>
        </p:nvGrpSpPr>
        <p:grpSpPr>
          <a:xfrm>
            <a:off x="930989" y="1282421"/>
            <a:ext cx="3596706" cy="2636031"/>
            <a:chOff x="930989" y="1282421"/>
            <a:chExt cx="3596706" cy="2636031"/>
          </a:xfrm>
        </p:grpSpPr>
        <p:pic>
          <p:nvPicPr>
            <p:cNvPr id="9" name="図 8"/>
            <p:cNvPicPr>
              <a:picLocks noChangeAspect="1"/>
            </p:cNvPicPr>
            <p:nvPr/>
          </p:nvPicPr>
          <p:blipFill>
            <a:blip r:embed="rId8"/>
            <a:stretch>
              <a:fillRect/>
            </a:stretch>
          </p:blipFill>
          <p:spPr>
            <a:xfrm>
              <a:off x="930989" y="1296436"/>
              <a:ext cx="1227059" cy="2622016"/>
            </a:xfrm>
            <a:prstGeom prst="rect">
              <a:avLst/>
            </a:prstGeom>
          </p:spPr>
        </p:pic>
        <p:grpSp>
          <p:nvGrpSpPr>
            <p:cNvPr id="2" name="グループ化 1"/>
            <p:cNvGrpSpPr/>
            <p:nvPr/>
          </p:nvGrpSpPr>
          <p:grpSpPr>
            <a:xfrm>
              <a:off x="2089710" y="1690330"/>
              <a:ext cx="1546060" cy="2100893"/>
              <a:chOff x="3755862" y="5499323"/>
              <a:chExt cx="2369816" cy="3220270"/>
            </a:xfrm>
          </p:grpSpPr>
          <p:pic>
            <p:nvPicPr>
              <p:cNvPr id="12" name="図 11"/>
              <p:cNvPicPr>
                <a:picLocks noChangeAspect="1"/>
              </p:cNvPicPr>
              <p:nvPr/>
            </p:nvPicPr>
            <p:blipFill>
              <a:blip r:embed="rId9"/>
              <a:stretch>
                <a:fillRect/>
              </a:stretch>
            </p:blipFill>
            <p:spPr>
              <a:xfrm>
                <a:off x="3755862" y="5665525"/>
                <a:ext cx="2369816" cy="3054068"/>
              </a:xfrm>
              <a:prstGeom prst="rect">
                <a:avLst/>
              </a:prstGeom>
            </p:spPr>
          </p:pic>
          <p:cxnSp>
            <p:nvCxnSpPr>
              <p:cNvPr id="16" name="直線コネクタ 15"/>
              <p:cNvCxnSpPr/>
              <p:nvPr/>
            </p:nvCxnSpPr>
            <p:spPr>
              <a:xfrm>
                <a:off x="5278553" y="5499323"/>
                <a:ext cx="0" cy="3165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a:off x="4833941" y="5499323"/>
                <a:ext cx="444612" cy="317812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テキスト ボックス 271"/>
            <p:cNvSpPr txBox="1"/>
            <p:nvPr/>
          </p:nvSpPr>
          <p:spPr>
            <a:xfrm>
              <a:off x="3141735" y="1282421"/>
              <a:ext cx="1385960" cy="924249"/>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rPr>
                <a:t>L</a:t>
              </a:r>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方向</a:t>
              </a:r>
              <a:endPar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endParaRPr>
            </a:p>
            <a:p>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最大</a:t>
              </a:r>
              <a:r>
                <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rPr>
                <a:t>2</a:t>
              </a:r>
              <a:r>
                <a:rPr kumimoji="1" lang="ja-JP" altLang="en-US" sz="2400" dirty="0">
                  <a:solidFill>
                    <a:srgbClr val="FF0000"/>
                  </a:solidFill>
                  <a:latin typeface="HGP創英角ﾎﾟｯﾌﾟ体" panose="040B0A00000000000000" pitchFamily="50" charset="-128"/>
                  <a:ea typeface="HGP創英角ﾎﾟｯﾌﾟ体" panose="040B0A00000000000000" pitchFamily="50" charset="-128"/>
                </a:rPr>
                <a:t>度</a:t>
              </a:r>
              <a:endParaRPr kumimoji="1" lang="en-US" altLang="ja-JP" sz="2400" dirty="0">
                <a:solidFill>
                  <a:srgbClr val="FF0000"/>
                </a:solidFill>
                <a:latin typeface="HGP創英角ﾎﾟｯﾌﾟ体" panose="040B0A00000000000000" pitchFamily="50" charset="-128"/>
                <a:ea typeface="HGP創英角ﾎﾟｯﾌﾟ体" panose="040B0A00000000000000" pitchFamily="50" charset="-128"/>
              </a:endParaRPr>
            </a:p>
          </p:txBody>
        </p:sp>
      </p:grpSp>
      <p:sp>
        <p:nvSpPr>
          <p:cNvPr id="51" name="テキスト ボックス 50"/>
          <p:cNvSpPr txBox="1"/>
          <p:nvPr/>
        </p:nvSpPr>
        <p:spPr>
          <a:xfrm>
            <a:off x="2349384" y="4280064"/>
            <a:ext cx="1705916" cy="369332"/>
          </a:xfrm>
          <a:prstGeom prst="rect">
            <a:avLst/>
          </a:prstGeom>
          <a:solidFill>
            <a:srgbClr val="FFFF00"/>
          </a:solidFill>
          <a:ln>
            <a:solidFill>
              <a:schemeClr val="tx1"/>
            </a:solidFill>
          </a:ln>
        </p:spPr>
        <p:txBody>
          <a:bodyPr wrap="none" rtlCol="0">
            <a:spAutoFit/>
          </a:bodyPr>
          <a:lstStyle/>
          <a:p>
            <a:r>
              <a:rPr kumimoji="1" lang="ja-JP" altLang="en-US" dirty="0">
                <a:latin typeface="HGP創英角ﾎﾟｯﾌﾟ体" panose="040B0A00000000000000" pitchFamily="50" charset="-128"/>
                <a:ea typeface="HGP創英角ﾎﾟｯﾌﾟ体" panose="040B0A00000000000000" pitchFamily="50" charset="-128"/>
              </a:rPr>
              <a:t>密着がはがれる</a:t>
            </a:r>
          </a:p>
        </p:txBody>
      </p:sp>
      <p:pic>
        <p:nvPicPr>
          <p:cNvPr id="3" name="図 2">
            <a:extLst>
              <a:ext uri="{FF2B5EF4-FFF2-40B4-BE49-F238E27FC236}">
                <a16:creationId xmlns:a16="http://schemas.microsoft.com/office/drawing/2014/main" id="{169A9B93-9754-6D73-413E-CB5B20B172A7}"/>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480151" y="43526"/>
            <a:ext cx="3781854" cy="459957"/>
          </a:xfrm>
          <a:prstGeom prst="rect">
            <a:avLst/>
          </a:prstGeom>
        </p:spPr>
      </p:pic>
      <p:sp>
        <p:nvSpPr>
          <p:cNvPr id="10" name="四角形: 角を丸くする 9">
            <a:extLst>
              <a:ext uri="{FF2B5EF4-FFF2-40B4-BE49-F238E27FC236}">
                <a16:creationId xmlns:a16="http://schemas.microsoft.com/office/drawing/2014/main" id="{2449CB2F-3485-1D3D-4BA2-7B54697947B7}"/>
              </a:ext>
            </a:extLst>
          </p:cNvPr>
          <p:cNvSpPr/>
          <p:nvPr/>
        </p:nvSpPr>
        <p:spPr>
          <a:xfrm>
            <a:off x="11299850"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30/33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pic>
        <p:nvPicPr>
          <p:cNvPr id="80" name="図 79">
            <a:extLst>
              <a:ext uri="{FF2B5EF4-FFF2-40B4-BE49-F238E27FC236}">
                <a16:creationId xmlns:a16="http://schemas.microsoft.com/office/drawing/2014/main" id="{DF1385E2-4DC6-575A-3A40-C4DD7B9B0065}"/>
              </a:ext>
            </a:extLst>
          </p:cNvPr>
          <p:cNvPicPr>
            <a:picLocks noChangeAspect="1"/>
          </p:cNvPicPr>
          <p:nvPr/>
        </p:nvPicPr>
        <p:blipFill>
          <a:blip r:embed="rId11"/>
          <a:stretch>
            <a:fillRect/>
          </a:stretch>
        </p:blipFill>
        <p:spPr>
          <a:xfrm>
            <a:off x="4593744" y="1228699"/>
            <a:ext cx="2953979" cy="2622016"/>
          </a:xfrm>
          <a:prstGeom prst="rect">
            <a:avLst/>
          </a:prstGeom>
        </p:spPr>
      </p:pic>
    </p:spTree>
    <p:extLst>
      <p:ext uri="{BB962C8B-B14F-4D97-AF65-F5344CB8AC3E}">
        <p14:creationId xmlns:p14="http://schemas.microsoft.com/office/powerpoint/2010/main" val="3831461452"/>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fade">
                                      <p:cBhvr>
                                        <p:cTn id="12" dur="500"/>
                                        <p:tgtEl>
                                          <p:spTgt spid="80"/>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500"/>
                                        <p:tgtEl>
                                          <p:spTgt spid="50"/>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51"/>
                                        </p:tgtEl>
                                        <p:attrNameLst>
                                          <p:attrName>style.visibility</p:attrName>
                                        </p:attrNameLst>
                                      </p:cBhvr>
                                      <p:to>
                                        <p:strVal val="visible"/>
                                      </p:to>
                                    </p:set>
                                    <p:anim calcmode="lin" valueType="num">
                                      <p:cBhvr>
                                        <p:cTn id="28" dur="500" fill="hold"/>
                                        <p:tgtEl>
                                          <p:spTgt spid="51"/>
                                        </p:tgtEl>
                                        <p:attrNameLst>
                                          <p:attrName>ppt_w</p:attrName>
                                        </p:attrNameLst>
                                      </p:cBhvr>
                                      <p:tavLst>
                                        <p:tav tm="0">
                                          <p:val>
                                            <p:fltVal val="0"/>
                                          </p:val>
                                        </p:tav>
                                        <p:tav tm="100000">
                                          <p:val>
                                            <p:strVal val="#ppt_w"/>
                                          </p:val>
                                        </p:tav>
                                      </p:tavLst>
                                    </p:anim>
                                    <p:anim calcmode="lin" valueType="num">
                                      <p:cBhvr>
                                        <p:cTn id="29" dur="500" fill="hold"/>
                                        <p:tgtEl>
                                          <p:spTgt spid="51"/>
                                        </p:tgtEl>
                                        <p:attrNameLst>
                                          <p:attrName>ppt_h</p:attrName>
                                        </p:attrNameLst>
                                      </p:cBhvr>
                                      <p:tavLst>
                                        <p:tav tm="0">
                                          <p:val>
                                            <p:fltVal val="0"/>
                                          </p:val>
                                        </p:tav>
                                        <p:tav tm="100000">
                                          <p:val>
                                            <p:strVal val="#ppt_h"/>
                                          </p:val>
                                        </p:tav>
                                      </p:tavLst>
                                    </p:anim>
                                    <p:animEffect transition="in" filter="fade">
                                      <p:cBhvr>
                                        <p:cTn id="30" dur="500"/>
                                        <p:tgtEl>
                                          <p:spTgt spid="5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500"/>
                            </p:stCondLst>
                            <p:childTnLst>
                              <p:par>
                                <p:cTn id="37" presetID="10" presetClass="entr" presetSubtype="0" fill="hold" grpId="1"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childTnLst>
                          </p:cTn>
                        </p:par>
                        <p:par>
                          <p:cTn id="43" fill="hold">
                            <p:stCondLst>
                              <p:cond delay="1000"/>
                            </p:stCondLst>
                            <p:childTnLst>
                              <p:par>
                                <p:cTn id="44" presetID="42" presetClass="path" presetSubtype="0" accel="50000" decel="50000" fill="hold" grpId="0" nodeType="afterEffect">
                                  <p:stCondLst>
                                    <p:cond delay="0"/>
                                  </p:stCondLst>
                                  <p:childTnLst>
                                    <p:animMotion origin="layout" path="M -4.16667E-6 -2.96296E-6 L 0.07735 -2.96296E-6 " pathEditMode="relative" rAng="0" ptsTypes="AA">
                                      <p:cBhvr>
                                        <p:cTn id="45" dur="750" fill="hold"/>
                                        <p:tgtEl>
                                          <p:spTgt spid="35"/>
                                        </p:tgtEl>
                                        <p:attrNameLst>
                                          <p:attrName>ppt_x</p:attrName>
                                          <p:attrName>ppt_y</p:attrName>
                                        </p:attrNameLst>
                                      </p:cBhvr>
                                      <p:rCtr x="3867" y="0"/>
                                    </p:animMotion>
                                  </p:childTnLst>
                                </p:cTn>
                              </p:par>
                            </p:childTnLst>
                          </p:cTn>
                        </p:par>
                        <p:par>
                          <p:cTn id="46" fill="hold">
                            <p:stCondLst>
                              <p:cond delay="175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500"/>
                                        <p:tgtEl>
                                          <p:spTgt spid="45"/>
                                        </p:tgtEl>
                                      </p:cBhvr>
                                    </p:animEffect>
                                  </p:childTnLst>
                                </p:cTn>
                              </p:par>
                            </p:childTnLst>
                          </p:cTn>
                        </p:par>
                        <p:par>
                          <p:cTn id="50" fill="hold">
                            <p:stCondLst>
                              <p:cond delay="2250"/>
                            </p:stCondLst>
                            <p:childTnLst>
                              <p:par>
                                <p:cTn id="51" presetID="10"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35" grpId="0" animBg="1"/>
      <p:bldP spid="35" grpId="1" animBg="1"/>
      <p:bldP spid="45" grpId="0" animBg="1"/>
      <p:bldP spid="47" grpId="0"/>
      <p:bldP spid="5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BA5D1522-8C60-BDA2-2A26-86674449B19C}"/>
              </a:ext>
            </a:extLst>
          </p:cNvPr>
          <p:cNvPicPr>
            <a:picLocks noChangeAspect="1"/>
          </p:cNvPicPr>
          <p:nvPr/>
        </p:nvPicPr>
        <p:blipFill rotWithShape="1">
          <a:blip r:embed="rId3"/>
          <a:srcRect r="16984"/>
          <a:stretch/>
        </p:blipFill>
        <p:spPr>
          <a:xfrm>
            <a:off x="5585761" y="441264"/>
            <a:ext cx="6567456" cy="3577740"/>
          </a:xfrm>
          <a:prstGeom prst="rect">
            <a:avLst/>
          </a:prstGeom>
        </p:spPr>
      </p:pic>
      <p:graphicFrame>
        <p:nvGraphicFramePr>
          <p:cNvPr id="13" name="グラフ 12"/>
          <p:cNvGraphicFramePr/>
          <p:nvPr>
            <p:extLst>
              <p:ext uri="{D42A27DB-BD31-4B8C-83A1-F6EECF244321}">
                <p14:modId xmlns:p14="http://schemas.microsoft.com/office/powerpoint/2010/main" val="3554694225"/>
              </p:ext>
            </p:extLst>
          </p:nvPr>
        </p:nvGraphicFramePr>
        <p:xfrm>
          <a:off x="38782" y="4037002"/>
          <a:ext cx="5469728" cy="2788438"/>
        </p:xfrm>
        <a:graphic>
          <a:graphicData uri="http://schemas.openxmlformats.org/drawingml/2006/chart">
            <c:chart xmlns:c="http://schemas.openxmlformats.org/drawingml/2006/chart" xmlns:r="http://schemas.openxmlformats.org/officeDocument/2006/relationships" r:id="rId4"/>
          </a:graphicData>
        </a:graphic>
      </p:graphicFrame>
      <p:sp>
        <p:nvSpPr>
          <p:cNvPr id="6" name="ホームベース 5"/>
          <p:cNvSpPr/>
          <p:nvPr/>
        </p:nvSpPr>
        <p:spPr>
          <a:xfrm>
            <a:off x="0" y="-13326"/>
            <a:ext cx="1268963"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評価</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グラフ 6"/>
          <p:cNvGraphicFramePr/>
          <p:nvPr/>
        </p:nvGraphicFramePr>
        <p:xfrm>
          <a:off x="38783" y="644393"/>
          <a:ext cx="5469728" cy="3374610"/>
        </p:xfrm>
        <a:graphic>
          <a:graphicData uri="http://schemas.openxmlformats.org/drawingml/2006/chart">
            <c:chart xmlns:c="http://schemas.openxmlformats.org/drawingml/2006/chart" xmlns:r="http://schemas.openxmlformats.org/officeDocument/2006/relationships" r:id="rId5"/>
          </a:graphicData>
        </a:graphic>
      </p:graphicFrame>
      <p:cxnSp>
        <p:nvCxnSpPr>
          <p:cNvPr id="9" name="直線矢印コネクタ 8"/>
          <p:cNvCxnSpPr>
            <a:cxnSpLocks/>
          </p:cNvCxnSpPr>
          <p:nvPr/>
        </p:nvCxnSpPr>
        <p:spPr>
          <a:xfrm>
            <a:off x="2356958" y="1975593"/>
            <a:ext cx="1783507" cy="1423675"/>
          </a:xfrm>
          <a:prstGeom prst="straightConnector1">
            <a:avLst/>
          </a:prstGeom>
          <a:ln w="38100">
            <a:solidFill>
              <a:schemeClr val="tx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060404" y="1400444"/>
            <a:ext cx="2448106" cy="769441"/>
          </a:xfrm>
          <a:prstGeom prst="rect">
            <a:avLst/>
          </a:prstGeom>
          <a:noFill/>
        </p:spPr>
        <p:txBody>
          <a:bodyPr wrap="none" lIns="91440" tIns="45720" rIns="91440" bIns="45720">
            <a:spAutoFit/>
          </a:bodyPr>
          <a:lstStyle/>
          <a:p>
            <a:pPr algn="ctr"/>
            <a:r>
              <a:rPr lang="ja-JP" altLang="en-US" sz="44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rPr>
              <a:t>目標達成</a:t>
            </a:r>
          </a:p>
        </p:txBody>
      </p:sp>
      <p:grpSp>
        <p:nvGrpSpPr>
          <p:cNvPr id="19" name="グループ化 18"/>
          <p:cNvGrpSpPr/>
          <p:nvPr/>
        </p:nvGrpSpPr>
        <p:grpSpPr>
          <a:xfrm>
            <a:off x="6270175" y="3900817"/>
            <a:ext cx="6171207" cy="2924623"/>
            <a:chOff x="28319" y="3933376"/>
            <a:chExt cx="6384166" cy="2924623"/>
          </a:xfrm>
        </p:grpSpPr>
        <p:pic>
          <p:nvPicPr>
            <p:cNvPr id="16" name="図 15"/>
            <p:cNvPicPr>
              <a:picLocks noChangeAspect="1"/>
            </p:cNvPicPr>
            <p:nvPr/>
          </p:nvPicPr>
          <p:blipFill>
            <a:blip r:embed="rId6"/>
            <a:stretch>
              <a:fillRect/>
            </a:stretch>
          </p:blipFill>
          <p:spPr>
            <a:xfrm>
              <a:off x="28319" y="3971720"/>
              <a:ext cx="2281001" cy="2886279"/>
            </a:xfrm>
            <a:prstGeom prst="rect">
              <a:avLst/>
            </a:prstGeom>
          </p:spPr>
        </p:pic>
        <p:grpSp>
          <p:nvGrpSpPr>
            <p:cNvPr id="28" name="グループ化 27"/>
            <p:cNvGrpSpPr/>
            <p:nvPr/>
          </p:nvGrpSpPr>
          <p:grpSpPr>
            <a:xfrm>
              <a:off x="1585811" y="3933376"/>
              <a:ext cx="4826674" cy="2897784"/>
              <a:chOff x="1585811" y="3933376"/>
              <a:chExt cx="4826674" cy="2897784"/>
            </a:xfrm>
          </p:grpSpPr>
          <p:sp>
            <p:nvSpPr>
              <p:cNvPr id="24" name="正方形/長方形 23"/>
              <p:cNvSpPr/>
              <p:nvPr/>
            </p:nvSpPr>
            <p:spPr>
              <a:xfrm>
                <a:off x="1845062" y="4238028"/>
                <a:ext cx="2497762" cy="707886"/>
              </a:xfrm>
              <a:prstGeom prst="rect">
                <a:avLst/>
              </a:prstGeom>
              <a:noFill/>
            </p:spPr>
            <p:txBody>
              <a:bodyPr wrap="none" lIns="91440" tIns="45720" rIns="91440" bIns="45720">
                <a:spAutoFit/>
              </a:bodyPr>
              <a:lstStyle/>
              <a:p>
                <a:pPr algn="ctr"/>
                <a:r>
                  <a:rPr lang="ja-JP" altLang="en-US" sz="40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ありがとう</a:t>
                </a:r>
              </a:p>
            </p:txBody>
          </p:sp>
          <p:pic>
            <p:nvPicPr>
              <p:cNvPr id="26" name="図 25"/>
              <p:cNvPicPr>
                <a:picLocks noChangeAspect="1"/>
              </p:cNvPicPr>
              <p:nvPr/>
            </p:nvPicPr>
            <p:blipFill>
              <a:blip r:embed="rId7"/>
              <a:stretch>
                <a:fillRect/>
              </a:stretch>
            </p:blipFill>
            <p:spPr>
              <a:xfrm flipH="1">
                <a:off x="4049125" y="3933376"/>
                <a:ext cx="2363360" cy="2856293"/>
              </a:xfrm>
              <a:prstGeom prst="rect">
                <a:avLst/>
              </a:prstGeom>
            </p:spPr>
          </p:pic>
          <p:sp>
            <p:nvSpPr>
              <p:cNvPr id="27" name="正方形/長方形 26"/>
              <p:cNvSpPr/>
              <p:nvPr/>
            </p:nvSpPr>
            <p:spPr>
              <a:xfrm>
                <a:off x="1585811" y="6000163"/>
                <a:ext cx="3051836" cy="830997"/>
              </a:xfrm>
              <a:prstGeom prst="rect">
                <a:avLst/>
              </a:prstGeom>
              <a:solidFill>
                <a:srgbClr val="FFFF00"/>
              </a:solidFill>
              <a:ln>
                <a:solidFill>
                  <a:schemeClr val="tx1"/>
                </a:solidFill>
              </a:ln>
              <a:scene3d>
                <a:camera prst="orthographicFront"/>
                <a:lightRig rig="threePt" dir="t"/>
              </a:scene3d>
              <a:sp3d>
                <a:bevelT w="165100" prst="coolSlant"/>
              </a:sp3d>
            </p:spPr>
            <p:txBody>
              <a:bodyPr wrap="square" lIns="91440" tIns="45720" rIns="91440" bIns="45720" anchor="ctr">
                <a:spAutoFit/>
              </a:bodyPr>
              <a:lstStyle/>
              <a:p>
                <a:pPr algn="ctr"/>
                <a:r>
                  <a:rPr lang="ja-JP" altLang="en-US" sz="4800" b="1" cap="none" spc="0"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達 成 感</a:t>
                </a:r>
              </a:p>
            </p:txBody>
          </p:sp>
        </p:grpSp>
      </p:grpSp>
      <p:grpSp>
        <p:nvGrpSpPr>
          <p:cNvPr id="30" name="グループ化 29">
            <a:extLst>
              <a:ext uri="{FF2B5EF4-FFF2-40B4-BE49-F238E27FC236}">
                <a16:creationId xmlns:a16="http://schemas.microsoft.com/office/drawing/2014/main" id="{9C137132-78D2-9056-F144-4A32368EFF64}"/>
              </a:ext>
            </a:extLst>
          </p:cNvPr>
          <p:cNvGrpSpPr/>
          <p:nvPr/>
        </p:nvGrpSpPr>
        <p:grpSpPr>
          <a:xfrm>
            <a:off x="3060404" y="602433"/>
            <a:ext cx="2364736" cy="2303761"/>
            <a:chOff x="-1535097" y="2524025"/>
            <a:chExt cx="1542132" cy="1502368"/>
          </a:xfrm>
        </p:grpSpPr>
        <p:sp>
          <p:nvSpPr>
            <p:cNvPr id="31" name="星: 32 pt 30">
              <a:extLst>
                <a:ext uri="{FF2B5EF4-FFF2-40B4-BE49-F238E27FC236}">
                  <a16:creationId xmlns:a16="http://schemas.microsoft.com/office/drawing/2014/main" id="{007E8E35-799F-7F18-6701-8BEAC757F6D8}"/>
                </a:ext>
              </a:extLst>
            </p:cNvPr>
            <p:cNvSpPr/>
            <p:nvPr/>
          </p:nvSpPr>
          <p:spPr>
            <a:xfrm>
              <a:off x="-1535097" y="2524025"/>
              <a:ext cx="1535377" cy="1502368"/>
            </a:xfrm>
            <a:prstGeom prst="star32">
              <a:avLst>
                <a:gd name="adj" fmla="val 0"/>
              </a:avLst>
            </a:prstGeom>
            <a:noFill/>
            <a:ln w="15875">
              <a:solidFill>
                <a:srgbClr val="FF0000"/>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星: 32 pt 33">
              <a:extLst>
                <a:ext uri="{FF2B5EF4-FFF2-40B4-BE49-F238E27FC236}">
                  <a16:creationId xmlns:a16="http://schemas.microsoft.com/office/drawing/2014/main" id="{756E4D62-E901-F3B6-9FBE-ED89F9282895}"/>
                </a:ext>
              </a:extLst>
            </p:cNvPr>
            <p:cNvSpPr/>
            <p:nvPr/>
          </p:nvSpPr>
          <p:spPr>
            <a:xfrm rot="19922887">
              <a:off x="-1528342" y="2524025"/>
              <a:ext cx="1535377" cy="1502368"/>
            </a:xfrm>
            <a:prstGeom prst="star32">
              <a:avLst>
                <a:gd name="adj" fmla="val 0"/>
              </a:avLst>
            </a:prstGeom>
            <a:noFill/>
            <a:ln w="15875">
              <a:solidFill>
                <a:srgbClr val="FFB9B9"/>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1" name="四角形: 角を丸くする 90">
            <a:extLst>
              <a:ext uri="{FF2B5EF4-FFF2-40B4-BE49-F238E27FC236}">
                <a16:creationId xmlns:a16="http://schemas.microsoft.com/office/drawing/2014/main" id="{9ABC21B9-787E-9D72-6357-39CBABE3B70F}"/>
              </a:ext>
            </a:extLst>
          </p:cNvPr>
          <p:cNvSpPr/>
          <p:nvPr/>
        </p:nvSpPr>
        <p:spPr>
          <a:xfrm>
            <a:off x="4222854" y="1806980"/>
            <a:ext cx="74193" cy="1025480"/>
          </a:xfrm>
          <a:prstGeom prst="roundRect">
            <a:avLst>
              <a:gd name="adj" fmla="val 50000"/>
            </a:avLst>
          </a:prstGeom>
          <a:gradFill>
            <a:gsLst>
              <a:gs pos="0">
                <a:srgbClr val="FF0000"/>
              </a:gs>
              <a:gs pos="22000">
                <a:srgbClr val="FF2F2F"/>
              </a:gs>
              <a:gs pos="51000">
                <a:srgbClr val="FF6969"/>
              </a:gs>
              <a:gs pos="84000">
                <a:srgbClr val="FFB3B3"/>
              </a:gs>
              <a:gs pos="100000">
                <a:srgbClr val="FFCDCD"/>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テキスト ボックス 91">
            <a:extLst>
              <a:ext uri="{FF2B5EF4-FFF2-40B4-BE49-F238E27FC236}">
                <a16:creationId xmlns:a16="http://schemas.microsoft.com/office/drawing/2014/main" id="{E112CCAB-BD38-3228-3D8B-C6585DBA3333}"/>
              </a:ext>
            </a:extLst>
          </p:cNvPr>
          <p:cNvSpPr txBox="1"/>
          <p:nvPr/>
        </p:nvSpPr>
        <p:spPr>
          <a:xfrm>
            <a:off x="3489637" y="4425539"/>
            <a:ext cx="1970742" cy="830997"/>
          </a:xfrm>
          <a:prstGeom prst="rect">
            <a:avLst/>
          </a:prstGeom>
          <a:noFill/>
        </p:spPr>
        <p:txBody>
          <a:bodyPr wrap="square" rtlCol="0">
            <a:spAutoFit/>
          </a:bodyPr>
          <a:lstStyle/>
          <a:p>
            <a:pPr algn="ctr"/>
            <a:r>
              <a:rPr kumimoji="1" lang="ja-JP" altLang="en-US" sz="2400" dirty="0"/>
              <a:t>５秒で</a:t>
            </a:r>
            <a:endParaRPr kumimoji="1" lang="en-US" altLang="ja-JP" sz="2400" dirty="0"/>
          </a:p>
          <a:p>
            <a:pPr algn="ctr"/>
            <a:r>
              <a:rPr kumimoji="1" lang="ja-JP" altLang="en-US" sz="2400" dirty="0">
                <a:solidFill>
                  <a:srgbClr val="FF0000"/>
                </a:solidFill>
              </a:rPr>
              <a:t>密着可能</a:t>
            </a:r>
            <a:endParaRPr kumimoji="1" lang="ja-JP" altLang="en-US" sz="2800" dirty="0">
              <a:solidFill>
                <a:srgbClr val="FF0000"/>
              </a:solidFill>
            </a:endParaRPr>
          </a:p>
        </p:txBody>
      </p:sp>
      <p:grpSp>
        <p:nvGrpSpPr>
          <p:cNvPr id="77" name="グループ化 76">
            <a:extLst>
              <a:ext uri="{FF2B5EF4-FFF2-40B4-BE49-F238E27FC236}">
                <a16:creationId xmlns:a16="http://schemas.microsoft.com/office/drawing/2014/main" id="{94BAE58B-152F-19FA-8A63-08E545A1A7A4}"/>
              </a:ext>
            </a:extLst>
          </p:cNvPr>
          <p:cNvGrpSpPr/>
          <p:nvPr/>
        </p:nvGrpSpPr>
        <p:grpSpPr>
          <a:xfrm>
            <a:off x="6635790" y="974668"/>
            <a:ext cx="725834" cy="1978746"/>
            <a:chOff x="6635790" y="974668"/>
            <a:chExt cx="725834" cy="1978746"/>
          </a:xfrm>
        </p:grpSpPr>
        <p:pic>
          <p:nvPicPr>
            <p:cNvPr id="65" name="図 64">
              <a:extLst>
                <a:ext uri="{FF2B5EF4-FFF2-40B4-BE49-F238E27FC236}">
                  <a16:creationId xmlns:a16="http://schemas.microsoft.com/office/drawing/2014/main" id="{B82CED78-C1BF-ABE1-4F43-14E5314B512D}"/>
                </a:ext>
              </a:extLst>
            </p:cNvPr>
            <p:cNvPicPr>
              <a:picLocks noChangeAspect="1"/>
            </p:cNvPicPr>
            <p:nvPr/>
          </p:nvPicPr>
          <p:blipFill>
            <a:blip r:embed="rId8"/>
            <a:stretch>
              <a:fillRect/>
            </a:stretch>
          </p:blipFill>
          <p:spPr>
            <a:xfrm>
              <a:off x="6672320" y="974668"/>
              <a:ext cx="589999" cy="664005"/>
            </a:xfrm>
            <a:prstGeom prst="rect">
              <a:avLst/>
            </a:prstGeom>
          </p:spPr>
        </p:pic>
        <p:pic>
          <p:nvPicPr>
            <p:cNvPr id="66" name="図 65">
              <a:extLst>
                <a:ext uri="{FF2B5EF4-FFF2-40B4-BE49-F238E27FC236}">
                  <a16:creationId xmlns:a16="http://schemas.microsoft.com/office/drawing/2014/main" id="{57F3AA9E-CDE0-8653-719C-705E1CA355CE}"/>
                </a:ext>
              </a:extLst>
            </p:cNvPr>
            <p:cNvPicPr>
              <a:picLocks noChangeAspect="1"/>
            </p:cNvPicPr>
            <p:nvPr/>
          </p:nvPicPr>
          <p:blipFill>
            <a:blip r:embed="rId9"/>
            <a:stretch>
              <a:fillRect/>
            </a:stretch>
          </p:blipFill>
          <p:spPr>
            <a:xfrm>
              <a:off x="6635790" y="2411848"/>
              <a:ext cx="725834" cy="541566"/>
            </a:xfrm>
            <a:prstGeom prst="rect">
              <a:avLst/>
            </a:prstGeom>
          </p:spPr>
        </p:pic>
        <p:pic>
          <p:nvPicPr>
            <p:cNvPr id="67" name="図 66">
              <a:extLst>
                <a:ext uri="{FF2B5EF4-FFF2-40B4-BE49-F238E27FC236}">
                  <a16:creationId xmlns:a16="http://schemas.microsoft.com/office/drawing/2014/main" id="{A8F8C1FE-191D-767E-130D-3CC21FABCCB5}"/>
                </a:ext>
              </a:extLst>
            </p:cNvPr>
            <p:cNvPicPr>
              <a:picLocks noChangeAspect="1"/>
            </p:cNvPicPr>
            <p:nvPr/>
          </p:nvPicPr>
          <p:blipFill>
            <a:blip r:embed="rId10"/>
            <a:stretch>
              <a:fillRect/>
            </a:stretch>
          </p:blipFill>
          <p:spPr>
            <a:xfrm>
              <a:off x="6697720" y="1726338"/>
              <a:ext cx="589999" cy="541566"/>
            </a:xfrm>
            <a:prstGeom prst="rect">
              <a:avLst/>
            </a:prstGeom>
          </p:spPr>
        </p:pic>
      </p:grpSp>
      <p:grpSp>
        <p:nvGrpSpPr>
          <p:cNvPr id="75" name="グループ化 74">
            <a:extLst>
              <a:ext uri="{FF2B5EF4-FFF2-40B4-BE49-F238E27FC236}">
                <a16:creationId xmlns:a16="http://schemas.microsoft.com/office/drawing/2014/main" id="{FDD01A3D-7F9B-C233-3F05-1210D5ACCB47}"/>
              </a:ext>
            </a:extLst>
          </p:cNvPr>
          <p:cNvGrpSpPr/>
          <p:nvPr/>
        </p:nvGrpSpPr>
        <p:grpSpPr>
          <a:xfrm>
            <a:off x="7351704" y="1096816"/>
            <a:ext cx="708420" cy="1809378"/>
            <a:chOff x="7351704" y="1096816"/>
            <a:chExt cx="708420" cy="1809378"/>
          </a:xfrm>
        </p:grpSpPr>
        <p:sp>
          <p:nvSpPr>
            <p:cNvPr id="68" name="テキスト ボックス 67">
              <a:extLst>
                <a:ext uri="{FF2B5EF4-FFF2-40B4-BE49-F238E27FC236}">
                  <a16:creationId xmlns:a16="http://schemas.microsoft.com/office/drawing/2014/main" id="{6EC0FE34-C143-B620-F716-6BB2E3FC99BF}"/>
                </a:ext>
              </a:extLst>
            </p:cNvPr>
            <p:cNvSpPr txBox="1"/>
            <p:nvPr/>
          </p:nvSpPr>
          <p:spPr>
            <a:xfrm>
              <a:off x="7352879" y="1096816"/>
              <a:ext cx="707245" cy="369332"/>
            </a:xfrm>
            <a:prstGeom prst="rect">
              <a:avLst/>
            </a:prstGeom>
            <a:noFill/>
          </p:spPr>
          <p:txBody>
            <a:bodyPr wrap="none" rtlCol="0">
              <a:spAutoFit/>
            </a:bodyPr>
            <a:lstStyle/>
            <a:p>
              <a:r>
                <a:rPr kumimoji="1" lang="en-US" altLang="ja-JP" dirty="0"/>
                <a:t>4.4㎛</a:t>
              </a:r>
              <a:endParaRPr kumimoji="1" lang="ja-JP" altLang="en-US" dirty="0"/>
            </a:p>
          </p:txBody>
        </p:sp>
        <p:sp>
          <p:nvSpPr>
            <p:cNvPr id="69" name="テキスト ボックス 68">
              <a:extLst>
                <a:ext uri="{FF2B5EF4-FFF2-40B4-BE49-F238E27FC236}">
                  <a16:creationId xmlns:a16="http://schemas.microsoft.com/office/drawing/2014/main" id="{ADDE2AAC-112B-5DF3-05B2-C398A6CB498B}"/>
                </a:ext>
              </a:extLst>
            </p:cNvPr>
            <p:cNvSpPr txBox="1"/>
            <p:nvPr/>
          </p:nvSpPr>
          <p:spPr>
            <a:xfrm>
              <a:off x="7352879" y="1825889"/>
              <a:ext cx="707245" cy="369332"/>
            </a:xfrm>
            <a:prstGeom prst="rect">
              <a:avLst/>
            </a:prstGeom>
            <a:noFill/>
          </p:spPr>
          <p:txBody>
            <a:bodyPr wrap="none" rtlCol="0">
              <a:spAutoFit/>
            </a:bodyPr>
            <a:lstStyle/>
            <a:p>
              <a:r>
                <a:rPr kumimoji="1" lang="en-US" altLang="ja-JP" dirty="0"/>
                <a:t>2.4㎛</a:t>
              </a:r>
              <a:endParaRPr kumimoji="1" lang="ja-JP" altLang="en-US" dirty="0"/>
            </a:p>
          </p:txBody>
        </p:sp>
        <p:sp>
          <p:nvSpPr>
            <p:cNvPr id="70" name="テキスト ボックス 69">
              <a:extLst>
                <a:ext uri="{FF2B5EF4-FFF2-40B4-BE49-F238E27FC236}">
                  <a16:creationId xmlns:a16="http://schemas.microsoft.com/office/drawing/2014/main" id="{2353AA70-9E0E-5B27-9DA5-260CA82E8D0A}"/>
                </a:ext>
              </a:extLst>
            </p:cNvPr>
            <p:cNvSpPr txBox="1"/>
            <p:nvPr/>
          </p:nvSpPr>
          <p:spPr>
            <a:xfrm>
              <a:off x="7351704" y="2536862"/>
              <a:ext cx="707245" cy="369332"/>
            </a:xfrm>
            <a:prstGeom prst="rect">
              <a:avLst/>
            </a:prstGeom>
            <a:noFill/>
          </p:spPr>
          <p:txBody>
            <a:bodyPr wrap="none" rtlCol="0">
              <a:spAutoFit/>
            </a:bodyPr>
            <a:lstStyle/>
            <a:p>
              <a:r>
                <a:rPr kumimoji="1" lang="en-US" altLang="ja-JP" dirty="0"/>
                <a:t>1.6㎛</a:t>
              </a:r>
              <a:endParaRPr kumimoji="1" lang="ja-JP" altLang="en-US" dirty="0"/>
            </a:p>
          </p:txBody>
        </p:sp>
      </p:grpSp>
      <p:sp>
        <p:nvSpPr>
          <p:cNvPr id="76" name="正方形/長方形 75">
            <a:extLst>
              <a:ext uri="{FF2B5EF4-FFF2-40B4-BE49-F238E27FC236}">
                <a16:creationId xmlns:a16="http://schemas.microsoft.com/office/drawing/2014/main" id="{0369F033-70EA-BD1D-92AD-7D3DB92DAE5D}"/>
              </a:ext>
            </a:extLst>
          </p:cNvPr>
          <p:cNvSpPr/>
          <p:nvPr/>
        </p:nvSpPr>
        <p:spPr>
          <a:xfrm>
            <a:off x="7380216" y="1541459"/>
            <a:ext cx="1354858" cy="1077218"/>
          </a:xfrm>
          <a:prstGeom prst="rect">
            <a:avLst/>
          </a:prstGeom>
          <a:noFill/>
        </p:spPr>
        <p:txBody>
          <a:bodyPr wrap="none" lIns="91440" tIns="45720" rIns="91440" bIns="45720">
            <a:spAutoFit/>
          </a:bodyPr>
          <a:lstStyle/>
          <a:p>
            <a:pPr algn="ctr"/>
            <a:r>
              <a:rPr lang="ja-JP" altLang="en-US" sz="24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rPr>
              <a:t>最大</a:t>
            </a:r>
            <a:endParaRPr lang="en-US" altLang="ja-JP" sz="24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endParaRPr>
          </a:p>
          <a:p>
            <a:pPr algn="ctr"/>
            <a:r>
              <a:rPr lang="en-US" altLang="ja-JP" sz="40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rPr>
              <a:t>1.0㎛</a:t>
            </a:r>
            <a:endParaRPr lang="ja-JP" altLang="en-US" sz="40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endParaRPr>
          </a:p>
        </p:txBody>
      </p:sp>
      <p:pic>
        <p:nvPicPr>
          <p:cNvPr id="2" name="図 1">
            <a:extLst>
              <a:ext uri="{FF2B5EF4-FFF2-40B4-BE49-F238E27FC236}">
                <a16:creationId xmlns:a16="http://schemas.microsoft.com/office/drawing/2014/main" id="{05370153-6E14-A7F7-CB16-C5956CB7F54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B883B6DB-14F2-4D3D-98B8-628F987316D8}"/>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31/33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47" name="グループ化 46">
            <a:extLst>
              <a:ext uri="{FF2B5EF4-FFF2-40B4-BE49-F238E27FC236}">
                <a16:creationId xmlns:a16="http://schemas.microsoft.com/office/drawing/2014/main" id="{9E4D28AA-94BA-0BB0-EF61-6BB8C1570D5F}"/>
              </a:ext>
            </a:extLst>
          </p:cNvPr>
          <p:cNvGrpSpPr/>
          <p:nvPr/>
        </p:nvGrpSpPr>
        <p:grpSpPr>
          <a:xfrm>
            <a:off x="6838486" y="1381684"/>
            <a:ext cx="4224151" cy="1980535"/>
            <a:chOff x="6838486" y="1381684"/>
            <a:chExt cx="4224151" cy="1980535"/>
          </a:xfrm>
        </p:grpSpPr>
        <p:pic>
          <p:nvPicPr>
            <p:cNvPr id="37" name="図 36">
              <a:extLst>
                <a:ext uri="{FF2B5EF4-FFF2-40B4-BE49-F238E27FC236}">
                  <a16:creationId xmlns:a16="http://schemas.microsoft.com/office/drawing/2014/main" id="{B53F5514-376F-2ADF-ACAB-8F345E6BEB2C}"/>
                </a:ext>
              </a:extLst>
            </p:cNvPr>
            <p:cNvPicPr>
              <a:picLocks noChangeAspect="1"/>
            </p:cNvPicPr>
            <p:nvPr/>
          </p:nvPicPr>
          <p:blipFill>
            <a:blip r:embed="rId12"/>
            <a:stretch>
              <a:fillRect/>
            </a:stretch>
          </p:blipFill>
          <p:spPr>
            <a:xfrm>
              <a:off x="8234478" y="1381684"/>
              <a:ext cx="1772278" cy="1980535"/>
            </a:xfrm>
            <a:prstGeom prst="rect">
              <a:avLst/>
            </a:prstGeom>
          </p:spPr>
        </p:pic>
        <p:pic>
          <p:nvPicPr>
            <p:cNvPr id="38" name="図 37">
              <a:extLst>
                <a:ext uri="{FF2B5EF4-FFF2-40B4-BE49-F238E27FC236}">
                  <a16:creationId xmlns:a16="http://schemas.microsoft.com/office/drawing/2014/main" id="{3A1713AE-A7BE-C4FC-DC92-C2F486973273}"/>
                </a:ext>
              </a:extLst>
            </p:cNvPr>
            <p:cNvPicPr>
              <a:picLocks noChangeAspect="1"/>
            </p:cNvPicPr>
            <p:nvPr/>
          </p:nvPicPr>
          <p:blipFill>
            <a:blip r:embed="rId13"/>
            <a:stretch>
              <a:fillRect/>
            </a:stretch>
          </p:blipFill>
          <p:spPr>
            <a:xfrm>
              <a:off x="7885824" y="1468044"/>
              <a:ext cx="2486382" cy="1887607"/>
            </a:xfrm>
            <a:prstGeom prst="rect">
              <a:avLst/>
            </a:prstGeom>
          </p:spPr>
        </p:pic>
        <p:pic>
          <p:nvPicPr>
            <p:cNvPr id="36" name="図 35">
              <a:extLst>
                <a:ext uri="{FF2B5EF4-FFF2-40B4-BE49-F238E27FC236}">
                  <a16:creationId xmlns:a16="http://schemas.microsoft.com/office/drawing/2014/main" id="{69676FDB-98A9-02E9-7822-66A28F3F1028}"/>
                </a:ext>
              </a:extLst>
            </p:cNvPr>
            <p:cNvPicPr>
              <a:picLocks noChangeAspect="1"/>
            </p:cNvPicPr>
            <p:nvPr/>
          </p:nvPicPr>
          <p:blipFill>
            <a:blip r:embed="rId14"/>
            <a:stretch>
              <a:fillRect/>
            </a:stretch>
          </p:blipFill>
          <p:spPr>
            <a:xfrm>
              <a:off x="6838486" y="1880360"/>
              <a:ext cx="4224151" cy="1480798"/>
            </a:xfrm>
            <a:prstGeom prst="rect">
              <a:avLst/>
            </a:prstGeom>
          </p:spPr>
        </p:pic>
      </p:grpSp>
      <p:sp>
        <p:nvSpPr>
          <p:cNvPr id="78" name="正方形/長方形 77">
            <a:extLst>
              <a:ext uri="{FF2B5EF4-FFF2-40B4-BE49-F238E27FC236}">
                <a16:creationId xmlns:a16="http://schemas.microsoft.com/office/drawing/2014/main" id="{6F8FB13A-D65E-E4EF-4BE6-3397768DC384}"/>
              </a:ext>
            </a:extLst>
          </p:cNvPr>
          <p:cNvSpPr/>
          <p:nvPr/>
        </p:nvSpPr>
        <p:spPr>
          <a:xfrm>
            <a:off x="9512490" y="983564"/>
            <a:ext cx="2183611" cy="1200329"/>
          </a:xfrm>
          <a:prstGeom prst="rect">
            <a:avLst/>
          </a:prstGeom>
          <a:noFill/>
        </p:spPr>
        <p:txBody>
          <a:bodyPr wrap="none" lIns="91440" tIns="45720" rIns="91440" bIns="45720">
            <a:spAutoFit/>
          </a:bodyPr>
          <a:lstStyle/>
          <a:p>
            <a:pPr algn="ctr"/>
            <a:r>
              <a:rPr lang="ja-JP" altLang="en-US" sz="36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rPr>
              <a:t>ベテランも</a:t>
            </a:r>
            <a:endParaRPr lang="en-US" altLang="ja-JP" sz="36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endParaRPr>
          </a:p>
          <a:p>
            <a:pPr algn="ctr"/>
            <a:r>
              <a:rPr lang="ja-JP" altLang="en-US" sz="3600" b="1" dirty="0">
                <a:ln w="9525">
                  <a:solidFill>
                    <a:schemeClr val="tx1"/>
                  </a:solidFill>
                  <a:prstDash val="solid"/>
                </a:ln>
                <a:solidFill>
                  <a:srgbClr val="FFFF00"/>
                </a:solidFill>
                <a:effectLst>
                  <a:outerShdw blurRad="12700" dist="38100" dir="2700000" algn="tl" rotWithShape="0">
                    <a:schemeClr val="bg1">
                      <a:lumMod val="50000"/>
                    </a:schemeClr>
                  </a:outerShdw>
                </a:effectLst>
              </a:rPr>
              <a:t>精度向上</a:t>
            </a:r>
            <a:endParaRPr lang="ja-JP" altLang="en-US" sz="5400" b="1" cap="none" spc="0" dirty="0">
              <a:ln w="9525">
                <a:solidFill>
                  <a:schemeClr val="tx1"/>
                </a:solidFill>
                <a:prstDash val="solid"/>
              </a:ln>
              <a:solidFill>
                <a:srgbClr val="FFFF00"/>
              </a:solidFill>
              <a:effectLst>
                <a:outerShdw blurRad="12700" dist="38100" dir="2700000" algn="tl" rotWithShape="0">
                  <a:schemeClr val="bg1">
                    <a:lumMod val="50000"/>
                  </a:schemeClr>
                </a:outerShdw>
              </a:effectLst>
            </a:endParaRPr>
          </a:p>
        </p:txBody>
      </p:sp>
      <p:pic>
        <p:nvPicPr>
          <p:cNvPr id="46" name="図 45">
            <a:extLst>
              <a:ext uri="{FF2B5EF4-FFF2-40B4-BE49-F238E27FC236}">
                <a16:creationId xmlns:a16="http://schemas.microsoft.com/office/drawing/2014/main" id="{AAA3E298-0694-2204-624F-BBE56843D656}"/>
              </a:ext>
            </a:extLst>
          </p:cNvPr>
          <p:cNvPicPr>
            <a:picLocks noChangeAspect="1"/>
          </p:cNvPicPr>
          <p:nvPr/>
        </p:nvPicPr>
        <p:blipFill>
          <a:blip r:embed="rId15"/>
          <a:stretch>
            <a:fillRect/>
          </a:stretch>
        </p:blipFill>
        <p:spPr>
          <a:xfrm>
            <a:off x="8592045" y="1106027"/>
            <a:ext cx="1057143" cy="2266406"/>
          </a:xfrm>
          <a:prstGeom prst="rect">
            <a:avLst/>
          </a:prstGeom>
        </p:spPr>
      </p:pic>
      <p:sp>
        <p:nvSpPr>
          <p:cNvPr id="4" name="矢印: 右 3">
            <a:extLst>
              <a:ext uri="{FF2B5EF4-FFF2-40B4-BE49-F238E27FC236}">
                <a16:creationId xmlns:a16="http://schemas.microsoft.com/office/drawing/2014/main" id="{79D8738D-6E2F-2249-7B7F-CE66FE1BDF7B}"/>
              </a:ext>
            </a:extLst>
          </p:cNvPr>
          <p:cNvSpPr/>
          <p:nvPr/>
        </p:nvSpPr>
        <p:spPr>
          <a:xfrm rot="680725">
            <a:off x="2688256" y="5170053"/>
            <a:ext cx="635531" cy="326345"/>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41127914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91"/>
                                        </p:tgtEl>
                                        <p:attrNameLst>
                                          <p:attrName>style.visibility</p:attrName>
                                        </p:attrNameLst>
                                      </p:cBhvr>
                                      <p:to>
                                        <p:strVal val="visible"/>
                                      </p:to>
                                    </p:set>
                                    <p:animEffect transition="in" filter="wipe(down)">
                                      <p:cBhvr>
                                        <p:cTn id="14" dur="250"/>
                                        <p:tgtEl>
                                          <p:spTgt spid="91"/>
                                        </p:tgtEl>
                                      </p:cBhvr>
                                    </p:animEffect>
                                  </p:childTnLst>
                                </p:cTn>
                              </p:par>
                            </p:childTnLst>
                          </p:cTn>
                        </p:par>
                        <p:par>
                          <p:cTn id="15" fill="hold">
                            <p:stCondLst>
                              <p:cond delay="750"/>
                            </p:stCondLst>
                            <p:childTnLst>
                              <p:par>
                                <p:cTn id="16" presetID="10" presetClass="exit" presetSubtype="0" fill="hold" grpId="1" nodeType="afterEffect">
                                  <p:stCondLst>
                                    <p:cond delay="0"/>
                                  </p:stCondLst>
                                  <p:childTnLst>
                                    <p:animEffect transition="out" filter="fade">
                                      <p:cBhvr>
                                        <p:cTn id="17" dur="10"/>
                                        <p:tgtEl>
                                          <p:spTgt spid="91"/>
                                        </p:tgtEl>
                                      </p:cBhvr>
                                    </p:animEffect>
                                    <p:set>
                                      <p:cBhvr>
                                        <p:cTn id="18" dur="1" fill="hold">
                                          <p:stCondLst>
                                            <p:cond delay="9"/>
                                          </p:stCondLst>
                                        </p:cTn>
                                        <p:tgtEl>
                                          <p:spTgt spid="91"/>
                                        </p:tgtEl>
                                        <p:attrNameLst>
                                          <p:attrName>style.visibility</p:attrName>
                                        </p:attrNameLst>
                                      </p:cBhvr>
                                      <p:to>
                                        <p:strVal val="hidden"/>
                                      </p:to>
                                    </p:set>
                                  </p:childTnLst>
                                </p:cTn>
                              </p:par>
                            </p:childTnLst>
                          </p:cTn>
                        </p:par>
                        <p:par>
                          <p:cTn id="19" fill="hold">
                            <p:stCondLst>
                              <p:cond delay="760"/>
                            </p:stCondLst>
                            <p:childTnLst>
                              <p:par>
                                <p:cTn id="20" presetID="53" presetClass="entr" presetSubtype="16" fill="hold" nodeType="after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childTnLst>
                          </p:cTn>
                        </p:par>
                        <p:par>
                          <p:cTn id="30" fill="hold">
                            <p:stCondLst>
                              <p:cond delay="1260"/>
                            </p:stCondLst>
                            <p:childTnLst>
                              <p:par>
                                <p:cTn id="31" presetID="10" presetClass="exit" presetSubtype="0" fill="hold" nodeType="afterEffect">
                                  <p:stCondLst>
                                    <p:cond delay="0"/>
                                  </p:stCondLst>
                                  <p:childTnLst>
                                    <p:animEffect transition="out" filter="fade">
                                      <p:cBhvr>
                                        <p:cTn id="32" dur="180"/>
                                        <p:tgtEl>
                                          <p:spTgt spid="30"/>
                                        </p:tgtEl>
                                      </p:cBhvr>
                                    </p:animEffect>
                                    <p:set>
                                      <p:cBhvr>
                                        <p:cTn id="33" dur="1" fill="hold">
                                          <p:stCondLst>
                                            <p:cond delay="179"/>
                                          </p:stCondLst>
                                        </p:cTn>
                                        <p:tgtEl>
                                          <p:spTgt spid="30"/>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par>
                                <p:cTn id="39" presetID="10" presetClass="entr" presetSubtype="0"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par>
                                <p:cTn id="42" presetID="10" presetClass="entr" presetSubtype="0" fill="hold" nodeType="withEffect">
                                  <p:stCondLst>
                                    <p:cond delay="0"/>
                                  </p:stCondLst>
                                  <p:childTnLst>
                                    <p:set>
                                      <p:cBhvr>
                                        <p:cTn id="43" dur="1" fill="hold">
                                          <p:stCondLst>
                                            <p:cond delay="0"/>
                                          </p:stCondLst>
                                        </p:cTn>
                                        <p:tgtEl>
                                          <p:spTgt spid="77"/>
                                        </p:tgtEl>
                                        <p:attrNameLst>
                                          <p:attrName>style.visibility</p:attrName>
                                        </p:attrNameLst>
                                      </p:cBhvr>
                                      <p:to>
                                        <p:strVal val="visible"/>
                                      </p:to>
                                    </p:set>
                                    <p:animEffect transition="in" filter="fade">
                                      <p:cBhvr>
                                        <p:cTn id="44" dur="500"/>
                                        <p:tgtEl>
                                          <p:spTgt spid="77"/>
                                        </p:tgtEl>
                                      </p:cBhvr>
                                    </p:animEffect>
                                  </p:childTnLst>
                                </p:cTn>
                              </p:par>
                              <p:par>
                                <p:cTn id="45" presetID="10" presetClass="entr" presetSubtype="0" fill="hold"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fade">
                                      <p:cBhvr>
                                        <p:cTn id="47" dur="500"/>
                                        <p:tgtEl>
                                          <p:spTgt spid="75"/>
                                        </p:tgtEl>
                                      </p:cBhvr>
                                    </p:animEffect>
                                  </p:childTnLst>
                                </p:cTn>
                              </p:par>
                            </p:childTnLst>
                          </p:cTn>
                        </p:par>
                        <p:par>
                          <p:cTn id="48" fill="hold">
                            <p:stCondLst>
                              <p:cond delay="500"/>
                            </p:stCondLst>
                            <p:childTnLst>
                              <p:par>
                                <p:cTn id="49" presetID="55" presetClass="exit" presetSubtype="0" fill="hold" nodeType="afterEffect">
                                  <p:stCondLst>
                                    <p:cond delay="0"/>
                                  </p:stCondLst>
                                  <p:childTnLst>
                                    <p:anim calcmode="lin" valueType="num">
                                      <p:cBhvr>
                                        <p:cTn id="50" dur="500"/>
                                        <p:tgtEl>
                                          <p:spTgt spid="47"/>
                                        </p:tgtEl>
                                        <p:attrNameLst>
                                          <p:attrName>ppt_w</p:attrName>
                                        </p:attrNameLst>
                                      </p:cBhvr>
                                      <p:tavLst>
                                        <p:tav tm="0">
                                          <p:val>
                                            <p:strVal val="ppt_w"/>
                                          </p:val>
                                        </p:tav>
                                        <p:tav tm="100000">
                                          <p:val>
                                            <p:strVal val="ppt_w*0.70"/>
                                          </p:val>
                                        </p:tav>
                                      </p:tavLst>
                                    </p:anim>
                                    <p:anim calcmode="lin" valueType="num">
                                      <p:cBhvr>
                                        <p:cTn id="51" dur="500"/>
                                        <p:tgtEl>
                                          <p:spTgt spid="47"/>
                                        </p:tgtEl>
                                        <p:attrNameLst>
                                          <p:attrName>ppt_h</p:attrName>
                                        </p:attrNameLst>
                                      </p:cBhvr>
                                      <p:tavLst>
                                        <p:tav tm="0">
                                          <p:val>
                                            <p:strVal val="ppt_h"/>
                                          </p:val>
                                        </p:tav>
                                        <p:tav tm="100000">
                                          <p:val>
                                            <p:strVal val="ppt_h"/>
                                          </p:val>
                                        </p:tav>
                                      </p:tavLst>
                                    </p:anim>
                                    <p:animEffect transition="out" filter="fade">
                                      <p:cBhvr>
                                        <p:cTn id="52" dur="500"/>
                                        <p:tgtEl>
                                          <p:spTgt spid="47"/>
                                        </p:tgtEl>
                                      </p:cBhvr>
                                    </p:animEffect>
                                    <p:set>
                                      <p:cBhvr>
                                        <p:cTn id="53" dur="1" fill="hold">
                                          <p:stCondLst>
                                            <p:cond delay="499"/>
                                          </p:stCondLst>
                                        </p:cTn>
                                        <p:tgtEl>
                                          <p:spTgt spid="47"/>
                                        </p:tgtEl>
                                        <p:attrNameLst>
                                          <p:attrName>style.visibility</p:attrName>
                                        </p:attrNameLst>
                                      </p:cBhvr>
                                      <p:to>
                                        <p:strVal val="hidden"/>
                                      </p:to>
                                    </p:set>
                                  </p:childTnLst>
                                </p:cTn>
                              </p:par>
                              <p:par>
                                <p:cTn id="54" presetID="55" presetClass="entr" presetSubtype="0" fill="hold" nodeType="withEffect">
                                  <p:stCondLst>
                                    <p:cond delay="0"/>
                                  </p:stCondLst>
                                  <p:childTnLst>
                                    <p:set>
                                      <p:cBhvr>
                                        <p:cTn id="55" dur="1" fill="hold">
                                          <p:stCondLst>
                                            <p:cond delay="0"/>
                                          </p:stCondLst>
                                        </p:cTn>
                                        <p:tgtEl>
                                          <p:spTgt spid="46"/>
                                        </p:tgtEl>
                                        <p:attrNameLst>
                                          <p:attrName>style.visibility</p:attrName>
                                        </p:attrNameLst>
                                      </p:cBhvr>
                                      <p:to>
                                        <p:strVal val="visible"/>
                                      </p:to>
                                    </p:set>
                                    <p:anim calcmode="lin" valueType="num">
                                      <p:cBhvr>
                                        <p:cTn id="56" dur="500" fill="hold"/>
                                        <p:tgtEl>
                                          <p:spTgt spid="46"/>
                                        </p:tgtEl>
                                        <p:attrNameLst>
                                          <p:attrName>ppt_w</p:attrName>
                                        </p:attrNameLst>
                                      </p:cBhvr>
                                      <p:tavLst>
                                        <p:tav tm="0">
                                          <p:val>
                                            <p:strVal val="#ppt_w*0.70"/>
                                          </p:val>
                                        </p:tav>
                                        <p:tav tm="100000">
                                          <p:val>
                                            <p:strVal val="#ppt_w"/>
                                          </p:val>
                                        </p:tav>
                                      </p:tavLst>
                                    </p:anim>
                                    <p:anim calcmode="lin" valueType="num">
                                      <p:cBhvr>
                                        <p:cTn id="57" dur="500" fill="hold"/>
                                        <p:tgtEl>
                                          <p:spTgt spid="46"/>
                                        </p:tgtEl>
                                        <p:attrNameLst>
                                          <p:attrName>ppt_h</p:attrName>
                                        </p:attrNameLst>
                                      </p:cBhvr>
                                      <p:tavLst>
                                        <p:tav tm="0">
                                          <p:val>
                                            <p:strVal val="#ppt_h"/>
                                          </p:val>
                                        </p:tav>
                                        <p:tav tm="100000">
                                          <p:val>
                                            <p:strVal val="#ppt_h"/>
                                          </p:val>
                                        </p:tav>
                                      </p:tavLst>
                                    </p:anim>
                                    <p:animEffect transition="in" filter="fade">
                                      <p:cBhvr>
                                        <p:cTn id="58" dur="500"/>
                                        <p:tgtEl>
                                          <p:spTgt spid="46"/>
                                        </p:tgtEl>
                                      </p:cBhvr>
                                    </p:animEffect>
                                  </p:childTnLst>
                                </p:cTn>
                              </p:par>
                              <p:par>
                                <p:cTn id="59" presetID="55" presetClass="exit" presetSubtype="0" fill="hold" nodeType="withEffect">
                                  <p:stCondLst>
                                    <p:cond delay="0"/>
                                  </p:stCondLst>
                                  <p:childTnLst>
                                    <p:anim calcmode="lin" valueType="num">
                                      <p:cBhvr>
                                        <p:cTn id="60" dur="500"/>
                                        <p:tgtEl>
                                          <p:spTgt spid="75"/>
                                        </p:tgtEl>
                                        <p:attrNameLst>
                                          <p:attrName>ppt_w</p:attrName>
                                        </p:attrNameLst>
                                      </p:cBhvr>
                                      <p:tavLst>
                                        <p:tav tm="0">
                                          <p:val>
                                            <p:strVal val="ppt_w"/>
                                          </p:val>
                                        </p:tav>
                                        <p:tav tm="100000">
                                          <p:val>
                                            <p:strVal val="ppt_w*0.70"/>
                                          </p:val>
                                        </p:tav>
                                      </p:tavLst>
                                    </p:anim>
                                    <p:anim calcmode="lin" valueType="num">
                                      <p:cBhvr>
                                        <p:cTn id="61" dur="500"/>
                                        <p:tgtEl>
                                          <p:spTgt spid="75"/>
                                        </p:tgtEl>
                                        <p:attrNameLst>
                                          <p:attrName>ppt_h</p:attrName>
                                        </p:attrNameLst>
                                      </p:cBhvr>
                                      <p:tavLst>
                                        <p:tav tm="0">
                                          <p:val>
                                            <p:strVal val="ppt_h"/>
                                          </p:val>
                                        </p:tav>
                                        <p:tav tm="100000">
                                          <p:val>
                                            <p:strVal val="ppt_h"/>
                                          </p:val>
                                        </p:tav>
                                      </p:tavLst>
                                    </p:anim>
                                    <p:animEffect transition="out" filter="fade">
                                      <p:cBhvr>
                                        <p:cTn id="62" dur="500"/>
                                        <p:tgtEl>
                                          <p:spTgt spid="75"/>
                                        </p:tgtEl>
                                      </p:cBhvr>
                                    </p:animEffect>
                                    <p:set>
                                      <p:cBhvr>
                                        <p:cTn id="63" dur="1" fill="hold">
                                          <p:stCondLst>
                                            <p:cond delay="499"/>
                                          </p:stCondLst>
                                        </p:cTn>
                                        <p:tgtEl>
                                          <p:spTgt spid="75"/>
                                        </p:tgtEl>
                                        <p:attrNameLst>
                                          <p:attrName>style.visibility</p:attrName>
                                        </p:attrNameLst>
                                      </p:cBhvr>
                                      <p:to>
                                        <p:strVal val="hidden"/>
                                      </p:to>
                                    </p:set>
                                  </p:childTnLst>
                                </p:cTn>
                              </p:par>
                              <p:par>
                                <p:cTn id="64" presetID="55" presetClass="entr" presetSubtype="0" fill="hold" grpId="0" nodeType="withEffect">
                                  <p:stCondLst>
                                    <p:cond delay="0"/>
                                  </p:stCondLst>
                                  <p:childTnLst>
                                    <p:set>
                                      <p:cBhvr>
                                        <p:cTn id="65" dur="1" fill="hold">
                                          <p:stCondLst>
                                            <p:cond delay="0"/>
                                          </p:stCondLst>
                                        </p:cTn>
                                        <p:tgtEl>
                                          <p:spTgt spid="76"/>
                                        </p:tgtEl>
                                        <p:attrNameLst>
                                          <p:attrName>style.visibility</p:attrName>
                                        </p:attrNameLst>
                                      </p:cBhvr>
                                      <p:to>
                                        <p:strVal val="visible"/>
                                      </p:to>
                                    </p:set>
                                    <p:anim calcmode="lin" valueType="num">
                                      <p:cBhvr>
                                        <p:cTn id="66" dur="500" fill="hold"/>
                                        <p:tgtEl>
                                          <p:spTgt spid="76"/>
                                        </p:tgtEl>
                                        <p:attrNameLst>
                                          <p:attrName>ppt_w</p:attrName>
                                        </p:attrNameLst>
                                      </p:cBhvr>
                                      <p:tavLst>
                                        <p:tav tm="0">
                                          <p:val>
                                            <p:strVal val="#ppt_w*0.70"/>
                                          </p:val>
                                        </p:tav>
                                        <p:tav tm="100000">
                                          <p:val>
                                            <p:strVal val="#ppt_w"/>
                                          </p:val>
                                        </p:tav>
                                      </p:tavLst>
                                    </p:anim>
                                    <p:anim calcmode="lin" valueType="num">
                                      <p:cBhvr>
                                        <p:cTn id="67" dur="500" fill="hold"/>
                                        <p:tgtEl>
                                          <p:spTgt spid="76"/>
                                        </p:tgtEl>
                                        <p:attrNameLst>
                                          <p:attrName>ppt_h</p:attrName>
                                        </p:attrNameLst>
                                      </p:cBhvr>
                                      <p:tavLst>
                                        <p:tav tm="0">
                                          <p:val>
                                            <p:strVal val="#ppt_h"/>
                                          </p:val>
                                        </p:tav>
                                        <p:tav tm="100000">
                                          <p:val>
                                            <p:strVal val="#ppt_h"/>
                                          </p:val>
                                        </p:tav>
                                      </p:tavLst>
                                    </p:anim>
                                    <p:animEffect transition="in" filter="fade">
                                      <p:cBhvr>
                                        <p:cTn id="68" dur="500"/>
                                        <p:tgtEl>
                                          <p:spTgt spid="76"/>
                                        </p:tgtEl>
                                      </p:cBhvr>
                                    </p:animEffect>
                                  </p:childTnLst>
                                </p:cTn>
                              </p:par>
                            </p:childTnLst>
                          </p:cTn>
                        </p:par>
                        <p:par>
                          <p:cTn id="69" fill="hold">
                            <p:stCondLst>
                              <p:cond delay="1000"/>
                            </p:stCondLst>
                            <p:childTnLst>
                              <p:par>
                                <p:cTn id="70" presetID="53" presetClass="entr" presetSubtype="16" fill="hold" grpId="0" nodeType="afterEffect">
                                  <p:stCondLst>
                                    <p:cond delay="0"/>
                                  </p:stCondLst>
                                  <p:childTnLst>
                                    <p:set>
                                      <p:cBhvr>
                                        <p:cTn id="71" dur="1" fill="hold">
                                          <p:stCondLst>
                                            <p:cond delay="0"/>
                                          </p:stCondLst>
                                        </p:cTn>
                                        <p:tgtEl>
                                          <p:spTgt spid="78"/>
                                        </p:tgtEl>
                                        <p:attrNameLst>
                                          <p:attrName>style.visibility</p:attrName>
                                        </p:attrNameLst>
                                      </p:cBhvr>
                                      <p:to>
                                        <p:strVal val="visible"/>
                                      </p:to>
                                    </p:set>
                                    <p:anim calcmode="lin" valueType="num">
                                      <p:cBhvr>
                                        <p:cTn id="72" dur="500" fill="hold"/>
                                        <p:tgtEl>
                                          <p:spTgt spid="78"/>
                                        </p:tgtEl>
                                        <p:attrNameLst>
                                          <p:attrName>ppt_w</p:attrName>
                                        </p:attrNameLst>
                                      </p:cBhvr>
                                      <p:tavLst>
                                        <p:tav tm="0">
                                          <p:val>
                                            <p:fltVal val="0"/>
                                          </p:val>
                                        </p:tav>
                                        <p:tav tm="100000">
                                          <p:val>
                                            <p:strVal val="#ppt_w"/>
                                          </p:val>
                                        </p:tav>
                                      </p:tavLst>
                                    </p:anim>
                                    <p:anim calcmode="lin" valueType="num">
                                      <p:cBhvr>
                                        <p:cTn id="73" dur="500" fill="hold"/>
                                        <p:tgtEl>
                                          <p:spTgt spid="78"/>
                                        </p:tgtEl>
                                        <p:attrNameLst>
                                          <p:attrName>ppt_h</p:attrName>
                                        </p:attrNameLst>
                                      </p:cBhvr>
                                      <p:tavLst>
                                        <p:tav tm="0">
                                          <p:val>
                                            <p:fltVal val="0"/>
                                          </p:val>
                                        </p:tav>
                                        <p:tav tm="100000">
                                          <p:val>
                                            <p:strVal val="#ppt_h"/>
                                          </p:val>
                                        </p:tav>
                                      </p:tavLst>
                                    </p:anim>
                                    <p:animEffect transition="in" filter="fade">
                                      <p:cBhvr>
                                        <p:cTn id="74" dur="500"/>
                                        <p:tgtEl>
                                          <p:spTgt spid="7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
                                        </p:tgtEl>
                                        <p:attrNameLst>
                                          <p:attrName>style.visibility</p:attrName>
                                        </p:attrNameLst>
                                      </p:cBhvr>
                                      <p:to>
                                        <p:strVal val="visible"/>
                                      </p:to>
                                    </p:set>
                                    <p:animEffect transition="in" filter="fade">
                                      <p:cBhvr>
                                        <p:cTn id="79" dur="500"/>
                                        <p:tgtEl>
                                          <p:spTgt spid="13"/>
                                        </p:tgtEl>
                                      </p:cBhvr>
                                    </p:animEffect>
                                  </p:childTnLst>
                                </p:cTn>
                              </p:par>
                            </p:childTnLst>
                          </p:cTn>
                        </p:par>
                        <p:par>
                          <p:cTn id="80" fill="hold">
                            <p:stCondLst>
                              <p:cond delay="500"/>
                            </p:stCondLst>
                            <p:childTnLst>
                              <p:par>
                                <p:cTn id="81" presetID="22" presetClass="entr" presetSubtype="8" fill="hold" grpId="0" nodeType="afterEffect">
                                  <p:stCondLst>
                                    <p:cond delay="0"/>
                                  </p:stCondLst>
                                  <p:childTnLst>
                                    <p:set>
                                      <p:cBhvr>
                                        <p:cTn id="82" dur="1" fill="hold">
                                          <p:stCondLst>
                                            <p:cond delay="0"/>
                                          </p:stCondLst>
                                        </p:cTn>
                                        <p:tgtEl>
                                          <p:spTgt spid="4"/>
                                        </p:tgtEl>
                                        <p:attrNameLst>
                                          <p:attrName>style.visibility</p:attrName>
                                        </p:attrNameLst>
                                      </p:cBhvr>
                                      <p:to>
                                        <p:strVal val="visible"/>
                                      </p:to>
                                    </p:set>
                                    <p:animEffect transition="in" filter="wipe(left)">
                                      <p:cBhvr>
                                        <p:cTn id="83" dur="500"/>
                                        <p:tgtEl>
                                          <p:spTgt spid="4"/>
                                        </p:tgtEl>
                                      </p:cBhvr>
                                    </p:animEffect>
                                  </p:childTnLst>
                                </p:cTn>
                              </p:par>
                            </p:childTnLst>
                          </p:cTn>
                        </p:par>
                        <p:par>
                          <p:cTn id="84" fill="hold">
                            <p:stCondLst>
                              <p:cond delay="1000"/>
                            </p:stCondLst>
                            <p:childTnLst>
                              <p:par>
                                <p:cTn id="85" presetID="10" presetClass="entr" presetSubtype="0" fill="hold" grpId="0" nodeType="afterEffect">
                                  <p:stCondLst>
                                    <p:cond delay="0"/>
                                  </p:stCondLst>
                                  <p:childTnLst>
                                    <p:set>
                                      <p:cBhvr>
                                        <p:cTn id="86" dur="1" fill="hold">
                                          <p:stCondLst>
                                            <p:cond delay="0"/>
                                          </p:stCondLst>
                                        </p:cTn>
                                        <p:tgtEl>
                                          <p:spTgt spid="92"/>
                                        </p:tgtEl>
                                        <p:attrNameLst>
                                          <p:attrName>style.visibility</p:attrName>
                                        </p:attrNameLst>
                                      </p:cBhvr>
                                      <p:to>
                                        <p:strVal val="visible"/>
                                      </p:to>
                                    </p:set>
                                    <p:animEffect transition="in" filter="fade">
                                      <p:cBhvr>
                                        <p:cTn id="87" dur="500"/>
                                        <p:tgtEl>
                                          <p:spTgt spid="9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Graphic spid="7" grpId="0">
        <p:bldAsOne/>
      </p:bldGraphic>
      <p:bldP spid="15" grpId="0"/>
      <p:bldP spid="91" grpId="0" animBg="1"/>
      <p:bldP spid="91" grpId="1" animBg="1"/>
      <p:bldP spid="92" grpId="0"/>
      <p:bldP spid="76" grpId="0"/>
      <p:bldP spid="78" grpId="0"/>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 name="グループ化 487"/>
          <p:cNvGrpSpPr/>
          <p:nvPr/>
        </p:nvGrpSpPr>
        <p:grpSpPr>
          <a:xfrm>
            <a:off x="6572488" y="608940"/>
            <a:ext cx="5121869" cy="3330812"/>
            <a:chOff x="6438445" y="574438"/>
            <a:chExt cx="5735951" cy="4047010"/>
          </a:xfrm>
        </p:grpSpPr>
        <p:sp>
          <p:nvSpPr>
            <p:cNvPr id="480" name="正方形/長方形 479"/>
            <p:cNvSpPr/>
            <p:nvPr/>
          </p:nvSpPr>
          <p:spPr>
            <a:xfrm>
              <a:off x="6449790" y="620658"/>
              <a:ext cx="5724605" cy="400078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1" name="グループ化 480"/>
            <p:cNvGrpSpPr/>
            <p:nvPr/>
          </p:nvGrpSpPr>
          <p:grpSpPr>
            <a:xfrm>
              <a:off x="6438445" y="574438"/>
              <a:ext cx="5735951" cy="4047010"/>
              <a:chOff x="246609" y="3294549"/>
              <a:chExt cx="4194831" cy="3593510"/>
            </a:xfrm>
          </p:grpSpPr>
          <p:pic>
            <p:nvPicPr>
              <p:cNvPr id="482" name="図 481"/>
              <p:cNvPicPr>
                <a:picLocks noChangeAspect="1"/>
              </p:cNvPicPr>
              <p:nvPr/>
            </p:nvPicPr>
            <p:blipFill>
              <a:blip r:embed="rId3"/>
              <a:stretch>
                <a:fillRect/>
              </a:stretch>
            </p:blipFill>
            <p:spPr>
              <a:xfrm>
                <a:off x="246609" y="3442526"/>
                <a:ext cx="4194831" cy="3445533"/>
              </a:xfrm>
              <a:prstGeom prst="rect">
                <a:avLst/>
              </a:prstGeom>
            </p:spPr>
          </p:pic>
          <p:sp>
            <p:nvSpPr>
              <p:cNvPr id="483" name="テキスト ボックス 482"/>
              <p:cNvSpPr txBox="1"/>
              <p:nvPr/>
            </p:nvSpPr>
            <p:spPr>
              <a:xfrm>
                <a:off x="1489942" y="3294549"/>
                <a:ext cx="2249389" cy="388808"/>
              </a:xfrm>
              <a:prstGeom prst="rect">
                <a:avLst/>
              </a:prstGeom>
              <a:noFill/>
            </p:spPr>
            <p:txBody>
              <a:bodyPr wrap="square" rtlCol="0">
                <a:spAutoFit/>
              </a:bodyPr>
              <a:lstStyle/>
              <a:p>
                <a:r>
                  <a:rPr kumimoji="1" lang="ja-JP" altLang="en-US" dirty="0">
                    <a:latin typeface="HGS創英角ﾎﾟｯﾌﾟ体" panose="040B0A00000000000000" pitchFamily="50" charset="-128"/>
                    <a:ea typeface="HGS創英角ﾎﾟｯﾌﾟ体" panose="040B0A00000000000000" pitchFamily="50" charset="-128"/>
                  </a:rPr>
                  <a:t>＜サークルレベル＞</a:t>
                </a:r>
              </a:p>
            </p:txBody>
          </p:sp>
        </p:grpSp>
      </p:grpSp>
      <p:sp>
        <p:nvSpPr>
          <p:cNvPr id="6" name="ホームベース 5"/>
          <p:cNvSpPr/>
          <p:nvPr/>
        </p:nvSpPr>
        <p:spPr>
          <a:xfrm>
            <a:off x="0" y="-13326"/>
            <a:ext cx="2808514"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2600" dirty="0">
                <a:solidFill>
                  <a:schemeClr val="tx1"/>
                </a:solidFill>
                <a:latin typeface="HG創英角ﾎﾟｯﾌﾟ体" panose="040B0A09000000000000" pitchFamily="49" charset="-128"/>
                <a:ea typeface="HG創英角ﾎﾟｯﾌﾟ体" panose="040B0A09000000000000" pitchFamily="49" charset="-128"/>
              </a:rPr>
              <a:t>サークルの成長</a:t>
            </a:r>
            <a:endParaRPr kumimoji="1" lang="en-US" altLang="ja-JP" sz="2600" dirty="0">
              <a:solidFill>
                <a:schemeClr val="tx1"/>
              </a:solidFill>
              <a:latin typeface="HG創英角ﾎﾟｯﾌﾟ体" panose="040B0A09000000000000" pitchFamily="49" charset="-128"/>
              <a:ea typeface="HG創英角ﾎﾟｯﾌﾟ体" panose="040B0A09000000000000" pitchFamily="49" charset="-128"/>
            </a:endParaRPr>
          </a:p>
        </p:txBody>
      </p:sp>
      <p:sp>
        <p:nvSpPr>
          <p:cNvPr id="5" name="正方形/長方形 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 name="グループ化 3"/>
          <p:cNvGrpSpPr/>
          <p:nvPr/>
        </p:nvGrpSpPr>
        <p:grpSpPr>
          <a:xfrm>
            <a:off x="-70722" y="3873813"/>
            <a:ext cx="5445338" cy="2928766"/>
            <a:chOff x="-70722" y="3873813"/>
            <a:chExt cx="5445338" cy="2928766"/>
          </a:xfrm>
        </p:grpSpPr>
        <p:grpSp>
          <p:nvGrpSpPr>
            <p:cNvPr id="456" name="グループ化 455"/>
            <p:cNvGrpSpPr/>
            <p:nvPr/>
          </p:nvGrpSpPr>
          <p:grpSpPr>
            <a:xfrm>
              <a:off x="-70722" y="3873813"/>
              <a:ext cx="5445338" cy="2928766"/>
              <a:chOff x="138828" y="3943181"/>
              <a:chExt cx="5445338" cy="2928766"/>
            </a:xfrm>
          </p:grpSpPr>
          <p:sp>
            <p:nvSpPr>
              <p:cNvPr id="457" name="正方形/長方形 456"/>
              <p:cNvSpPr/>
              <p:nvPr/>
            </p:nvSpPr>
            <p:spPr>
              <a:xfrm flipH="1">
                <a:off x="267206" y="3982798"/>
                <a:ext cx="5316960" cy="2889149"/>
              </a:xfrm>
              <a:prstGeom prst="rect">
                <a:avLst/>
              </a:prstGeom>
              <a:solidFill>
                <a:sysClr val="window" lastClr="FFFFFF"/>
              </a:solidFill>
              <a:ln w="47625" cap="flat" cmpd="sng" algn="ctr">
                <a:gradFill flip="none" rotWithShape="1">
                  <a:gsLst>
                    <a:gs pos="25000">
                      <a:srgbClr val="4A8EF2"/>
                    </a:gs>
                    <a:gs pos="6000">
                      <a:srgbClr val="ACCBF9">
                        <a:lumMod val="75000"/>
                      </a:srgbClr>
                    </a:gs>
                    <a:gs pos="26000">
                      <a:srgbClr val="ACCBF9">
                        <a:lumMod val="75000"/>
                      </a:srgbClr>
                    </a:gs>
                    <a:gs pos="85000">
                      <a:srgbClr val="00B050"/>
                    </a:gs>
                    <a:gs pos="88000">
                      <a:srgbClr val="00B853"/>
                    </a:gs>
                    <a:gs pos="100000">
                      <a:srgbClr val="00B050"/>
                    </a:gs>
                  </a:gsLst>
                  <a:path path="circle">
                    <a:fillToRect l="100000" t="100000"/>
                  </a:path>
                  <a:tileRect r="-100000" b="-100000"/>
                </a:gradFill>
                <a:prstDash val="solid"/>
              </a:ln>
              <a:effectLst/>
            </p:spPr>
            <p:txBody>
              <a:bodyPr rtlCol="0" anchor="ctr"/>
              <a:lstStyle/>
              <a:p>
                <a:pPr algn="ctr">
                  <a:defRPr/>
                </a:pPr>
                <a:endParaRPr kumimoji="1" lang="ja-JP" altLang="en-US" kern="0" dirty="0">
                  <a:solidFill>
                    <a:prstClr val="black"/>
                  </a:solidFill>
                  <a:latin typeface="Century Schoolbook" panose="02040604050505020304"/>
                  <a:ea typeface="ＭＳ ゴシック" panose="020B0609070205080204" pitchFamily="49" charset="-128"/>
                </a:endParaRPr>
              </a:p>
            </p:txBody>
          </p:sp>
          <p:sp>
            <p:nvSpPr>
              <p:cNvPr id="458" name="正方形/長方形 457"/>
              <p:cNvSpPr/>
              <p:nvPr/>
            </p:nvSpPr>
            <p:spPr>
              <a:xfrm>
                <a:off x="138828" y="3943181"/>
                <a:ext cx="985787" cy="565146"/>
              </a:xfrm>
              <a:prstGeom prst="rect">
                <a:avLst/>
              </a:prstGeom>
              <a:noFill/>
            </p:spPr>
            <p:txBody>
              <a:bodyPr wrap="square" lIns="36000" tIns="36000" rIns="36000" bIns="36000">
                <a:spAutoFit/>
              </a:bodyPr>
              <a:lstStyle/>
              <a:p>
                <a:pPr algn="ctr">
                  <a:defRPr/>
                </a:pPr>
                <a:r>
                  <a:rPr kumimoji="1" lang="en-US" altLang="ja-JP" sz="3200" kern="0" dirty="0">
                    <a:ln w="0"/>
                    <a:solidFill>
                      <a:srgbClr val="0070C0"/>
                    </a:solidFill>
                    <a:effectLst>
                      <a:reflection blurRad="6350" stA="53000" endA="300" endPos="35500" dir="5400000" sy="-90000" algn="bl" rotWithShape="0"/>
                    </a:effectLst>
                    <a:latin typeface="HGP創英角ﾎﾟｯﾌﾟ体" panose="040B0A00000000000000" pitchFamily="50" charset="-128"/>
                    <a:ea typeface="HGP創英角ﾎﾟｯﾌﾟ体" panose="040B0A00000000000000" pitchFamily="50" charset="-128"/>
                  </a:rPr>
                  <a:t>X</a:t>
                </a:r>
                <a:r>
                  <a:rPr kumimoji="1" lang="ja-JP" altLang="en-US" sz="3200" kern="0" dirty="0">
                    <a:ln w="0"/>
                    <a:solidFill>
                      <a:srgbClr val="0070C0"/>
                    </a:solidFill>
                    <a:effectLst>
                      <a:reflection blurRad="6350" stA="53000" endA="300" endPos="35500" dir="5400000" sy="-90000" algn="bl" rotWithShape="0"/>
                    </a:effectLst>
                    <a:latin typeface="HGP創英角ﾎﾟｯﾌﾟ体" panose="040B0A00000000000000" pitchFamily="50" charset="-128"/>
                    <a:ea typeface="HGP創英角ﾎﾟｯﾌﾟ体" panose="040B0A00000000000000" pitchFamily="50" charset="-128"/>
                  </a:rPr>
                  <a:t>軸</a:t>
                </a:r>
              </a:p>
            </p:txBody>
          </p:sp>
          <p:sp>
            <p:nvSpPr>
              <p:cNvPr id="459" name="正方形/長方形 458"/>
              <p:cNvSpPr/>
              <p:nvPr/>
            </p:nvSpPr>
            <p:spPr>
              <a:xfrm>
                <a:off x="4733962" y="6253994"/>
                <a:ext cx="734743" cy="565146"/>
              </a:xfrm>
              <a:prstGeom prst="rect">
                <a:avLst/>
              </a:prstGeom>
              <a:noFill/>
            </p:spPr>
            <p:txBody>
              <a:bodyPr wrap="none" lIns="36000" tIns="36000" rIns="36000" bIns="36000">
                <a:spAutoFit/>
              </a:bodyPr>
              <a:lstStyle/>
              <a:p>
                <a:pPr algn="ctr">
                  <a:defRPr/>
                </a:pPr>
                <a:r>
                  <a:rPr kumimoji="1" lang="en-US" altLang="ja-JP" sz="3200" kern="0" dirty="0">
                    <a:ln w="0"/>
                    <a:solidFill>
                      <a:srgbClr val="00B050"/>
                    </a:solidFill>
                    <a:effectLst>
                      <a:reflection blurRad="6350" stA="53000" endA="300" endPos="35500" dir="5400000" sy="-90000" algn="bl" rotWithShape="0"/>
                    </a:effectLst>
                    <a:latin typeface="HGP創英角ﾎﾟｯﾌﾟ体" panose="040B0A00000000000000" pitchFamily="50" charset="-128"/>
                    <a:ea typeface="HGP創英角ﾎﾟｯﾌﾟ体" panose="040B0A00000000000000" pitchFamily="50" charset="-128"/>
                  </a:rPr>
                  <a:t>Y</a:t>
                </a:r>
                <a:r>
                  <a:rPr kumimoji="1" lang="ja-JP" altLang="en-US" sz="3200" kern="0" dirty="0">
                    <a:ln w="0"/>
                    <a:solidFill>
                      <a:srgbClr val="00B050"/>
                    </a:solidFill>
                    <a:effectLst>
                      <a:reflection blurRad="6350" stA="53000" endA="300" endPos="35500" dir="5400000" sy="-90000" algn="bl" rotWithShape="0"/>
                    </a:effectLst>
                    <a:latin typeface="HGP創英角ﾎﾟｯﾌﾟ体" panose="040B0A00000000000000" pitchFamily="50" charset="-128"/>
                    <a:ea typeface="HGP創英角ﾎﾟｯﾌﾟ体" panose="040B0A00000000000000" pitchFamily="50" charset="-128"/>
                  </a:rPr>
                  <a:t>軸</a:t>
                </a:r>
              </a:p>
            </p:txBody>
          </p:sp>
          <p:sp>
            <p:nvSpPr>
              <p:cNvPr id="460" name="テキスト ボックス 459"/>
              <p:cNvSpPr txBox="1"/>
              <p:nvPr/>
            </p:nvSpPr>
            <p:spPr>
              <a:xfrm>
                <a:off x="2617797" y="4269952"/>
                <a:ext cx="269311" cy="1200329"/>
              </a:xfrm>
              <a:prstGeom prst="rect">
                <a:avLst/>
              </a:prstGeom>
              <a:noFill/>
            </p:spPr>
            <p:txBody>
              <a:bodyPr wrap="square" rtlCol="0">
                <a:spAutoFit/>
              </a:bodyPr>
              <a:lstStyle/>
              <a:p>
                <a:r>
                  <a:rPr kumimoji="1" lang="en-US" altLang="ja-JP" sz="1200" b="1" dirty="0">
                    <a:solidFill>
                      <a:prstClr val="black"/>
                    </a:solidFill>
                    <a:latin typeface="ＭＳ ゴシック" panose="020B0609070205080204" pitchFamily="49" charset="-128"/>
                    <a:ea typeface="ＭＳ ゴシック" panose="020B0609070205080204" pitchFamily="49" charset="-128"/>
                  </a:rPr>
                  <a:t>5</a:t>
                </a:r>
              </a:p>
              <a:p>
                <a:r>
                  <a:rPr kumimoji="1" lang="en-US" altLang="ja-JP" sz="1200" b="1" dirty="0">
                    <a:solidFill>
                      <a:prstClr val="black"/>
                    </a:solidFill>
                    <a:latin typeface="ＭＳ ゴシック" panose="020B0609070205080204" pitchFamily="49" charset="-128"/>
                    <a:ea typeface="ＭＳ ゴシック" panose="020B0609070205080204" pitchFamily="49" charset="-128"/>
                  </a:rPr>
                  <a:t>4</a:t>
                </a:r>
              </a:p>
              <a:p>
                <a:r>
                  <a:rPr kumimoji="1" lang="en-US" altLang="ja-JP" sz="1200" b="1" dirty="0">
                    <a:solidFill>
                      <a:prstClr val="black"/>
                    </a:solidFill>
                    <a:latin typeface="ＭＳ ゴシック" panose="020B0609070205080204" pitchFamily="49" charset="-128"/>
                    <a:ea typeface="ＭＳ ゴシック" panose="020B0609070205080204" pitchFamily="49" charset="-128"/>
                  </a:rPr>
                  <a:t>3</a:t>
                </a:r>
              </a:p>
              <a:p>
                <a:r>
                  <a:rPr kumimoji="1" lang="en-US" altLang="ja-JP" sz="1200" b="1" dirty="0">
                    <a:solidFill>
                      <a:prstClr val="black"/>
                    </a:solidFill>
                    <a:latin typeface="ＭＳ ゴシック" panose="020B0609070205080204" pitchFamily="49" charset="-128"/>
                    <a:ea typeface="ＭＳ ゴシック" panose="020B0609070205080204" pitchFamily="49" charset="-128"/>
                  </a:rPr>
                  <a:t>2</a:t>
                </a:r>
              </a:p>
              <a:p>
                <a:r>
                  <a:rPr kumimoji="1" lang="en-US" altLang="ja-JP" sz="1200" b="1" dirty="0">
                    <a:solidFill>
                      <a:prstClr val="black"/>
                    </a:solidFill>
                    <a:latin typeface="ＭＳ ゴシック" panose="020B0609070205080204" pitchFamily="49" charset="-128"/>
                    <a:ea typeface="ＭＳ ゴシック" panose="020B0609070205080204" pitchFamily="49" charset="-128"/>
                  </a:rPr>
                  <a:t>1</a:t>
                </a:r>
              </a:p>
              <a:p>
                <a:r>
                  <a:rPr kumimoji="1" lang="en-US" altLang="ja-JP" sz="1200" b="1" dirty="0">
                    <a:solidFill>
                      <a:prstClr val="black"/>
                    </a:solidFill>
                    <a:latin typeface="ＭＳ ゴシック" panose="020B0609070205080204" pitchFamily="49" charset="-128"/>
                    <a:ea typeface="ＭＳ ゴシック" panose="020B0609070205080204" pitchFamily="49" charset="-128"/>
                  </a:rPr>
                  <a:t>0</a:t>
                </a:r>
              </a:p>
            </p:txBody>
          </p:sp>
          <p:sp>
            <p:nvSpPr>
              <p:cNvPr id="461" name="テキスト ボックス 460"/>
              <p:cNvSpPr txBox="1"/>
              <p:nvPr/>
            </p:nvSpPr>
            <p:spPr>
              <a:xfrm>
                <a:off x="1781310" y="6473152"/>
                <a:ext cx="1573114" cy="276999"/>
              </a:xfrm>
              <a:prstGeom prst="rect">
                <a:avLst/>
              </a:prstGeom>
              <a:solidFill>
                <a:srgbClr val="0070C0">
                  <a:alpha val="22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問題解決ｽﾃｯﾌﾟ</a:t>
                </a:r>
              </a:p>
            </p:txBody>
          </p:sp>
          <p:sp>
            <p:nvSpPr>
              <p:cNvPr id="462" name="テキスト ボックス 461"/>
              <p:cNvSpPr txBox="1"/>
              <p:nvPr/>
            </p:nvSpPr>
            <p:spPr>
              <a:xfrm>
                <a:off x="731057" y="6029825"/>
                <a:ext cx="996033" cy="276999"/>
              </a:xfrm>
              <a:prstGeom prst="rect">
                <a:avLst/>
              </a:prstGeom>
              <a:solidFill>
                <a:srgbClr val="0070C0">
                  <a:alpha val="22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運営方法</a:t>
                </a:r>
              </a:p>
            </p:txBody>
          </p:sp>
          <p:sp>
            <p:nvSpPr>
              <p:cNvPr id="463" name="テキスト ボックス 462"/>
              <p:cNvSpPr txBox="1"/>
              <p:nvPr/>
            </p:nvSpPr>
            <p:spPr>
              <a:xfrm>
                <a:off x="569419" y="5012033"/>
                <a:ext cx="765200" cy="276999"/>
              </a:xfrm>
              <a:prstGeom prst="rect">
                <a:avLst/>
              </a:prstGeom>
              <a:solidFill>
                <a:srgbClr val="0070C0">
                  <a:alpha val="22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多能工</a:t>
                </a:r>
                <a:endParaRPr kumimoji="1" lang="en-US" altLang="ja-JP" kern="0" dirty="0">
                  <a:solidFill>
                    <a:prstClr val="black"/>
                  </a:solidFill>
                  <a:latin typeface="ＭＳ ゴシック" panose="020B0609070205080204" pitchFamily="49" charset="-128"/>
                  <a:ea typeface="ＭＳ ゴシック" panose="020B0609070205080204" pitchFamily="49" charset="-128"/>
                </a:endParaRPr>
              </a:p>
            </p:txBody>
          </p:sp>
          <p:sp>
            <p:nvSpPr>
              <p:cNvPr id="464" name="テキスト ボックス 463"/>
              <p:cNvSpPr txBox="1"/>
              <p:nvPr/>
            </p:nvSpPr>
            <p:spPr>
              <a:xfrm>
                <a:off x="4198899" y="4977312"/>
                <a:ext cx="1226865" cy="553998"/>
              </a:xfrm>
              <a:prstGeom prst="rect">
                <a:avLst/>
              </a:prstGeom>
              <a:solidFill>
                <a:srgbClr val="00B050">
                  <a:alpha val="20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関連部署と</a:t>
                </a:r>
                <a:endParaRPr kumimoji="1" lang="en-US" altLang="ja-JP" kern="0" dirty="0">
                  <a:solidFill>
                    <a:prstClr val="black"/>
                  </a:solidFill>
                  <a:latin typeface="ＭＳ ゴシック" panose="020B0609070205080204" pitchFamily="49" charset="-128"/>
                  <a:ea typeface="ＭＳ ゴシック" panose="020B0609070205080204" pitchFamily="49" charset="-128"/>
                </a:endParaRPr>
              </a:p>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連携</a:t>
                </a:r>
              </a:p>
            </p:txBody>
          </p:sp>
          <p:sp>
            <p:nvSpPr>
              <p:cNvPr id="465" name="テキスト ボックス 464"/>
              <p:cNvSpPr txBox="1"/>
              <p:nvPr/>
            </p:nvSpPr>
            <p:spPr>
              <a:xfrm>
                <a:off x="2074847" y="4038648"/>
                <a:ext cx="1526347" cy="276999"/>
              </a:xfrm>
              <a:prstGeom prst="rect">
                <a:avLst/>
              </a:prstGeom>
              <a:solidFill>
                <a:srgbClr val="00B050">
                  <a:alpha val="20000"/>
                </a:srgbClr>
              </a:solidFill>
            </p:spPr>
            <p:txBody>
              <a:bodyPr wrap="squar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チームワーク</a:t>
                </a:r>
              </a:p>
            </p:txBody>
          </p:sp>
          <p:sp>
            <p:nvSpPr>
              <p:cNvPr id="466" name="テキスト ボックス 465"/>
              <p:cNvSpPr txBox="1"/>
              <p:nvPr/>
            </p:nvSpPr>
            <p:spPr>
              <a:xfrm>
                <a:off x="3653335" y="4457722"/>
                <a:ext cx="1457698" cy="276999"/>
              </a:xfrm>
              <a:prstGeom prst="rect">
                <a:avLst/>
              </a:prstGeom>
              <a:solidFill>
                <a:srgbClr val="00B050">
                  <a:alpha val="20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会合実施状況</a:t>
                </a:r>
              </a:p>
            </p:txBody>
          </p:sp>
          <p:sp>
            <p:nvSpPr>
              <p:cNvPr id="467" name="テキスト ボックス 466"/>
              <p:cNvSpPr txBox="1"/>
              <p:nvPr/>
            </p:nvSpPr>
            <p:spPr>
              <a:xfrm>
                <a:off x="4005052" y="5722664"/>
                <a:ext cx="996033" cy="276999"/>
              </a:xfrm>
              <a:prstGeom prst="rect">
                <a:avLst/>
              </a:prstGeom>
              <a:solidFill>
                <a:srgbClr val="00B050">
                  <a:alpha val="20000"/>
                </a:srgbClr>
              </a:solidFill>
            </p:spPr>
            <p:txBody>
              <a:bodyPr wrap="none" lIns="36000" tIns="0" rIns="36000" bIns="0" rtlCol="0">
                <a:spAutoFit/>
              </a:bodyPr>
              <a:lstStyle/>
              <a:p>
                <a:pPr>
                  <a:defRPr/>
                </a:pPr>
                <a:r>
                  <a:rPr kumimoji="1" lang="ja-JP" altLang="en-US" kern="0" dirty="0">
                    <a:solidFill>
                      <a:prstClr val="black"/>
                    </a:solidFill>
                    <a:latin typeface="ＭＳ ゴシック" panose="020B0609070205080204" pitchFamily="49" charset="-128"/>
                    <a:ea typeface="ＭＳ ゴシック" panose="020B0609070205080204" pitchFamily="49" charset="-128"/>
                  </a:rPr>
                  <a:t>向上意欲</a:t>
                </a:r>
              </a:p>
            </p:txBody>
          </p:sp>
          <p:sp>
            <p:nvSpPr>
              <p:cNvPr id="468" name="テキスト ボックス 467"/>
              <p:cNvSpPr txBox="1"/>
              <p:nvPr/>
            </p:nvSpPr>
            <p:spPr>
              <a:xfrm>
                <a:off x="3554053" y="6115495"/>
                <a:ext cx="1342281" cy="276999"/>
              </a:xfrm>
              <a:prstGeom prst="rect">
                <a:avLst/>
              </a:prstGeom>
              <a:solidFill>
                <a:srgbClr val="00B050">
                  <a:alpha val="20000"/>
                </a:srgbClr>
              </a:solidFill>
            </p:spPr>
            <p:txBody>
              <a:bodyPr wrap="none" lIns="36000" tIns="0" rIns="36000" bIns="0" rtlCol="0">
                <a:spAutoFit/>
              </a:bodyPr>
              <a:lstStyle/>
              <a:p>
                <a:pPr>
                  <a:defRPr/>
                </a:pPr>
                <a:r>
                  <a:rPr kumimoji="1" lang="en-US" altLang="ja-JP" kern="0" dirty="0">
                    <a:solidFill>
                      <a:prstClr val="black"/>
                    </a:solidFill>
                    <a:latin typeface="ＭＳ ゴシック" panose="020B0609070205080204" pitchFamily="49" charset="-128"/>
                    <a:ea typeface="ＭＳ ゴシック" panose="020B0609070205080204" pitchFamily="49" charset="-128"/>
                  </a:rPr>
                  <a:t>5S</a:t>
                </a:r>
                <a:r>
                  <a:rPr kumimoji="1" lang="ja-JP" altLang="en-US" kern="0" dirty="0">
                    <a:solidFill>
                      <a:prstClr val="black"/>
                    </a:solidFill>
                    <a:latin typeface="ＭＳ ゴシック" panose="020B0609070205080204" pitchFamily="49" charset="-128"/>
                    <a:ea typeface="ＭＳ ゴシック" panose="020B0609070205080204" pitchFamily="49" charset="-128"/>
                  </a:rPr>
                  <a:t>とﾙｰﾙ遵守</a:t>
                </a:r>
              </a:p>
            </p:txBody>
          </p:sp>
          <p:sp>
            <p:nvSpPr>
              <p:cNvPr id="469" name="テキスト ボックス 468"/>
              <p:cNvSpPr txBox="1"/>
              <p:nvPr/>
            </p:nvSpPr>
            <p:spPr>
              <a:xfrm>
                <a:off x="893581" y="4509600"/>
                <a:ext cx="996034" cy="276999"/>
              </a:xfrm>
              <a:prstGeom prst="rect">
                <a:avLst/>
              </a:prstGeom>
              <a:solidFill>
                <a:srgbClr val="0070C0">
                  <a:alpha val="22000"/>
                </a:srgbClr>
              </a:solidFill>
            </p:spPr>
            <p:txBody>
              <a:bodyPr wrap="square" lIns="36000" tIns="0" rIns="36000" bIns="0" rtlCol="0">
                <a:spAutoFit/>
              </a:bodyPr>
              <a:lstStyle/>
              <a:p>
                <a:pPr algn="ctr"/>
                <a:r>
                  <a:rPr kumimoji="1" lang="ja-JP" altLang="en-US" dirty="0">
                    <a:latin typeface="ＭＳ ゴシック" panose="020B0609070205080204" pitchFamily="49" charset="-128"/>
                    <a:ea typeface="ＭＳ ゴシック" panose="020B0609070205080204" pitchFamily="49" charset="-128"/>
                  </a:rPr>
                  <a:t>改善能力</a:t>
                </a:r>
              </a:p>
            </p:txBody>
          </p:sp>
        </p:grpSp>
        <p:sp>
          <p:nvSpPr>
            <p:cNvPr id="470" name="テキスト ボックス 469"/>
            <p:cNvSpPr txBox="1"/>
            <p:nvPr/>
          </p:nvSpPr>
          <p:spPr>
            <a:xfrm>
              <a:off x="263188" y="5483460"/>
              <a:ext cx="765200" cy="276999"/>
            </a:xfrm>
            <a:prstGeom prst="rect">
              <a:avLst/>
            </a:prstGeom>
            <a:solidFill>
              <a:srgbClr val="0070C0">
                <a:alpha val="22000"/>
              </a:srgbClr>
            </a:solidFill>
          </p:spPr>
          <p:txBody>
            <a:bodyPr wrap="none" lIns="36000" tIns="0" rIns="36000" bIns="0" rtlCol="0">
              <a:spAutoFit/>
            </a:bodyPr>
            <a:lstStyle/>
            <a:p>
              <a:pPr>
                <a:defRPr/>
              </a:pPr>
              <a:r>
                <a:rPr kumimoji="1" lang="en-US" altLang="ja-JP" kern="0" dirty="0">
                  <a:solidFill>
                    <a:prstClr val="black"/>
                  </a:solidFill>
                  <a:latin typeface="ＭＳ ゴシック" panose="020B0609070205080204" pitchFamily="49" charset="-128"/>
                  <a:ea typeface="ＭＳ ゴシック" panose="020B0609070205080204" pitchFamily="49" charset="-128"/>
                </a:rPr>
                <a:t>QC</a:t>
              </a:r>
              <a:r>
                <a:rPr kumimoji="1" lang="ja-JP" altLang="en-US" kern="0" dirty="0">
                  <a:solidFill>
                    <a:prstClr val="black"/>
                  </a:solidFill>
                  <a:latin typeface="ＭＳ ゴシック" panose="020B0609070205080204" pitchFamily="49" charset="-128"/>
                  <a:ea typeface="ＭＳ ゴシック" panose="020B0609070205080204" pitchFamily="49" charset="-128"/>
                </a:rPr>
                <a:t>手法</a:t>
              </a:r>
            </a:p>
          </p:txBody>
        </p:sp>
      </p:grpSp>
      <p:graphicFrame>
        <p:nvGraphicFramePr>
          <p:cNvPr id="471" name="グラフ 470"/>
          <p:cNvGraphicFramePr/>
          <p:nvPr/>
        </p:nvGraphicFramePr>
        <p:xfrm>
          <a:off x="467012" y="4262840"/>
          <a:ext cx="3321110" cy="222418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74" name="グラフ 473"/>
          <p:cNvGraphicFramePr/>
          <p:nvPr/>
        </p:nvGraphicFramePr>
        <p:xfrm>
          <a:off x="462229" y="4262839"/>
          <a:ext cx="3321110" cy="2224185"/>
        </p:xfrm>
        <a:graphic>
          <a:graphicData uri="http://schemas.openxmlformats.org/drawingml/2006/chart">
            <c:chart xmlns:c="http://schemas.openxmlformats.org/drawingml/2006/chart" xmlns:r="http://schemas.openxmlformats.org/officeDocument/2006/relationships" r:id="rId5"/>
          </a:graphicData>
        </a:graphic>
      </p:graphicFrame>
      <p:sp>
        <p:nvSpPr>
          <p:cNvPr id="472" name="楕円 471"/>
          <p:cNvSpPr/>
          <p:nvPr/>
        </p:nvSpPr>
        <p:spPr>
          <a:xfrm>
            <a:off x="1602359" y="5301890"/>
            <a:ext cx="525875" cy="513299"/>
          </a:xfrm>
          <a:prstGeom prst="ellipse">
            <a:avLst/>
          </a:prstGeom>
          <a:noFill/>
          <a:ln w="38100" cap="flat" cmpd="sng" algn="ctr">
            <a:solidFill>
              <a:srgbClr val="FF0000"/>
            </a:solidFill>
            <a:prstDash val="solid"/>
          </a:ln>
          <a:effectLst/>
        </p:spPr>
        <p:txBody>
          <a:bodyPr rtlCol="0" anchor="ctr"/>
          <a:lstStyle/>
          <a:p>
            <a:pPr algn="ctr">
              <a:defRPr/>
            </a:pPr>
            <a:endParaRPr kumimoji="1" lang="ja-JP" altLang="en-US" kern="0" dirty="0">
              <a:solidFill>
                <a:prstClr val="black"/>
              </a:solidFill>
              <a:latin typeface="Century Schoolbook" panose="02040604050505020304"/>
              <a:ea typeface="ＭＳ ゴシック" panose="020B0609070205080204" pitchFamily="49" charset="-128"/>
            </a:endParaRPr>
          </a:p>
        </p:txBody>
      </p:sp>
      <p:sp>
        <p:nvSpPr>
          <p:cNvPr id="487" name="星 5 486"/>
          <p:cNvSpPr/>
          <p:nvPr/>
        </p:nvSpPr>
        <p:spPr>
          <a:xfrm>
            <a:off x="9205815" y="1502214"/>
            <a:ext cx="285545" cy="285545"/>
          </a:xfrm>
          <a:prstGeom prst="star5">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84" name="図 483"/>
          <p:cNvPicPr>
            <a:picLocks noChangeAspect="1"/>
          </p:cNvPicPr>
          <p:nvPr/>
        </p:nvPicPr>
        <p:blipFill>
          <a:blip r:embed="rId6"/>
          <a:stretch>
            <a:fillRect/>
          </a:stretch>
        </p:blipFill>
        <p:spPr>
          <a:xfrm>
            <a:off x="9158720" y="1443169"/>
            <a:ext cx="388097" cy="388097"/>
          </a:xfrm>
          <a:prstGeom prst="rect">
            <a:avLst/>
          </a:prstGeom>
        </p:spPr>
      </p:pic>
      <p:sp>
        <p:nvSpPr>
          <p:cNvPr id="489" name="正方形/長方形 488"/>
          <p:cNvSpPr/>
          <p:nvPr/>
        </p:nvSpPr>
        <p:spPr>
          <a:xfrm>
            <a:off x="6840237" y="2297941"/>
            <a:ext cx="4731156" cy="688256"/>
          </a:xfrm>
          <a:prstGeom prst="rect">
            <a:avLst/>
          </a:prstGeom>
          <a:solidFill>
            <a:srgbClr val="FF5D5D"/>
          </a:solidFill>
          <a:ln w="38100">
            <a:solidFill>
              <a:srgbClr val="FF0000"/>
            </a:solidFill>
          </a:ln>
        </p:spPr>
        <p:txBody>
          <a:bodyPr wrap="square" lIns="36000" tIns="36000" rIns="36000" bIns="36000">
            <a:spAutoFit/>
          </a:bodyPr>
          <a:lstStyle/>
          <a:p>
            <a:pPr algn="ctr"/>
            <a:r>
              <a:rPr lang="en-US" altLang="ja-JP" sz="40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A</a:t>
            </a:r>
            <a:r>
              <a:rPr lang="ja-JP" altLang="en-US" sz="40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rPr>
              <a:t>ｿﾞｰﾝへ一歩前進</a:t>
            </a:r>
            <a:endParaRPr lang="en-US" altLang="ja-JP" sz="4000" b="1" dirty="0">
              <a:ln w="28575">
                <a:solidFill>
                  <a:schemeClr val="tx1"/>
                </a:solidFill>
                <a:prstDash val="solid"/>
              </a:ln>
              <a:solidFill>
                <a:srgbClr val="FFFF00"/>
              </a:solidFill>
              <a:effectLst>
                <a:outerShdw blurRad="12700" dist="38100" dir="2700000" algn="tl" rotWithShape="0">
                  <a:schemeClr val="bg1">
                    <a:lumMod val="50000"/>
                  </a:schemeClr>
                </a:outerShdw>
              </a:effectLst>
              <a:latin typeface="HGP創英角ﾎﾟｯﾌﾟ体" panose="040B0A00000000000000" pitchFamily="50" charset="-128"/>
              <a:ea typeface="HGP創英角ﾎﾟｯﾌﾟ体" panose="040B0A00000000000000" pitchFamily="50" charset="-128"/>
            </a:endParaRPr>
          </a:p>
        </p:txBody>
      </p:sp>
      <p:sp>
        <p:nvSpPr>
          <p:cNvPr id="42" name="楕円 41"/>
          <p:cNvSpPr/>
          <p:nvPr/>
        </p:nvSpPr>
        <p:spPr>
          <a:xfrm>
            <a:off x="2240645" y="4394645"/>
            <a:ext cx="525875" cy="513299"/>
          </a:xfrm>
          <a:prstGeom prst="ellipse">
            <a:avLst/>
          </a:prstGeom>
          <a:noFill/>
          <a:ln w="38100" cap="flat" cmpd="sng" algn="ctr">
            <a:solidFill>
              <a:srgbClr val="FF0000"/>
            </a:solidFill>
            <a:prstDash val="solid"/>
          </a:ln>
          <a:effectLst/>
        </p:spPr>
        <p:txBody>
          <a:bodyPr rtlCol="0" anchor="ctr"/>
          <a:lstStyle/>
          <a:p>
            <a:pPr algn="ctr">
              <a:defRPr/>
            </a:pPr>
            <a:endParaRPr kumimoji="1" lang="ja-JP" altLang="en-US" kern="0" dirty="0">
              <a:solidFill>
                <a:prstClr val="black"/>
              </a:solidFill>
              <a:latin typeface="Century Schoolbook" panose="02040604050505020304"/>
              <a:ea typeface="ＭＳ ゴシック" panose="020B0609070205080204" pitchFamily="49" charset="-128"/>
            </a:endParaRPr>
          </a:p>
        </p:txBody>
      </p:sp>
      <p:grpSp>
        <p:nvGrpSpPr>
          <p:cNvPr id="12" name="グループ化 11"/>
          <p:cNvGrpSpPr/>
          <p:nvPr/>
        </p:nvGrpSpPr>
        <p:grpSpPr>
          <a:xfrm>
            <a:off x="56567" y="590943"/>
            <a:ext cx="4978677" cy="3088681"/>
            <a:chOff x="56567" y="590943"/>
            <a:chExt cx="4978677" cy="3088681"/>
          </a:xfrm>
        </p:grpSpPr>
        <p:pic>
          <p:nvPicPr>
            <p:cNvPr id="7" name="図 6"/>
            <p:cNvPicPr>
              <a:picLocks noChangeAspect="1"/>
            </p:cNvPicPr>
            <p:nvPr/>
          </p:nvPicPr>
          <p:blipFill>
            <a:blip r:embed="rId7"/>
            <a:stretch>
              <a:fillRect/>
            </a:stretch>
          </p:blipFill>
          <p:spPr>
            <a:xfrm>
              <a:off x="497643" y="939065"/>
              <a:ext cx="4126746" cy="2082722"/>
            </a:xfrm>
            <a:prstGeom prst="rect">
              <a:avLst/>
            </a:prstGeom>
          </p:spPr>
        </p:pic>
        <p:sp>
          <p:nvSpPr>
            <p:cNvPr id="452" name="テキスト ボックス 451"/>
            <p:cNvSpPr txBox="1"/>
            <p:nvPr/>
          </p:nvSpPr>
          <p:spPr>
            <a:xfrm>
              <a:off x="430426" y="590943"/>
              <a:ext cx="4261498" cy="369332"/>
            </a:xfrm>
            <a:prstGeom prst="rect">
              <a:avLst/>
            </a:prstGeom>
            <a:noFill/>
          </p:spPr>
          <p:txBody>
            <a:bodyPr wrap="square" rtlCol="0">
              <a:spAutoFit/>
            </a:bodyPr>
            <a:lstStyle/>
            <a:p>
              <a:pPr algn="ctr"/>
              <a:r>
                <a:rPr kumimoji="1" lang="ja-JP" altLang="en-US" dirty="0">
                  <a:latin typeface="HGS創英角ﾎﾟｯﾌﾟ体" panose="040B0A00000000000000" pitchFamily="50" charset="-128"/>
                  <a:ea typeface="HGS創英角ﾎﾟｯﾌﾟ体" panose="040B0A00000000000000" pitchFamily="50" charset="-128"/>
                </a:rPr>
                <a:t>＜メンバー能力把握マトリクス＞</a:t>
              </a:r>
            </a:p>
          </p:txBody>
        </p:sp>
        <p:sp>
          <p:nvSpPr>
            <p:cNvPr id="454" name="フリーフォーム 453"/>
            <p:cNvSpPr/>
            <p:nvPr/>
          </p:nvSpPr>
          <p:spPr>
            <a:xfrm>
              <a:off x="56568" y="3010257"/>
              <a:ext cx="4971056" cy="52706"/>
            </a:xfrm>
            <a:custGeom>
              <a:avLst/>
              <a:gdLst>
                <a:gd name="connsiteX0" fmla="*/ 0 w 4419600"/>
                <a:gd name="connsiteY0" fmla="*/ 57150 h 57150"/>
                <a:gd name="connsiteX1" fmla="*/ 387350 w 4419600"/>
                <a:gd name="connsiteY1" fmla="*/ 0 h 57150"/>
                <a:gd name="connsiteX2" fmla="*/ 4044950 w 4419600"/>
                <a:gd name="connsiteY2" fmla="*/ 0 h 57150"/>
                <a:gd name="connsiteX3" fmla="*/ 4419600 w 4419600"/>
                <a:gd name="connsiteY3" fmla="*/ 57150 h 57150"/>
                <a:gd name="connsiteX4" fmla="*/ 0 w 44196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7150">
                  <a:moveTo>
                    <a:pt x="0" y="57150"/>
                  </a:moveTo>
                  <a:lnTo>
                    <a:pt x="387350" y="0"/>
                  </a:lnTo>
                  <a:lnTo>
                    <a:pt x="4044950" y="0"/>
                  </a:lnTo>
                  <a:lnTo>
                    <a:pt x="4419600" y="57150"/>
                  </a:lnTo>
                  <a:lnTo>
                    <a:pt x="0" y="5715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 name="図 10"/>
            <p:cNvPicPr>
              <a:picLocks noChangeAspect="1"/>
            </p:cNvPicPr>
            <p:nvPr/>
          </p:nvPicPr>
          <p:blipFill>
            <a:blip r:embed="rId8"/>
            <a:stretch>
              <a:fillRect/>
            </a:stretch>
          </p:blipFill>
          <p:spPr>
            <a:xfrm>
              <a:off x="56567" y="3061215"/>
              <a:ext cx="4978677" cy="618409"/>
            </a:xfrm>
            <a:prstGeom prst="rect">
              <a:avLst/>
            </a:prstGeom>
          </p:spPr>
        </p:pic>
      </p:grpSp>
      <p:pic>
        <p:nvPicPr>
          <p:cNvPr id="2" name="図 1">
            <a:extLst>
              <a:ext uri="{FF2B5EF4-FFF2-40B4-BE49-F238E27FC236}">
                <a16:creationId xmlns:a16="http://schemas.microsoft.com/office/drawing/2014/main" id="{67572703-5D2E-EF30-61E4-42B81A288BF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80151" y="43526"/>
            <a:ext cx="3781854" cy="459957"/>
          </a:xfrm>
          <a:prstGeom prst="rect">
            <a:avLst/>
          </a:prstGeom>
        </p:spPr>
      </p:pic>
      <p:sp>
        <p:nvSpPr>
          <p:cNvPr id="3" name="四角形: 角を丸くする 2">
            <a:extLst>
              <a:ext uri="{FF2B5EF4-FFF2-40B4-BE49-F238E27FC236}">
                <a16:creationId xmlns:a16="http://schemas.microsoft.com/office/drawing/2014/main" id="{5C0BBADE-32F4-5D63-8C96-56A72839D565}"/>
              </a:ext>
            </a:extLst>
          </p:cNvPr>
          <p:cNvSpPr/>
          <p:nvPr/>
        </p:nvSpPr>
        <p:spPr>
          <a:xfrm>
            <a:off x="11299850"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32/33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14" name="グループ化 13">
            <a:extLst>
              <a:ext uri="{FF2B5EF4-FFF2-40B4-BE49-F238E27FC236}">
                <a16:creationId xmlns:a16="http://schemas.microsoft.com/office/drawing/2014/main" id="{0BA130A8-99B9-ED5E-7331-E61D3FD72D09}"/>
              </a:ext>
            </a:extLst>
          </p:cNvPr>
          <p:cNvGrpSpPr/>
          <p:nvPr/>
        </p:nvGrpSpPr>
        <p:grpSpPr>
          <a:xfrm>
            <a:off x="6210589" y="3514757"/>
            <a:ext cx="5963820" cy="3120308"/>
            <a:chOff x="6210589" y="3514757"/>
            <a:chExt cx="5963820" cy="3120308"/>
          </a:xfrm>
        </p:grpSpPr>
        <p:sp>
          <p:nvSpPr>
            <p:cNvPr id="9" name="対角する 2 つの角を丸めた四角形 451">
              <a:extLst>
                <a:ext uri="{FF2B5EF4-FFF2-40B4-BE49-F238E27FC236}">
                  <a16:creationId xmlns:a16="http://schemas.microsoft.com/office/drawing/2014/main" id="{9F063148-495C-46A8-2B47-368E9CE8A2AE}"/>
                </a:ext>
              </a:extLst>
            </p:cNvPr>
            <p:cNvSpPr/>
            <p:nvPr/>
          </p:nvSpPr>
          <p:spPr>
            <a:xfrm flipH="1">
              <a:off x="6210589" y="4200584"/>
              <a:ext cx="5885902" cy="2434481"/>
            </a:xfrm>
            <a:prstGeom prst="round2Diag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9245B289-8F75-D03A-9914-25F03C2313A9}"/>
                </a:ext>
              </a:extLst>
            </p:cNvPr>
            <p:cNvSpPr txBox="1"/>
            <p:nvPr/>
          </p:nvSpPr>
          <p:spPr>
            <a:xfrm>
              <a:off x="11248785" y="3769349"/>
              <a:ext cx="232406" cy="77766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9" name="正方形/長方形 18">
              <a:extLst>
                <a:ext uri="{FF2B5EF4-FFF2-40B4-BE49-F238E27FC236}">
                  <a16:creationId xmlns:a16="http://schemas.microsoft.com/office/drawing/2014/main" id="{78C8C6BA-95CE-60A6-942A-A4B2FF328929}"/>
                </a:ext>
              </a:extLst>
            </p:cNvPr>
            <p:cNvSpPr/>
            <p:nvPr/>
          </p:nvSpPr>
          <p:spPr>
            <a:xfrm>
              <a:off x="6255161" y="3893839"/>
              <a:ext cx="1420582" cy="584775"/>
            </a:xfrm>
            <a:prstGeom prst="rect">
              <a:avLst/>
            </a:prstGeom>
            <a:noFill/>
          </p:spPr>
          <p:txBody>
            <a:bodyPr wrap="non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28575">
                    <a:solidFill>
                      <a:prstClr val="black"/>
                    </a:solidFill>
                    <a:prstDash val="solid"/>
                  </a:ln>
                  <a:solidFill>
                    <a:srgbClr val="FF9F9F"/>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反省点</a:t>
              </a:r>
              <a:endParaRPr kumimoji="0" lang="en-US" altLang="ja-JP" sz="3200" b="1" i="0" u="none" strike="noStrike" kern="1200" cap="none" spc="0" normalizeH="0" baseline="0" noProof="0" dirty="0">
                <a:ln w="28575">
                  <a:solidFill>
                    <a:prstClr val="black"/>
                  </a:solidFill>
                  <a:prstDash val="solid"/>
                </a:ln>
                <a:solidFill>
                  <a:srgbClr val="FF9F9F"/>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30" name="テキスト ボックス 29">
              <a:extLst>
                <a:ext uri="{FF2B5EF4-FFF2-40B4-BE49-F238E27FC236}">
                  <a16:creationId xmlns:a16="http://schemas.microsoft.com/office/drawing/2014/main" id="{39C7BAF2-E0CE-F404-9290-C8B6741912B3}"/>
                </a:ext>
              </a:extLst>
            </p:cNvPr>
            <p:cNvSpPr txBox="1"/>
            <p:nvPr/>
          </p:nvSpPr>
          <p:spPr>
            <a:xfrm>
              <a:off x="6288507" y="4526853"/>
              <a:ext cx="3466013" cy="193899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問題解決に遅さがあり、</a:t>
              </a:r>
              <a:endParaRPr kumimoji="0" lang="en-US" altLang="ja-JP"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400" dirty="0">
                  <a:solidFill>
                    <a:prstClr val="black"/>
                  </a:solidFill>
                  <a:latin typeface="HGP創英角ﾎﾟｯﾌﾟ体" panose="040B0A00000000000000" pitchFamily="50" charset="-128"/>
                  <a:ea typeface="HGP創英角ﾎﾟｯﾌﾟ体" panose="040B0A00000000000000" pitchFamily="50" charset="-128"/>
                </a:rPr>
                <a:t>今よりもスピード感のある</a:t>
              </a:r>
              <a:endParaRPr lang="en-US" altLang="ja-JP" sz="2400" dirty="0">
                <a:solidFill>
                  <a:prstClr val="black"/>
                </a:solidFill>
                <a:latin typeface="HGP創英角ﾎﾟｯﾌﾟ体" panose="040B0A00000000000000" pitchFamily="50" charset="-128"/>
                <a:ea typeface="HGP創英角ﾎﾟｯﾌﾟ体" panose="040B0A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2400" dirty="0">
                  <a:solidFill>
                    <a:prstClr val="black"/>
                  </a:solidFill>
                  <a:latin typeface="HGP創英角ﾎﾟｯﾌﾟ体" panose="040B0A00000000000000" pitchFamily="50" charset="-128"/>
                  <a:ea typeface="HGP創英角ﾎﾟｯﾌﾟ体" panose="040B0A00000000000000" pitchFamily="50" charset="-128"/>
                </a:rPr>
                <a:t>QC</a:t>
              </a:r>
              <a:r>
                <a:rPr lang="ja-JP" altLang="en-US" sz="2400" dirty="0">
                  <a:solidFill>
                    <a:prstClr val="black"/>
                  </a:solidFill>
                  <a:latin typeface="HGP創英角ﾎﾟｯﾌﾟ体" panose="040B0A00000000000000" pitchFamily="50" charset="-128"/>
                  <a:ea typeface="HGP創英角ﾎﾟｯﾌﾟ体" panose="040B0A00000000000000" pitchFamily="50" charset="-128"/>
                </a:rPr>
                <a:t>サークルを目指し</a:t>
              </a:r>
              <a:endParaRPr lang="en-US" altLang="ja-JP" sz="2400" dirty="0">
                <a:solidFill>
                  <a:prstClr val="black"/>
                </a:solidFill>
                <a:latin typeface="HGP創英角ﾎﾟｯﾌﾟ体" panose="040B0A00000000000000" pitchFamily="50" charset="-128"/>
                <a:ea typeface="HGP創英角ﾎﾟｯﾌﾟ体" panose="040B0A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2400" dirty="0">
                  <a:solidFill>
                    <a:prstClr val="black"/>
                  </a:solidFill>
                  <a:latin typeface="HGP創英角ﾎﾟｯﾌﾟ体" panose="040B0A00000000000000" pitchFamily="50" charset="-128"/>
                  <a:ea typeface="HGP創英角ﾎﾟｯﾌﾟ体" panose="040B0A00000000000000" pitchFamily="50" charset="-128"/>
                </a:rPr>
                <a:t>A</a:t>
              </a:r>
              <a:r>
                <a:rPr lang="ja-JP" altLang="en-US" sz="2400" dirty="0">
                  <a:solidFill>
                    <a:prstClr val="black"/>
                  </a:solidFill>
                  <a:latin typeface="HGP創英角ﾎﾟｯﾌﾟ体" panose="040B0A00000000000000" pitchFamily="50" charset="-128"/>
                  <a:ea typeface="HGP創英角ﾎﾟｯﾌﾟ体" panose="040B0A00000000000000" pitchFamily="50" charset="-128"/>
                </a:rPr>
                <a:t>ゾーン到達を目標に</a:t>
              </a:r>
              <a:endParaRPr lang="en-US" altLang="ja-JP" sz="2400" dirty="0">
                <a:solidFill>
                  <a:prstClr val="black"/>
                </a:solidFill>
                <a:latin typeface="HGP創英角ﾎﾟｯﾌﾟ体" panose="040B0A00000000000000" pitchFamily="50" charset="-128"/>
                <a:ea typeface="HGP創英角ﾎﾟｯﾌﾟ体" panose="040B0A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400" dirty="0">
                  <a:solidFill>
                    <a:prstClr val="black"/>
                  </a:solidFill>
                  <a:latin typeface="HGP創英角ﾎﾟｯﾌﾟ体" panose="040B0A00000000000000" pitchFamily="50" charset="-128"/>
                  <a:ea typeface="HGP創英角ﾎﾟｯﾌﾟ体" panose="040B0A00000000000000" pitchFamily="50" charset="-128"/>
                </a:rPr>
                <a:t>活動していく</a:t>
              </a:r>
              <a:endParaRPr lang="en-US" altLang="ja-JP" sz="2400" dirty="0">
                <a:solidFill>
                  <a:prstClr val="black"/>
                </a:solidFill>
                <a:latin typeface="HGP創英角ﾎﾟｯﾌﾟ体" panose="040B0A00000000000000" pitchFamily="50" charset="-128"/>
                <a:ea typeface="HGP創英角ﾎﾟｯﾌﾟ体" panose="040B0A00000000000000" pitchFamily="50" charset="-128"/>
              </a:endParaRPr>
            </a:p>
          </p:txBody>
        </p:sp>
        <p:pic>
          <p:nvPicPr>
            <p:cNvPr id="8" name="図 7">
              <a:extLst>
                <a:ext uri="{FF2B5EF4-FFF2-40B4-BE49-F238E27FC236}">
                  <a16:creationId xmlns:a16="http://schemas.microsoft.com/office/drawing/2014/main" id="{EFC8888E-78D8-5DBB-5007-F7D65FD5AC74}"/>
                </a:ext>
              </a:extLst>
            </p:cNvPr>
            <p:cNvPicPr>
              <a:picLocks noChangeAspect="1"/>
            </p:cNvPicPr>
            <p:nvPr/>
          </p:nvPicPr>
          <p:blipFill>
            <a:blip r:embed="rId10"/>
            <a:stretch>
              <a:fillRect/>
            </a:stretch>
          </p:blipFill>
          <p:spPr>
            <a:xfrm>
              <a:off x="9694960" y="3514757"/>
              <a:ext cx="2479449" cy="2969416"/>
            </a:xfrm>
            <a:prstGeom prst="rect">
              <a:avLst/>
            </a:prstGeom>
          </p:spPr>
        </p:pic>
        <p:sp>
          <p:nvSpPr>
            <p:cNvPr id="10" name="額縁 516">
              <a:extLst>
                <a:ext uri="{FF2B5EF4-FFF2-40B4-BE49-F238E27FC236}">
                  <a16:creationId xmlns:a16="http://schemas.microsoft.com/office/drawing/2014/main" id="{C11594C2-1058-8681-DC1E-0D0431DCC2F3}"/>
                </a:ext>
              </a:extLst>
            </p:cNvPr>
            <p:cNvSpPr/>
            <p:nvPr/>
          </p:nvSpPr>
          <p:spPr>
            <a:xfrm>
              <a:off x="9980158" y="6211467"/>
              <a:ext cx="1890694" cy="412535"/>
            </a:xfrm>
            <a:prstGeom prst="bevel">
              <a:avLst>
                <a:gd name="adj" fmla="val 6301"/>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QC</a:t>
              </a: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リーダー田中</a:t>
              </a:r>
            </a:p>
          </p:txBody>
        </p:sp>
      </p:grpSp>
    </p:spTree>
    <p:extLst>
      <p:ext uri="{BB962C8B-B14F-4D97-AF65-F5344CB8AC3E}">
        <p14:creationId xmlns:p14="http://schemas.microsoft.com/office/powerpoint/2010/main" val="409083476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1">
                                            <p:graphicEl>
                                              <a:chart seriesIdx="-3" categoryIdx="-3" bldStep="gridLegend"/>
                                            </p:graphicEl>
                                          </p:spTgt>
                                        </p:tgtEl>
                                        <p:attrNameLst>
                                          <p:attrName>style.visibility</p:attrName>
                                        </p:attrNameLst>
                                      </p:cBhvr>
                                      <p:to>
                                        <p:strVal val="visible"/>
                                      </p:to>
                                    </p:set>
                                    <p:animEffect transition="in" filter="fade">
                                      <p:cBhvr>
                                        <p:cTn id="13" dur="400"/>
                                        <p:tgtEl>
                                          <p:spTgt spid="471">
                                            <p:graphicEl>
                                              <a:chart seriesIdx="-3" categoryIdx="-3" bldStep="gridLegend"/>
                                            </p:graphicEl>
                                          </p:spTgt>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471">
                                            <p:graphicEl>
                                              <a:chart seriesIdx="0" categoryIdx="-4" bldStep="series"/>
                                            </p:graphicEl>
                                          </p:spTgt>
                                        </p:tgtEl>
                                        <p:attrNameLst>
                                          <p:attrName>style.visibility</p:attrName>
                                        </p:attrNameLst>
                                      </p:cBhvr>
                                      <p:to>
                                        <p:strVal val="visible"/>
                                      </p:to>
                                    </p:set>
                                    <p:animEffect transition="in" filter="wheel(1)">
                                      <p:cBhvr>
                                        <p:cTn id="16" dur="400"/>
                                        <p:tgtEl>
                                          <p:spTgt spid="471">
                                            <p:graphicEl>
                                              <a:chart seriesIdx="0" categoryIdx="-4" bldStep="series"/>
                                            </p:graphicEl>
                                          </p:spTgt>
                                        </p:tgtEl>
                                      </p:cBhvr>
                                    </p:animEffect>
                                  </p:childTnLst>
                                </p:cTn>
                              </p:par>
                            </p:childTnLst>
                          </p:cTn>
                        </p:par>
                        <p:par>
                          <p:cTn id="17" fill="hold">
                            <p:stCondLst>
                              <p:cond delay="500"/>
                            </p:stCondLst>
                            <p:childTnLst>
                              <p:par>
                                <p:cTn id="18" presetID="21" presetClass="entr" presetSubtype="1" fill="hold" grpId="0" nodeType="afterEffect">
                                  <p:stCondLst>
                                    <p:cond delay="0"/>
                                  </p:stCondLst>
                                  <p:childTnLst>
                                    <p:set>
                                      <p:cBhvr>
                                        <p:cTn id="19" dur="1" fill="hold">
                                          <p:stCondLst>
                                            <p:cond delay="0"/>
                                          </p:stCondLst>
                                        </p:cTn>
                                        <p:tgtEl>
                                          <p:spTgt spid="474"/>
                                        </p:tgtEl>
                                        <p:attrNameLst>
                                          <p:attrName>style.visibility</p:attrName>
                                        </p:attrNameLst>
                                      </p:cBhvr>
                                      <p:to>
                                        <p:strVal val="visible"/>
                                      </p:to>
                                    </p:set>
                                    <p:animEffect transition="in" filter="wheel(1)">
                                      <p:cBhvr>
                                        <p:cTn id="20" dur="400"/>
                                        <p:tgtEl>
                                          <p:spTgt spid="474"/>
                                        </p:tgtEl>
                                      </p:cBhvr>
                                    </p:animEffect>
                                  </p:childTnLst>
                                </p:cTn>
                              </p:par>
                            </p:childTnLst>
                          </p:cTn>
                        </p:par>
                        <p:par>
                          <p:cTn id="21" fill="hold">
                            <p:stCondLst>
                              <p:cond delay="900"/>
                            </p:stCondLst>
                            <p:childTnLst>
                              <p:par>
                                <p:cTn id="22" presetID="16" presetClass="entr" presetSubtype="21" fill="hold" grpId="0" nodeType="afterEffect">
                                  <p:stCondLst>
                                    <p:cond delay="0"/>
                                  </p:stCondLst>
                                  <p:childTnLst>
                                    <p:set>
                                      <p:cBhvr>
                                        <p:cTn id="23" dur="1" fill="hold">
                                          <p:stCondLst>
                                            <p:cond delay="0"/>
                                          </p:stCondLst>
                                        </p:cTn>
                                        <p:tgtEl>
                                          <p:spTgt spid="472"/>
                                        </p:tgtEl>
                                        <p:attrNameLst>
                                          <p:attrName>style.visibility</p:attrName>
                                        </p:attrNameLst>
                                      </p:cBhvr>
                                      <p:to>
                                        <p:strVal val="visible"/>
                                      </p:to>
                                    </p:set>
                                    <p:animEffect transition="in" filter="barn(inVertical)">
                                      <p:cBhvr>
                                        <p:cTn id="24" dur="500"/>
                                        <p:tgtEl>
                                          <p:spTgt spid="472"/>
                                        </p:tgtEl>
                                      </p:cBhvr>
                                    </p:animEffect>
                                  </p:childTnLst>
                                </p:cTn>
                              </p:par>
                            </p:childTnLst>
                          </p:cTn>
                        </p:par>
                        <p:par>
                          <p:cTn id="25" fill="hold">
                            <p:stCondLst>
                              <p:cond delay="1400"/>
                            </p:stCondLst>
                            <p:childTnLst>
                              <p:par>
                                <p:cTn id="26" presetID="16" presetClass="entr" presetSubtype="21" fill="hold" grpId="0" nodeType="after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barn(inVertical)">
                                      <p:cBhvr>
                                        <p:cTn id="28" dur="500"/>
                                        <p:tgtEl>
                                          <p:spTgt spid="4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88"/>
                                        </p:tgtEl>
                                        <p:attrNameLst>
                                          <p:attrName>style.visibility</p:attrName>
                                        </p:attrNameLst>
                                      </p:cBhvr>
                                      <p:to>
                                        <p:strVal val="visible"/>
                                      </p:to>
                                    </p:set>
                                    <p:animEffect transition="in" filter="fade">
                                      <p:cBhvr>
                                        <p:cTn id="33" dur="500"/>
                                        <p:tgtEl>
                                          <p:spTgt spid="48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87"/>
                                        </p:tgtEl>
                                        <p:attrNameLst>
                                          <p:attrName>style.visibility</p:attrName>
                                        </p:attrNameLst>
                                      </p:cBhvr>
                                      <p:to>
                                        <p:strVal val="visible"/>
                                      </p:to>
                                    </p:set>
                                    <p:animEffect transition="in" filter="fade">
                                      <p:cBhvr>
                                        <p:cTn id="36" dur="500"/>
                                        <p:tgtEl>
                                          <p:spTgt spid="487"/>
                                        </p:tgtEl>
                                      </p:cBhvr>
                                    </p:animEffect>
                                  </p:childTnLst>
                                </p:cTn>
                              </p:par>
                              <p:par>
                                <p:cTn id="37" presetID="10" presetClass="entr" presetSubtype="0" fill="hold" nodeType="withEffect">
                                  <p:stCondLst>
                                    <p:cond delay="0"/>
                                  </p:stCondLst>
                                  <p:childTnLst>
                                    <p:set>
                                      <p:cBhvr>
                                        <p:cTn id="38" dur="1" fill="hold">
                                          <p:stCondLst>
                                            <p:cond delay="0"/>
                                          </p:stCondLst>
                                        </p:cTn>
                                        <p:tgtEl>
                                          <p:spTgt spid="484"/>
                                        </p:tgtEl>
                                        <p:attrNameLst>
                                          <p:attrName>style.visibility</p:attrName>
                                        </p:attrNameLst>
                                      </p:cBhvr>
                                      <p:to>
                                        <p:strVal val="visible"/>
                                      </p:to>
                                    </p:set>
                                    <p:animEffect transition="in" filter="fade">
                                      <p:cBhvr>
                                        <p:cTn id="39" dur="500"/>
                                        <p:tgtEl>
                                          <p:spTgt spid="484"/>
                                        </p:tgtEl>
                                      </p:cBhvr>
                                    </p:animEffect>
                                  </p:childTnLst>
                                </p:cTn>
                              </p:par>
                            </p:childTnLst>
                          </p:cTn>
                        </p:par>
                        <p:par>
                          <p:cTn id="40" fill="hold">
                            <p:stCondLst>
                              <p:cond delay="500"/>
                            </p:stCondLst>
                            <p:childTnLst>
                              <p:par>
                                <p:cTn id="41" presetID="42" presetClass="path" presetSubtype="0" accel="50000" decel="50000" fill="hold" nodeType="afterEffect">
                                  <p:stCondLst>
                                    <p:cond delay="0"/>
                                  </p:stCondLst>
                                  <p:childTnLst>
                                    <p:animMotion origin="layout" path="M 2.70833E-6 2.59259E-6 L 0.04023 -0.01968 " pathEditMode="relative" rAng="0" ptsTypes="AA">
                                      <p:cBhvr>
                                        <p:cTn id="42" dur="500" fill="hold"/>
                                        <p:tgtEl>
                                          <p:spTgt spid="484"/>
                                        </p:tgtEl>
                                        <p:attrNameLst>
                                          <p:attrName>ppt_x</p:attrName>
                                          <p:attrName>ppt_y</p:attrName>
                                        </p:attrNameLst>
                                      </p:cBhvr>
                                      <p:rCtr x="2005" y="-995"/>
                                    </p:animMotion>
                                  </p:childTnLst>
                                </p:cTn>
                              </p:par>
                            </p:childTnLst>
                          </p:cTn>
                        </p:par>
                        <p:par>
                          <p:cTn id="43" fill="hold">
                            <p:stCondLst>
                              <p:cond delay="1000"/>
                            </p:stCondLst>
                            <p:childTnLst>
                              <p:par>
                                <p:cTn id="44" presetID="42" presetClass="entr" presetSubtype="0" fill="hold" grpId="0" nodeType="afterEffect">
                                  <p:stCondLst>
                                    <p:cond delay="0"/>
                                  </p:stCondLst>
                                  <p:childTnLst>
                                    <p:set>
                                      <p:cBhvr>
                                        <p:cTn id="45" dur="1" fill="hold">
                                          <p:stCondLst>
                                            <p:cond delay="0"/>
                                          </p:stCondLst>
                                        </p:cTn>
                                        <p:tgtEl>
                                          <p:spTgt spid="489"/>
                                        </p:tgtEl>
                                        <p:attrNameLst>
                                          <p:attrName>style.visibility</p:attrName>
                                        </p:attrNameLst>
                                      </p:cBhvr>
                                      <p:to>
                                        <p:strVal val="visible"/>
                                      </p:to>
                                    </p:set>
                                    <p:animEffect transition="in" filter="fade">
                                      <p:cBhvr>
                                        <p:cTn id="46" dur="500"/>
                                        <p:tgtEl>
                                          <p:spTgt spid="489"/>
                                        </p:tgtEl>
                                      </p:cBhvr>
                                    </p:animEffect>
                                    <p:anim calcmode="lin" valueType="num">
                                      <p:cBhvr>
                                        <p:cTn id="47" dur="500" fill="hold"/>
                                        <p:tgtEl>
                                          <p:spTgt spid="489"/>
                                        </p:tgtEl>
                                        <p:attrNameLst>
                                          <p:attrName>ppt_x</p:attrName>
                                        </p:attrNameLst>
                                      </p:cBhvr>
                                      <p:tavLst>
                                        <p:tav tm="0">
                                          <p:val>
                                            <p:strVal val="#ppt_x"/>
                                          </p:val>
                                        </p:tav>
                                        <p:tav tm="100000">
                                          <p:val>
                                            <p:strVal val="#ppt_x"/>
                                          </p:val>
                                        </p:tav>
                                      </p:tavLst>
                                    </p:anim>
                                    <p:anim calcmode="lin" valueType="num">
                                      <p:cBhvr>
                                        <p:cTn id="48" dur="500" fill="hold"/>
                                        <p:tgtEl>
                                          <p:spTgt spid="48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71" grpId="0" uiExpand="1">
        <p:bldSub>
          <a:bldChart bld="series"/>
        </p:bldSub>
      </p:bldGraphic>
      <p:bldGraphic spid="474" grpId="0">
        <p:bldAsOne/>
      </p:bldGraphic>
      <p:bldP spid="472" grpId="0" animBg="1"/>
      <p:bldP spid="487" grpId="0" animBg="1"/>
      <p:bldP spid="489" grpId="0" animBg="1"/>
      <p:bldP spid="4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対角する 2 つの角を丸めた四角形 446">
            <a:extLst>
              <a:ext uri="{FF2B5EF4-FFF2-40B4-BE49-F238E27FC236}">
                <a16:creationId xmlns:a16="http://schemas.microsoft.com/office/drawing/2014/main" id="{D2007220-AF44-0144-7721-64AD36E55724}"/>
              </a:ext>
            </a:extLst>
          </p:cNvPr>
          <p:cNvSpPr/>
          <p:nvPr/>
        </p:nvSpPr>
        <p:spPr>
          <a:xfrm flipH="1">
            <a:off x="4561584" y="3607820"/>
            <a:ext cx="4054875" cy="3198115"/>
          </a:xfrm>
          <a:prstGeom prst="round2Diag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対角する 2 つの角を丸めた四角形 446">
            <a:extLst>
              <a:ext uri="{FF2B5EF4-FFF2-40B4-BE49-F238E27FC236}">
                <a16:creationId xmlns:a16="http://schemas.microsoft.com/office/drawing/2014/main" id="{1C5E1F54-F333-C524-9D65-F90B04D879B4}"/>
              </a:ext>
            </a:extLst>
          </p:cNvPr>
          <p:cNvSpPr/>
          <p:nvPr/>
        </p:nvSpPr>
        <p:spPr>
          <a:xfrm flipH="1">
            <a:off x="74293" y="3595256"/>
            <a:ext cx="4380428" cy="3198115"/>
          </a:xfrm>
          <a:prstGeom prst="round2Diag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 name="ホームベース 5"/>
          <p:cNvSpPr/>
          <p:nvPr/>
        </p:nvSpPr>
        <p:spPr>
          <a:xfrm>
            <a:off x="0" y="-13326"/>
            <a:ext cx="1427584"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まとめ</a:t>
            </a:r>
            <a:endParaRPr kumimoji="1" lang="en-US" altLang="ja-JP"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p:txBody>
      </p:sp>
      <p:sp>
        <p:nvSpPr>
          <p:cNvPr id="5" name="正方形/長方形 4"/>
          <p:cNvSpPr/>
          <p:nvPr/>
        </p:nvSpPr>
        <p:spPr>
          <a:xfrm flipH="1">
            <a:off x="0" y="513806"/>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441" name="表 440"/>
          <p:cNvGraphicFramePr>
            <a:graphicFrameLocks noGrp="1"/>
          </p:cNvGraphicFramePr>
          <p:nvPr>
            <p:extLst>
              <p:ext uri="{D42A27DB-BD31-4B8C-83A1-F6EECF244321}">
                <p14:modId xmlns:p14="http://schemas.microsoft.com/office/powerpoint/2010/main" val="1369948253"/>
              </p:ext>
            </p:extLst>
          </p:nvPr>
        </p:nvGraphicFramePr>
        <p:xfrm>
          <a:off x="88901" y="875709"/>
          <a:ext cx="7207182" cy="1036320"/>
        </p:xfrm>
        <a:graphic>
          <a:graphicData uri="http://schemas.openxmlformats.org/drawingml/2006/table">
            <a:tbl>
              <a:tblPr firstRow="1" bandRow="1">
                <a:tableStyleId>{FABFCF23-3B69-468F-B69F-88F6DE6A72F2}</a:tableStyleId>
              </a:tblPr>
              <a:tblGrid>
                <a:gridCol w="308673">
                  <a:extLst>
                    <a:ext uri="{9D8B030D-6E8A-4147-A177-3AD203B41FA5}">
                      <a16:colId xmlns:a16="http://schemas.microsoft.com/office/drawing/2014/main" val="121533647"/>
                    </a:ext>
                  </a:extLst>
                </a:gridCol>
                <a:gridCol w="2820551">
                  <a:extLst>
                    <a:ext uri="{9D8B030D-6E8A-4147-A177-3AD203B41FA5}">
                      <a16:colId xmlns:a16="http://schemas.microsoft.com/office/drawing/2014/main" val="1999219777"/>
                    </a:ext>
                  </a:extLst>
                </a:gridCol>
                <a:gridCol w="952258">
                  <a:extLst>
                    <a:ext uri="{9D8B030D-6E8A-4147-A177-3AD203B41FA5}">
                      <a16:colId xmlns:a16="http://schemas.microsoft.com/office/drawing/2014/main" val="596467912"/>
                    </a:ext>
                  </a:extLst>
                </a:gridCol>
                <a:gridCol w="891835">
                  <a:extLst>
                    <a:ext uri="{9D8B030D-6E8A-4147-A177-3AD203B41FA5}">
                      <a16:colId xmlns:a16="http://schemas.microsoft.com/office/drawing/2014/main" val="2607938408"/>
                    </a:ext>
                  </a:extLst>
                </a:gridCol>
                <a:gridCol w="901302">
                  <a:extLst>
                    <a:ext uri="{9D8B030D-6E8A-4147-A177-3AD203B41FA5}">
                      <a16:colId xmlns:a16="http://schemas.microsoft.com/office/drawing/2014/main" val="2993936775"/>
                    </a:ext>
                  </a:extLst>
                </a:gridCol>
                <a:gridCol w="1332563">
                  <a:extLst>
                    <a:ext uri="{9D8B030D-6E8A-4147-A177-3AD203B41FA5}">
                      <a16:colId xmlns:a16="http://schemas.microsoft.com/office/drawing/2014/main" val="4176744780"/>
                    </a:ext>
                  </a:extLst>
                </a:gridCol>
              </a:tblGrid>
              <a:tr h="370350">
                <a:tc>
                  <a:txBody>
                    <a:bodyPr/>
                    <a:lstStyle/>
                    <a:p>
                      <a:pPr algn="ctr"/>
                      <a:r>
                        <a:rPr kumimoji="1" lang="en-US" altLang="ja-JP" sz="1000" dirty="0"/>
                        <a:t>NO</a:t>
                      </a:r>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dirty="0"/>
                        <a:t>標準化したこと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dirty="0"/>
                        <a:t>誰が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dirty="0"/>
                        <a:t>いつ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dirty="0"/>
                        <a:t>どこで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2000" dirty="0"/>
                        <a:t>どのように</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16319763"/>
                  </a:ext>
                </a:extLst>
              </a:tr>
              <a:tr h="584159">
                <a:tc>
                  <a:txBody>
                    <a:bodyPr/>
                    <a:lstStyle/>
                    <a:p>
                      <a:pPr algn="ctr"/>
                      <a:r>
                        <a:rPr kumimoji="1" lang="en-US" altLang="ja-JP" sz="1600" dirty="0"/>
                        <a:t>1</a:t>
                      </a:r>
                      <a:endParaRPr kumimoji="1" lang="en-US" altLang="ja-JP" sz="1600"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t>ブロックゲージ精度検査</a:t>
                      </a:r>
                      <a:endParaRPr kumimoji="1" lang="en-US" altLang="ja-JP" sz="1800" dirty="0"/>
                    </a:p>
                    <a:p>
                      <a:pPr algn="ctr"/>
                      <a:r>
                        <a:rPr kumimoji="1" lang="ja-JP" altLang="en-US" sz="1800" dirty="0"/>
                        <a:t>方法変更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t>出来</a:t>
                      </a:r>
                      <a:r>
                        <a:rPr kumimoji="1" lang="en-US" altLang="ja-JP" sz="1800" dirty="0"/>
                        <a:t>GL</a:t>
                      </a:r>
                      <a:endParaRPr kumimoji="1" lang="ja-JP" altLang="en-US"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t>～</a:t>
                      </a:r>
                      <a:r>
                        <a:rPr kumimoji="1" lang="en-US" altLang="ja-JP" sz="1800" dirty="0"/>
                        <a:t>7/</a:t>
                      </a:r>
                      <a:r>
                        <a:rPr kumimoji="1" lang="ja-JP" altLang="en-US" sz="1800" dirty="0"/>
                        <a:t>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t>詰所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800" dirty="0"/>
                        <a:t>要領書改定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71753214"/>
                  </a:ext>
                </a:extLst>
              </a:tr>
            </a:tbl>
          </a:graphicData>
        </a:graphic>
      </p:graphicFrame>
      <p:graphicFrame>
        <p:nvGraphicFramePr>
          <p:cNvPr id="444" name="表 443"/>
          <p:cNvGraphicFramePr>
            <a:graphicFrameLocks noGrp="1"/>
          </p:cNvGraphicFramePr>
          <p:nvPr>
            <p:extLst>
              <p:ext uri="{D42A27DB-BD31-4B8C-83A1-F6EECF244321}">
                <p14:modId xmlns:p14="http://schemas.microsoft.com/office/powerpoint/2010/main" val="3897207046"/>
              </p:ext>
            </p:extLst>
          </p:nvPr>
        </p:nvGraphicFramePr>
        <p:xfrm>
          <a:off x="88901" y="2257402"/>
          <a:ext cx="7207181" cy="1173733"/>
        </p:xfrm>
        <a:graphic>
          <a:graphicData uri="http://schemas.openxmlformats.org/drawingml/2006/table">
            <a:tbl>
              <a:tblPr firstRow="1" bandRow="1">
                <a:tableStyleId>{FABFCF23-3B69-468F-B69F-88F6DE6A72F2}</a:tableStyleId>
              </a:tblPr>
              <a:tblGrid>
                <a:gridCol w="308674">
                  <a:extLst>
                    <a:ext uri="{9D8B030D-6E8A-4147-A177-3AD203B41FA5}">
                      <a16:colId xmlns:a16="http://schemas.microsoft.com/office/drawing/2014/main" val="121533647"/>
                    </a:ext>
                  </a:extLst>
                </a:gridCol>
                <a:gridCol w="2820248">
                  <a:extLst>
                    <a:ext uri="{9D8B030D-6E8A-4147-A177-3AD203B41FA5}">
                      <a16:colId xmlns:a16="http://schemas.microsoft.com/office/drawing/2014/main" val="1999219777"/>
                    </a:ext>
                  </a:extLst>
                </a:gridCol>
                <a:gridCol w="984879">
                  <a:extLst>
                    <a:ext uri="{9D8B030D-6E8A-4147-A177-3AD203B41FA5}">
                      <a16:colId xmlns:a16="http://schemas.microsoft.com/office/drawing/2014/main" val="596467912"/>
                    </a:ext>
                  </a:extLst>
                </a:gridCol>
                <a:gridCol w="859514">
                  <a:extLst>
                    <a:ext uri="{9D8B030D-6E8A-4147-A177-3AD203B41FA5}">
                      <a16:colId xmlns:a16="http://schemas.microsoft.com/office/drawing/2014/main" val="2607938408"/>
                    </a:ext>
                  </a:extLst>
                </a:gridCol>
                <a:gridCol w="901302">
                  <a:extLst>
                    <a:ext uri="{9D8B030D-6E8A-4147-A177-3AD203B41FA5}">
                      <a16:colId xmlns:a16="http://schemas.microsoft.com/office/drawing/2014/main" val="2993936775"/>
                    </a:ext>
                  </a:extLst>
                </a:gridCol>
                <a:gridCol w="1332564">
                  <a:extLst>
                    <a:ext uri="{9D8B030D-6E8A-4147-A177-3AD203B41FA5}">
                      <a16:colId xmlns:a16="http://schemas.microsoft.com/office/drawing/2014/main" val="4176744780"/>
                    </a:ext>
                  </a:extLst>
                </a:gridCol>
              </a:tblGrid>
              <a:tr h="403471">
                <a:tc>
                  <a:txBody>
                    <a:bodyPr/>
                    <a:lstStyle/>
                    <a:p>
                      <a:pPr marL="0" lvl="0" indent="0" algn="ctr">
                        <a:buFont typeface="Arial" panose="020B0604020202020204" pitchFamily="34" charset="0"/>
                        <a:buNone/>
                      </a:pPr>
                      <a:r>
                        <a:rPr kumimoji="1" lang="en-US" altLang="ja-JP" sz="900" dirty="0"/>
                        <a:t>NO</a:t>
                      </a:r>
                      <a:endParaRPr kumimoji="1" lang="ja-JP" altLang="en-US" sz="9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標準化したこと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誰が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いつ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どこで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どのように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16319763"/>
                  </a:ext>
                </a:extLst>
              </a:tr>
              <a:tr h="385131">
                <a:tc>
                  <a:txBody>
                    <a:bodyPr/>
                    <a:lstStyle/>
                    <a:p>
                      <a:pPr marL="0" lvl="0" indent="0" algn="ctr">
                        <a:buFont typeface="Arial" panose="020B0604020202020204" pitchFamily="34" charset="0"/>
                        <a:buNone/>
                      </a:pPr>
                      <a:r>
                        <a:rPr kumimoji="1" lang="en-US" altLang="ja-JP" sz="1800" dirty="0"/>
                        <a:t>1</a:t>
                      </a:r>
                      <a:endParaRPr kumimoji="1" lang="en-US" altLang="ja-JP" sz="1800"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冶具使用方法の教育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出来</a:t>
                      </a:r>
                      <a:r>
                        <a:rPr kumimoji="1" lang="en-US" altLang="ja-JP" sz="1800" dirty="0"/>
                        <a:t>GL</a:t>
                      </a:r>
                      <a:endParaRPr kumimoji="1" lang="ja-JP" altLang="en-US"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a:t>
                      </a:r>
                      <a:r>
                        <a:rPr kumimoji="1" lang="en-US" altLang="ja-JP" sz="1800" dirty="0"/>
                        <a:t>7/</a:t>
                      </a:r>
                      <a:r>
                        <a:rPr kumimoji="1" lang="ja-JP" altLang="en-US" sz="1800" dirty="0"/>
                        <a:t>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詰所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要領書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71753214"/>
                  </a:ext>
                </a:extLst>
              </a:tr>
              <a:tr h="385131">
                <a:tc>
                  <a:txBody>
                    <a:bodyPr/>
                    <a:lstStyle/>
                    <a:p>
                      <a:pPr marL="0" lvl="0" indent="0" algn="ctr">
                        <a:buFont typeface="Arial" panose="020B0604020202020204" pitchFamily="34" charset="0"/>
                        <a:buNone/>
                      </a:pPr>
                      <a:r>
                        <a:rPr kumimoji="1" lang="en-US" altLang="ja-JP" sz="1800" dirty="0"/>
                        <a:t>2</a:t>
                      </a:r>
                      <a:endParaRPr kumimoji="1" lang="ja-JP" altLang="en-US" sz="1800"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治具使用前点検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出来</a:t>
                      </a:r>
                      <a:r>
                        <a:rPr kumimoji="1" lang="en-US" altLang="ja-JP" sz="1800" dirty="0"/>
                        <a:t>GL</a:t>
                      </a:r>
                      <a:endParaRPr kumimoji="1" lang="ja-JP" altLang="en-US"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a:t>
                      </a:r>
                      <a:r>
                        <a:rPr kumimoji="1" lang="en-US" altLang="ja-JP" sz="1800" dirty="0"/>
                        <a:t>7/</a:t>
                      </a:r>
                      <a:r>
                        <a:rPr kumimoji="1" lang="ja-JP" altLang="en-US" sz="1800" dirty="0"/>
                        <a:t>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詰所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lvl="0" indent="0" algn="ctr">
                        <a:buFont typeface="Arial" panose="020B0604020202020204" pitchFamily="34" charset="0"/>
                        <a:buNone/>
                      </a:pPr>
                      <a:r>
                        <a:rPr kumimoji="1" lang="ja-JP" altLang="en-US" sz="1800" dirty="0"/>
                        <a:t>ﾎﾟｲﾝﾄ追記</a:t>
                      </a:r>
                      <a:endParaRPr kumimoji="1" lang="en-US" altLang="ja-JP"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73674500"/>
                  </a:ext>
                </a:extLst>
              </a:tr>
            </a:tbl>
          </a:graphicData>
        </a:graphic>
      </p:graphicFrame>
      <p:sp>
        <p:nvSpPr>
          <p:cNvPr id="445" name="テキスト ボックス 444"/>
          <p:cNvSpPr txBox="1"/>
          <p:nvPr/>
        </p:nvSpPr>
        <p:spPr>
          <a:xfrm>
            <a:off x="-34883" y="1891388"/>
            <a:ext cx="185178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維持・管理</a:t>
            </a:r>
            <a:r>
              <a:rPr kumimoji="1"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a:t>
            </a:r>
          </a:p>
        </p:txBody>
      </p:sp>
      <p:sp>
        <p:nvSpPr>
          <p:cNvPr id="1423" name="テキスト ボックス 1422">
            <a:extLst>
              <a:ext uri="{FF2B5EF4-FFF2-40B4-BE49-F238E27FC236}">
                <a16:creationId xmlns:a16="http://schemas.microsoft.com/office/drawing/2014/main" id="{61360ECC-28A7-04AA-4A03-030AB7ADC8BA}"/>
              </a:ext>
            </a:extLst>
          </p:cNvPr>
          <p:cNvSpPr txBox="1"/>
          <p:nvPr/>
        </p:nvSpPr>
        <p:spPr>
          <a:xfrm>
            <a:off x="-58329" y="517898"/>
            <a:ext cx="146706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a:t>
            </a:r>
            <a:r>
              <a:rPr kumimoji="0"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標準化</a:t>
            </a:r>
            <a:r>
              <a:rPr kumimoji="1" lang="ja-JP" altLang="en-US" sz="20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a:t>
            </a:r>
          </a:p>
        </p:txBody>
      </p:sp>
      <p:pic>
        <p:nvPicPr>
          <p:cNvPr id="2" name="図 1">
            <a:extLst>
              <a:ext uri="{FF2B5EF4-FFF2-40B4-BE49-F238E27FC236}">
                <a16:creationId xmlns:a16="http://schemas.microsoft.com/office/drawing/2014/main" id="{59A7E457-976A-D04B-B138-34C5700429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3" name="四角形: 角を丸くする 2">
            <a:extLst>
              <a:ext uri="{FF2B5EF4-FFF2-40B4-BE49-F238E27FC236}">
                <a16:creationId xmlns:a16="http://schemas.microsoft.com/office/drawing/2014/main" id="{F6AF9C32-BB25-D1F0-94A1-7DEE816451AB}"/>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33/33</a:t>
            </a:r>
            <a:endParaRPr kumimoji="1" lang="ja-JP" altLang="en-US" sz="180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endParaRPr>
          </a:p>
        </p:txBody>
      </p:sp>
      <p:grpSp>
        <p:nvGrpSpPr>
          <p:cNvPr id="4" name="グループ化 3">
            <a:extLst>
              <a:ext uri="{FF2B5EF4-FFF2-40B4-BE49-F238E27FC236}">
                <a16:creationId xmlns:a16="http://schemas.microsoft.com/office/drawing/2014/main" id="{712E0894-1B69-7959-5E64-45890B1A70AC}"/>
              </a:ext>
            </a:extLst>
          </p:cNvPr>
          <p:cNvGrpSpPr/>
          <p:nvPr/>
        </p:nvGrpSpPr>
        <p:grpSpPr>
          <a:xfrm>
            <a:off x="6953358" y="3498837"/>
            <a:ext cx="1940782" cy="1890739"/>
            <a:chOff x="-1535097" y="2524025"/>
            <a:chExt cx="1542132" cy="1502368"/>
          </a:xfrm>
        </p:grpSpPr>
        <p:sp>
          <p:nvSpPr>
            <p:cNvPr id="7" name="星: 32 pt 6">
              <a:extLst>
                <a:ext uri="{FF2B5EF4-FFF2-40B4-BE49-F238E27FC236}">
                  <a16:creationId xmlns:a16="http://schemas.microsoft.com/office/drawing/2014/main" id="{36C04AF8-9B18-7F8B-3630-59A216CBCE46}"/>
                </a:ext>
              </a:extLst>
            </p:cNvPr>
            <p:cNvSpPr/>
            <p:nvPr/>
          </p:nvSpPr>
          <p:spPr>
            <a:xfrm>
              <a:off x="-1535097" y="2524025"/>
              <a:ext cx="1535377" cy="1502368"/>
            </a:xfrm>
            <a:prstGeom prst="star32">
              <a:avLst>
                <a:gd name="adj" fmla="val 0"/>
              </a:avLst>
            </a:prstGeom>
            <a:noFill/>
            <a:ln w="15875">
              <a:solidFill>
                <a:srgbClr val="0070C0"/>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星: 32 pt 7">
              <a:extLst>
                <a:ext uri="{FF2B5EF4-FFF2-40B4-BE49-F238E27FC236}">
                  <a16:creationId xmlns:a16="http://schemas.microsoft.com/office/drawing/2014/main" id="{DC5E387B-AB46-D991-2352-CA2CA27E8036}"/>
                </a:ext>
              </a:extLst>
            </p:cNvPr>
            <p:cNvSpPr/>
            <p:nvPr/>
          </p:nvSpPr>
          <p:spPr>
            <a:xfrm rot="19922887">
              <a:off x="-1528342" y="2524025"/>
              <a:ext cx="1535377" cy="1502368"/>
            </a:xfrm>
            <a:prstGeom prst="star32">
              <a:avLst>
                <a:gd name="adj" fmla="val 0"/>
              </a:avLst>
            </a:prstGeom>
            <a:noFill/>
            <a:ln w="15875">
              <a:solidFill>
                <a:srgbClr val="00B0F0"/>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9" name="四角形: 角を丸くする 8">
            <a:extLst>
              <a:ext uri="{FF2B5EF4-FFF2-40B4-BE49-F238E27FC236}">
                <a16:creationId xmlns:a16="http://schemas.microsoft.com/office/drawing/2014/main" id="{7A36BE83-F332-B2BD-08BA-5279E0BAA0FE}"/>
              </a:ext>
            </a:extLst>
          </p:cNvPr>
          <p:cNvSpPr/>
          <p:nvPr/>
        </p:nvSpPr>
        <p:spPr>
          <a:xfrm>
            <a:off x="7875103" y="4444207"/>
            <a:ext cx="87485" cy="2403286"/>
          </a:xfrm>
          <a:prstGeom prst="roundRect">
            <a:avLst>
              <a:gd name="adj" fmla="val 50000"/>
            </a:avLst>
          </a:prstGeom>
          <a:gradFill>
            <a:gsLst>
              <a:gs pos="0">
                <a:srgbClr val="0070C0"/>
              </a:gs>
              <a:gs pos="22000">
                <a:schemeClr val="accent1">
                  <a:lumMod val="75000"/>
                </a:schemeClr>
              </a:gs>
              <a:gs pos="51000">
                <a:schemeClr val="accent1">
                  <a:lumMod val="60000"/>
                  <a:lumOff val="40000"/>
                </a:schemeClr>
              </a:gs>
              <a:gs pos="84000">
                <a:schemeClr val="accent1">
                  <a:lumMod val="40000"/>
                  <a:lumOff val="60000"/>
                </a:schemeClr>
              </a:gs>
              <a:gs pos="100000">
                <a:schemeClr val="accent1">
                  <a:lumMod val="20000"/>
                  <a:lumOff val="8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8" name="グループ化 27">
            <a:extLst>
              <a:ext uri="{FF2B5EF4-FFF2-40B4-BE49-F238E27FC236}">
                <a16:creationId xmlns:a16="http://schemas.microsoft.com/office/drawing/2014/main" id="{4E9474B8-6391-73B1-5B1B-EB6984EECD84}"/>
              </a:ext>
            </a:extLst>
          </p:cNvPr>
          <p:cNvGrpSpPr/>
          <p:nvPr/>
        </p:nvGrpSpPr>
        <p:grpSpPr>
          <a:xfrm>
            <a:off x="8694600" y="3581615"/>
            <a:ext cx="3423105" cy="3250527"/>
            <a:chOff x="8694600" y="3581615"/>
            <a:chExt cx="3423105" cy="3250527"/>
          </a:xfrm>
        </p:grpSpPr>
        <p:sp>
          <p:nvSpPr>
            <p:cNvPr id="26" name="対角する 2 つの角を丸めた四角形 446">
              <a:extLst>
                <a:ext uri="{FF2B5EF4-FFF2-40B4-BE49-F238E27FC236}">
                  <a16:creationId xmlns:a16="http://schemas.microsoft.com/office/drawing/2014/main" id="{B92F3F3A-4E18-348C-AFFA-B188D3BF3DAD}"/>
                </a:ext>
              </a:extLst>
            </p:cNvPr>
            <p:cNvSpPr/>
            <p:nvPr/>
          </p:nvSpPr>
          <p:spPr>
            <a:xfrm flipH="1">
              <a:off x="8694600" y="3607821"/>
              <a:ext cx="3423105" cy="3198115"/>
            </a:xfrm>
            <a:prstGeom prst="round2Diag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34" name="グループ化 33">
              <a:extLst>
                <a:ext uri="{FF2B5EF4-FFF2-40B4-BE49-F238E27FC236}">
                  <a16:creationId xmlns:a16="http://schemas.microsoft.com/office/drawing/2014/main" id="{87C87BF3-C754-2811-A631-D38B788ECA0A}"/>
                </a:ext>
              </a:extLst>
            </p:cNvPr>
            <p:cNvGrpSpPr/>
            <p:nvPr/>
          </p:nvGrpSpPr>
          <p:grpSpPr>
            <a:xfrm>
              <a:off x="8695050" y="3581615"/>
              <a:ext cx="3418173" cy="3250527"/>
              <a:chOff x="5212810" y="3516920"/>
              <a:chExt cx="3418173" cy="3250527"/>
            </a:xfrm>
          </p:grpSpPr>
          <p:pic>
            <p:nvPicPr>
              <p:cNvPr id="21" name="図 20">
                <a:extLst>
                  <a:ext uri="{FF2B5EF4-FFF2-40B4-BE49-F238E27FC236}">
                    <a16:creationId xmlns:a16="http://schemas.microsoft.com/office/drawing/2014/main" id="{ABC59713-399F-C90C-09D3-9A8E73E5D124}"/>
                  </a:ext>
                </a:extLst>
              </p:cNvPr>
              <p:cNvPicPr>
                <a:picLocks noChangeAspect="1"/>
              </p:cNvPicPr>
              <p:nvPr/>
            </p:nvPicPr>
            <p:blipFill>
              <a:blip r:embed="rId4"/>
              <a:stretch>
                <a:fillRect/>
              </a:stretch>
            </p:blipFill>
            <p:spPr>
              <a:xfrm>
                <a:off x="6868785" y="4014647"/>
                <a:ext cx="1762198" cy="2304413"/>
              </a:xfrm>
              <a:prstGeom prst="rect">
                <a:avLst/>
              </a:prstGeom>
            </p:spPr>
          </p:pic>
          <p:sp>
            <p:nvSpPr>
              <p:cNvPr id="22" name="テキスト ボックス 21">
                <a:extLst>
                  <a:ext uri="{FF2B5EF4-FFF2-40B4-BE49-F238E27FC236}">
                    <a16:creationId xmlns:a16="http://schemas.microsoft.com/office/drawing/2014/main" id="{A0E2257C-43EB-2E10-69CB-FA43D699B92A}"/>
                  </a:ext>
                </a:extLst>
              </p:cNvPr>
              <p:cNvSpPr txBox="1"/>
              <p:nvPr/>
            </p:nvSpPr>
            <p:spPr>
              <a:xfrm>
                <a:off x="5212810" y="5721007"/>
                <a:ext cx="3228769" cy="104644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テーマリーダーへ</a:t>
                </a:r>
                <a:endParaRPr kumimoji="0" lang="en-US" altLang="ja-JP"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　　　　　　　立候補</a:t>
                </a:r>
                <a:endParaRPr kumimoji="0" lang="en-US" altLang="ja-JP"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23" name="角丸四角形吹き出し 448">
                <a:extLst>
                  <a:ext uri="{FF2B5EF4-FFF2-40B4-BE49-F238E27FC236}">
                    <a16:creationId xmlns:a16="http://schemas.microsoft.com/office/drawing/2014/main" id="{F69CE063-3BE3-DF33-731B-F0EBE34A1044}"/>
                  </a:ext>
                </a:extLst>
              </p:cNvPr>
              <p:cNvSpPr/>
              <p:nvPr/>
            </p:nvSpPr>
            <p:spPr>
              <a:xfrm>
                <a:off x="5314225" y="4215369"/>
                <a:ext cx="2059982" cy="1212619"/>
              </a:xfrm>
              <a:prstGeom prst="wedgeRoundRectCallout">
                <a:avLst>
                  <a:gd name="adj1" fmla="val 54462"/>
                  <a:gd name="adj2" fmla="val 5489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菰田さんの</a:t>
                </a:r>
                <a:endParaRPr kumimoji="1" lang="en-US" altLang="ja-JP"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ような先輩に</a:t>
                </a:r>
                <a:endParaRPr kumimoji="1" lang="en-US" altLang="ja-JP"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なりたい</a:t>
                </a:r>
              </a:p>
            </p:txBody>
          </p:sp>
          <p:sp>
            <p:nvSpPr>
              <p:cNvPr id="24" name="テキスト ボックス 23">
                <a:extLst>
                  <a:ext uri="{FF2B5EF4-FFF2-40B4-BE49-F238E27FC236}">
                    <a16:creationId xmlns:a16="http://schemas.microsoft.com/office/drawing/2014/main" id="{113E86D6-DE51-F12F-8A7C-A14F3F6D1B1D}"/>
                  </a:ext>
                </a:extLst>
              </p:cNvPr>
              <p:cNvSpPr txBox="1"/>
              <p:nvPr/>
            </p:nvSpPr>
            <p:spPr>
              <a:xfrm>
                <a:off x="5303154" y="3516920"/>
                <a:ext cx="250902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32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後輩　宮﨑君</a:t>
                </a:r>
                <a:endParaRPr kumimoji="0" lang="en-US" altLang="ja-JP" sz="32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grpSp>
        <p:nvGrpSpPr>
          <p:cNvPr id="29" name="グループ化 28">
            <a:extLst>
              <a:ext uri="{FF2B5EF4-FFF2-40B4-BE49-F238E27FC236}">
                <a16:creationId xmlns:a16="http://schemas.microsoft.com/office/drawing/2014/main" id="{EAF98E77-9934-2F83-1652-F5D7982549D6}"/>
              </a:ext>
            </a:extLst>
          </p:cNvPr>
          <p:cNvGrpSpPr/>
          <p:nvPr/>
        </p:nvGrpSpPr>
        <p:grpSpPr>
          <a:xfrm>
            <a:off x="7583987" y="435133"/>
            <a:ext cx="4373550" cy="3089786"/>
            <a:chOff x="6630669" y="5093814"/>
            <a:chExt cx="4373550" cy="3089786"/>
          </a:xfrm>
        </p:grpSpPr>
        <p:sp>
          <p:nvSpPr>
            <p:cNvPr id="30" name="対角する 2 つの角を丸めた四角形 446">
              <a:extLst>
                <a:ext uri="{FF2B5EF4-FFF2-40B4-BE49-F238E27FC236}">
                  <a16:creationId xmlns:a16="http://schemas.microsoft.com/office/drawing/2014/main" id="{A1CD98C5-150E-2119-68B8-5AB97F14CAFA}"/>
                </a:ext>
              </a:extLst>
            </p:cNvPr>
            <p:cNvSpPr/>
            <p:nvPr/>
          </p:nvSpPr>
          <p:spPr>
            <a:xfrm flipH="1">
              <a:off x="6630669" y="5442207"/>
              <a:ext cx="4373550" cy="2741393"/>
            </a:xfrm>
            <a:prstGeom prst="round2Diag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a:extLst>
                <a:ext uri="{FF2B5EF4-FFF2-40B4-BE49-F238E27FC236}">
                  <a16:creationId xmlns:a16="http://schemas.microsoft.com/office/drawing/2014/main" id="{0854CAB3-DB94-D754-E532-8C03A4E03E95}"/>
                </a:ext>
              </a:extLst>
            </p:cNvPr>
            <p:cNvSpPr/>
            <p:nvPr/>
          </p:nvSpPr>
          <p:spPr>
            <a:xfrm>
              <a:off x="6713721" y="5093814"/>
              <a:ext cx="1608133" cy="584775"/>
            </a:xfrm>
            <a:prstGeom prst="rect">
              <a:avLst/>
            </a:prstGeom>
            <a:noFill/>
          </p:spPr>
          <p:txBody>
            <a:bodyPr wrap="non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28575">
                    <a:solidFill>
                      <a:prstClr val="black"/>
                    </a:solidFill>
                    <a:prstDash val="solid"/>
                  </a:ln>
                  <a:solidFill>
                    <a:srgbClr val="FFC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振り返り</a:t>
              </a:r>
              <a:endParaRPr kumimoji="0" lang="en-US" altLang="ja-JP" sz="3200" b="1" i="0" u="none" strike="noStrike" kern="1200" cap="none" spc="0" normalizeH="0" baseline="0" noProof="0" dirty="0">
                <a:ln w="28575">
                  <a:solidFill>
                    <a:prstClr val="black"/>
                  </a:solidFill>
                  <a:prstDash val="solid"/>
                </a:ln>
                <a:solidFill>
                  <a:srgbClr val="FFC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32" name="グループ化 31">
            <a:extLst>
              <a:ext uri="{FF2B5EF4-FFF2-40B4-BE49-F238E27FC236}">
                <a16:creationId xmlns:a16="http://schemas.microsoft.com/office/drawing/2014/main" id="{0580CB95-1BE2-604A-30A5-A67B8721DF7F}"/>
              </a:ext>
            </a:extLst>
          </p:cNvPr>
          <p:cNvGrpSpPr/>
          <p:nvPr/>
        </p:nvGrpSpPr>
        <p:grpSpPr>
          <a:xfrm>
            <a:off x="7609601" y="977660"/>
            <a:ext cx="4462811" cy="2465388"/>
            <a:chOff x="7609601" y="977660"/>
            <a:chExt cx="4462811" cy="2465388"/>
          </a:xfrm>
        </p:grpSpPr>
        <p:sp>
          <p:nvSpPr>
            <p:cNvPr id="35" name="テキスト ボックス 34">
              <a:extLst>
                <a:ext uri="{FF2B5EF4-FFF2-40B4-BE49-F238E27FC236}">
                  <a16:creationId xmlns:a16="http://schemas.microsoft.com/office/drawing/2014/main" id="{EBBE6DCE-5B36-7199-A9A2-D49DC0B50DDE}"/>
                </a:ext>
              </a:extLst>
            </p:cNvPr>
            <p:cNvSpPr txBox="1"/>
            <p:nvPr/>
          </p:nvSpPr>
          <p:spPr>
            <a:xfrm>
              <a:off x="7609601" y="2335052"/>
              <a:ext cx="4405373"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a:t>
              </a:r>
              <a:r>
                <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QC</a:t>
              </a: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活動を通して、</a:t>
              </a:r>
              <a:r>
                <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QC</a:t>
              </a: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手法を学ぶ</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200" dirty="0">
                  <a:solidFill>
                    <a:prstClr val="black"/>
                  </a:solidFill>
                  <a:latin typeface="HGP創英角ﾎﾟｯﾌﾟ体" panose="040B0A00000000000000" pitchFamily="50" charset="-128"/>
                  <a:ea typeface="HGP創英角ﾎﾟｯﾌﾟ体" panose="040B0A00000000000000" pitchFamily="50" charset="-128"/>
                </a:rPr>
                <a:t>　意味がとても良くわかり勉強に</a:t>
              </a:r>
              <a:endParaRPr lang="en-US" altLang="ja-JP" sz="2200" dirty="0">
                <a:solidFill>
                  <a:prstClr val="black"/>
                </a:solidFill>
                <a:latin typeface="HGP創英角ﾎﾟｯﾌﾟ体" panose="040B0A00000000000000" pitchFamily="50" charset="-128"/>
                <a:ea typeface="HGP創英角ﾎﾟｯﾌﾟ体" panose="040B0A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200" dirty="0">
                  <a:solidFill>
                    <a:prstClr val="black"/>
                  </a:solidFill>
                  <a:latin typeface="HGP創英角ﾎﾟｯﾌﾟ体" panose="040B0A00000000000000" pitchFamily="50" charset="-128"/>
                  <a:ea typeface="HGP創英角ﾎﾟｯﾌﾟ体" panose="040B0A00000000000000" pitchFamily="50" charset="-128"/>
                </a:rPr>
                <a:t>　なった</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36" name="テキスト ボックス 35">
              <a:extLst>
                <a:ext uri="{FF2B5EF4-FFF2-40B4-BE49-F238E27FC236}">
                  <a16:creationId xmlns:a16="http://schemas.microsoft.com/office/drawing/2014/main" id="{12C5AF86-6051-9BFA-BD9E-A854AF4A7270}"/>
                </a:ext>
              </a:extLst>
            </p:cNvPr>
            <p:cNvSpPr txBox="1"/>
            <p:nvPr/>
          </p:nvSpPr>
          <p:spPr>
            <a:xfrm>
              <a:off x="7667039" y="977660"/>
              <a:ext cx="4405373"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・コミュニケーションゲームにより</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言いやすい雰囲気を作る事で</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ベテランと若手の意見交換が</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できた</a:t>
              </a:r>
              <a:endParaRPr kumimoji="0" lang="en-US" altLang="ja-JP" sz="22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51" name="グループ化 50">
            <a:extLst>
              <a:ext uri="{FF2B5EF4-FFF2-40B4-BE49-F238E27FC236}">
                <a16:creationId xmlns:a16="http://schemas.microsoft.com/office/drawing/2014/main" id="{FE60B73B-0B6A-A65B-1419-8AC3F8324FC0}"/>
              </a:ext>
            </a:extLst>
          </p:cNvPr>
          <p:cNvGrpSpPr/>
          <p:nvPr/>
        </p:nvGrpSpPr>
        <p:grpSpPr>
          <a:xfrm>
            <a:off x="7491874" y="4814556"/>
            <a:ext cx="1542132" cy="1502368"/>
            <a:chOff x="-1535097" y="2524025"/>
            <a:chExt cx="1542132" cy="1502368"/>
          </a:xfrm>
        </p:grpSpPr>
        <p:sp>
          <p:nvSpPr>
            <p:cNvPr id="52" name="星: 32 pt 51">
              <a:extLst>
                <a:ext uri="{FF2B5EF4-FFF2-40B4-BE49-F238E27FC236}">
                  <a16:creationId xmlns:a16="http://schemas.microsoft.com/office/drawing/2014/main" id="{5A21FA61-F50F-908A-E34D-9C694AA6A66B}"/>
                </a:ext>
              </a:extLst>
            </p:cNvPr>
            <p:cNvSpPr/>
            <p:nvPr/>
          </p:nvSpPr>
          <p:spPr>
            <a:xfrm>
              <a:off x="-1535097" y="2524025"/>
              <a:ext cx="1535377" cy="1502368"/>
            </a:xfrm>
            <a:prstGeom prst="star32">
              <a:avLst>
                <a:gd name="adj" fmla="val 0"/>
              </a:avLst>
            </a:prstGeom>
            <a:noFill/>
            <a:ln w="15875">
              <a:solidFill>
                <a:srgbClr val="FF0000"/>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星: 32 pt 52">
              <a:extLst>
                <a:ext uri="{FF2B5EF4-FFF2-40B4-BE49-F238E27FC236}">
                  <a16:creationId xmlns:a16="http://schemas.microsoft.com/office/drawing/2014/main" id="{BA7C4743-2253-E546-4340-9F0178B69324}"/>
                </a:ext>
              </a:extLst>
            </p:cNvPr>
            <p:cNvSpPr/>
            <p:nvPr/>
          </p:nvSpPr>
          <p:spPr>
            <a:xfrm rot="19922887">
              <a:off x="-1528342" y="2524025"/>
              <a:ext cx="1535377" cy="1502368"/>
            </a:xfrm>
            <a:prstGeom prst="star32">
              <a:avLst>
                <a:gd name="adj" fmla="val 0"/>
              </a:avLst>
            </a:prstGeom>
            <a:noFill/>
            <a:ln w="15875">
              <a:solidFill>
                <a:srgbClr val="FFB9B9"/>
              </a:solidFill>
              <a:prstDash val="dash"/>
              <a:extLst>
                <a:ext uri="{C807C97D-BFC1-408E-A445-0C87EB9F89A2}">
                  <ask:lineSketchStyleProps xmlns:ask="http://schemas.microsoft.com/office/drawing/2018/sketchyshapes" sd="1219033472">
                    <a:custGeom>
                      <a:avLst/>
                      <a:gdLst>
                        <a:gd name="connsiteX0" fmla="*/ 0 w 1535377"/>
                        <a:gd name="connsiteY0" fmla="*/ 751184 h 1502368"/>
                        <a:gd name="connsiteX1" fmla="*/ 376168 w 1535377"/>
                        <a:gd name="connsiteY1" fmla="*/ 751184 h 1502368"/>
                        <a:gd name="connsiteX2" fmla="*/ 767689 w 1535377"/>
                        <a:gd name="connsiteY2" fmla="*/ 751184 h 1502368"/>
                        <a:gd name="connsiteX3" fmla="*/ 376159 w 1535377"/>
                        <a:gd name="connsiteY3" fmla="*/ 674979 h 1502368"/>
                        <a:gd name="connsiteX4" fmla="*/ 14747 w 1535377"/>
                        <a:gd name="connsiteY4" fmla="*/ 604636 h 1502368"/>
                        <a:gd name="connsiteX5" fmla="*/ 376159 w 1535377"/>
                        <a:gd name="connsiteY5" fmla="*/ 674979 h 1502368"/>
                        <a:gd name="connsiteX6" fmla="*/ 767689 w 1535377"/>
                        <a:gd name="connsiteY6" fmla="*/ 751184 h 1502368"/>
                        <a:gd name="connsiteX7" fmla="*/ 427248 w 1535377"/>
                        <a:gd name="connsiteY7" fmla="*/ 613202 h 1502368"/>
                        <a:gd name="connsiteX8" fmla="*/ 58436 w 1535377"/>
                        <a:gd name="connsiteY8" fmla="*/ 463721 h 1502368"/>
                        <a:gd name="connsiteX9" fmla="*/ 427248 w 1535377"/>
                        <a:gd name="connsiteY9" fmla="*/ 613202 h 1502368"/>
                        <a:gd name="connsiteX10" fmla="*/ 767689 w 1535377"/>
                        <a:gd name="connsiteY10" fmla="*/ 751184 h 1502368"/>
                        <a:gd name="connsiteX11" fmla="*/ 467683 w 1535377"/>
                        <a:gd name="connsiteY11" fmla="*/ 555037 h 1502368"/>
                        <a:gd name="connsiteX12" fmla="*/ 129379 w 1535377"/>
                        <a:gd name="connsiteY12" fmla="*/ 333849 h 1502368"/>
                        <a:gd name="connsiteX13" fmla="*/ 435768 w 1535377"/>
                        <a:gd name="connsiteY13" fmla="*/ 534170 h 1502368"/>
                        <a:gd name="connsiteX14" fmla="*/ 767689 w 1535377"/>
                        <a:gd name="connsiteY14" fmla="*/ 751184 h 1502368"/>
                        <a:gd name="connsiteX15" fmla="*/ 501698 w 1535377"/>
                        <a:gd name="connsiteY15" fmla="*/ 490912 h 1502368"/>
                        <a:gd name="connsiteX16" fmla="*/ 224851 w 1535377"/>
                        <a:gd name="connsiteY16" fmla="*/ 220017 h 1502368"/>
                        <a:gd name="connsiteX17" fmla="*/ 485413 w 1535377"/>
                        <a:gd name="connsiteY17" fmla="*/ 474977 h 1502368"/>
                        <a:gd name="connsiteX18" fmla="*/ 767689 w 1535377"/>
                        <a:gd name="connsiteY18" fmla="*/ 751184 h 1502368"/>
                        <a:gd name="connsiteX19" fmla="*/ 562967 w 1535377"/>
                        <a:gd name="connsiteY19" fmla="*/ 451382 h 1502368"/>
                        <a:gd name="connsiteX20" fmla="*/ 341184 w 1535377"/>
                        <a:gd name="connsiteY20" fmla="*/ 126597 h 1502368"/>
                        <a:gd name="connsiteX21" fmla="*/ 541641 w 1535377"/>
                        <a:gd name="connsiteY21" fmla="*/ 420153 h 1502368"/>
                        <a:gd name="connsiteX22" fmla="*/ 767689 w 1535377"/>
                        <a:gd name="connsiteY22" fmla="*/ 751184 h 1502368"/>
                        <a:gd name="connsiteX23" fmla="*/ 617861 w 1535377"/>
                        <a:gd name="connsiteY23" fmla="*/ 397242 h 1502368"/>
                        <a:gd name="connsiteX24" fmla="*/ 473909 w 1535377"/>
                        <a:gd name="connsiteY24" fmla="*/ 57180 h 1502368"/>
                        <a:gd name="connsiteX25" fmla="*/ 623737 w 1535377"/>
                        <a:gd name="connsiteY25" fmla="*/ 411122 h 1502368"/>
                        <a:gd name="connsiteX26" fmla="*/ 767689 w 1535377"/>
                        <a:gd name="connsiteY26" fmla="*/ 751184 h 1502368"/>
                        <a:gd name="connsiteX27" fmla="*/ 695800 w 1535377"/>
                        <a:gd name="connsiteY27" fmla="*/ 397542 h 1502368"/>
                        <a:gd name="connsiteX28" fmla="*/ 617920 w 1535377"/>
                        <a:gd name="connsiteY28" fmla="*/ 14430 h 1502368"/>
                        <a:gd name="connsiteX29" fmla="*/ 695800 w 1535377"/>
                        <a:gd name="connsiteY29" fmla="*/ 397542 h 1502368"/>
                        <a:gd name="connsiteX30" fmla="*/ 767689 w 1535377"/>
                        <a:gd name="connsiteY30" fmla="*/ 751184 h 1502368"/>
                        <a:gd name="connsiteX31" fmla="*/ 767689 w 1535377"/>
                        <a:gd name="connsiteY31" fmla="*/ 398128 h 1502368"/>
                        <a:gd name="connsiteX32" fmla="*/ 767689 w 1535377"/>
                        <a:gd name="connsiteY32" fmla="*/ 0 h 1502368"/>
                        <a:gd name="connsiteX33" fmla="*/ 767689 w 1535377"/>
                        <a:gd name="connsiteY33" fmla="*/ 383104 h 1502368"/>
                        <a:gd name="connsiteX34" fmla="*/ 767689 w 1535377"/>
                        <a:gd name="connsiteY34" fmla="*/ 751184 h 1502368"/>
                        <a:gd name="connsiteX35" fmla="*/ 845568 w 1535377"/>
                        <a:gd name="connsiteY35" fmla="*/ 368072 h 1502368"/>
                        <a:gd name="connsiteX36" fmla="*/ 917457 w 1535377"/>
                        <a:gd name="connsiteY36" fmla="*/ 14430 h 1502368"/>
                        <a:gd name="connsiteX37" fmla="*/ 841075 w 1535377"/>
                        <a:gd name="connsiteY37" fmla="*/ 390175 h 1502368"/>
                        <a:gd name="connsiteX38" fmla="*/ 767689 w 1535377"/>
                        <a:gd name="connsiteY38" fmla="*/ 751184 h 1502368"/>
                        <a:gd name="connsiteX39" fmla="*/ 911641 w 1535377"/>
                        <a:gd name="connsiteY39" fmla="*/ 411122 h 1502368"/>
                        <a:gd name="connsiteX40" fmla="*/ 1061468 w 1535377"/>
                        <a:gd name="connsiteY40" fmla="*/ 57180 h 1502368"/>
                        <a:gd name="connsiteX41" fmla="*/ 911641 w 1535377"/>
                        <a:gd name="connsiteY41" fmla="*/ 411122 h 1502368"/>
                        <a:gd name="connsiteX42" fmla="*/ 767689 w 1535377"/>
                        <a:gd name="connsiteY42" fmla="*/ 751184 h 1502368"/>
                        <a:gd name="connsiteX43" fmla="*/ 989471 w 1535377"/>
                        <a:gd name="connsiteY43" fmla="*/ 426399 h 1502368"/>
                        <a:gd name="connsiteX44" fmla="*/ 1194193 w 1535377"/>
                        <a:gd name="connsiteY44" fmla="*/ 126597 h 1502368"/>
                        <a:gd name="connsiteX45" fmla="*/ 989471 w 1535377"/>
                        <a:gd name="connsiteY45" fmla="*/ 426399 h 1502368"/>
                        <a:gd name="connsiteX46" fmla="*/ 767689 w 1535377"/>
                        <a:gd name="connsiteY46" fmla="*/ 751184 h 1502368"/>
                        <a:gd name="connsiteX47" fmla="*/ 1039108 w 1535377"/>
                        <a:gd name="connsiteY47" fmla="*/ 485601 h 1502368"/>
                        <a:gd name="connsiteX48" fmla="*/ 1310526 w 1535377"/>
                        <a:gd name="connsiteY48" fmla="*/ 220017 h 1502368"/>
                        <a:gd name="connsiteX49" fmla="*/ 1033679 w 1535377"/>
                        <a:gd name="connsiteY49" fmla="*/ 490912 h 1502368"/>
                        <a:gd name="connsiteX50" fmla="*/ 767689 w 1535377"/>
                        <a:gd name="connsiteY50" fmla="*/ 751184 h 1502368"/>
                        <a:gd name="connsiteX51" fmla="*/ 1080460 w 1535377"/>
                        <a:gd name="connsiteY51" fmla="*/ 546690 h 1502368"/>
                        <a:gd name="connsiteX52" fmla="*/ 1405998 w 1535377"/>
                        <a:gd name="connsiteY52" fmla="*/ 333849 h 1502368"/>
                        <a:gd name="connsiteX53" fmla="*/ 1093227 w 1535377"/>
                        <a:gd name="connsiteY53" fmla="*/ 538343 h 1502368"/>
                        <a:gd name="connsiteX54" fmla="*/ 767689 w 1535377"/>
                        <a:gd name="connsiteY54" fmla="*/ 751184 h 1502368"/>
                        <a:gd name="connsiteX55" fmla="*/ 1122315 w 1535377"/>
                        <a:gd name="connsiteY55" fmla="*/ 607453 h 1502368"/>
                        <a:gd name="connsiteX56" fmla="*/ 1476941 w 1535377"/>
                        <a:gd name="connsiteY56" fmla="*/ 463721 h 1502368"/>
                        <a:gd name="connsiteX57" fmla="*/ 1108130 w 1535377"/>
                        <a:gd name="connsiteY57" fmla="*/ 613202 h 1502368"/>
                        <a:gd name="connsiteX58" fmla="*/ 767689 w 1535377"/>
                        <a:gd name="connsiteY58" fmla="*/ 751184 h 1502368"/>
                        <a:gd name="connsiteX59" fmla="*/ 1121571 w 1535377"/>
                        <a:gd name="connsiteY59" fmla="*/ 682306 h 1502368"/>
                        <a:gd name="connsiteX60" fmla="*/ 1520630 w 1535377"/>
                        <a:gd name="connsiteY60" fmla="*/ 604636 h 1502368"/>
                        <a:gd name="connsiteX61" fmla="*/ 1129101 w 1535377"/>
                        <a:gd name="connsiteY61" fmla="*/ 680841 h 1502368"/>
                        <a:gd name="connsiteX62" fmla="*/ 767689 w 1535377"/>
                        <a:gd name="connsiteY62" fmla="*/ 751184 h 1502368"/>
                        <a:gd name="connsiteX63" fmla="*/ 1159210 w 1535377"/>
                        <a:gd name="connsiteY63" fmla="*/ 751184 h 1502368"/>
                        <a:gd name="connsiteX64" fmla="*/ 1535377 w 1535377"/>
                        <a:gd name="connsiteY64" fmla="*/ 751184 h 1502368"/>
                        <a:gd name="connsiteX65" fmla="*/ 1159210 w 1535377"/>
                        <a:gd name="connsiteY65" fmla="*/ 751184 h 1502368"/>
                        <a:gd name="connsiteX66" fmla="*/ 767689 w 1535377"/>
                        <a:gd name="connsiteY66" fmla="*/ 751184 h 1502368"/>
                        <a:gd name="connsiteX67" fmla="*/ 1136630 w 1535377"/>
                        <a:gd name="connsiteY67" fmla="*/ 822993 h 1502368"/>
                        <a:gd name="connsiteX68" fmla="*/ 1520630 w 1535377"/>
                        <a:gd name="connsiteY68" fmla="*/ 897732 h 1502368"/>
                        <a:gd name="connsiteX69" fmla="*/ 1151689 w 1535377"/>
                        <a:gd name="connsiteY69" fmla="*/ 825923 h 1502368"/>
                        <a:gd name="connsiteX70" fmla="*/ 767689 w 1535377"/>
                        <a:gd name="connsiteY70" fmla="*/ 751184 h 1502368"/>
                        <a:gd name="connsiteX71" fmla="*/ 1129408 w 1535377"/>
                        <a:gd name="connsiteY71" fmla="*/ 897790 h 1502368"/>
                        <a:gd name="connsiteX72" fmla="*/ 1476941 w 1535377"/>
                        <a:gd name="connsiteY72" fmla="*/ 1038647 h 1502368"/>
                        <a:gd name="connsiteX73" fmla="*/ 1129408 w 1535377"/>
                        <a:gd name="connsiteY73" fmla="*/ 897790 h 1502368"/>
                        <a:gd name="connsiteX74" fmla="*/ 767689 w 1535377"/>
                        <a:gd name="connsiteY74" fmla="*/ 751184 h 1502368"/>
                        <a:gd name="connsiteX75" fmla="*/ 1086844 w 1535377"/>
                        <a:gd name="connsiteY75" fmla="*/ 959852 h 1502368"/>
                        <a:gd name="connsiteX76" fmla="*/ 1405998 w 1535377"/>
                        <a:gd name="connsiteY76" fmla="*/ 1168519 h 1502368"/>
                        <a:gd name="connsiteX77" fmla="*/ 1105993 w 1535377"/>
                        <a:gd name="connsiteY77" fmla="*/ 972372 h 1502368"/>
                        <a:gd name="connsiteX78" fmla="*/ 767689 w 1535377"/>
                        <a:gd name="connsiteY78" fmla="*/ 751184 h 1502368"/>
                        <a:gd name="connsiteX79" fmla="*/ 1049964 w 1535377"/>
                        <a:gd name="connsiteY79" fmla="*/ 1027391 h 1502368"/>
                        <a:gd name="connsiteX80" fmla="*/ 1310526 w 1535377"/>
                        <a:gd name="connsiteY80" fmla="*/ 1282351 h 1502368"/>
                        <a:gd name="connsiteX81" fmla="*/ 1055393 w 1535377"/>
                        <a:gd name="connsiteY81" fmla="*/ 1032703 h 1502368"/>
                        <a:gd name="connsiteX82" fmla="*/ 767689 w 1535377"/>
                        <a:gd name="connsiteY82" fmla="*/ 751184 h 1502368"/>
                        <a:gd name="connsiteX83" fmla="*/ 980941 w 1535377"/>
                        <a:gd name="connsiteY83" fmla="*/ 1063478 h 1502368"/>
                        <a:gd name="connsiteX84" fmla="*/ 1194193 w 1535377"/>
                        <a:gd name="connsiteY84" fmla="*/ 1375771 h 1502368"/>
                        <a:gd name="connsiteX85" fmla="*/ 980941 w 1535377"/>
                        <a:gd name="connsiteY85" fmla="*/ 1063478 h 1502368"/>
                        <a:gd name="connsiteX86" fmla="*/ 767689 w 1535377"/>
                        <a:gd name="connsiteY86" fmla="*/ 751184 h 1502368"/>
                        <a:gd name="connsiteX87" fmla="*/ 917516 w 1535377"/>
                        <a:gd name="connsiteY87" fmla="*/ 1105126 h 1502368"/>
                        <a:gd name="connsiteX88" fmla="*/ 1061468 w 1535377"/>
                        <a:gd name="connsiteY88" fmla="*/ 1445188 h 1502368"/>
                        <a:gd name="connsiteX89" fmla="*/ 917516 w 1535377"/>
                        <a:gd name="connsiteY89" fmla="*/ 1105126 h 1502368"/>
                        <a:gd name="connsiteX90" fmla="*/ 767689 w 1535377"/>
                        <a:gd name="connsiteY90" fmla="*/ 751184 h 1502368"/>
                        <a:gd name="connsiteX91" fmla="*/ 845568 w 1535377"/>
                        <a:gd name="connsiteY91" fmla="*/ 1134296 h 1502368"/>
                        <a:gd name="connsiteX92" fmla="*/ 917457 w 1535377"/>
                        <a:gd name="connsiteY92" fmla="*/ 1487938 h 1502368"/>
                        <a:gd name="connsiteX93" fmla="*/ 847066 w 1535377"/>
                        <a:gd name="connsiteY93" fmla="*/ 1141664 h 1502368"/>
                        <a:gd name="connsiteX94" fmla="*/ 767689 w 1535377"/>
                        <a:gd name="connsiteY94" fmla="*/ 751184 h 1502368"/>
                        <a:gd name="connsiteX95" fmla="*/ 767689 w 1535377"/>
                        <a:gd name="connsiteY95" fmla="*/ 1119264 h 1502368"/>
                        <a:gd name="connsiteX96" fmla="*/ 767689 w 1535377"/>
                        <a:gd name="connsiteY96" fmla="*/ 1502368 h 1502368"/>
                        <a:gd name="connsiteX97" fmla="*/ 767689 w 1535377"/>
                        <a:gd name="connsiteY97" fmla="*/ 1134288 h 1502368"/>
                        <a:gd name="connsiteX98" fmla="*/ 767689 w 1535377"/>
                        <a:gd name="connsiteY98" fmla="*/ 751184 h 1502368"/>
                        <a:gd name="connsiteX99" fmla="*/ 695800 w 1535377"/>
                        <a:gd name="connsiteY99" fmla="*/ 1104826 h 1502368"/>
                        <a:gd name="connsiteX100" fmla="*/ 617920 w 1535377"/>
                        <a:gd name="connsiteY100" fmla="*/ 1487938 h 1502368"/>
                        <a:gd name="connsiteX101" fmla="*/ 695800 w 1535377"/>
                        <a:gd name="connsiteY101" fmla="*/ 1104826 h 1502368"/>
                        <a:gd name="connsiteX102" fmla="*/ 767689 w 1535377"/>
                        <a:gd name="connsiteY102" fmla="*/ 751184 h 1502368"/>
                        <a:gd name="connsiteX103" fmla="*/ 617861 w 1535377"/>
                        <a:gd name="connsiteY103" fmla="*/ 1105126 h 1502368"/>
                        <a:gd name="connsiteX104" fmla="*/ 473909 w 1535377"/>
                        <a:gd name="connsiteY104" fmla="*/ 1445188 h 1502368"/>
                        <a:gd name="connsiteX105" fmla="*/ 611986 w 1535377"/>
                        <a:gd name="connsiteY105" fmla="*/ 1119006 h 1502368"/>
                        <a:gd name="connsiteX106" fmla="*/ 767689 w 1535377"/>
                        <a:gd name="connsiteY106" fmla="*/ 751184 h 1502368"/>
                        <a:gd name="connsiteX107" fmla="*/ 550171 w 1535377"/>
                        <a:gd name="connsiteY107" fmla="*/ 1069723 h 1502368"/>
                        <a:gd name="connsiteX108" fmla="*/ 341184 w 1535377"/>
                        <a:gd name="connsiteY108" fmla="*/ 1375771 h 1502368"/>
                        <a:gd name="connsiteX109" fmla="*/ 562967 w 1535377"/>
                        <a:gd name="connsiteY109" fmla="*/ 1050986 h 1502368"/>
                        <a:gd name="connsiteX110" fmla="*/ 767689 w 1535377"/>
                        <a:gd name="connsiteY110" fmla="*/ 751184 h 1502368"/>
                        <a:gd name="connsiteX111" fmla="*/ 501698 w 1535377"/>
                        <a:gd name="connsiteY111" fmla="*/ 1011456 h 1502368"/>
                        <a:gd name="connsiteX112" fmla="*/ 224851 w 1535377"/>
                        <a:gd name="connsiteY112" fmla="*/ 1282351 h 1502368"/>
                        <a:gd name="connsiteX113" fmla="*/ 507127 w 1535377"/>
                        <a:gd name="connsiteY113" fmla="*/ 1006144 h 1502368"/>
                        <a:gd name="connsiteX114" fmla="*/ 767689 w 1535377"/>
                        <a:gd name="connsiteY114" fmla="*/ 751184 h 1502368"/>
                        <a:gd name="connsiteX115" fmla="*/ 448534 w 1535377"/>
                        <a:gd name="connsiteY115" fmla="*/ 959852 h 1502368"/>
                        <a:gd name="connsiteX116" fmla="*/ 129379 w 1535377"/>
                        <a:gd name="connsiteY116" fmla="*/ 1168519 h 1502368"/>
                        <a:gd name="connsiteX117" fmla="*/ 442151 w 1535377"/>
                        <a:gd name="connsiteY117" fmla="*/ 964025 h 1502368"/>
                        <a:gd name="connsiteX118" fmla="*/ 767689 w 1535377"/>
                        <a:gd name="connsiteY118" fmla="*/ 751184 h 1502368"/>
                        <a:gd name="connsiteX119" fmla="*/ 405970 w 1535377"/>
                        <a:gd name="connsiteY119" fmla="*/ 897790 h 1502368"/>
                        <a:gd name="connsiteX120" fmla="*/ 58436 w 1535377"/>
                        <a:gd name="connsiteY120" fmla="*/ 1038647 h 1502368"/>
                        <a:gd name="connsiteX121" fmla="*/ 427248 w 1535377"/>
                        <a:gd name="connsiteY121" fmla="*/ 889166 h 1502368"/>
                        <a:gd name="connsiteX122" fmla="*/ 767689 w 1535377"/>
                        <a:gd name="connsiteY122" fmla="*/ 751184 h 1502368"/>
                        <a:gd name="connsiteX123" fmla="*/ 406277 w 1535377"/>
                        <a:gd name="connsiteY123" fmla="*/ 821527 h 1502368"/>
                        <a:gd name="connsiteX124" fmla="*/ 14747 w 1535377"/>
                        <a:gd name="connsiteY124" fmla="*/ 897732 h 1502368"/>
                        <a:gd name="connsiteX125" fmla="*/ 368630 w 1535377"/>
                        <a:gd name="connsiteY125" fmla="*/ 828854 h 1502368"/>
                        <a:gd name="connsiteX126" fmla="*/ 767689 w 1535377"/>
                        <a:gd name="connsiteY126" fmla="*/ 751184 h 1502368"/>
                        <a:gd name="connsiteX127" fmla="*/ 368491 w 1535377"/>
                        <a:gd name="connsiteY127" fmla="*/ 751184 h 1502368"/>
                        <a:gd name="connsiteX128" fmla="*/ 0 w 1535377"/>
                        <a:gd name="connsiteY128" fmla="*/ 751184 h 15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35377" h="1502368" extrusionOk="0">
                          <a:moveTo>
                            <a:pt x="0" y="751184"/>
                          </a:moveTo>
                          <a:cubicBezTo>
                            <a:pt x="138800" y="734687"/>
                            <a:pt x="245020" y="762847"/>
                            <a:pt x="376168" y="751184"/>
                          </a:cubicBezTo>
                          <a:cubicBezTo>
                            <a:pt x="507316" y="739521"/>
                            <a:pt x="606589" y="732034"/>
                            <a:pt x="767689" y="751184"/>
                          </a:cubicBezTo>
                          <a:cubicBezTo>
                            <a:pt x="602943" y="701105"/>
                            <a:pt x="540668" y="722583"/>
                            <a:pt x="376159" y="674979"/>
                          </a:cubicBezTo>
                          <a:cubicBezTo>
                            <a:pt x="211650" y="627375"/>
                            <a:pt x="189975" y="649801"/>
                            <a:pt x="14747" y="604636"/>
                          </a:cubicBezTo>
                          <a:cubicBezTo>
                            <a:pt x="180384" y="621618"/>
                            <a:pt x="251490" y="642694"/>
                            <a:pt x="376159" y="674979"/>
                          </a:cubicBezTo>
                          <a:cubicBezTo>
                            <a:pt x="500828" y="707264"/>
                            <a:pt x="632519" y="722968"/>
                            <a:pt x="767689" y="751184"/>
                          </a:cubicBezTo>
                          <a:cubicBezTo>
                            <a:pt x="677575" y="699242"/>
                            <a:pt x="556971" y="648383"/>
                            <a:pt x="427248" y="613202"/>
                          </a:cubicBezTo>
                          <a:cubicBezTo>
                            <a:pt x="297525" y="578021"/>
                            <a:pt x="232098" y="514902"/>
                            <a:pt x="58436" y="463721"/>
                          </a:cubicBezTo>
                          <a:cubicBezTo>
                            <a:pt x="242076" y="527654"/>
                            <a:pt x="339158" y="596317"/>
                            <a:pt x="427248" y="613202"/>
                          </a:cubicBezTo>
                          <a:cubicBezTo>
                            <a:pt x="515338" y="630087"/>
                            <a:pt x="643679" y="694950"/>
                            <a:pt x="767689" y="751184"/>
                          </a:cubicBezTo>
                          <a:cubicBezTo>
                            <a:pt x="613018" y="663590"/>
                            <a:pt x="550969" y="616448"/>
                            <a:pt x="467683" y="555037"/>
                          </a:cubicBezTo>
                          <a:cubicBezTo>
                            <a:pt x="384397" y="493626"/>
                            <a:pt x="200743" y="396789"/>
                            <a:pt x="129379" y="333849"/>
                          </a:cubicBezTo>
                          <a:cubicBezTo>
                            <a:pt x="252757" y="402998"/>
                            <a:pt x="333079" y="482921"/>
                            <a:pt x="435768" y="534170"/>
                          </a:cubicBezTo>
                          <a:cubicBezTo>
                            <a:pt x="538457" y="585419"/>
                            <a:pt x="637175" y="687153"/>
                            <a:pt x="767689" y="751184"/>
                          </a:cubicBezTo>
                          <a:cubicBezTo>
                            <a:pt x="661190" y="649698"/>
                            <a:pt x="601387" y="580167"/>
                            <a:pt x="501698" y="490912"/>
                          </a:cubicBezTo>
                          <a:cubicBezTo>
                            <a:pt x="402009" y="401657"/>
                            <a:pt x="291696" y="286178"/>
                            <a:pt x="224851" y="220017"/>
                          </a:cubicBezTo>
                          <a:cubicBezTo>
                            <a:pt x="343804" y="329079"/>
                            <a:pt x="366684" y="342624"/>
                            <a:pt x="485413" y="474977"/>
                          </a:cubicBezTo>
                          <a:cubicBezTo>
                            <a:pt x="604142" y="607330"/>
                            <a:pt x="655377" y="641349"/>
                            <a:pt x="767689" y="751184"/>
                          </a:cubicBezTo>
                          <a:cubicBezTo>
                            <a:pt x="708647" y="678667"/>
                            <a:pt x="644257" y="543699"/>
                            <a:pt x="562967" y="451382"/>
                          </a:cubicBezTo>
                          <a:cubicBezTo>
                            <a:pt x="481677" y="359065"/>
                            <a:pt x="410501" y="255174"/>
                            <a:pt x="341184" y="126597"/>
                          </a:cubicBezTo>
                          <a:cubicBezTo>
                            <a:pt x="433337" y="262196"/>
                            <a:pt x="491512" y="363064"/>
                            <a:pt x="541641" y="420153"/>
                          </a:cubicBezTo>
                          <a:cubicBezTo>
                            <a:pt x="591771" y="477242"/>
                            <a:pt x="697527" y="649372"/>
                            <a:pt x="767689" y="751184"/>
                          </a:cubicBezTo>
                          <a:cubicBezTo>
                            <a:pt x="700218" y="610855"/>
                            <a:pt x="647316" y="502834"/>
                            <a:pt x="617861" y="397242"/>
                          </a:cubicBezTo>
                          <a:cubicBezTo>
                            <a:pt x="588406" y="291650"/>
                            <a:pt x="526480" y="221870"/>
                            <a:pt x="473909" y="57180"/>
                          </a:cubicBezTo>
                          <a:cubicBezTo>
                            <a:pt x="520159" y="188258"/>
                            <a:pt x="550801" y="262193"/>
                            <a:pt x="623737" y="411122"/>
                          </a:cubicBezTo>
                          <a:cubicBezTo>
                            <a:pt x="696672" y="560051"/>
                            <a:pt x="696128" y="599136"/>
                            <a:pt x="767689" y="751184"/>
                          </a:cubicBezTo>
                          <a:cubicBezTo>
                            <a:pt x="733114" y="655814"/>
                            <a:pt x="739176" y="561203"/>
                            <a:pt x="695800" y="397542"/>
                          </a:cubicBezTo>
                          <a:cubicBezTo>
                            <a:pt x="652424" y="233881"/>
                            <a:pt x="649239" y="196693"/>
                            <a:pt x="617920" y="14430"/>
                          </a:cubicBezTo>
                          <a:cubicBezTo>
                            <a:pt x="646165" y="164615"/>
                            <a:pt x="677380" y="222360"/>
                            <a:pt x="695800" y="397542"/>
                          </a:cubicBezTo>
                          <a:cubicBezTo>
                            <a:pt x="714220" y="572724"/>
                            <a:pt x="743347" y="576663"/>
                            <a:pt x="767689" y="751184"/>
                          </a:cubicBezTo>
                          <a:cubicBezTo>
                            <a:pt x="764493" y="609691"/>
                            <a:pt x="776660" y="543238"/>
                            <a:pt x="767689" y="398128"/>
                          </a:cubicBezTo>
                          <a:cubicBezTo>
                            <a:pt x="758718" y="253018"/>
                            <a:pt x="761238" y="175050"/>
                            <a:pt x="767689" y="0"/>
                          </a:cubicBezTo>
                          <a:cubicBezTo>
                            <a:pt x="761058" y="147856"/>
                            <a:pt x="784761" y="265690"/>
                            <a:pt x="767689" y="383104"/>
                          </a:cubicBezTo>
                          <a:cubicBezTo>
                            <a:pt x="750617" y="500518"/>
                            <a:pt x="772536" y="616262"/>
                            <a:pt x="767689" y="751184"/>
                          </a:cubicBezTo>
                          <a:cubicBezTo>
                            <a:pt x="802195" y="641626"/>
                            <a:pt x="810733" y="478809"/>
                            <a:pt x="845568" y="368072"/>
                          </a:cubicBezTo>
                          <a:cubicBezTo>
                            <a:pt x="880403" y="257335"/>
                            <a:pt x="886523" y="143684"/>
                            <a:pt x="917457" y="14430"/>
                          </a:cubicBezTo>
                          <a:cubicBezTo>
                            <a:pt x="914173" y="110308"/>
                            <a:pt x="857555" y="278046"/>
                            <a:pt x="841075" y="390175"/>
                          </a:cubicBezTo>
                          <a:cubicBezTo>
                            <a:pt x="824595" y="502304"/>
                            <a:pt x="797082" y="678467"/>
                            <a:pt x="767689" y="751184"/>
                          </a:cubicBezTo>
                          <a:cubicBezTo>
                            <a:pt x="801117" y="636438"/>
                            <a:pt x="829638" y="561532"/>
                            <a:pt x="911641" y="411122"/>
                          </a:cubicBezTo>
                          <a:cubicBezTo>
                            <a:pt x="993644" y="260711"/>
                            <a:pt x="1019166" y="150690"/>
                            <a:pt x="1061468" y="57180"/>
                          </a:cubicBezTo>
                          <a:cubicBezTo>
                            <a:pt x="1016624" y="165601"/>
                            <a:pt x="983730" y="247177"/>
                            <a:pt x="911641" y="411122"/>
                          </a:cubicBezTo>
                          <a:cubicBezTo>
                            <a:pt x="839552" y="575067"/>
                            <a:pt x="848139" y="586966"/>
                            <a:pt x="767689" y="751184"/>
                          </a:cubicBezTo>
                          <a:cubicBezTo>
                            <a:pt x="847137" y="618901"/>
                            <a:pt x="900352" y="590572"/>
                            <a:pt x="989471" y="426399"/>
                          </a:cubicBezTo>
                          <a:cubicBezTo>
                            <a:pt x="1078590" y="262226"/>
                            <a:pt x="1142674" y="212226"/>
                            <a:pt x="1194193" y="126597"/>
                          </a:cubicBezTo>
                          <a:cubicBezTo>
                            <a:pt x="1142199" y="198454"/>
                            <a:pt x="1039944" y="340357"/>
                            <a:pt x="989471" y="426399"/>
                          </a:cubicBezTo>
                          <a:cubicBezTo>
                            <a:pt x="938998" y="512441"/>
                            <a:pt x="821513" y="677168"/>
                            <a:pt x="767689" y="751184"/>
                          </a:cubicBezTo>
                          <a:cubicBezTo>
                            <a:pt x="879220" y="644424"/>
                            <a:pt x="927321" y="602831"/>
                            <a:pt x="1039108" y="485601"/>
                          </a:cubicBezTo>
                          <a:cubicBezTo>
                            <a:pt x="1150895" y="368371"/>
                            <a:pt x="1206346" y="296105"/>
                            <a:pt x="1310526" y="220017"/>
                          </a:cubicBezTo>
                          <a:cubicBezTo>
                            <a:pt x="1213724" y="306471"/>
                            <a:pt x="1134922" y="402011"/>
                            <a:pt x="1033679" y="490912"/>
                          </a:cubicBezTo>
                          <a:cubicBezTo>
                            <a:pt x="932436" y="579813"/>
                            <a:pt x="891868" y="626688"/>
                            <a:pt x="767689" y="751184"/>
                          </a:cubicBezTo>
                          <a:cubicBezTo>
                            <a:pt x="854020" y="679337"/>
                            <a:pt x="969579" y="603595"/>
                            <a:pt x="1080460" y="546690"/>
                          </a:cubicBezTo>
                          <a:cubicBezTo>
                            <a:pt x="1191341" y="489785"/>
                            <a:pt x="1338444" y="386565"/>
                            <a:pt x="1405998" y="333849"/>
                          </a:cubicBezTo>
                          <a:cubicBezTo>
                            <a:pt x="1336499" y="368501"/>
                            <a:pt x="1223017" y="440731"/>
                            <a:pt x="1093227" y="538343"/>
                          </a:cubicBezTo>
                          <a:cubicBezTo>
                            <a:pt x="963437" y="635955"/>
                            <a:pt x="901146" y="668278"/>
                            <a:pt x="767689" y="751184"/>
                          </a:cubicBezTo>
                          <a:cubicBezTo>
                            <a:pt x="931944" y="687683"/>
                            <a:pt x="992274" y="665374"/>
                            <a:pt x="1122315" y="607453"/>
                          </a:cubicBezTo>
                          <a:cubicBezTo>
                            <a:pt x="1252356" y="549531"/>
                            <a:pt x="1305064" y="544797"/>
                            <a:pt x="1476941" y="463721"/>
                          </a:cubicBezTo>
                          <a:cubicBezTo>
                            <a:pt x="1318554" y="536788"/>
                            <a:pt x="1251137" y="537868"/>
                            <a:pt x="1108130" y="613202"/>
                          </a:cubicBezTo>
                          <a:cubicBezTo>
                            <a:pt x="965123" y="688536"/>
                            <a:pt x="842464" y="706644"/>
                            <a:pt x="767689" y="751184"/>
                          </a:cubicBezTo>
                          <a:cubicBezTo>
                            <a:pt x="901230" y="742022"/>
                            <a:pt x="1006153" y="701699"/>
                            <a:pt x="1121571" y="682306"/>
                          </a:cubicBezTo>
                          <a:cubicBezTo>
                            <a:pt x="1236989" y="662914"/>
                            <a:pt x="1342588" y="644570"/>
                            <a:pt x="1520630" y="604636"/>
                          </a:cubicBezTo>
                          <a:cubicBezTo>
                            <a:pt x="1359771" y="645109"/>
                            <a:pt x="1264508" y="651366"/>
                            <a:pt x="1129101" y="680841"/>
                          </a:cubicBezTo>
                          <a:cubicBezTo>
                            <a:pt x="993694" y="710316"/>
                            <a:pt x="930111" y="737754"/>
                            <a:pt x="767689" y="751184"/>
                          </a:cubicBezTo>
                          <a:cubicBezTo>
                            <a:pt x="878767" y="750751"/>
                            <a:pt x="966011" y="761616"/>
                            <a:pt x="1159210" y="751184"/>
                          </a:cubicBezTo>
                          <a:cubicBezTo>
                            <a:pt x="1352409" y="740752"/>
                            <a:pt x="1401505" y="750219"/>
                            <a:pt x="1535377" y="751184"/>
                          </a:cubicBezTo>
                          <a:cubicBezTo>
                            <a:pt x="1404939" y="756594"/>
                            <a:pt x="1321990" y="761230"/>
                            <a:pt x="1159210" y="751184"/>
                          </a:cubicBezTo>
                          <a:cubicBezTo>
                            <a:pt x="996430" y="741138"/>
                            <a:pt x="882912" y="751528"/>
                            <a:pt x="767689" y="751184"/>
                          </a:cubicBezTo>
                          <a:cubicBezTo>
                            <a:pt x="860049" y="779410"/>
                            <a:pt x="1051120" y="787358"/>
                            <a:pt x="1136630" y="822993"/>
                          </a:cubicBezTo>
                          <a:cubicBezTo>
                            <a:pt x="1222140" y="858628"/>
                            <a:pt x="1360628" y="875516"/>
                            <a:pt x="1520630" y="897732"/>
                          </a:cubicBezTo>
                          <a:cubicBezTo>
                            <a:pt x="1412427" y="871274"/>
                            <a:pt x="1303511" y="846392"/>
                            <a:pt x="1151689" y="825923"/>
                          </a:cubicBezTo>
                          <a:cubicBezTo>
                            <a:pt x="999867" y="805454"/>
                            <a:pt x="936771" y="773014"/>
                            <a:pt x="767689" y="751184"/>
                          </a:cubicBezTo>
                          <a:cubicBezTo>
                            <a:pt x="893899" y="801038"/>
                            <a:pt x="1047356" y="882484"/>
                            <a:pt x="1129408" y="897790"/>
                          </a:cubicBezTo>
                          <a:cubicBezTo>
                            <a:pt x="1211460" y="913096"/>
                            <a:pt x="1336357" y="995627"/>
                            <a:pt x="1476941" y="1038647"/>
                          </a:cubicBezTo>
                          <a:cubicBezTo>
                            <a:pt x="1388005" y="1006057"/>
                            <a:pt x="1270564" y="967925"/>
                            <a:pt x="1129408" y="897790"/>
                          </a:cubicBezTo>
                          <a:cubicBezTo>
                            <a:pt x="988252" y="827655"/>
                            <a:pt x="850155" y="784039"/>
                            <a:pt x="767689" y="751184"/>
                          </a:cubicBezTo>
                          <a:cubicBezTo>
                            <a:pt x="912599" y="861030"/>
                            <a:pt x="918164" y="870849"/>
                            <a:pt x="1086844" y="959852"/>
                          </a:cubicBezTo>
                          <a:cubicBezTo>
                            <a:pt x="1255524" y="1048855"/>
                            <a:pt x="1285546" y="1076013"/>
                            <a:pt x="1405998" y="1168519"/>
                          </a:cubicBezTo>
                          <a:cubicBezTo>
                            <a:pt x="1258525" y="1088085"/>
                            <a:pt x="1208034" y="1040912"/>
                            <a:pt x="1105993" y="972372"/>
                          </a:cubicBezTo>
                          <a:cubicBezTo>
                            <a:pt x="1003952" y="903832"/>
                            <a:pt x="920244" y="850077"/>
                            <a:pt x="767689" y="751184"/>
                          </a:cubicBezTo>
                          <a:cubicBezTo>
                            <a:pt x="816262" y="825028"/>
                            <a:pt x="961972" y="941348"/>
                            <a:pt x="1049964" y="1027391"/>
                          </a:cubicBezTo>
                          <a:cubicBezTo>
                            <a:pt x="1137956" y="1113433"/>
                            <a:pt x="1189119" y="1182984"/>
                            <a:pt x="1310526" y="1282351"/>
                          </a:cubicBezTo>
                          <a:cubicBezTo>
                            <a:pt x="1206566" y="1168141"/>
                            <a:pt x="1140811" y="1103438"/>
                            <a:pt x="1055393" y="1032703"/>
                          </a:cubicBezTo>
                          <a:cubicBezTo>
                            <a:pt x="969975" y="961968"/>
                            <a:pt x="865970" y="867307"/>
                            <a:pt x="767689" y="751184"/>
                          </a:cubicBezTo>
                          <a:cubicBezTo>
                            <a:pt x="850113" y="843880"/>
                            <a:pt x="880673" y="914482"/>
                            <a:pt x="980941" y="1063478"/>
                          </a:cubicBezTo>
                          <a:cubicBezTo>
                            <a:pt x="1081209" y="1212474"/>
                            <a:pt x="1104612" y="1242608"/>
                            <a:pt x="1194193" y="1375771"/>
                          </a:cubicBezTo>
                          <a:cubicBezTo>
                            <a:pt x="1106667" y="1243330"/>
                            <a:pt x="1050825" y="1156785"/>
                            <a:pt x="980941" y="1063478"/>
                          </a:cubicBezTo>
                          <a:cubicBezTo>
                            <a:pt x="911057" y="970171"/>
                            <a:pt x="809635" y="823596"/>
                            <a:pt x="767689" y="751184"/>
                          </a:cubicBezTo>
                          <a:cubicBezTo>
                            <a:pt x="817744" y="820885"/>
                            <a:pt x="870307" y="954080"/>
                            <a:pt x="917516" y="1105126"/>
                          </a:cubicBezTo>
                          <a:cubicBezTo>
                            <a:pt x="964725" y="1256172"/>
                            <a:pt x="1019605" y="1373887"/>
                            <a:pt x="1061468" y="1445188"/>
                          </a:cubicBezTo>
                          <a:cubicBezTo>
                            <a:pt x="990884" y="1295791"/>
                            <a:pt x="981847" y="1255820"/>
                            <a:pt x="917516" y="1105126"/>
                          </a:cubicBezTo>
                          <a:cubicBezTo>
                            <a:pt x="853185" y="954432"/>
                            <a:pt x="845576" y="913041"/>
                            <a:pt x="767689" y="751184"/>
                          </a:cubicBezTo>
                          <a:cubicBezTo>
                            <a:pt x="791118" y="852028"/>
                            <a:pt x="816554" y="950979"/>
                            <a:pt x="845568" y="1134296"/>
                          </a:cubicBezTo>
                          <a:cubicBezTo>
                            <a:pt x="874583" y="1317613"/>
                            <a:pt x="893653" y="1388974"/>
                            <a:pt x="917457" y="1487938"/>
                          </a:cubicBezTo>
                          <a:cubicBezTo>
                            <a:pt x="904540" y="1363811"/>
                            <a:pt x="849558" y="1237068"/>
                            <a:pt x="847066" y="1141664"/>
                          </a:cubicBezTo>
                          <a:cubicBezTo>
                            <a:pt x="844574" y="1046260"/>
                            <a:pt x="800966" y="946559"/>
                            <a:pt x="767689" y="751184"/>
                          </a:cubicBezTo>
                          <a:cubicBezTo>
                            <a:pt x="773498" y="899038"/>
                            <a:pt x="758897" y="1044774"/>
                            <a:pt x="767689" y="1119264"/>
                          </a:cubicBezTo>
                          <a:cubicBezTo>
                            <a:pt x="776481" y="1193754"/>
                            <a:pt x="762876" y="1329091"/>
                            <a:pt x="767689" y="1502368"/>
                          </a:cubicBezTo>
                          <a:cubicBezTo>
                            <a:pt x="779378" y="1356330"/>
                            <a:pt x="753789" y="1230997"/>
                            <a:pt x="767689" y="1134288"/>
                          </a:cubicBezTo>
                          <a:cubicBezTo>
                            <a:pt x="781589" y="1037579"/>
                            <a:pt x="749303" y="855145"/>
                            <a:pt x="767689" y="751184"/>
                          </a:cubicBezTo>
                          <a:cubicBezTo>
                            <a:pt x="739277" y="887710"/>
                            <a:pt x="726025" y="981498"/>
                            <a:pt x="695800" y="1104826"/>
                          </a:cubicBezTo>
                          <a:cubicBezTo>
                            <a:pt x="665575" y="1228154"/>
                            <a:pt x="653693" y="1403154"/>
                            <a:pt x="617920" y="1487938"/>
                          </a:cubicBezTo>
                          <a:cubicBezTo>
                            <a:pt x="657187" y="1314222"/>
                            <a:pt x="690525" y="1201577"/>
                            <a:pt x="695800" y="1104826"/>
                          </a:cubicBezTo>
                          <a:cubicBezTo>
                            <a:pt x="701075" y="1008075"/>
                            <a:pt x="753359" y="898346"/>
                            <a:pt x="767689" y="751184"/>
                          </a:cubicBezTo>
                          <a:cubicBezTo>
                            <a:pt x="717929" y="837960"/>
                            <a:pt x="669173" y="1025958"/>
                            <a:pt x="617861" y="1105126"/>
                          </a:cubicBezTo>
                          <a:cubicBezTo>
                            <a:pt x="566549" y="1184294"/>
                            <a:pt x="534124" y="1343076"/>
                            <a:pt x="473909" y="1445188"/>
                          </a:cubicBezTo>
                          <a:cubicBezTo>
                            <a:pt x="537544" y="1311561"/>
                            <a:pt x="566415" y="1246263"/>
                            <a:pt x="611986" y="1119006"/>
                          </a:cubicBezTo>
                          <a:cubicBezTo>
                            <a:pt x="657557" y="991749"/>
                            <a:pt x="723727" y="899827"/>
                            <a:pt x="767689" y="751184"/>
                          </a:cubicBezTo>
                          <a:cubicBezTo>
                            <a:pt x="695231" y="860925"/>
                            <a:pt x="656813" y="919823"/>
                            <a:pt x="550171" y="1069723"/>
                          </a:cubicBezTo>
                          <a:cubicBezTo>
                            <a:pt x="443530" y="1219624"/>
                            <a:pt x="438204" y="1247727"/>
                            <a:pt x="341184" y="1375771"/>
                          </a:cubicBezTo>
                          <a:cubicBezTo>
                            <a:pt x="383162" y="1280934"/>
                            <a:pt x="517112" y="1131286"/>
                            <a:pt x="562967" y="1050986"/>
                          </a:cubicBezTo>
                          <a:cubicBezTo>
                            <a:pt x="608821" y="970686"/>
                            <a:pt x="716396" y="810764"/>
                            <a:pt x="767689" y="751184"/>
                          </a:cubicBezTo>
                          <a:cubicBezTo>
                            <a:pt x="705253" y="836591"/>
                            <a:pt x="600127" y="931170"/>
                            <a:pt x="501698" y="1011456"/>
                          </a:cubicBezTo>
                          <a:cubicBezTo>
                            <a:pt x="403269" y="1091742"/>
                            <a:pt x="364663" y="1152814"/>
                            <a:pt x="224851" y="1282351"/>
                          </a:cubicBezTo>
                          <a:cubicBezTo>
                            <a:pt x="327143" y="1198202"/>
                            <a:pt x="414749" y="1079245"/>
                            <a:pt x="507127" y="1006144"/>
                          </a:cubicBezTo>
                          <a:cubicBezTo>
                            <a:pt x="599505" y="933043"/>
                            <a:pt x="642154" y="855300"/>
                            <a:pt x="767689" y="751184"/>
                          </a:cubicBezTo>
                          <a:cubicBezTo>
                            <a:pt x="610799" y="842651"/>
                            <a:pt x="509673" y="899284"/>
                            <a:pt x="448534" y="959852"/>
                          </a:cubicBezTo>
                          <a:cubicBezTo>
                            <a:pt x="387395" y="1020420"/>
                            <a:pt x="249449" y="1074938"/>
                            <a:pt x="129379" y="1168519"/>
                          </a:cubicBezTo>
                          <a:cubicBezTo>
                            <a:pt x="257781" y="1071689"/>
                            <a:pt x="353571" y="1044104"/>
                            <a:pt x="442151" y="964025"/>
                          </a:cubicBezTo>
                          <a:cubicBezTo>
                            <a:pt x="530731" y="883945"/>
                            <a:pt x="652030" y="831425"/>
                            <a:pt x="767689" y="751184"/>
                          </a:cubicBezTo>
                          <a:cubicBezTo>
                            <a:pt x="612847" y="824241"/>
                            <a:pt x="578820" y="823206"/>
                            <a:pt x="405970" y="897790"/>
                          </a:cubicBezTo>
                          <a:cubicBezTo>
                            <a:pt x="233120" y="972374"/>
                            <a:pt x="172275" y="997452"/>
                            <a:pt x="58436" y="1038647"/>
                          </a:cubicBezTo>
                          <a:cubicBezTo>
                            <a:pt x="230018" y="951234"/>
                            <a:pt x="318204" y="914671"/>
                            <a:pt x="427248" y="889166"/>
                          </a:cubicBezTo>
                          <a:cubicBezTo>
                            <a:pt x="536292" y="863661"/>
                            <a:pt x="631884" y="819340"/>
                            <a:pt x="767689" y="751184"/>
                          </a:cubicBezTo>
                          <a:cubicBezTo>
                            <a:pt x="600356" y="797645"/>
                            <a:pt x="567161" y="801162"/>
                            <a:pt x="406277" y="821527"/>
                          </a:cubicBezTo>
                          <a:cubicBezTo>
                            <a:pt x="245393" y="841892"/>
                            <a:pt x="186841" y="871789"/>
                            <a:pt x="14747" y="897732"/>
                          </a:cubicBezTo>
                          <a:cubicBezTo>
                            <a:pt x="106636" y="897299"/>
                            <a:pt x="195075" y="852734"/>
                            <a:pt x="368630" y="828854"/>
                          </a:cubicBezTo>
                          <a:cubicBezTo>
                            <a:pt x="542185" y="804974"/>
                            <a:pt x="597903" y="794601"/>
                            <a:pt x="767689" y="751184"/>
                          </a:cubicBezTo>
                          <a:cubicBezTo>
                            <a:pt x="599353" y="752988"/>
                            <a:pt x="526982" y="769429"/>
                            <a:pt x="368491" y="751184"/>
                          </a:cubicBezTo>
                          <a:cubicBezTo>
                            <a:pt x="210000" y="732939"/>
                            <a:pt x="78800" y="761682"/>
                            <a:pt x="0" y="751184"/>
                          </a:cubicBezTo>
                          <a:close/>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4" name="四角形: 角を丸くする 53">
            <a:extLst>
              <a:ext uri="{FF2B5EF4-FFF2-40B4-BE49-F238E27FC236}">
                <a16:creationId xmlns:a16="http://schemas.microsoft.com/office/drawing/2014/main" id="{9B36ECD4-E09F-BE43-63D2-6511A4CA8627}"/>
              </a:ext>
            </a:extLst>
          </p:cNvPr>
          <p:cNvSpPr/>
          <p:nvPr/>
        </p:nvSpPr>
        <p:spPr>
          <a:xfrm>
            <a:off x="8210442" y="5626737"/>
            <a:ext cx="76956" cy="1231264"/>
          </a:xfrm>
          <a:prstGeom prst="roundRect">
            <a:avLst>
              <a:gd name="adj" fmla="val 50000"/>
            </a:avLst>
          </a:prstGeom>
          <a:gradFill>
            <a:gsLst>
              <a:gs pos="0">
                <a:srgbClr val="FF0000"/>
              </a:gs>
              <a:gs pos="22000">
                <a:srgbClr val="FF2F2F"/>
              </a:gs>
              <a:gs pos="51000">
                <a:srgbClr val="FF6969"/>
              </a:gs>
              <a:gs pos="84000">
                <a:srgbClr val="FFB3B3"/>
              </a:gs>
              <a:gs pos="100000">
                <a:srgbClr val="FFCDCD"/>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2" name="グループ化 61">
            <a:extLst>
              <a:ext uri="{FF2B5EF4-FFF2-40B4-BE49-F238E27FC236}">
                <a16:creationId xmlns:a16="http://schemas.microsoft.com/office/drawing/2014/main" id="{2F7CCB49-6979-5EF4-3B94-853C42892152}"/>
              </a:ext>
            </a:extLst>
          </p:cNvPr>
          <p:cNvGrpSpPr/>
          <p:nvPr/>
        </p:nvGrpSpPr>
        <p:grpSpPr>
          <a:xfrm>
            <a:off x="18591" y="3646932"/>
            <a:ext cx="2194856" cy="1503220"/>
            <a:chOff x="33290" y="3644500"/>
            <a:chExt cx="2194856" cy="1503220"/>
          </a:xfrm>
        </p:grpSpPr>
        <p:pic>
          <p:nvPicPr>
            <p:cNvPr id="55" name="図 54">
              <a:extLst>
                <a:ext uri="{FF2B5EF4-FFF2-40B4-BE49-F238E27FC236}">
                  <a16:creationId xmlns:a16="http://schemas.microsoft.com/office/drawing/2014/main" id="{F46C3A56-6C5D-24C7-B7CD-9D38F2F1922D}"/>
                </a:ext>
              </a:extLst>
            </p:cNvPr>
            <p:cNvPicPr>
              <a:picLocks noChangeAspect="1"/>
            </p:cNvPicPr>
            <p:nvPr/>
          </p:nvPicPr>
          <p:blipFill>
            <a:blip r:embed="rId5"/>
            <a:stretch>
              <a:fillRect/>
            </a:stretch>
          </p:blipFill>
          <p:spPr>
            <a:xfrm>
              <a:off x="71108" y="3683331"/>
              <a:ext cx="2157038" cy="1464389"/>
            </a:xfrm>
            <a:prstGeom prst="rect">
              <a:avLst/>
            </a:prstGeom>
          </p:spPr>
        </p:pic>
        <p:sp>
          <p:nvSpPr>
            <p:cNvPr id="59" name="テキスト ボックス 58">
              <a:extLst>
                <a:ext uri="{FF2B5EF4-FFF2-40B4-BE49-F238E27FC236}">
                  <a16:creationId xmlns:a16="http://schemas.microsoft.com/office/drawing/2014/main" id="{EC30AE82-13FA-FF32-887E-BC21780D25AB}"/>
                </a:ext>
              </a:extLst>
            </p:cNvPr>
            <p:cNvSpPr txBox="1"/>
            <p:nvPr/>
          </p:nvSpPr>
          <p:spPr>
            <a:xfrm>
              <a:off x="44737" y="4601198"/>
              <a:ext cx="162095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800" b="0" i="0" u="none" strike="noStrike" kern="1200" cap="none" spc="0" normalizeH="0" baseline="0" noProof="0" dirty="0">
                  <a:ln>
                    <a:solidFill>
                      <a:prstClr val="black"/>
                    </a:solid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人手不足</a:t>
              </a:r>
              <a:endParaRPr kumimoji="0" lang="en-US" altLang="ja-JP" sz="2800" b="0" i="0" u="none" strike="noStrike" kern="1200" cap="none" spc="0" normalizeH="0" baseline="0" noProof="0" dirty="0">
                <a:ln>
                  <a:solidFill>
                    <a:prstClr val="black"/>
                  </a:solid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61" name="テキスト ボックス 60">
              <a:extLst>
                <a:ext uri="{FF2B5EF4-FFF2-40B4-BE49-F238E27FC236}">
                  <a16:creationId xmlns:a16="http://schemas.microsoft.com/office/drawing/2014/main" id="{1580A826-FE07-7A63-AB4F-5231C9020B9E}"/>
                </a:ext>
              </a:extLst>
            </p:cNvPr>
            <p:cNvSpPr txBox="1"/>
            <p:nvPr/>
          </p:nvSpPr>
          <p:spPr>
            <a:xfrm rot="20331243">
              <a:off x="33290" y="3644500"/>
              <a:ext cx="7809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b="0" i="0" u="none" strike="noStrike" kern="1200" cap="none" spc="0" normalizeH="0" baseline="0" noProof="0" dirty="0">
                  <a:ln>
                    <a:solidFill>
                      <a:schemeClr val="bg1"/>
                    </a:solidFill>
                  </a:ln>
                  <a:effectLst/>
                  <a:uLnTx/>
                  <a:uFillTx/>
                  <a:latin typeface="HGP創英角ﾎﾟｯﾌﾟ体" panose="040B0A00000000000000" pitchFamily="50" charset="-128"/>
                  <a:ea typeface="HGP創英角ﾎﾟｯﾌﾟ体" panose="040B0A00000000000000" pitchFamily="50" charset="-128"/>
                  <a:cs typeface="+mn-cs"/>
                </a:rPr>
                <a:t>計測</a:t>
              </a:r>
              <a:r>
                <a:rPr kumimoji="0" lang="en-US" altLang="ja-JP" b="0" i="0" u="none" strike="noStrike" kern="1200" cap="none" spc="0" normalizeH="0" baseline="0" noProof="0" dirty="0">
                  <a:ln>
                    <a:solidFill>
                      <a:schemeClr val="bg1"/>
                    </a:solidFill>
                  </a:ln>
                  <a:effectLst/>
                  <a:uLnTx/>
                  <a:uFillTx/>
                  <a:latin typeface="HGP創英角ﾎﾟｯﾌﾟ体" panose="040B0A00000000000000" pitchFamily="50" charset="-128"/>
                  <a:ea typeface="HGP創英角ﾎﾟｯﾌﾟ体" panose="040B0A00000000000000" pitchFamily="50" charset="-128"/>
                  <a:cs typeface="+mn-cs"/>
                </a:rPr>
                <a:t>G</a:t>
              </a:r>
            </a:p>
          </p:txBody>
        </p:sp>
      </p:grpSp>
      <p:grpSp>
        <p:nvGrpSpPr>
          <p:cNvPr id="63" name="グループ化 62">
            <a:extLst>
              <a:ext uri="{FF2B5EF4-FFF2-40B4-BE49-F238E27FC236}">
                <a16:creationId xmlns:a16="http://schemas.microsoft.com/office/drawing/2014/main" id="{27D80FD9-0BD5-EDB9-B941-3FB48C0BC273}"/>
              </a:ext>
            </a:extLst>
          </p:cNvPr>
          <p:cNvGrpSpPr/>
          <p:nvPr/>
        </p:nvGrpSpPr>
        <p:grpSpPr>
          <a:xfrm>
            <a:off x="1326414" y="3829166"/>
            <a:ext cx="3297409" cy="2955984"/>
            <a:chOff x="1326414" y="3829166"/>
            <a:chExt cx="3297409" cy="2955984"/>
          </a:xfrm>
        </p:grpSpPr>
        <p:pic>
          <p:nvPicPr>
            <p:cNvPr id="57" name="図 56">
              <a:extLst>
                <a:ext uri="{FF2B5EF4-FFF2-40B4-BE49-F238E27FC236}">
                  <a16:creationId xmlns:a16="http://schemas.microsoft.com/office/drawing/2014/main" id="{77AF430E-44A3-9C32-3891-90B4FF3705D3}"/>
                </a:ext>
              </a:extLst>
            </p:cNvPr>
            <p:cNvPicPr>
              <a:picLocks noChangeAspect="1"/>
            </p:cNvPicPr>
            <p:nvPr/>
          </p:nvPicPr>
          <p:blipFill>
            <a:blip r:embed="rId6"/>
            <a:stretch>
              <a:fillRect/>
            </a:stretch>
          </p:blipFill>
          <p:spPr>
            <a:xfrm>
              <a:off x="1326414" y="4679150"/>
              <a:ext cx="3297409" cy="2106000"/>
            </a:xfrm>
            <a:prstGeom prst="rect">
              <a:avLst/>
            </a:prstGeom>
          </p:spPr>
        </p:pic>
        <p:sp>
          <p:nvSpPr>
            <p:cNvPr id="58" name="テキスト ボックス 57">
              <a:extLst>
                <a:ext uri="{FF2B5EF4-FFF2-40B4-BE49-F238E27FC236}">
                  <a16:creationId xmlns:a16="http://schemas.microsoft.com/office/drawing/2014/main" id="{A4F68DF6-0162-72DF-0365-C77DE499D297}"/>
                </a:ext>
              </a:extLst>
            </p:cNvPr>
            <p:cNvSpPr txBox="1"/>
            <p:nvPr/>
          </p:nvSpPr>
          <p:spPr>
            <a:xfrm>
              <a:off x="1903977" y="3829166"/>
              <a:ext cx="2573140" cy="95410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altLang="en-US"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俺たちが手伝う</a:t>
              </a:r>
              <a:endParaRPr kumimoji="0" lang="en-US" altLang="ja-JP"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altLang="en-US"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まかせろ！</a:t>
              </a:r>
              <a:endParaRPr kumimoji="0" lang="en-US" altLang="ja-JP"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sp>
        <p:nvSpPr>
          <p:cNvPr id="60" name="テキスト ボックス 59">
            <a:extLst>
              <a:ext uri="{FF2B5EF4-FFF2-40B4-BE49-F238E27FC236}">
                <a16:creationId xmlns:a16="http://schemas.microsoft.com/office/drawing/2014/main" id="{CFCC3FE1-E318-A9F9-30FC-AA1346138301}"/>
              </a:ext>
            </a:extLst>
          </p:cNvPr>
          <p:cNvSpPr txBox="1"/>
          <p:nvPr/>
        </p:nvSpPr>
        <p:spPr>
          <a:xfrm>
            <a:off x="328833" y="6075001"/>
            <a:ext cx="3963942" cy="646331"/>
          </a:xfrm>
          <a:prstGeom prst="rect">
            <a:avLst/>
          </a:prstGeom>
          <a:solidFill>
            <a:srgbClr val="FFFF00"/>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3600" dirty="0">
                <a:ln>
                  <a:solidFill>
                    <a:schemeClr val="bg1"/>
                  </a:solidFill>
                </a:ln>
                <a:latin typeface="HGP創英角ﾎﾟｯﾌﾟ体" panose="040B0A00000000000000" pitchFamily="50" charset="-128"/>
                <a:ea typeface="HGP創英角ﾎﾟｯﾌﾟ体" panose="040B0A00000000000000" pitchFamily="50" charset="-128"/>
              </a:rPr>
              <a:t>助け合えるチーム</a:t>
            </a:r>
            <a:endParaRPr kumimoji="0" lang="en-US" altLang="ja-JP" sz="3600" b="0" i="0" u="none" strike="noStrike" kern="1200" cap="none" spc="0" normalizeH="0" baseline="0" noProof="0" dirty="0">
              <a:ln>
                <a:solidFill>
                  <a:schemeClr val="bg1"/>
                </a:solidFill>
              </a:ln>
              <a:effectLst/>
              <a:uLnTx/>
              <a:uFillTx/>
              <a:latin typeface="HGP創英角ﾎﾟｯﾌﾟ体" panose="040B0A00000000000000" pitchFamily="50" charset="-128"/>
              <a:ea typeface="HGP創英角ﾎﾟｯﾌﾟ体" panose="040B0A00000000000000" pitchFamily="50" charset="-128"/>
            </a:endParaRPr>
          </a:p>
        </p:txBody>
      </p:sp>
      <p:grpSp>
        <p:nvGrpSpPr>
          <p:cNvPr id="12" name="グループ化 11">
            <a:extLst>
              <a:ext uri="{FF2B5EF4-FFF2-40B4-BE49-F238E27FC236}">
                <a16:creationId xmlns:a16="http://schemas.microsoft.com/office/drawing/2014/main" id="{77193CAA-F91F-D831-E072-66212930568F}"/>
              </a:ext>
            </a:extLst>
          </p:cNvPr>
          <p:cNvGrpSpPr/>
          <p:nvPr/>
        </p:nvGrpSpPr>
        <p:grpSpPr>
          <a:xfrm>
            <a:off x="4638631" y="3510750"/>
            <a:ext cx="3366362" cy="3147042"/>
            <a:chOff x="4638631" y="3510750"/>
            <a:chExt cx="3366362" cy="3147042"/>
          </a:xfrm>
        </p:grpSpPr>
        <p:grpSp>
          <p:nvGrpSpPr>
            <p:cNvPr id="40" name="グループ化 39">
              <a:extLst>
                <a:ext uri="{FF2B5EF4-FFF2-40B4-BE49-F238E27FC236}">
                  <a16:creationId xmlns:a16="http://schemas.microsoft.com/office/drawing/2014/main" id="{C906EC71-148E-8C6F-5E53-03F0F23A27AF}"/>
                </a:ext>
              </a:extLst>
            </p:cNvPr>
            <p:cNvGrpSpPr/>
            <p:nvPr/>
          </p:nvGrpSpPr>
          <p:grpSpPr>
            <a:xfrm>
              <a:off x="4638631" y="3510750"/>
              <a:ext cx="3366362" cy="3147042"/>
              <a:chOff x="5126627" y="3618397"/>
              <a:chExt cx="3366362" cy="3147042"/>
            </a:xfrm>
          </p:grpSpPr>
          <p:sp>
            <p:nvSpPr>
              <p:cNvPr id="37" name="テキスト ボックス 36">
                <a:extLst>
                  <a:ext uri="{FF2B5EF4-FFF2-40B4-BE49-F238E27FC236}">
                    <a16:creationId xmlns:a16="http://schemas.microsoft.com/office/drawing/2014/main" id="{A6B3CE0B-A07F-31E4-58D8-56BE9689102E}"/>
                  </a:ext>
                </a:extLst>
              </p:cNvPr>
              <p:cNvSpPr txBox="1"/>
              <p:nvPr/>
            </p:nvSpPr>
            <p:spPr>
              <a:xfrm>
                <a:off x="5126627" y="3618397"/>
                <a:ext cx="3187091" cy="5539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30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QC</a:t>
                </a:r>
                <a:r>
                  <a:rPr kumimoji="0" lang="ja-JP" altLang="en-US" sz="30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検定</a:t>
                </a:r>
                <a:r>
                  <a:rPr kumimoji="0" lang="en-US" altLang="ja-JP" sz="30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3</a:t>
                </a:r>
                <a:r>
                  <a:rPr kumimoji="0" lang="ja-JP" altLang="en-US" sz="30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級に挑戦</a:t>
                </a:r>
                <a:endParaRPr kumimoji="0" lang="en-US" altLang="ja-JP" sz="30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39" name="図 38">
                <a:extLst>
                  <a:ext uri="{FF2B5EF4-FFF2-40B4-BE49-F238E27FC236}">
                    <a16:creationId xmlns:a16="http://schemas.microsoft.com/office/drawing/2014/main" id="{0FB57529-4969-CC6D-D725-5311DBB562DF}"/>
                  </a:ext>
                </a:extLst>
              </p:cNvPr>
              <p:cNvPicPr>
                <a:picLocks noChangeAspect="1"/>
              </p:cNvPicPr>
              <p:nvPr/>
            </p:nvPicPr>
            <p:blipFill rotWithShape="1">
              <a:blip r:embed="rId7"/>
              <a:srcRect b="28027"/>
              <a:stretch/>
            </p:blipFill>
            <p:spPr>
              <a:xfrm flipH="1">
                <a:off x="6362348" y="4189552"/>
                <a:ext cx="2130641" cy="2575887"/>
              </a:xfrm>
              <a:prstGeom prst="rect">
                <a:avLst/>
              </a:prstGeom>
            </p:spPr>
          </p:pic>
        </p:grpSp>
        <p:pic>
          <p:nvPicPr>
            <p:cNvPr id="11" name="図 10">
              <a:extLst>
                <a:ext uri="{FF2B5EF4-FFF2-40B4-BE49-F238E27FC236}">
                  <a16:creationId xmlns:a16="http://schemas.microsoft.com/office/drawing/2014/main" id="{54E08D04-AA4C-F34B-CACA-2D215AD679C2}"/>
                </a:ext>
              </a:extLst>
            </p:cNvPr>
            <p:cNvPicPr>
              <a:picLocks noChangeAspect="1"/>
            </p:cNvPicPr>
            <p:nvPr/>
          </p:nvPicPr>
          <p:blipFill>
            <a:blip r:embed="rId8"/>
            <a:stretch>
              <a:fillRect/>
            </a:stretch>
          </p:blipFill>
          <p:spPr>
            <a:xfrm>
              <a:off x="4732908" y="4192606"/>
              <a:ext cx="1331492" cy="1881455"/>
            </a:xfrm>
            <a:prstGeom prst="rect">
              <a:avLst/>
            </a:prstGeom>
          </p:spPr>
        </p:pic>
      </p:grpSp>
      <p:sp>
        <p:nvSpPr>
          <p:cNvPr id="41" name="テキスト ボックス 40">
            <a:extLst>
              <a:ext uri="{FF2B5EF4-FFF2-40B4-BE49-F238E27FC236}">
                <a16:creationId xmlns:a16="http://schemas.microsoft.com/office/drawing/2014/main" id="{F6EA2943-2AB6-5863-51CF-4DA6DEB17CEE}"/>
              </a:ext>
            </a:extLst>
          </p:cNvPr>
          <p:cNvSpPr txBox="1"/>
          <p:nvPr/>
        </p:nvSpPr>
        <p:spPr>
          <a:xfrm>
            <a:off x="5452302" y="6103249"/>
            <a:ext cx="2097455" cy="646331"/>
          </a:xfrm>
          <a:prstGeom prst="rect">
            <a:avLst/>
          </a:prstGeom>
          <a:solidFill>
            <a:srgbClr val="FF0000"/>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6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合格</a:t>
            </a:r>
            <a:endParaRPr kumimoji="0" lang="en-US" altLang="ja-JP" sz="36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0" name="テキスト ボックス 9">
            <a:extLst>
              <a:ext uri="{FF2B5EF4-FFF2-40B4-BE49-F238E27FC236}">
                <a16:creationId xmlns:a16="http://schemas.microsoft.com/office/drawing/2014/main" id="{49F56FF3-73AD-E017-D97F-69F75A2FBF60}"/>
              </a:ext>
            </a:extLst>
          </p:cNvPr>
          <p:cNvSpPr txBox="1"/>
          <p:nvPr/>
        </p:nvSpPr>
        <p:spPr>
          <a:xfrm>
            <a:off x="285791" y="5283355"/>
            <a:ext cx="1018227"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2000" b="0" i="0" u="none" strike="noStrike" kern="1200" cap="none" spc="0" normalizeH="0" baseline="0" noProof="0" dirty="0">
                <a:ln>
                  <a:solidFill>
                    <a:schemeClr val="tx1"/>
                  </a:solidFill>
                </a:ln>
                <a:solidFill>
                  <a:srgbClr val="33F5A6"/>
                </a:solidFill>
                <a:effectLst/>
                <a:uLnTx/>
                <a:uFillTx/>
                <a:latin typeface="HGP創英角ﾎﾟｯﾌﾟ体" panose="040B0A00000000000000" pitchFamily="50" charset="-128"/>
                <a:ea typeface="HGP創英角ﾎﾟｯﾌﾟ体" panose="040B0A00000000000000" pitchFamily="50" charset="-128"/>
                <a:cs typeface="+mn-cs"/>
              </a:rPr>
              <a:t>WR</a:t>
            </a:r>
            <a:r>
              <a:rPr kumimoji="0" lang="ja-JP" altLang="en-US" sz="2000" b="0" i="0" u="none" strike="noStrike" kern="1200" cap="none" spc="0" normalizeH="0" baseline="0" noProof="0" dirty="0">
                <a:ln>
                  <a:solidFill>
                    <a:schemeClr val="tx1"/>
                  </a:solidFill>
                </a:ln>
                <a:solidFill>
                  <a:srgbClr val="33F5A6"/>
                </a:solidFill>
                <a:effectLst/>
                <a:uLnTx/>
                <a:uFillTx/>
                <a:latin typeface="HGP創英角ﾎﾟｯﾌﾟ体" panose="040B0A00000000000000" pitchFamily="50" charset="-128"/>
                <a:ea typeface="HGP創英角ﾎﾟｯﾌﾟ体" panose="040B0A00000000000000" pitchFamily="50" charset="-128"/>
                <a:cs typeface="+mn-cs"/>
              </a:rPr>
              <a:t>品</a:t>
            </a:r>
            <a:endParaRPr kumimoji="0" lang="en-US" altLang="ja-JP" sz="2000" b="0" i="0" u="none" strike="noStrike" kern="1200" cap="none" spc="0" normalizeH="0" baseline="0" noProof="0" dirty="0">
              <a:ln>
                <a:solidFill>
                  <a:schemeClr val="tx1"/>
                </a:solidFill>
              </a:ln>
              <a:solidFill>
                <a:srgbClr val="33F5A6"/>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000" dirty="0">
                <a:ln>
                  <a:solidFill>
                    <a:schemeClr val="tx1"/>
                  </a:solidFill>
                </a:ln>
                <a:solidFill>
                  <a:srgbClr val="33F5A6"/>
                </a:solidFill>
                <a:latin typeface="HGP創英角ﾎﾟｯﾌﾟ体" panose="040B0A00000000000000" pitchFamily="50" charset="-128"/>
                <a:ea typeface="HGP創英角ﾎﾟｯﾌﾟ体" panose="040B0A00000000000000" pitchFamily="50" charset="-128"/>
              </a:rPr>
              <a:t>　育成</a:t>
            </a:r>
            <a:r>
              <a:rPr kumimoji="0" lang="en-US" altLang="ja-JP" sz="2000" b="0" i="0" u="none" strike="noStrike" kern="1200" cap="none" spc="0" normalizeH="0" baseline="0" noProof="0" dirty="0">
                <a:ln>
                  <a:solidFill>
                    <a:schemeClr val="tx1"/>
                  </a:solidFill>
                </a:ln>
                <a:solidFill>
                  <a:srgbClr val="33F5A6"/>
                </a:solidFill>
                <a:effectLst/>
                <a:uLnTx/>
                <a:uFillTx/>
                <a:latin typeface="HGP創英角ﾎﾟｯﾌﾟ体" panose="040B0A00000000000000" pitchFamily="50" charset="-128"/>
                <a:ea typeface="HGP創英角ﾎﾟｯﾌﾟ体" panose="040B0A00000000000000" pitchFamily="50" charset="-128"/>
                <a:cs typeface="+mn-cs"/>
              </a:rPr>
              <a:t>G</a:t>
            </a:r>
          </a:p>
        </p:txBody>
      </p:sp>
    </p:spTree>
    <p:extLst>
      <p:ext uri="{BB962C8B-B14F-4D97-AF65-F5344CB8AC3E}">
        <p14:creationId xmlns:p14="http://schemas.microsoft.com/office/powerpoint/2010/main" val="1769994415"/>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par>
                                <p:cTn id="16" presetID="10" presetClass="entr" presetSubtype="0" fill="hold"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500"/>
                                        <p:tgtEl>
                                          <p:spTgt spid="62"/>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randombar(horizontal)">
                                      <p:cBhvr>
                                        <p:cTn id="23" dur="500"/>
                                        <p:tgtEl>
                                          <p:spTgt spid="63"/>
                                        </p:tgtEl>
                                      </p:cBhvr>
                                    </p:animEffect>
                                  </p:childTnLst>
                                </p:cTn>
                              </p:par>
                              <p:par>
                                <p:cTn id="24" presetID="49" presetClass="entr" presetSubtype="0" decel="10000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 calcmode="lin" valueType="num">
                                      <p:cBhvr>
                                        <p:cTn id="28" dur="500" fill="hold"/>
                                        <p:tgtEl>
                                          <p:spTgt spid="10"/>
                                        </p:tgtEl>
                                        <p:attrNameLst>
                                          <p:attrName>style.rotation</p:attrName>
                                        </p:attrNameLst>
                                      </p:cBhvr>
                                      <p:tavLst>
                                        <p:tav tm="0">
                                          <p:val>
                                            <p:fltVal val="360"/>
                                          </p:val>
                                        </p:tav>
                                        <p:tav tm="100000">
                                          <p:val>
                                            <p:fltVal val="0"/>
                                          </p:val>
                                        </p:tav>
                                      </p:tavLst>
                                    </p:anim>
                                    <p:animEffect transition="in" filter="fade">
                                      <p:cBhvr>
                                        <p:cTn id="29" dur="500"/>
                                        <p:tgtEl>
                                          <p:spTgt spid="10"/>
                                        </p:tgtEl>
                                      </p:cBhvr>
                                    </p:animEffect>
                                  </p:childTnLst>
                                </p:cTn>
                              </p:par>
                            </p:childTnLst>
                          </p:cTn>
                        </p:par>
                        <p:par>
                          <p:cTn id="30" fill="hold">
                            <p:stCondLst>
                              <p:cond delay="500"/>
                            </p:stCondLst>
                            <p:childTnLst>
                              <p:par>
                                <p:cTn id="31" presetID="49" presetClass="entr" presetSubtype="0" decel="100000" fill="hold" grpId="0" nodeType="afterEffect">
                                  <p:stCondLst>
                                    <p:cond delay="0"/>
                                  </p:stCondLst>
                                  <p:childTnLst>
                                    <p:set>
                                      <p:cBhvr>
                                        <p:cTn id="32" dur="1" fill="hold">
                                          <p:stCondLst>
                                            <p:cond delay="0"/>
                                          </p:stCondLst>
                                        </p:cTn>
                                        <p:tgtEl>
                                          <p:spTgt spid="60"/>
                                        </p:tgtEl>
                                        <p:attrNameLst>
                                          <p:attrName>style.visibility</p:attrName>
                                        </p:attrNameLst>
                                      </p:cBhvr>
                                      <p:to>
                                        <p:strVal val="visible"/>
                                      </p:to>
                                    </p:set>
                                    <p:anim calcmode="lin" valueType="num">
                                      <p:cBhvr>
                                        <p:cTn id="33" dur="250" fill="hold"/>
                                        <p:tgtEl>
                                          <p:spTgt spid="60"/>
                                        </p:tgtEl>
                                        <p:attrNameLst>
                                          <p:attrName>ppt_w</p:attrName>
                                        </p:attrNameLst>
                                      </p:cBhvr>
                                      <p:tavLst>
                                        <p:tav tm="0">
                                          <p:val>
                                            <p:fltVal val="0"/>
                                          </p:val>
                                        </p:tav>
                                        <p:tav tm="100000">
                                          <p:val>
                                            <p:strVal val="#ppt_w"/>
                                          </p:val>
                                        </p:tav>
                                      </p:tavLst>
                                    </p:anim>
                                    <p:anim calcmode="lin" valueType="num">
                                      <p:cBhvr>
                                        <p:cTn id="34" dur="250" fill="hold"/>
                                        <p:tgtEl>
                                          <p:spTgt spid="60"/>
                                        </p:tgtEl>
                                        <p:attrNameLst>
                                          <p:attrName>ppt_h</p:attrName>
                                        </p:attrNameLst>
                                      </p:cBhvr>
                                      <p:tavLst>
                                        <p:tav tm="0">
                                          <p:val>
                                            <p:fltVal val="0"/>
                                          </p:val>
                                        </p:tav>
                                        <p:tav tm="100000">
                                          <p:val>
                                            <p:strVal val="#ppt_h"/>
                                          </p:val>
                                        </p:tav>
                                      </p:tavLst>
                                    </p:anim>
                                    <p:anim calcmode="lin" valueType="num">
                                      <p:cBhvr>
                                        <p:cTn id="35" dur="250" fill="hold"/>
                                        <p:tgtEl>
                                          <p:spTgt spid="60"/>
                                        </p:tgtEl>
                                        <p:attrNameLst>
                                          <p:attrName>style.rotation</p:attrName>
                                        </p:attrNameLst>
                                      </p:cBhvr>
                                      <p:tavLst>
                                        <p:tav tm="0">
                                          <p:val>
                                            <p:fltVal val="360"/>
                                          </p:val>
                                        </p:tav>
                                        <p:tav tm="100000">
                                          <p:val>
                                            <p:fltVal val="0"/>
                                          </p:val>
                                        </p:tav>
                                      </p:tavLst>
                                    </p:anim>
                                    <p:animEffect transition="in" filter="fade">
                                      <p:cBhvr>
                                        <p:cTn id="36" dur="250"/>
                                        <p:tgtEl>
                                          <p:spTgt spid="60"/>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childTnLst>
                          </p:cTn>
                        </p:par>
                        <p:par>
                          <p:cTn id="42" fill="hold">
                            <p:stCondLst>
                              <p:cond delay="500"/>
                            </p:stCondLst>
                            <p:childTnLst>
                              <p:par>
                                <p:cTn id="43" presetID="1" presetClass="entr" presetSubtype="0" fill="hold" nodeType="after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par>
                          <p:cTn id="45" fill="hold">
                            <p:stCondLst>
                              <p:cond delay="500"/>
                            </p:stCondLst>
                            <p:childTnLst>
                              <p:par>
                                <p:cTn id="46" presetID="49" presetClass="entr" presetSubtype="0" decel="100000"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 calcmode="lin" valueType="num">
                                      <p:cBhvr>
                                        <p:cTn id="48" dur="250" fill="hold"/>
                                        <p:tgtEl>
                                          <p:spTgt spid="41"/>
                                        </p:tgtEl>
                                        <p:attrNameLst>
                                          <p:attrName>ppt_w</p:attrName>
                                        </p:attrNameLst>
                                      </p:cBhvr>
                                      <p:tavLst>
                                        <p:tav tm="0">
                                          <p:val>
                                            <p:fltVal val="0"/>
                                          </p:val>
                                        </p:tav>
                                        <p:tav tm="100000">
                                          <p:val>
                                            <p:strVal val="#ppt_w"/>
                                          </p:val>
                                        </p:tav>
                                      </p:tavLst>
                                    </p:anim>
                                    <p:anim calcmode="lin" valueType="num">
                                      <p:cBhvr>
                                        <p:cTn id="49" dur="250" fill="hold"/>
                                        <p:tgtEl>
                                          <p:spTgt spid="41"/>
                                        </p:tgtEl>
                                        <p:attrNameLst>
                                          <p:attrName>ppt_h</p:attrName>
                                        </p:attrNameLst>
                                      </p:cBhvr>
                                      <p:tavLst>
                                        <p:tav tm="0">
                                          <p:val>
                                            <p:fltVal val="0"/>
                                          </p:val>
                                        </p:tav>
                                        <p:tav tm="100000">
                                          <p:val>
                                            <p:strVal val="#ppt_h"/>
                                          </p:val>
                                        </p:tav>
                                      </p:tavLst>
                                    </p:anim>
                                    <p:anim calcmode="lin" valueType="num">
                                      <p:cBhvr>
                                        <p:cTn id="50" dur="250" fill="hold"/>
                                        <p:tgtEl>
                                          <p:spTgt spid="41"/>
                                        </p:tgtEl>
                                        <p:attrNameLst>
                                          <p:attrName>style.rotation</p:attrName>
                                        </p:attrNameLst>
                                      </p:cBhvr>
                                      <p:tavLst>
                                        <p:tav tm="0">
                                          <p:val>
                                            <p:fltVal val="360"/>
                                          </p:val>
                                        </p:tav>
                                        <p:tav tm="100000">
                                          <p:val>
                                            <p:fltVal val="0"/>
                                          </p:val>
                                        </p:tav>
                                      </p:tavLst>
                                    </p:anim>
                                    <p:animEffect transition="in" filter="fade">
                                      <p:cBhvr>
                                        <p:cTn id="51" dur="250"/>
                                        <p:tgtEl>
                                          <p:spTgt spid="41"/>
                                        </p:tgtEl>
                                      </p:cBhvr>
                                    </p:animEffect>
                                  </p:childTnLst>
                                </p:cTn>
                              </p:par>
                            </p:childTnLst>
                          </p:cTn>
                        </p:par>
                        <p:par>
                          <p:cTn id="52" fill="hold">
                            <p:stCondLst>
                              <p:cond delay="750"/>
                            </p:stCondLst>
                            <p:childTnLst>
                              <p:par>
                                <p:cTn id="53" presetID="22" presetClass="entr" presetSubtype="4" fill="remove" grpId="0"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down)">
                                      <p:cBhvr>
                                        <p:cTn id="55" dur="500"/>
                                        <p:tgtEl>
                                          <p:spTgt spid="9"/>
                                        </p:tgtEl>
                                      </p:cBhvr>
                                    </p:animEffect>
                                  </p:childTnLst>
                                </p:cTn>
                              </p:par>
                              <p:par>
                                <p:cTn id="56" presetID="53" presetClass="entr" presetSubtype="16" fill="hold" nodeType="with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1250"/>
                            </p:stCondLst>
                            <p:childTnLst>
                              <p:par>
                                <p:cTn id="62" presetID="10" presetClass="exit" presetSubtype="0" fill="hold" grpId="1" nodeType="afterEffect">
                                  <p:stCondLst>
                                    <p:cond delay="0"/>
                                  </p:stCondLst>
                                  <p:childTnLst>
                                    <p:animEffect transition="out" filter="fade">
                                      <p:cBhvr>
                                        <p:cTn id="63" dur="10"/>
                                        <p:tgtEl>
                                          <p:spTgt spid="9"/>
                                        </p:tgtEl>
                                      </p:cBhvr>
                                    </p:animEffect>
                                    <p:set>
                                      <p:cBhvr>
                                        <p:cTn id="64" dur="1" fill="hold">
                                          <p:stCondLst>
                                            <p:cond delay="9"/>
                                          </p:stCondLst>
                                        </p:cTn>
                                        <p:tgtEl>
                                          <p:spTgt spid="9"/>
                                        </p:tgtEl>
                                        <p:attrNameLst>
                                          <p:attrName>style.visibility</p:attrName>
                                        </p:attrNameLst>
                                      </p:cBhvr>
                                      <p:to>
                                        <p:strVal val="hidden"/>
                                      </p:to>
                                    </p:set>
                                  </p:childTnLst>
                                </p:cTn>
                              </p:par>
                            </p:childTnLst>
                          </p:cTn>
                        </p:par>
                        <p:par>
                          <p:cTn id="65" fill="hold">
                            <p:stCondLst>
                              <p:cond delay="1260"/>
                            </p:stCondLst>
                            <p:childTnLst>
                              <p:par>
                                <p:cTn id="66" presetID="10" presetClass="exit" presetSubtype="0" fill="hold" nodeType="afterEffect">
                                  <p:stCondLst>
                                    <p:cond delay="0"/>
                                  </p:stCondLst>
                                  <p:childTnLst>
                                    <p:animEffect transition="out" filter="fade">
                                      <p:cBhvr>
                                        <p:cTn id="67" dur="500"/>
                                        <p:tgtEl>
                                          <p:spTgt spid="4"/>
                                        </p:tgtEl>
                                      </p:cBhvr>
                                    </p:animEffect>
                                    <p:set>
                                      <p:cBhvr>
                                        <p:cTn id="68" dur="1" fill="hold">
                                          <p:stCondLst>
                                            <p:cond delay="499"/>
                                          </p:stCondLst>
                                        </p:cTn>
                                        <p:tgtEl>
                                          <p:spTgt spid="4"/>
                                        </p:tgtEl>
                                        <p:attrNameLst>
                                          <p:attrName>style.visibility</p:attrName>
                                        </p:attrNameLst>
                                      </p:cBhvr>
                                      <p:to>
                                        <p:strVal val="hidden"/>
                                      </p:to>
                                    </p:set>
                                  </p:childTnLst>
                                </p:cTn>
                              </p:par>
                              <p:par>
                                <p:cTn id="69" presetID="22" presetClass="entr" presetSubtype="4" fill="hold" grpId="0" nodeType="withEffect">
                                  <p:stCondLst>
                                    <p:cond delay="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childTnLst>
                          </p:cTn>
                        </p:par>
                        <p:par>
                          <p:cTn id="72" fill="hold">
                            <p:stCondLst>
                              <p:cond delay="1760"/>
                            </p:stCondLst>
                            <p:childTnLst>
                              <p:par>
                                <p:cTn id="73" presetID="10" presetClass="exit" presetSubtype="0" fill="hold" grpId="1" nodeType="afterEffect">
                                  <p:stCondLst>
                                    <p:cond delay="0"/>
                                  </p:stCondLst>
                                  <p:childTnLst>
                                    <p:animEffect transition="out" filter="fade">
                                      <p:cBhvr>
                                        <p:cTn id="74" dur="10"/>
                                        <p:tgtEl>
                                          <p:spTgt spid="54"/>
                                        </p:tgtEl>
                                      </p:cBhvr>
                                    </p:animEffect>
                                    <p:set>
                                      <p:cBhvr>
                                        <p:cTn id="75" dur="1" fill="hold">
                                          <p:stCondLst>
                                            <p:cond delay="9"/>
                                          </p:stCondLst>
                                        </p:cTn>
                                        <p:tgtEl>
                                          <p:spTgt spid="54"/>
                                        </p:tgtEl>
                                        <p:attrNameLst>
                                          <p:attrName>style.visibility</p:attrName>
                                        </p:attrNameLst>
                                      </p:cBhvr>
                                      <p:to>
                                        <p:strVal val="hidden"/>
                                      </p:to>
                                    </p:set>
                                  </p:childTnLst>
                                </p:cTn>
                              </p:par>
                            </p:childTnLst>
                          </p:cTn>
                        </p:par>
                        <p:par>
                          <p:cTn id="76" fill="hold">
                            <p:stCondLst>
                              <p:cond delay="1770"/>
                            </p:stCondLst>
                            <p:childTnLst>
                              <p:par>
                                <p:cTn id="77" presetID="53" presetClass="entr" presetSubtype="16"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childTnLst>
                                </p:cTn>
                              </p:par>
                            </p:childTnLst>
                          </p:cTn>
                        </p:par>
                        <p:par>
                          <p:cTn id="82" fill="hold">
                            <p:stCondLst>
                              <p:cond delay="2270"/>
                            </p:stCondLst>
                            <p:childTnLst>
                              <p:par>
                                <p:cTn id="83" presetID="10" presetClass="exit" presetSubtype="0" fill="hold" nodeType="afterEffect">
                                  <p:stCondLst>
                                    <p:cond delay="0"/>
                                  </p:stCondLst>
                                  <p:childTnLst>
                                    <p:animEffect transition="out" filter="fade">
                                      <p:cBhvr>
                                        <p:cTn id="84" dur="250"/>
                                        <p:tgtEl>
                                          <p:spTgt spid="51"/>
                                        </p:tgtEl>
                                      </p:cBhvr>
                                    </p:animEffect>
                                    <p:set>
                                      <p:cBhvr>
                                        <p:cTn id="85" dur="1" fill="hold">
                                          <p:stCondLst>
                                            <p:cond delay="249"/>
                                          </p:stCondLst>
                                        </p:cTn>
                                        <p:tgtEl>
                                          <p:spTgt spid="51"/>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nodeType="clickEffect">
                                  <p:stCondLst>
                                    <p:cond delay="0"/>
                                  </p:stCondLst>
                                  <p:childTnLst>
                                    <p:set>
                                      <p:cBhvr>
                                        <p:cTn id="89" dur="1" fill="hold">
                                          <p:stCondLst>
                                            <p:cond delay="0"/>
                                          </p:stCondLst>
                                        </p:cTn>
                                        <p:tgtEl>
                                          <p:spTgt spid="28"/>
                                        </p:tgtEl>
                                        <p:attrNameLst>
                                          <p:attrName>style.visibility</p:attrName>
                                        </p:attrNameLst>
                                      </p:cBhvr>
                                      <p:to>
                                        <p:strVal val="visible"/>
                                      </p:to>
                                    </p:set>
                                    <p:animEffect transition="in" filter="fade">
                                      <p:cBhvr>
                                        <p:cTn id="90" dur="500"/>
                                        <p:tgtEl>
                                          <p:spTgt spid="28"/>
                                        </p:tgtEl>
                                      </p:cBhvr>
                                    </p:animEffect>
                                    <p:anim calcmode="lin" valueType="num">
                                      <p:cBhvr>
                                        <p:cTn id="91" dur="500" fill="hold"/>
                                        <p:tgtEl>
                                          <p:spTgt spid="28"/>
                                        </p:tgtEl>
                                        <p:attrNameLst>
                                          <p:attrName>ppt_x</p:attrName>
                                        </p:attrNameLst>
                                      </p:cBhvr>
                                      <p:tavLst>
                                        <p:tav tm="0">
                                          <p:val>
                                            <p:strVal val="#ppt_x"/>
                                          </p:val>
                                        </p:tav>
                                        <p:tav tm="100000">
                                          <p:val>
                                            <p:strVal val="#ppt_x"/>
                                          </p:val>
                                        </p:tav>
                                      </p:tavLst>
                                    </p:anim>
                                    <p:anim calcmode="lin" valueType="num">
                                      <p:cBhvr>
                                        <p:cTn id="92" dur="5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9" grpId="0" animBg="1"/>
      <p:bldP spid="9" grpId="0" animBg="1"/>
      <p:bldP spid="9" grpId="1" animBg="1"/>
      <p:bldP spid="54" grpId="0" animBg="1"/>
      <p:bldP spid="54" grpId="1" animBg="1"/>
      <p:bldP spid="60" grpId="0" animBg="1"/>
      <p:bldP spid="41" grpId="0" animBg="1"/>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217829" cy="6858000"/>
          </a:xfrm>
          <a:prstGeom prst="rect">
            <a:avLst/>
          </a:prstGeom>
        </p:spPr>
      </p:pic>
      <p:sp>
        <p:nvSpPr>
          <p:cNvPr id="7" name="正方形/長方形 6"/>
          <p:cNvSpPr/>
          <p:nvPr/>
        </p:nvSpPr>
        <p:spPr>
          <a:xfrm>
            <a:off x="-1" y="0"/>
            <a:ext cx="12217829" cy="6858000"/>
          </a:xfrm>
          <a:prstGeom prst="rect">
            <a:avLst/>
          </a:prstGeom>
          <a:solidFill>
            <a:schemeClr val="bg1">
              <a:lumMod val="75000"/>
              <a:alpha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正方形/長方形 7"/>
          <p:cNvSpPr/>
          <p:nvPr/>
        </p:nvSpPr>
        <p:spPr>
          <a:xfrm>
            <a:off x="1125731" y="416097"/>
            <a:ext cx="9940542" cy="3354765"/>
          </a:xfrm>
          <a:prstGeom prst="rect">
            <a:avLst/>
          </a:prstGeom>
          <a:noFill/>
        </p:spPr>
        <p:txBody>
          <a:bodyPr wrap="none" lIns="91440" tIns="45720" rIns="91440" bIns="45720">
            <a:spAutoFit/>
          </a:bodyPr>
          <a:lstStyle/>
          <a:p>
            <a:pPr algn="ctr"/>
            <a:r>
              <a:rPr lang="ja-JP" altLang="en-US" sz="6600" b="1" i="1" dirty="0">
                <a:ln w="6600">
                  <a:solidFill>
                    <a:schemeClr val="accent2"/>
                  </a:solidFill>
                  <a:prstDash val="solid"/>
                </a:ln>
                <a:solidFill>
                  <a:srgbClr val="FFFF00"/>
                </a:solidFill>
                <a:effectLst>
                  <a:outerShdw dist="38100" dir="2700000" algn="tl" rotWithShape="0">
                    <a:schemeClr val="accent2"/>
                  </a:outerShdw>
                </a:effectLst>
              </a:rPr>
              <a:t>ご清聴いただきまして</a:t>
            </a:r>
            <a:endParaRPr lang="en-US" altLang="ja-JP" sz="6600" b="1" i="1" dirty="0">
              <a:ln w="6600">
                <a:solidFill>
                  <a:schemeClr val="accent2"/>
                </a:solidFill>
                <a:prstDash val="solid"/>
              </a:ln>
              <a:solidFill>
                <a:srgbClr val="FFFF00"/>
              </a:solidFill>
              <a:effectLst>
                <a:outerShdw dist="38100" dir="2700000" algn="tl" rotWithShape="0">
                  <a:schemeClr val="accent2"/>
                </a:outerShdw>
              </a:effectLst>
            </a:endParaRPr>
          </a:p>
          <a:p>
            <a:pPr algn="ctr"/>
            <a:endParaRPr lang="en-US" altLang="ja-JP" sz="6600" b="1" i="1" dirty="0">
              <a:ln w="6600">
                <a:solidFill>
                  <a:schemeClr val="accent2"/>
                </a:solidFill>
                <a:prstDash val="solid"/>
              </a:ln>
              <a:solidFill>
                <a:srgbClr val="FFFF00"/>
              </a:solidFill>
              <a:effectLst>
                <a:outerShdw dist="38100" dir="2700000" algn="tl" rotWithShape="0">
                  <a:schemeClr val="accent2"/>
                </a:outerShdw>
              </a:effectLst>
            </a:endParaRPr>
          </a:p>
          <a:p>
            <a:pPr algn="ctr"/>
            <a:r>
              <a:rPr lang="ja-JP" altLang="en-US" sz="8000" b="1" i="1" dirty="0">
                <a:ln w="6600">
                  <a:solidFill>
                    <a:schemeClr val="accent2"/>
                  </a:solidFill>
                  <a:prstDash val="solid"/>
                </a:ln>
                <a:solidFill>
                  <a:srgbClr val="FFFF00"/>
                </a:solidFill>
                <a:effectLst>
                  <a:outerShdw dist="38100" dir="2700000" algn="tl" rotWithShape="0">
                    <a:schemeClr val="accent2"/>
                  </a:outerShdw>
                </a:effectLst>
              </a:rPr>
              <a:t>ありがとうございました</a:t>
            </a:r>
          </a:p>
        </p:txBody>
      </p:sp>
      <p:sp>
        <p:nvSpPr>
          <p:cNvPr id="9" name="正方形/長方形 8"/>
          <p:cNvSpPr/>
          <p:nvPr/>
        </p:nvSpPr>
        <p:spPr>
          <a:xfrm>
            <a:off x="7323246" y="5780782"/>
            <a:ext cx="4716356" cy="1077218"/>
          </a:xfrm>
          <a:prstGeom prst="rect">
            <a:avLst/>
          </a:prstGeom>
          <a:noFill/>
        </p:spPr>
        <p:txBody>
          <a:bodyPr wrap="none" lIns="91440" tIns="45720" rIns="91440" bIns="45720">
            <a:spAutoFit/>
          </a:bodyPr>
          <a:lstStyle/>
          <a:p>
            <a:pPr algn="ctr"/>
            <a:r>
              <a:rPr lang="ja-JP" altLang="en-US" sz="32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品質保証部　品質監査室</a:t>
            </a:r>
            <a:endParaRPr lang="en-US" altLang="ja-JP" sz="3200" b="1" dirty="0">
              <a:ln w="9525">
                <a:solidFill>
                  <a:schemeClr val="bg1"/>
                </a:solidFill>
                <a:prstDash val="solid"/>
              </a:ln>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endParaRPr>
          </a:p>
          <a:p>
            <a:pPr algn="ctr"/>
            <a:r>
              <a:rPr lang="ja-JP" altLang="en-US" sz="3200" b="1" dirty="0">
                <a:ln w="9525">
                  <a:solidFill>
                    <a:schemeClr val="tx1"/>
                  </a:solidFill>
                  <a:prstDash val="solid"/>
                </a:ln>
                <a:solidFill>
                  <a:srgbClr val="FFC000"/>
                </a:solidFill>
                <a:effectLst>
                  <a:outerShdw blurRad="12700" dist="38100" dir="2700000" algn="tl" rotWithShape="0">
                    <a:schemeClr val="bg1">
                      <a:lumMod val="50000"/>
                    </a:schemeClr>
                  </a:outerShdw>
                </a:effectLst>
                <a:latin typeface="HG創英角ﾎﾟｯﾌﾟ体" panose="040B0A09000000000000" pitchFamily="49" charset="-128"/>
                <a:ea typeface="HG創英角ﾎﾟｯﾌﾟ体" panose="040B0A09000000000000" pitchFamily="49" charset="-128"/>
              </a:rPr>
              <a:t>フロンティアサークル</a:t>
            </a:r>
          </a:p>
        </p:txBody>
      </p:sp>
    </p:spTree>
    <p:extLst>
      <p:ext uri="{BB962C8B-B14F-4D97-AF65-F5344CB8AC3E}">
        <p14:creationId xmlns:p14="http://schemas.microsoft.com/office/powerpoint/2010/main" val="6375587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 name="グループ化 367"/>
          <p:cNvGrpSpPr/>
          <p:nvPr/>
        </p:nvGrpSpPr>
        <p:grpSpPr>
          <a:xfrm>
            <a:off x="50282" y="476427"/>
            <a:ext cx="12103618" cy="6334137"/>
            <a:chOff x="50282" y="476427"/>
            <a:chExt cx="12103618" cy="6334137"/>
          </a:xfrm>
        </p:grpSpPr>
        <p:sp>
          <p:nvSpPr>
            <p:cNvPr id="224" name="正方形/長方形 223"/>
            <p:cNvSpPr/>
            <p:nvPr/>
          </p:nvSpPr>
          <p:spPr>
            <a:xfrm>
              <a:off x="50282" y="815405"/>
              <a:ext cx="12086014" cy="599515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615982" y="476427"/>
              <a:ext cx="3727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フロンティアサークル</a:t>
              </a:r>
              <a:endParaRPr kumimoji="1" lang="en-US" altLang="ja-JP" sz="3200" b="0" i="0" u="none" strike="noStrike" kern="1200" cap="none" spc="0" normalizeH="0" baseline="0" noProof="0" dirty="0">
                <a:ln>
                  <a:solidFill>
                    <a:prstClr val="white"/>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243" name="フリーフォーム 242"/>
            <p:cNvSpPr/>
            <p:nvPr/>
          </p:nvSpPr>
          <p:spPr>
            <a:xfrm>
              <a:off x="50282" y="773729"/>
              <a:ext cx="12103618" cy="6005145"/>
            </a:xfrm>
            <a:custGeom>
              <a:avLst/>
              <a:gdLst>
                <a:gd name="connsiteX0" fmla="*/ 3569676 w 8871438"/>
                <a:gd name="connsiteY0" fmla="*/ 0 h 5873262"/>
                <a:gd name="connsiteX1" fmla="*/ 8871438 w 8871438"/>
                <a:gd name="connsiteY1" fmla="*/ 0 h 5873262"/>
                <a:gd name="connsiteX2" fmla="*/ 8871438 w 8871438"/>
                <a:gd name="connsiteY2" fmla="*/ 5873262 h 5873262"/>
                <a:gd name="connsiteX3" fmla="*/ 0 w 8871438"/>
                <a:gd name="connsiteY3" fmla="*/ 5873262 h 5873262"/>
                <a:gd name="connsiteX4" fmla="*/ 0 w 8871438"/>
                <a:gd name="connsiteY4" fmla="*/ 8792 h 5873262"/>
                <a:gd name="connsiteX5" fmla="*/ 211015 w 8871438"/>
                <a:gd name="connsiteY5" fmla="*/ 8792 h 5873262"/>
                <a:gd name="connsiteX0" fmla="*/ 3162923 w 8871438"/>
                <a:gd name="connsiteY0" fmla="*/ 0 h 5873262"/>
                <a:gd name="connsiteX1" fmla="*/ 8871438 w 8871438"/>
                <a:gd name="connsiteY1" fmla="*/ 0 h 5873262"/>
                <a:gd name="connsiteX2" fmla="*/ 8871438 w 8871438"/>
                <a:gd name="connsiteY2" fmla="*/ 5873262 h 5873262"/>
                <a:gd name="connsiteX3" fmla="*/ 0 w 8871438"/>
                <a:gd name="connsiteY3" fmla="*/ 5873262 h 5873262"/>
                <a:gd name="connsiteX4" fmla="*/ 0 w 8871438"/>
                <a:gd name="connsiteY4" fmla="*/ 8792 h 5873262"/>
                <a:gd name="connsiteX5" fmla="*/ 211015 w 8871438"/>
                <a:gd name="connsiteY5" fmla="*/ 8792 h 58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71438" h="5873262">
                  <a:moveTo>
                    <a:pt x="3162923" y="0"/>
                  </a:moveTo>
                  <a:lnTo>
                    <a:pt x="8871438" y="0"/>
                  </a:lnTo>
                  <a:lnTo>
                    <a:pt x="8871438" y="5873262"/>
                  </a:lnTo>
                  <a:lnTo>
                    <a:pt x="0" y="5873262"/>
                  </a:lnTo>
                  <a:lnTo>
                    <a:pt x="0" y="8792"/>
                  </a:lnTo>
                  <a:lnTo>
                    <a:pt x="211015" y="879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6" name="ホームベース 5"/>
          <p:cNvSpPr/>
          <p:nvPr/>
        </p:nvSpPr>
        <p:spPr>
          <a:xfrm>
            <a:off x="-8303" y="1380"/>
            <a:ext cx="2294793"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メンバー紹介</a:t>
            </a:r>
          </a:p>
        </p:txBody>
      </p:sp>
      <p:sp>
        <p:nvSpPr>
          <p:cNvPr id="453" name="正方形/長方形 452"/>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3"/>
          <a:stretch>
            <a:fillRect/>
          </a:stretch>
        </p:blipFill>
        <p:spPr>
          <a:xfrm>
            <a:off x="6405684" y="844181"/>
            <a:ext cx="5659315" cy="4956368"/>
          </a:xfrm>
          <a:prstGeom prst="rect">
            <a:avLst/>
          </a:prstGeom>
        </p:spPr>
      </p:pic>
      <p:sp>
        <p:nvSpPr>
          <p:cNvPr id="444" name="テキスト ボックス 443"/>
          <p:cNvSpPr txBox="1"/>
          <p:nvPr/>
        </p:nvSpPr>
        <p:spPr>
          <a:xfrm>
            <a:off x="9609066" y="4193566"/>
            <a:ext cx="227818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メンバー数：</a:t>
            </a:r>
            <a:r>
              <a:rPr kumimoji="1" lang="en-US" altLang="ja-JP"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8</a:t>
            </a:r>
            <a:r>
              <a:rPr kumimoji="1" lang="ja-JP" altLang="en-US"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名</a:t>
            </a:r>
            <a:endParaRPr kumimoji="1" lang="en-US" altLang="ja-JP"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平均年齢：</a:t>
            </a:r>
            <a:r>
              <a:rPr kumimoji="1" lang="en-US" altLang="ja-JP"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43</a:t>
            </a:r>
            <a:r>
              <a:rPr kumimoji="1" lang="ja-JP" altLang="en-US"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歳</a:t>
            </a:r>
            <a:endParaRPr kumimoji="1" lang="en-US" altLang="ja-JP" sz="2400" b="0" i="0" u="none" strike="noStrike" kern="1200" cap="none" spc="0" normalizeH="0" baseline="0" noProof="0" dirty="0">
              <a:ln>
                <a:solidFill>
                  <a:prstClr val="white">
                    <a:lumMod val="95000"/>
                  </a:prstClr>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nvGrpSpPr>
          <p:cNvPr id="369" name="グループ化 368"/>
          <p:cNvGrpSpPr/>
          <p:nvPr/>
        </p:nvGrpSpPr>
        <p:grpSpPr>
          <a:xfrm>
            <a:off x="97468" y="979505"/>
            <a:ext cx="6252764" cy="5710926"/>
            <a:chOff x="97468" y="979505"/>
            <a:chExt cx="6252764" cy="5710926"/>
          </a:xfrm>
        </p:grpSpPr>
        <p:sp>
          <p:nvSpPr>
            <p:cNvPr id="5" name="テキスト ボックス 4"/>
            <p:cNvSpPr txBox="1"/>
            <p:nvPr/>
          </p:nvSpPr>
          <p:spPr>
            <a:xfrm>
              <a:off x="1496526" y="5920990"/>
              <a:ext cx="3318537"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4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合同サークル</a:t>
              </a:r>
              <a:endParaRPr kumimoji="1" lang="en-US" altLang="ja-JP" sz="44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455" name="角丸四角形 454"/>
            <p:cNvSpPr/>
            <p:nvPr/>
          </p:nvSpPr>
          <p:spPr>
            <a:xfrm>
              <a:off x="3264276" y="1248254"/>
              <a:ext cx="3085956" cy="3114798"/>
            </a:xfrm>
            <a:prstGeom prst="roundRect">
              <a:avLst/>
            </a:prstGeom>
            <a:solidFill>
              <a:schemeClr val="bg1"/>
            </a:solidFill>
            <a:ln w="50800">
              <a:solidFill>
                <a:srgbClr val="00C8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97468" y="1226239"/>
              <a:ext cx="3085956" cy="3114798"/>
            </a:xfrm>
            <a:prstGeom prst="roundRect">
              <a:avLst/>
            </a:prstGeom>
            <a:solidFill>
              <a:schemeClr val="bg1"/>
            </a:solidFill>
            <a:ln w="50800">
              <a:solidFill>
                <a:srgbClr val="FF9F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816029" y="979505"/>
              <a:ext cx="17556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計測管理</a:t>
              </a:r>
              <a:r>
                <a:rPr kumimoji="1" lang="en-US" altLang="ja-JP"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Gr</a:t>
              </a:r>
              <a:endParaRPr kumimoji="1" lang="en-US" altLang="ja-JP" sz="2400" b="0" i="0" u="none" strike="noStrike" kern="1200" cap="none" spc="0" normalizeH="0" baseline="0" noProof="0" dirty="0">
                <a:ln>
                  <a:solidFill>
                    <a:prstClr val="white"/>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2" name="テキスト ボックス 11"/>
            <p:cNvSpPr txBox="1"/>
            <p:nvPr/>
          </p:nvSpPr>
          <p:spPr>
            <a:xfrm>
              <a:off x="3848192" y="996637"/>
              <a:ext cx="202170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WR</a:t>
              </a:r>
              <a:r>
                <a:rPr kumimoji="1" lang="ja-JP" altLang="en-US"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品・育成</a:t>
              </a:r>
              <a:r>
                <a:rPr kumimoji="1" lang="en-US" altLang="ja-JP"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Gr</a:t>
              </a:r>
              <a:endParaRPr kumimoji="1" lang="en-US" altLang="ja-JP" sz="2400" b="0" i="0" u="none" strike="noStrike" kern="1200" cap="none" spc="0" normalizeH="0" baseline="0" noProof="0" dirty="0">
                <a:ln>
                  <a:solidFill>
                    <a:prstClr val="white"/>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nvGrpSpPr>
            <p:cNvPr id="14" name="グループ化 13"/>
            <p:cNvGrpSpPr>
              <a:grpSpLocks/>
            </p:cNvGrpSpPr>
            <p:nvPr/>
          </p:nvGrpSpPr>
          <p:grpSpPr bwMode="auto">
            <a:xfrm>
              <a:off x="352462" y="1463917"/>
              <a:ext cx="968151" cy="1158581"/>
              <a:chOff x="0" y="0"/>
              <a:chExt cx="3258656" cy="4113120"/>
            </a:xfrm>
          </p:grpSpPr>
          <p:pic>
            <p:nvPicPr>
              <p:cNvPr id="15" name="図 14"/>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6355" y="150722"/>
                <a:ext cx="3162300" cy="3962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グループ化 15"/>
              <p:cNvGrpSpPr>
                <a:grpSpLocks/>
              </p:cNvGrpSpPr>
              <p:nvPr/>
            </p:nvGrpSpPr>
            <p:grpSpPr bwMode="auto">
              <a:xfrm>
                <a:off x="0" y="0"/>
                <a:ext cx="3258656" cy="2208120"/>
                <a:chOff x="0" y="0"/>
                <a:chExt cx="1481058" cy="835598"/>
              </a:xfrm>
            </p:grpSpPr>
            <p:sp>
              <p:nvSpPr>
                <p:cNvPr id="17" name="Freeform 667"/>
                <p:cNvSpPr>
                  <a:spLocks/>
                </p:cNvSpPr>
                <p:nvPr/>
              </p:nvSpPr>
              <p:spPr bwMode="auto">
                <a:xfrm>
                  <a:off x="38569"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Freeform 668"/>
                <p:cNvSpPr>
                  <a:spLocks/>
                </p:cNvSpPr>
                <p:nvPr/>
              </p:nvSpPr>
              <p:spPr bwMode="auto">
                <a:xfrm>
                  <a:off x="0"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9" name="Group 670"/>
                <p:cNvGrpSpPr>
                  <a:grpSpLocks/>
                </p:cNvGrpSpPr>
                <p:nvPr/>
              </p:nvGrpSpPr>
              <p:grpSpPr bwMode="auto">
                <a:xfrm>
                  <a:off x="570824" y="110233"/>
                  <a:ext cx="316268" cy="168519"/>
                  <a:chOff x="570824" y="110233"/>
                  <a:chExt cx="47" cy="21"/>
                </a:xfrm>
              </p:grpSpPr>
              <p:sp>
                <p:nvSpPr>
                  <p:cNvPr id="21" name="Freeform 671"/>
                  <p:cNvSpPr>
                    <a:spLocks/>
                  </p:cNvSpPr>
                  <p:nvPr/>
                </p:nvSpPr>
                <p:spPr bwMode="auto">
                  <a:xfrm>
                    <a:off x="570824"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Freeform 672"/>
                  <p:cNvSpPr>
                    <a:spLocks/>
                  </p:cNvSpPr>
                  <p:nvPr/>
                </p:nvSpPr>
                <p:spPr bwMode="auto">
                  <a:xfrm>
                    <a:off x="570846"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Freeform 673"/>
                  <p:cNvSpPr>
                    <a:spLocks/>
                  </p:cNvSpPr>
                  <p:nvPr/>
                </p:nvSpPr>
                <p:spPr bwMode="auto">
                  <a:xfrm>
                    <a:off x="570847"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0" name="WordArt 674"/>
                <p:cNvSpPr>
                  <a:spLocks noChangeArrowheads="1" noChangeShapeType="1" noTextEdit="1"/>
                </p:cNvSpPr>
                <p:nvPr/>
              </p:nvSpPr>
              <p:spPr bwMode="auto">
                <a:xfrm>
                  <a:off x="424450" y="349937"/>
                  <a:ext cx="645705" cy="113000"/>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sp>
          <p:nvSpPr>
            <p:cNvPr id="2" name="テキスト ボックス 1"/>
            <p:cNvSpPr txBox="1"/>
            <p:nvPr/>
          </p:nvSpPr>
          <p:spPr>
            <a:xfrm>
              <a:off x="165788" y="2553386"/>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菰田</a:t>
              </a:r>
            </a:p>
          </p:txBody>
        </p:sp>
        <p:grpSp>
          <p:nvGrpSpPr>
            <p:cNvPr id="44" name="グループ化 43"/>
            <p:cNvGrpSpPr/>
            <p:nvPr/>
          </p:nvGrpSpPr>
          <p:grpSpPr>
            <a:xfrm>
              <a:off x="1502141" y="1418742"/>
              <a:ext cx="1470080" cy="1423888"/>
              <a:chOff x="3468920" y="7207448"/>
              <a:chExt cx="1470080" cy="1423888"/>
            </a:xfrm>
          </p:grpSpPr>
          <p:grpSp>
            <p:nvGrpSpPr>
              <p:cNvPr id="50" name="グループ化 49"/>
              <p:cNvGrpSpPr/>
              <p:nvPr/>
            </p:nvGrpSpPr>
            <p:grpSpPr>
              <a:xfrm>
                <a:off x="3891460" y="7207448"/>
                <a:ext cx="1047540" cy="1041256"/>
                <a:chOff x="0" y="0"/>
                <a:chExt cx="885825" cy="1204916"/>
              </a:xfrm>
            </p:grpSpPr>
            <p:sp>
              <p:nvSpPr>
                <p:cNvPr id="51" name="Freeform 927"/>
                <p:cNvSpPr>
                  <a:spLocks/>
                </p:cNvSpPr>
                <p:nvPr/>
              </p:nvSpPr>
              <p:spPr bwMode="auto">
                <a:xfrm>
                  <a:off x="0" y="322273"/>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2" name="Freeform 928"/>
                <p:cNvSpPr>
                  <a:spLocks/>
                </p:cNvSpPr>
                <p:nvPr/>
              </p:nvSpPr>
              <p:spPr bwMode="auto">
                <a:xfrm>
                  <a:off x="608582" y="355943"/>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3" name="Freeform 929"/>
                <p:cNvSpPr>
                  <a:spLocks/>
                </p:cNvSpPr>
                <p:nvPr/>
              </p:nvSpPr>
              <p:spPr bwMode="auto">
                <a:xfrm>
                  <a:off x="380927" y="327083"/>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4" name="Freeform 930"/>
                <p:cNvSpPr>
                  <a:spLocks/>
                </p:cNvSpPr>
                <p:nvPr/>
              </p:nvSpPr>
              <p:spPr bwMode="auto">
                <a:xfrm>
                  <a:off x="419245" y="327083"/>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5" name="Freeform 931"/>
                <p:cNvSpPr>
                  <a:spLocks/>
                </p:cNvSpPr>
                <p:nvPr/>
              </p:nvSpPr>
              <p:spPr bwMode="auto">
                <a:xfrm>
                  <a:off x="565756" y="336703"/>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6" name="Freeform 932"/>
                <p:cNvSpPr>
                  <a:spLocks/>
                </p:cNvSpPr>
                <p:nvPr/>
              </p:nvSpPr>
              <p:spPr bwMode="auto">
                <a:xfrm>
                  <a:off x="250195" y="488219"/>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7" name="Freeform 933"/>
                <p:cNvSpPr>
                  <a:spLocks/>
                </p:cNvSpPr>
                <p:nvPr/>
              </p:nvSpPr>
              <p:spPr bwMode="auto">
                <a:xfrm>
                  <a:off x="545470" y="452144"/>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8" name="Freeform 934"/>
                <p:cNvSpPr>
                  <a:spLocks/>
                </p:cNvSpPr>
                <p:nvPr/>
              </p:nvSpPr>
              <p:spPr bwMode="auto">
                <a:xfrm>
                  <a:off x="110446" y="620496"/>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59" name="Freeform 935"/>
                <p:cNvSpPr>
                  <a:spLocks/>
                </p:cNvSpPr>
                <p:nvPr/>
              </p:nvSpPr>
              <p:spPr bwMode="auto">
                <a:xfrm>
                  <a:off x="196099" y="579610"/>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0" name="Freeform 936"/>
                <p:cNvSpPr>
                  <a:spLocks/>
                </p:cNvSpPr>
                <p:nvPr/>
              </p:nvSpPr>
              <p:spPr bwMode="auto">
                <a:xfrm>
                  <a:off x="414737" y="601255"/>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1" name="Freeform 937"/>
                <p:cNvSpPr>
                  <a:spLocks/>
                </p:cNvSpPr>
                <p:nvPr/>
              </p:nvSpPr>
              <p:spPr bwMode="auto">
                <a:xfrm>
                  <a:off x="520676" y="541130"/>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2" name="Freeform 938"/>
                <p:cNvSpPr>
                  <a:spLocks/>
                </p:cNvSpPr>
                <p:nvPr/>
              </p:nvSpPr>
              <p:spPr bwMode="auto">
                <a:xfrm>
                  <a:off x="737060" y="577205"/>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3" name="Freeform 939"/>
                <p:cNvSpPr>
                  <a:spLocks/>
                </p:cNvSpPr>
                <p:nvPr/>
              </p:nvSpPr>
              <p:spPr bwMode="auto">
                <a:xfrm>
                  <a:off x="367403" y="935554"/>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4" name="Freeform 940"/>
                <p:cNvSpPr>
                  <a:spLocks/>
                </p:cNvSpPr>
                <p:nvPr/>
              </p:nvSpPr>
              <p:spPr bwMode="auto">
                <a:xfrm>
                  <a:off x="376419" y="911503"/>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5" name="Freeform 941"/>
                <p:cNvSpPr>
                  <a:spLocks/>
                </p:cNvSpPr>
                <p:nvPr/>
              </p:nvSpPr>
              <p:spPr bwMode="auto">
                <a:xfrm>
                  <a:off x="376419" y="930743"/>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6" name="Freeform 942"/>
                <p:cNvSpPr>
                  <a:spLocks/>
                </p:cNvSpPr>
                <p:nvPr/>
              </p:nvSpPr>
              <p:spPr bwMode="auto">
                <a:xfrm>
                  <a:off x="389943" y="692646"/>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7" name="Freeform 943"/>
                <p:cNvSpPr>
                  <a:spLocks/>
                </p:cNvSpPr>
                <p:nvPr/>
              </p:nvSpPr>
              <p:spPr bwMode="auto">
                <a:xfrm>
                  <a:off x="759601" y="625306"/>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8" name="Freeform 944"/>
                <p:cNvSpPr>
                  <a:spLocks/>
                </p:cNvSpPr>
                <p:nvPr/>
              </p:nvSpPr>
              <p:spPr bwMode="auto">
                <a:xfrm>
                  <a:off x="38318" y="0"/>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69" name="Freeform 945"/>
                <p:cNvSpPr>
                  <a:spLocks/>
                </p:cNvSpPr>
                <p:nvPr/>
              </p:nvSpPr>
              <p:spPr bwMode="auto">
                <a:xfrm>
                  <a:off x="72128" y="505055"/>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0" name="Freeform 946"/>
                <p:cNvSpPr>
                  <a:spLocks/>
                </p:cNvSpPr>
                <p:nvPr/>
              </p:nvSpPr>
              <p:spPr bwMode="auto">
                <a:xfrm>
                  <a:off x="56350" y="264552"/>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1" name="Freeform 947"/>
                <p:cNvSpPr>
                  <a:spLocks/>
                </p:cNvSpPr>
                <p:nvPr/>
              </p:nvSpPr>
              <p:spPr bwMode="auto">
                <a:xfrm>
                  <a:off x="259211" y="601255"/>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2" name="Freeform 948"/>
                <p:cNvSpPr>
                  <a:spLocks/>
                </p:cNvSpPr>
                <p:nvPr/>
              </p:nvSpPr>
              <p:spPr bwMode="auto">
                <a:xfrm>
                  <a:off x="306545" y="598850"/>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3" name="Freeform 949"/>
                <p:cNvSpPr>
                  <a:spLocks/>
                </p:cNvSpPr>
                <p:nvPr/>
              </p:nvSpPr>
              <p:spPr bwMode="auto">
                <a:xfrm>
                  <a:off x="297529" y="610876"/>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4" name="Freeform 950"/>
                <p:cNvSpPr>
                  <a:spLocks/>
                </p:cNvSpPr>
                <p:nvPr/>
              </p:nvSpPr>
              <p:spPr bwMode="auto">
                <a:xfrm>
                  <a:off x="554486" y="577205"/>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5" name="Freeform 951"/>
                <p:cNvSpPr>
                  <a:spLocks/>
                </p:cNvSpPr>
                <p:nvPr/>
              </p:nvSpPr>
              <p:spPr bwMode="auto">
                <a:xfrm>
                  <a:off x="586042" y="584420"/>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6" name="Freeform 952"/>
                <p:cNvSpPr>
                  <a:spLocks/>
                </p:cNvSpPr>
                <p:nvPr/>
              </p:nvSpPr>
              <p:spPr bwMode="auto">
                <a:xfrm>
                  <a:off x="24794" y="322273"/>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7" name="Freeform 953"/>
                <p:cNvSpPr>
                  <a:spLocks/>
                </p:cNvSpPr>
                <p:nvPr/>
              </p:nvSpPr>
              <p:spPr bwMode="auto">
                <a:xfrm>
                  <a:off x="162289" y="632521"/>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78" name="Freeform 954"/>
                <p:cNvSpPr>
                  <a:spLocks/>
                </p:cNvSpPr>
                <p:nvPr/>
              </p:nvSpPr>
              <p:spPr bwMode="auto">
                <a:xfrm>
                  <a:off x="734806" y="569990"/>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79" name="Group 955"/>
                <p:cNvGrpSpPr>
                  <a:grpSpLocks/>
                </p:cNvGrpSpPr>
                <p:nvPr/>
              </p:nvGrpSpPr>
              <p:grpSpPr bwMode="auto">
                <a:xfrm rot="156919">
                  <a:off x="209803" y="77795"/>
                  <a:ext cx="448549" cy="274543"/>
                  <a:chOff x="209803" y="77795"/>
                  <a:chExt cx="92" cy="53"/>
                </a:xfrm>
              </p:grpSpPr>
              <p:sp>
                <p:nvSpPr>
                  <p:cNvPr id="81" name="Freeform 956"/>
                  <p:cNvSpPr>
                    <a:spLocks/>
                  </p:cNvSpPr>
                  <p:nvPr/>
                </p:nvSpPr>
                <p:spPr bwMode="auto">
                  <a:xfrm rot="20874315">
                    <a:off x="209830" y="77795"/>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2" name="Freeform 957"/>
                  <p:cNvSpPr>
                    <a:spLocks/>
                  </p:cNvSpPr>
                  <p:nvPr/>
                </p:nvSpPr>
                <p:spPr bwMode="auto">
                  <a:xfrm rot="20874315">
                    <a:off x="209844" y="77805"/>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3" name="Freeform 958"/>
                  <p:cNvSpPr>
                    <a:spLocks/>
                  </p:cNvSpPr>
                  <p:nvPr/>
                </p:nvSpPr>
                <p:spPr bwMode="auto">
                  <a:xfrm rot="20874315">
                    <a:off x="209844" y="77799"/>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84" name="WordArt 959"/>
                  <p:cNvSpPr>
                    <a:spLocks noChangeArrowheads="1" noChangeShapeType="1" noTextEdit="1"/>
                  </p:cNvSpPr>
                  <p:nvPr/>
                </p:nvSpPr>
                <p:spPr bwMode="auto">
                  <a:xfrm rot="21134871">
                    <a:off x="209803" y="77825"/>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80" name="Freeform 960"/>
                <p:cNvSpPr>
                  <a:spLocks/>
                </p:cNvSpPr>
                <p:nvPr/>
              </p:nvSpPr>
              <p:spPr bwMode="auto">
                <a:xfrm>
                  <a:off x="108192" y="851378"/>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447" name="テキスト ボックス 446"/>
              <p:cNvSpPr txBox="1"/>
              <p:nvPr/>
            </p:nvSpPr>
            <p:spPr>
              <a:xfrm>
                <a:off x="3468920" y="8262004"/>
                <a:ext cx="8787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中村</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EX</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45" name="グループ化 44"/>
            <p:cNvGrpSpPr/>
            <p:nvPr/>
          </p:nvGrpSpPr>
          <p:grpSpPr>
            <a:xfrm>
              <a:off x="209991" y="2914930"/>
              <a:ext cx="1378988" cy="1278636"/>
              <a:chOff x="1453127" y="8490193"/>
              <a:chExt cx="1378988" cy="1278636"/>
            </a:xfrm>
          </p:grpSpPr>
          <p:grpSp>
            <p:nvGrpSpPr>
              <p:cNvPr id="47" name="グループ化 46"/>
              <p:cNvGrpSpPr/>
              <p:nvPr/>
            </p:nvGrpSpPr>
            <p:grpSpPr>
              <a:xfrm>
                <a:off x="1495342" y="8490193"/>
                <a:ext cx="1336773" cy="1089889"/>
                <a:chOff x="4369861" y="5373812"/>
                <a:chExt cx="930011" cy="758250"/>
              </a:xfrm>
            </p:grpSpPr>
            <p:pic>
              <p:nvPicPr>
                <p:cNvPr id="48" name="図 47"/>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foregroundMark x1="18706" y1="32931" x2="65963" y2="24310"/>
                              <a14:foregroundMark x1="38397" y1="39138" x2="88467" y2="38448"/>
                              <a14:foregroundMark x1="13783" y1="28966" x2="18143" y2="22241"/>
                              <a14:foregroundMark x1="18706" y1="18793" x2="34599" y2="8793"/>
                              <a14:foregroundMark x1="51055" y1="5345" x2="59353" y2="6034"/>
                              <a14:foregroundMark x1="47820" y1="3966" x2="61041" y2="5345"/>
                              <a14:foregroundMark x1="61041" y1="6034" x2="71449" y2="15517"/>
                              <a14:foregroundMark x1="58228" y1="21552" x2="68636" y2="22241"/>
                              <a14:foregroundMark x1="57665" y1="16207" x2="69198" y2="22241"/>
                              <a14:foregroundMark x1="57665" y1="18793" x2="68073" y2="22931"/>
                              <a14:foregroundMark x1="82982" y1="40345" x2="90577" y2="40345"/>
                              <a14:foregroundMark x1="79044" y1="43103" x2="92827" y2="42414"/>
                              <a14:foregroundMark x1="93952" y1="40345" x2="95640" y2="43103"/>
                              <a14:foregroundMark x1="50492" y1="44483" x2="72011" y2="40345"/>
                              <a14:foregroundMark x1="46695" y1="47069" x2="67089" y2="53793"/>
                              <a14:foregroundMark x1="15893" y1="61897" x2="17018" y2="68621"/>
                              <a14:foregroundMark x1="74684" y1="22931" x2="75246" y2="31034"/>
                            </a14:backgroundRemoval>
                          </a14:imgEffect>
                        </a14:imgLayer>
                      </a14:imgProps>
                    </a:ext>
                  </a:extLst>
                </a:blip>
                <a:stretch>
                  <a:fillRect/>
                </a:stretch>
              </p:blipFill>
              <p:spPr>
                <a:xfrm>
                  <a:off x="4369861" y="5373812"/>
                  <a:ext cx="930011" cy="758250"/>
                </a:xfrm>
                <a:prstGeom prst="rect">
                  <a:avLst/>
                </a:prstGeom>
              </p:spPr>
            </p:pic>
            <p:sp>
              <p:nvSpPr>
                <p:cNvPr id="49" name="フリーフォーム 48"/>
                <p:cNvSpPr/>
                <p:nvPr/>
              </p:nvSpPr>
              <p:spPr>
                <a:xfrm>
                  <a:off x="4700587" y="6034088"/>
                  <a:ext cx="300038" cy="76200"/>
                </a:xfrm>
                <a:custGeom>
                  <a:avLst/>
                  <a:gdLst>
                    <a:gd name="connsiteX0" fmla="*/ 0 w 300038"/>
                    <a:gd name="connsiteY0" fmla="*/ 0 h 76200"/>
                    <a:gd name="connsiteX1" fmla="*/ 123825 w 300038"/>
                    <a:gd name="connsiteY1" fmla="*/ 47625 h 76200"/>
                    <a:gd name="connsiteX2" fmla="*/ 195263 w 300038"/>
                    <a:gd name="connsiteY2" fmla="*/ 61913 h 76200"/>
                    <a:gd name="connsiteX3" fmla="*/ 252413 w 300038"/>
                    <a:gd name="connsiteY3" fmla="*/ 66675 h 76200"/>
                    <a:gd name="connsiteX4" fmla="*/ 300038 w 300038"/>
                    <a:gd name="connsiteY4" fmla="*/ 762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038" h="76200">
                      <a:moveTo>
                        <a:pt x="0" y="0"/>
                      </a:moveTo>
                      <a:lnTo>
                        <a:pt x="123825" y="47625"/>
                      </a:lnTo>
                      <a:lnTo>
                        <a:pt x="195263" y="61913"/>
                      </a:lnTo>
                      <a:lnTo>
                        <a:pt x="252413" y="66675"/>
                      </a:lnTo>
                      <a:lnTo>
                        <a:pt x="300038" y="76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448" name="テキスト ボックス 447"/>
              <p:cNvSpPr txBox="1"/>
              <p:nvPr/>
            </p:nvSpPr>
            <p:spPr>
              <a:xfrm>
                <a:off x="1453127" y="9399497"/>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渡辺</a:t>
                </a:r>
              </a:p>
            </p:txBody>
          </p:sp>
        </p:grpSp>
        <p:grpSp>
          <p:nvGrpSpPr>
            <p:cNvPr id="24" name="Group 406"/>
            <p:cNvGrpSpPr>
              <a:grpSpLocks/>
            </p:cNvGrpSpPr>
            <p:nvPr/>
          </p:nvGrpSpPr>
          <p:grpSpPr bwMode="auto">
            <a:xfrm rot="21343720">
              <a:off x="1803011" y="2819809"/>
              <a:ext cx="1234901" cy="1152842"/>
              <a:chOff x="0" y="0"/>
              <a:chExt cx="263" cy="302"/>
            </a:xfrm>
          </p:grpSpPr>
          <p:sp>
            <p:nvSpPr>
              <p:cNvPr id="25" name="Freeform 407"/>
              <p:cNvSpPr>
                <a:spLocks/>
              </p:cNvSpPr>
              <p:nvPr/>
            </p:nvSpPr>
            <p:spPr bwMode="auto">
              <a:xfrm>
                <a:off x="46" y="0"/>
                <a:ext cx="189" cy="129"/>
              </a:xfrm>
              <a:custGeom>
                <a:avLst/>
                <a:gdLst>
                  <a:gd name="T0" fmla="*/ 189 w 189"/>
                  <a:gd name="T1" fmla="*/ 76 h 129"/>
                  <a:gd name="T2" fmla="*/ 186 w 189"/>
                  <a:gd name="T3" fmla="*/ 57 h 129"/>
                  <a:gd name="T4" fmla="*/ 173 w 189"/>
                  <a:gd name="T5" fmla="*/ 28 h 129"/>
                  <a:gd name="T6" fmla="*/ 165 w 189"/>
                  <a:gd name="T7" fmla="*/ 15 h 129"/>
                  <a:gd name="T8" fmla="*/ 140 w 189"/>
                  <a:gd name="T9" fmla="*/ 3 h 129"/>
                  <a:gd name="T10" fmla="*/ 120 w 189"/>
                  <a:gd name="T11" fmla="*/ 0 h 129"/>
                  <a:gd name="T12" fmla="*/ 91 w 189"/>
                  <a:gd name="T13" fmla="*/ 0 h 129"/>
                  <a:gd name="T14" fmla="*/ 69 w 189"/>
                  <a:gd name="T15" fmla="*/ 4 h 129"/>
                  <a:gd name="T16" fmla="*/ 48 w 189"/>
                  <a:gd name="T17" fmla="*/ 14 h 129"/>
                  <a:gd name="T18" fmla="*/ 30 w 189"/>
                  <a:gd name="T19" fmla="*/ 26 h 129"/>
                  <a:gd name="T20" fmla="*/ 18 w 189"/>
                  <a:gd name="T21" fmla="*/ 55 h 129"/>
                  <a:gd name="T22" fmla="*/ 6 w 189"/>
                  <a:gd name="T23" fmla="*/ 87 h 129"/>
                  <a:gd name="T24" fmla="*/ 0 w 189"/>
                  <a:gd name="T25" fmla="*/ 108 h 129"/>
                  <a:gd name="T26" fmla="*/ 1 w 189"/>
                  <a:gd name="T27" fmla="*/ 129 h 1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9" h="129">
                    <a:moveTo>
                      <a:pt x="189" y="76"/>
                    </a:moveTo>
                    <a:lnTo>
                      <a:pt x="186" y="57"/>
                    </a:lnTo>
                    <a:lnTo>
                      <a:pt x="173" y="28"/>
                    </a:lnTo>
                    <a:lnTo>
                      <a:pt x="165" y="15"/>
                    </a:lnTo>
                    <a:lnTo>
                      <a:pt x="140" y="3"/>
                    </a:lnTo>
                    <a:lnTo>
                      <a:pt x="120" y="0"/>
                    </a:lnTo>
                    <a:lnTo>
                      <a:pt x="91" y="0"/>
                    </a:lnTo>
                    <a:lnTo>
                      <a:pt x="69" y="4"/>
                    </a:lnTo>
                    <a:lnTo>
                      <a:pt x="48" y="14"/>
                    </a:lnTo>
                    <a:lnTo>
                      <a:pt x="30" y="26"/>
                    </a:lnTo>
                    <a:lnTo>
                      <a:pt x="18" y="55"/>
                    </a:lnTo>
                    <a:lnTo>
                      <a:pt x="6" y="87"/>
                    </a:lnTo>
                    <a:lnTo>
                      <a:pt x="0" y="108"/>
                    </a:lnTo>
                    <a:lnTo>
                      <a:pt x="1" y="129"/>
                    </a:lnTo>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26" name="Freeform 408"/>
              <p:cNvSpPr>
                <a:spLocks/>
              </p:cNvSpPr>
              <p:nvPr/>
            </p:nvSpPr>
            <p:spPr bwMode="auto">
              <a:xfrm>
                <a:off x="65" y="85"/>
                <a:ext cx="179" cy="217"/>
              </a:xfrm>
              <a:custGeom>
                <a:avLst/>
                <a:gdLst>
                  <a:gd name="T0" fmla="*/ 9 w 179"/>
                  <a:gd name="T1" fmla="*/ 19 h 217"/>
                  <a:gd name="T2" fmla="*/ 0 w 179"/>
                  <a:gd name="T3" fmla="*/ 79 h 217"/>
                  <a:gd name="T4" fmla="*/ 13 w 179"/>
                  <a:gd name="T5" fmla="*/ 156 h 217"/>
                  <a:gd name="T6" fmla="*/ 18 w 179"/>
                  <a:gd name="T7" fmla="*/ 170 h 217"/>
                  <a:gd name="T8" fmla="*/ 33 w 179"/>
                  <a:gd name="T9" fmla="*/ 188 h 217"/>
                  <a:gd name="T10" fmla="*/ 60 w 179"/>
                  <a:gd name="T11" fmla="*/ 209 h 217"/>
                  <a:gd name="T12" fmla="*/ 80 w 179"/>
                  <a:gd name="T13" fmla="*/ 217 h 217"/>
                  <a:gd name="T14" fmla="*/ 108 w 179"/>
                  <a:gd name="T15" fmla="*/ 217 h 217"/>
                  <a:gd name="T16" fmla="*/ 125 w 179"/>
                  <a:gd name="T17" fmla="*/ 207 h 217"/>
                  <a:gd name="T18" fmla="*/ 145 w 179"/>
                  <a:gd name="T19" fmla="*/ 186 h 217"/>
                  <a:gd name="T20" fmla="*/ 162 w 179"/>
                  <a:gd name="T21" fmla="*/ 160 h 217"/>
                  <a:gd name="T22" fmla="*/ 164 w 179"/>
                  <a:gd name="T23" fmla="*/ 145 h 217"/>
                  <a:gd name="T24" fmla="*/ 174 w 179"/>
                  <a:gd name="T25" fmla="*/ 107 h 217"/>
                  <a:gd name="T26" fmla="*/ 175 w 179"/>
                  <a:gd name="T27" fmla="*/ 87 h 217"/>
                  <a:gd name="T28" fmla="*/ 179 w 179"/>
                  <a:gd name="T29" fmla="*/ 65 h 217"/>
                  <a:gd name="T30" fmla="*/ 156 w 179"/>
                  <a:gd name="T31" fmla="*/ 0 h 2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217">
                    <a:moveTo>
                      <a:pt x="9" y="19"/>
                    </a:moveTo>
                    <a:lnTo>
                      <a:pt x="0" y="79"/>
                    </a:lnTo>
                    <a:lnTo>
                      <a:pt x="13" y="156"/>
                    </a:lnTo>
                    <a:lnTo>
                      <a:pt x="18" y="170"/>
                    </a:lnTo>
                    <a:lnTo>
                      <a:pt x="33" y="188"/>
                    </a:lnTo>
                    <a:lnTo>
                      <a:pt x="60" y="209"/>
                    </a:lnTo>
                    <a:lnTo>
                      <a:pt x="80" y="217"/>
                    </a:lnTo>
                    <a:lnTo>
                      <a:pt x="108" y="217"/>
                    </a:lnTo>
                    <a:lnTo>
                      <a:pt x="125" y="207"/>
                    </a:lnTo>
                    <a:lnTo>
                      <a:pt x="145" y="186"/>
                    </a:lnTo>
                    <a:lnTo>
                      <a:pt x="162" y="160"/>
                    </a:lnTo>
                    <a:lnTo>
                      <a:pt x="164" y="145"/>
                    </a:lnTo>
                    <a:lnTo>
                      <a:pt x="174" y="107"/>
                    </a:lnTo>
                    <a:lnTo>
                      <a:pt x="175" y="87"/>
                    </a:lnTo>
                    <a:lnTo>
                      <a:pt x="179" y="65"/>
                    </a:lnTo>
                    <a:lnTo>
                      <a:pt x="156" y="0"/>
                    </a:lnTo>
                  </a:path>
                </a:pathLst>
              </a:custGeom>
              <a:solidFill>
                <a:srgbClr val="FFD1A3"/>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27" name="Freeform 409"/>
              <p:cNvSpPr>
                <a:spLocks/>
              </p:cNvSpPr>
              <p:nvPr/>
            </p:nvSpPr>
            <p:spPr bwMode="auto">
              <a:xfrm>
                <a:off x="138" y="195"/>
                <a:ext cx="44" cy="28"/>
              </a:xfrm>
              <a:custGeom>
                <a:avLst/>
                <a:gdLst>
                  <a:gd name="T0" fmla="*/ 7 w 44"/>
                  <a:gd name="T1" fmla="*/ 0 h 28"/>
                  <a:gd name="T2" fmla="*/ 5 w 44"/>
                  <a:gd name="T3" fmla="*/ 10 h 28"/>
                  <a:gd name="T4" fmla="*/ 0 w 44"/>
                  <a:gd name="T5" fmla="*/ 16 h 28"/>
                  <a:gd name="T6" fmla="*/ 1 w 44"/>
                  <a:gd name="T7" fmla="*/ 23 h 28"/>
                  <a:gd name="T8" fmla="*/ 8 w 44"/>
                  <a:gd name="T9" fmla="*/ 28 h 28"/>
                  <a:gd name="T10" fmla="*/ 10 w 44"/>
                  <a:gd name="T11" fmla="*/ 25 h 28"/>
                  <a:gd name="T12" fmla="*/ 15 w 44"/>
                  <a:gd name="T13" fmla="*/ 21 h 28"/>
                  <a:gd name="T14" fmla="*/ 20 w 44"/>
                  <a:gd name="T15" fmla="*/ 23 h 28"/>
                  <a:gd name="T16" fmla="*/ 20 w 44"/>
                  <a:gd name="T17" fmla="*/ 28 h 28"/>
                  <a:gd name="T18" fmla="*/ 27 w 44"/>
                  <a:gd name="T19" fmla="*/ 28 h 28"/>
                  <a:gd name="T20" fmla="*/ 29 w 44"/>
                  <a:gd name="T21" fmla="*/ 23 h 28"/>
                  <a:gd name="T22" fmla="*/ 34 w 44"/>
                  <a:gd name="T23" fmla="*/ 21 h 28"/>
                  <a:gd name="T24" fmla="*/ 38 w 44"/>
                  <a:gd name="T25" fmla="*/ 23 h 28"/>
                  <a:gd name="T26" fmla="*/ 39 w 44"/>
                  <a:gd name="T27" fmla="*/ 27 h 28"/>
                  <a:gd name="T28" fmla="*/ 43 w 44"/>
                  <a:gd name="T29" fmla="*/ 22 h 28"/>
                  <a:gd name="T30" fmla="*/ 44 w 44"/>
                  <a:gd name="T31" fmla="*/ 17 h 28"/>
                  <a:gd name="T32" fmla="*/ 42 w 44"/>
                  <a:gd name="T33" fmla="*/ 9 h 28"/>
                  <a:gd name="T34" fmla="*/ 39 w 44"/>
                  <a:gd name="T35" fmla="*/ 6 h 28"/>
                  <a:gd name="T36" fmla="*/ 38 w 44"/>
                  <a:gd name="T37" fmla="*/ 2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4" h="28">
                    <a:moveTo>
                      <a:pt x="7" y="0"/>
                    </a:moveTo>
                    <a:lnTo>
                      <a:pt x="5" y="10"/>
                    </a:lnTo>
                    <a:lnTo>
                      <a:pt x="0" y="16"/>
                    </a:lnTo>
                    <a:lnTo>
                      <a:pt x="1" y="23"/>
                    </a:lnTo>
                    <a:lnTo>
                      <a:pt x="8" y="28"/>
                    </a:lnTo>
                    <a:lnTo>
                      <a:pt x="10" y="25"/>
                    </a:lnTo>
                    <a:lnTo>
                      <a:pt x="15" y="21"/>
                    </a:lnTo>
                    <a:lnTo>
                      <a:pt x="20" y="23"/>
                    </a:lnTo>
                    <a:lnTo>
                      <a:pt x="20" y="28"/>
                    </a:lnTo>
                    <a:lnTo>
                      <a:pt x="27" y="28"/>
                    </a:lnTo>
                    <a:lnTo>
                      <a:pt x="29" y="23"/>
                    </a:lnTo>
                    <a:lnTo>
                      <a:pt x="34" y="21"/>
                    </a:lnTo>
                    <a:lnTo>
                      <a:pt x="38" y="23"/>
                    </a:lnTo>
                    <a:lnTo>
                      <a:pt x="39" y="27"/>
                    </a:lnTo>
                    <a:lnTo>
                      <a:pt x="43" y="22"/>
                    </a:lnTo>
                    <a:lnTo>
                      <a:pt x="44" y="17"/>
                    </a:lnTo>
                    <a:lnTo>
                      <a:pt x="42" y="9"/>
                    </a:lnTo>
                    <a:lnTo>
                      <a:pt x="39" y="6"/>
                    </a:lnTo>
                    <a:lnTo>
                      <a:pt x="38" y="2"/>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28" name="Freeform 410"/>
              <p:cNvSpPr>
                <a:spLocks/>
              </p:cNvSpPr>
              <p:nvPr/>
            </p:nvSpPr>
            <p:spPr bwMode="auto">
              <a:xfrm>
                <a:off x="78" y="139"/>
                <a:ext cx="63" cy="14"/>
              </a:xfrm>
              <a:custGeom>
                <a:avLst/>
                <a:gdLst>
                  <a:gd name="T0" fmla="*/ 17 w 63"/>
                  <a:gd name="T1" fmla="*/ 0 h 14"/>
                  <a:gd name="T2" fmla="*/ 35 w 63"/>
                  <a:gd name="T3" fmla="*/ 0 h 14"/>
                  <a:gd name="T4" fmla="*/ 50 w 63"/>
                  <a:gd name="T5" fmla="*/ 3 h 14"/>
                  <a:gd name="T6" fmla="*/ 62 w 63"/>
                  <a:gd name="T7" fmla="*/ 9 h 14"/>
                  <a:gd name="T8" fmla="*/ 63 w 63"/>
                  <a:gd name="T9" fmla="*/ 14 h 14"/>
                  <a:gd name="T10" fmla="*/ 51 w 63"/>
                  <a:gd name="T11" fmla="*/ 13 h 14"/>
                  <a:gd name="T12" fmla="*/ 42 w 63"/>
                  <a:gd name="T13" fmla="*/ 9 h 14"/>
                  <a:gd name="T14" fmla="*/ 21 w 63"/>
                  <a:gd name="T15" fmla="*/ 7 h 14"/>
                  <a:gd name="T16" fmla="*/ 8 w 63"/>
                  <a:gd name="T17" fmla="*/ 7 h 14"/>
                  <a:gd name="T18" fmla="*/ 0 w 63"/>
                  <a:gd name="T19" fmla="*/ 6 h 14"/>
                  <a:gd name="T20" fmla="*/ 3 w 63"/>
                  <a:gd name="T21" fmla="*/ 0 h 14"/>
                  <a:gd name="T22" fmla="*/ 19 w 63"/>
                  <a:gd name="T23" fmla="*/ 0 h 14"/>
                  <a:gd name="T24" fmla="*/ 17 w 63"/>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3" h="14">
                    <a:moveTo>
                      <a:pt x="17" y="0"/>
                    </a:moveTo>
                    <a:lnTo>
                      <a:pt x="35" y="0"/>
                    </a:lnTo>
                    <a:lnTo>
                      <a:pt x="50" y="3"/>
                    </a:lnTo>
                    <a:lnTo>
                      <a:pt x="62" y="9"/>
                    </a:lnTo>
                    <a:lnTo>
                      <a:pt x="63" y="14"/>
                    </a:lnTo>
                    <a:lnTo>
                      <a:pt x="51" y="13"/>
                    </a:lnTo>
                    <a:lnTo>
                      <a:pt x="42" y="9"/>
                    </a:lnTo>
                    <a:lnTo>
                      <a:pt x="21" y="7"/>
                    </a:lnTo>
                    <a:lnTo>
                      <a:pt x="8" y="7"/>
                    </a:lnTo>
                    <a:lnTo>
                      <a:pt x="0" y="6"/>
                    </a:lnTo>
                    <a:lnTo>
                      <a:pt x="3" y="0"/>
                    </a:lnTo>
                    <a:lnTo>
                      <a:pt x="19" y="0"/>
                    </a:lnTo>
                    <a:lnTo>
                      <a:pt x="17"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29" name="Freeform 411"/>
              <p:cNvSpPr>
                <a:spLocks/>
              </p:cNvSpPr>
              <p:nvPr/>
            </p:nvSpPr>
            <p:spPr bwMode="auto">
              <a:xfrm>
                <a:off x="172" y="128"/>
                <a:ext cx="50" cy="22"/>
              </a:xfrm>
              <a:custGeom>
                <a:avLst/>
                <a:gdLst>
                  <a:gd name="T0" fmla="*/ 39 w 50"/>
                  <a:gd name="T1" fmla="*/ 0 h 22"/>
                  <a:gd name="T2" fmla="*/ 27 w 50"/>
                  <a:gd name="T3" fmla="*/ 4 h 22"/>
                  <a:gd name="T4" fmla="*/ 18 w 50"/>
                  <a:gd name="T5" fmla="*/ 8 h 22"/>
                  <a:gd name="T6" fmla="*/ 7 w 50"/>
                  <a:gd name="T7" fmla="*/ 15 h 22"/>
                  <a:gd name="T8" fmla="*/ 0 w 50"/>
                  <a:gd name="T9" fmla="*/ 21 h 22"/>
                  <a:gd name="T10" fmla="*/ 7 w 50"/>
                  <a:gd name="T11" fmla="*/ 22 h 22"/>
                  <a:gd name="T12" fmla="*/ 18 w 50"/>
                  <a:gd name="T13" fmla="*/ 16 h 22"/>
                  <a:gd name="T14" fmla="*/ 31 w 50"/>
                  <a:gd name="T15" fmla="*/ 13 h 22"/>
                  <a:gd name="T16" fmla="*/ 40 w 50"/>
                  <a:gd name="T17" fmla="*/ 11 h 22"/>
                  <a:gd name="T18" fmla="*/ 45 w 50"/>
                  <a:gd name="T19" fmla="*/ 6 h 22"/>
                  <a:gd name="T20" fmla="*/ 50 w 50"/>
                  <a:gd name="T21" fmla="*/ 2 h 22"/>
                  <a:gd name="T22" fmla="*/ 39 w 50"/>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0" h="22">
                    <a:moveTo>
                      <a:pt x="39" y="0"/>
                    </a:moveTo>
                    <a:lnTo>
                      <a:pt x="27" y="4"/>
                    </a:lnTo>
                    <a:lnTo>
                      <a:pt x="18" y="8"/>
                    </a:lnTo>
                    <a:lnTo>
                      <a:pt x="7" y="15"/>
                    </a:lnTo>
                    <a:lnTo>
                      <a:pt x="0" y="21"/>
                    </a:lnTo>
                    <a:lnTo>
                      <a:pt x="7" y="22"/>
                    </a:lnTo>
                    <a:lnTo>
                      <a:pt x="18" y="16"/>
                    </a:lnTo>
                    <a:lnTo>
                      <a:pt x="31" y="13"/>
                    </a:lnTo>
                    <a:lnTo>
                      <a:pt x="40" y="11"/>
                    </a:lnTo>
                    <a:lnTo>
                      <a:pt x="45" y="6"/>
                    </a:lnTo>
                    <a:lnTo>
                      <a:pt x="50" y="2"/>
                    </a:lnTo>
                    <a:lnTo>
                      <a:pt x="39"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0" name="Freeform 412"/>
              <p:cNvSpPr>
                <a:spLocks/>
              </p:cNvSpPr>
              <p:nvPr/>
            </p:nvSpPr>
            <p:spPr bwMode="auto">
              <a:xfrm>
                <a:off x="179" y="158"/>
                <a:ext cx="37" cy="11"/>
              </a:xfrm>
              <a:custGeom>
                <a:avLst/>
                <a:gdLst>
                  <a:gd name="T0" fmla="*/ 0 w 37"/>
                  <a:gd name="T1" fmla="*/ 10 h 11"/>
                  <a:gd name="T2" fmla="*/ 5 w 37"/>
                  <a:gd name="T3" fmla="*/ 3 h 11"/>
                  <a:gd name="T4" fmla="*/ 13 w 37"/>
                  <a:gd name="T5" fmla="*/ 0 h 11"/>
                  <a:gd name="T6" fmla="*/ 24 w 37"/>
                  <a:gd name="T7" fmla="*/ 0 h 11"/>
                  <a:gd name="T8" fmla="*/ 31 w 37"/>
                  <a:gd name="T9" fmla="*/ 1 h 11"/>
                  <a:gd name="T10" fmla="*/ 37 w 37"/>
                  <a:gd name="T11" fmla="*/ 4 h 11"/>
                  <a:gd name="T12" fmla="*/ 32 w 37"/>
                  <a:gd name="T13" fmla="*/ 2 h 11"/>
                  <a:gd name="T14" fmla="*/ 25 w 37"/>
                  <a:gd name="T15" fmla="*/ 7 h 11"/>
                  <a:gd name="T16" fmla="*/ 19 w 37"/>
                  <a:gd name="T17" fmla="*/ 10 h 11"/>
                  <a:gd name="T18" fmla="*/ 11 w 37"/>
                  <a:gd name="T19" fmla="*/ 11 h 11"/>
                  <a:gd name="T20" fmla="*/ 4 w 37"/>
                  <a:gd name="T21" fmla="*/ 1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11">
                    <a:moveTo>
                      <a:pt x="0" y="10"/>
                    </a:moveTo>
                    <a:lnTo>
                      <a:pt x="5" y="3"/>
                    </a:lnTo>
                    <a:lnTo>
                      <a:pt x="13" y="0"/>
                    </a:lnTo>
                    <a:lnTo>
                      <a:pt x="24" y="0"/>
                    </a:lnTo>
                    <a:lnTo>
                      <a:pt x="31" y="1"/>
                    </a:lnTo>
                    <a:lnTo>
                      <a:pt x="37" y="4"/>
                    </a:lnTo>
                    <a:lnTo>
                      <a:pt x="32" y="2"/>
                    </a:lnTo>
                    <a:lnTo>
                      <a:pt x="25" y="7"/>
                    </a:lnTo>
                    <a:lnTo>
                      <a:pt x="19" y="10"/>
                    </a:lnTo>
                    <a:lnTo>
                      <a:pt x="11" y="11"/>
                    </a:lnTo>
                    <a:lnTo>
                      <a:pt x="4" y="10"/>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1" name="Freeform 413"/>
              <p:cNvSpPr>
                <a:spLocks/>
              </p:cNvSpPr>
              <p:nvPr/>
            </p:nvSpPr>
            <p:spPr bwMode="auto">
              <a:xfrm>
                <a:off x="184" y="159"/>
                <a:ext cx="15" cy="9"/>
              </a:xfrm>
              <a:custGeom>
                <a:avLst/>
                <a:gdLst>
                  <a:gd name="T0" fmla="*/ 0 w 15"/>
                  <a:gd name="T1" fmla="*/ 3 h 9"/>
                  <a:gd name="T2" fmla="*/ 3 w 15"/>
                  <a:gd name="T3" fmla="*/ 8 h 9"/>
                  <a:gd name="T4" fmla="*/ 10 w 15"/>
                  <a:gd name="T5" fmla="*/ 9 h 9"/>
                  <a:gd name="T6" fmla="*/ 15 w 15"/>
                  <a:gd name="T7" fmla="*/ 4 h 9"/>
                  <a:gd name="T8" fmla="*/ 15 w 15"/>
                  <a:gd name="T9" fmla="*/ 0 h 9"/>
                  <a:gd name="T10" fmla="*/ 7 w 1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0" y="3"/>
                    </a:moveTo>
                    <a:lnTo>
                      <a:pt x="3" y="8"/>
                    </a:lnTo>
                    <a:lnTo>
                      <a:pt x="10" y="9"/>
                    </a:lnTo>
                    <a:lnTo>
                      <a:pt x="15" y="4"/>
                    </a:lnTo>
                    <a:lnTo>
                      <a:pt x="15" y="0"/>
                    </a:lnTo>
                    <a:lnTo>
                      <a:pt x="7"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2" name="Freeform 414"/>
              <p:cNvSpPr>
                <a:spLocks/>
              </p:cNvSpPr>
              <p:nvPr/>
            </p:nvSpPr>
            <p:spPr bwMode="auto">
              <a:xfrm>
                <a:off x="93" y="163"/>
                <a:ext cx="41" cy="10"/>
              </a:xfrm>
              <a:custGeom>
                <a:avLst/>
                <a:gdLst>
                  <a:gd name="T0" fmla="*/ 41 w 41"/>
                  <a:gd name="T1" fmla="*/ 8 h 10"/>
                  <a:gd name="T2" fmla="*/ 39 w 41"/>
                  <a:gd name="T3" fmla="*/ 3 h 10"/>
                  <a:gd name="T4" fmla="*/ 34 w 41"/>
                  <a:gd name="T5" fmla="*/ 0 h 10"/>
                  <a:gd name="T6" fmla="*/ 23 w 41"/>
                  <a:gd name="T7" fmla="*/ 0 h 10"/>
                  <a:gd name="T8" fmla="*/ 13 w 41"/>
                  <a:gd name="T9" fmla="*/ 0 h 10"/>
                  <a:gd name="T10" fmla="*/ 3 w 41"/>
                  <a:gd name="T11" fmla="*/ 4 h 10"/>
                  <a:gd name="T12" fmla="*/ 0 w 41"/>
                  <a:gd name="T13" fmla="*/ 6 h 10"/>
                  <a:gd name="T14" fmla="*/ 9 w 41"/>
                  <a:gd name="T15" fmla="*/ 2 h 10"/>
                  <a:gd name="T16" fmla="*/ 13 w 41"/>
                  <a:gd name="T17" fmla="*/ 7 h 10"/>
                  <a:gd name="T18" fmla="*/ 20 w 41"/>
                  <a:gd name="T19" fmla="*/ 9 h 10"/>
                  <a:gd name="T20" fmla="*/ 30 w 41"/>
                  <a:gd name="T21" fmla="*/ 10 h 10"/>
                  <a:gd name="T22" fmla="*/ 41 w 41"/>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0">
                    <a:moveTo>
                      <a:pt x="41" y="8"/>
                    </a:moveTo>
                    <a:lnTo>
                      <a:pt x="39" y="3"/>
                    </a:lnTo>
                    <a:lnTo>
                      <a:pt x="34" y="0"/>
                    </a:lnTo>
                    <a:lnTo>
                      <a:pt x="23" y="0"/>
                    </a:lnTo>
                    <a:lnTo>
                      <a:pt x="13" y="0"/>
                    </a:lnTo>
                    <a:lnTo>
                      <a:pt x="3" y="4"/>
                    </a:lnTo>
                    <a:lnTo>
                      <a:pt x="0" y="6"/>
                    </a:lnTo>
                    <a:lnTo>
                      <a:pt x="9" y="2"/>
                    </a:lnTo>
                    <a:lnTo>
                      <a:pt x="13" y="7"/>
                    </a:lnTo>
                    <a:lnTo>
                      <a:pt x="20" y="9"/>
                    </a:lnTo>
                    <a:lnTo>
                      <a:pt x="30" y="10"/>
                    </a:lnTo>
                    <a:lnTo>
                      <a:pt x="41" y="8"/>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3" name="Freeform 415"/>
              <p:cNvSpPr>
                <a:spLocks/>
              </p:cNvSpPr>
              <p:nvPr/>
            </p:nvSpPr>
            <p:spPr bwMode="auto">
              <a:xfrm>
                <a:off x="112" y="163"/>
                <a:ext cx="15" cy="9"/>
              </a:xfrm>
              <a:custGeom>
                <a:avLst/>
                <a:gdLst>
                  <a:gd name="T0" fmla="*/ 0 w 15"/>
                  <a:gd name="T1" fmla="*/ 0 h 9"/>
                  <a:gd name="T2" fmla="*/ 3 w 15"/>
                  <a:gd name="T3" fmla="*/ 8 h 9"/>
                  <a:gd name="T4" fmla="*/ 8 w 15"/>
                  <a:gd name="T5" fmla="*/ 9 h 9"/>
                  <a:gd name="T6" fmla="*/ 13 w 15"/>
                  <a:gd name="T7" fmla="*/ 7 h 9"/>
                  <a:gd name="T8" fmla="*/ 15 w 1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9">
                    <a:moveTo>
                      <a:pt x="0" y="0"/>
                    </a:moveTo>
                    <a:lnTo>
                      <a:pt x="3" y="8"/>
                    </a:lnTo>
                    <a:lnTo>
                      <a:pt x="8" y="9"/>
                    </a:lnTo>
                    <a:lnTo>
                      <a:pt x="13" y="7"/>
                    </a:lnTo>
                    <a:lnTo>
                      <a:pt x="15"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4" name="Freeform 416"/>
              <p:cNvSpPr>
                <a:spLocks/>
              </p:cNvSpPr>
              <p:nvPr/>
            </p:nvSpPr>
            <p:spPr bwMode="auto">
              <a:xfrm>
                <a:off x="130" y="239"/>
                <a:ext cx="59" cy="20"/>
              </a:xfrm>
              <a:custGeom>
                <a:avLst/>
                <a:gdLst>
                  <a:gd name="T0" fmla="*/ 59 w 59"/>
                  <a:gd name="T1" fmla="*/ 7 h 20"/>
                  <a:gd name="T2" fmla="*/ 50 w 59"/>
                  <a:gd name="T3" fmla="*/ 3 h 20"/>
                  <a:gd name="T4" fmla="*/ 41 w 59"/>
                  <a:gd name="T5" fmla="*/ 0 h 20"/>
                  <a:gd name="T6" fmla="*/ 35 w 59"/>
                  <a:gd name="T7" fmla="*/ 3 h 20"/>
                  <a:gd name="T8" fmla="*/ 26 w 59"/>
                  <a:gd name="T9" fmla="*/ 1 h 20"/>
                  <a:gd name="T10" fmla="*/ 16 w 59"/>
                  <a:gd name="T11" fmla="*/ 4 h 20"/>
                  <a:gd name="T12" fmla="*/ 5 w 59"/>
                  <a:gd name="T13" fmla="*/ 11 h 20"/>
                  <a:gd name="T14" fmla="*/ 0 w 59"/>
                  <a:gd name="T15" fmla="*/ 13 h 20"/>
                  <a:gd name="T16" fmla="*/ 7 w 59"/>
                  <a:gd name="T17" fmla="*/ 17 h 20"/>
                  <a:gd name="T18" fmla="*/ 18 w 59"/>
                  <a:gd name="T19" fmla="*/ 20 h 20"/>
                  <a:gd name="T20" fmla="*/ 37 w 59"/>
                  <a:gd name="T21" fmla="*/ 20 h 20"/>
                  <a:gd name="T22" fmla="*/ 53 w 59"/>
                  <a:gd name="T23" fmla="*/ 15 h 20"/>
                  <a:gd name="T24" fmla="*/ 59 w 59"/>
                  <a:gd name="T25" fmla="*/ 7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20">
                    <a:moveTo>
                      <a:pt x="59" y="7"/>
                    </a:moveTo>
                    <a:lnTo>
                      <a:pt x="50" y="3"/>
                    </a:lnTo>
                    <a:lnTo>
                      <a:pt x="41" y="0"/>
                    </a:lnTo>
                    <a:lnTo>
                      <a:pt x="35" y="3"/>
                    </a:lnTo>
                    <a:lnTo>
                      <a:pt x="26" y="1"/>
                    </a:lnTo>
                    <a:lnTo>
                      <a:pt x="16" y="4"/>
                    </a:lnTo>
                    <a:lnTo>
                      <a:pt x="5" y="11"/>
                    </a:lnTo>
                    <a:lnTo>
                      <a:pt x="0" y="13"/>
                    </a:lnTo>
                    <a:lnTo>
                      <a:pt x="7" y="17"/>
                    </a:lnTo>
                    <a:lnTo>
                      <a:pt x="18" y="20"/>
                    </a:lnTo>
                    <a:lnTo>
                      <a:pt x="37" y="20"/>
                    </a:lnTo>
                    <a:lnTo>
                      <a:pt x="53" y="15"/>
                    </a:lnTo>
                    <a:lnTo>
                      <a:pt x="59" y="7"/>
                    </a:ln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5" name="Freeform 417"/>
              <p:cNvSpPr>
                <a:spLocks/>
              </p:cNvSpPr>
              <p:nvPr/>
            </p:nvSpPr>
            <p:spPr bwMode="auto">
              <a:xfrm>
                <a:off x="136" y="247"/>
                <a:ext cx="50" cy="4"/>
              </a:xfrm>
              <a:custGeom>
                <a:avLst/>
                <a:gdLst>
                  <a:gd name="T0" fmla="*/ 0 w 50"/>
                  <a:gd name="T1" fmla="*/ 4 h 4"/>
                  <a:gd name="T2" fmla="*/ 11 w 50"/>
                  <a:gd name="T3" fmla="*/ 2 h 4"/>
                  <a:gd name="T4" fmla="*/ 21 w 50"/>
                  <a:gd name="T5" fmla="*/ 1 h 4"/>
                  <a:gd name="T6" fmla="*/ 36 w 50"/>
                  <a:gd name="T7" fmla="*/ 1 h 4"/>
                  <a:gd name="T8" fmla="*/ 50 w 5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4">
                    <a:moveTo>
                      <a:pt x="0" y="4"/>
                    </a:moveTo>
                    <a:lnTo>
                      <a:pt x="11" y="2"/>
                    </a:lnTo>
                    <a:lnTo>
                      <a:pt x="21" y="1"/>
                    </a:lnTo>
                    <a:lnTo>
                      <a:pt x="36" y="1"/>
                    </a:lnTo>
                    <a:lnTo>
                      <a:pt x="5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6" name="Freeform 418"/>
              <p:cNvSpPr>
                <a:spLocks/>
              </p:cNvSpPr>
              <p:nvPr/>
            </p:nvSpPr>
            <p:spPr bwMode="auto">
              <a:xfrm>
                <a:off x="0" y="76"/>
                <a:ext cx="263" cy="204"/>
              </a:xfrm>
              <a:custGeom>
                <a:avLst/>
                <a:gdLst>
                  <a:gd name="T0" fmla="*/ 161 w 263"/>
                  <a:gd name="T1" fmla="*/ 33 h 204"/>
                  <a:gd name="T2" fmla="*/ 143 w 263"/>
                  <a:gd name="T3" fmla="*/ 39 h 204"/>
                  <a:gd name="T4" fmla="*/ 113 w 263"/>
                  <a:gd name="T5" fmla="*/ 54 h 204"/>
                  <a:gd name="T6" fmla="*/ 96 w 263"/>
                  <a:gd name="T7" fmla="*/ 62 h 204"/>
                  <a:gd name="T8" fmla="*/ 93 w 263"/>
                  <a:gd name="T9" fmla="*/ 61 h 204"/>
                  <a:gd name="T10" fmla="*/ 58 w 263"/>
                  <a:gd name="T11" fmla="*/ 85 h 204"/>
                  <a:gd name="T12" fmla="*/ 66 w 263"/>
                  <a:gd name="T13" fmla="*/ 96 h 204"/>
                  <a:gd name="T14" fmla="*/ 76 w 263"/>
                  <a:gd name="T15" fmla="*/ 159 h 204"/>
                  <a:gd name="T16" fmla="*/ 75 w 263"/>
                  <a:gd name="T17" fmla="*/ 169 h 204"/>
                  <a:gd name="T18" fmla="*/ 70 w 263"/>
                  <a:gd name="T19" fmla="*/ 171 h 204"/>
                  <a:gd name="T20" fmla="*/ 59 w 263"/>
                  <a:gd name="T21" fmla="*/ 189 h 204"/>
                  <a:gd name="T22" fmla="*/ 48 w 263"/>
                  <a:gd name="T23" fmla="*/ 192 h 204"/>
                  <a:gd name="T24" fmla="*/ 43 w 263"/>
                  <a:gd name="T25" fmla="*/ 166 h 204"/>
                  <a:gd name="T26" fmla="*/ 43 w 263"/>
                  <a:gd name="T27" fmla="*/ 161 h 204"/>
                  <a:gd name="T28" fmla="*/ 35 w 263"/>
                  <a:gd name="T29" fmla="*/ 137 h 204"/>
                  <a:gd name="T30" fmla="*/ 26 w 263"/>
                  <a:gd name="T31" fmla="*/ 142 h 204"/>
                  <a:gd name="T32" fmla="*/ 24 w 263"/>
                  <a:gd name="T33" fmla="*/ 118 h 204"/>
                  <a:gd name="T34" fmla="*/ 35 w 263"/>
                  <a:gd name="T35" fmla="*/ 97 h 204"/>
                  <a:gd name="T36" fmla="*/ 11 w 263"/>
                  <a:gd name="T37" fmla="*/ 97 h 204"/>
                  <a:gd name="T38" fmla="*/ 16 w 263"/>
                  <a:gd name="T39" fmla="*/ 92 h 204"/>
                  <a:gd name="T40" fmla="*/ 13 w 263"/>
                  <a:gd name="T41" fmla="*/ 80 h 204"/>
                  <a:gd name="T42" fmla="*/ 0 w 263"/>
                  <a:gd name="T43" fmla="*/ 65 h 204"/>
                  <a:gd name="T44" fmla="*/ 36 w 263"/>
                  <a:gd name="T45" fmla="*/ 58 h 204"/>
                  <a:gd name="T46" fmla="*/ 51 w 263"/>
                  <a:gd name="T47" fmla="*/ 49 h 204"/>
                  <a:gd name="T48" fmla="*/ 96 w 263"/>
                  <a:gd name="T49" fmla="*/ 16 h 204"/>
                  <a:gd name="T50" fmla="*/ 201 w 263"/>
                  <a:gd name="T51" fmla="*/ 0 h 204"/>
                  <a:gd name="T52" fmla="*/ 256 w 263"/>
                  <a:gd name="T53" fmla="*/ 63 h 204"/>
                  <a:gd name="T54" fmla="*/ 259 w 263"/>
                  <a:gd name="T55" fmla="*/ 84 h 204"/>
                  <a:gd name="T56" fmla="*/ 257 w 263"/>
                  <a:gd name="T57" fmla="*/ 99 h 204"/>
                  <a:gd name="T58" fmla="*/ 250 w 263"/>
                  <a:gd name="T59" fmla="*/ 117 h 204"/>
                  <a:gd name="T60" fmla="*/ 241 w 263"/>
                  <a:gd name="T61" fmla="*/ 141 h 204"/>
                  <a:gd name="T62" fmla="*/ 237 w 263"/>
                  <a:gd name="T63" fmla="*/ 148 h 204"/>
                  <a:gd name="T64" fmla="*/ 239 w 263"/>
                  <a:gd name="T65" fmla="*/ 161 h 204"/>
                  <a:gd name="T66" fmla="*/ 234 w 263"/>
                  <a:gd name="T67" fmla="*/ 169 h 204"/>
                  <a:gd name="T68" fmla="*/ 224 w 263"/>
                  <a:gd name="T69" fmla="*/ 180 h 204"/>
                  <a:gd name="T70" fmla="*/ 217 w 263"/>
                  <a:gd name="T71" fmla="*/ 182 h 204"/>
                  <a:gd name="T72" fmla="*/ 232 w 263"/>
                  <a:gd name="T73" fmla="*/ 136 h 204"/>
                  <a:gd name="T74" fmla="*/ 236 w 263"/>
                  <a:gd name="T75" fmla="*/ 79 h 204"/>
                  <a:gd name="T76" fmla="*/ 245 w 263"/>
                  <a:gd name="T77" fmla="*/ 82 h 204"/>
                  <a:gd name="T78" fmla="*/ 229 w 263"/>
                  <a:gd name="T79" fmla="*/ 57 h 204"/>
                  <a:gd name="T80" fmla="*/ 220 w 263"/>
                  <a:gd name="T81" fmla="*/ 53 h 204"/>
                  <a:gd name="T82" fmla="*/ 212 w 263"/>
                  <a:gd name="T83" fmla="*/ 43 h 204"/>
                  <a:gd name="T84" fmla="*/ 201 w 263"/>
                  <a:gd name="T85" fmla="*/ 36 h 204"/>
                  <a:gd name="T86" fmla="*/ 189 w 263"/>
                  <a:gd name="T87" fmla="*/ 18 h 204"/>
                  <a:gd name="T88" fmla="*/ 189 w 263"/>
                  <a:gd name="T89" fmla="*/ 29 h 204"/>
                  <a:gd name="T90" fmla="*/ 151 w 263"/>
                  <a:gd name="T91" fmla="*/ 51 h 204"/>
                  <a:gd name="T92" fmla="*/ 157 w 263"/>
                  <a:gd name="T93" fmla="*/ 47 h 204"/>
                  <a:gd name="T94" fmla="*/ 183 w 263"/>
                  <a:gd name="T95" fmla="*/ 24 h 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63" h="204">
                    <a:moveTo>
                      <a:pt x="183" y="13"/>
                    </a:moveTo>
                    <a:lnTo>
                      <a:pt x="161" y="33"/>
                    </a:lnTo>
                    <a:lnTo>
                      <a:pt x="129" y="49"/>
                    </a:lnTo>
                    <a:lnTo>
                      <a:pt x="143" y="39"/>
                    </a:lnTo>
                    <a:lnTo>
                      <a:pt x="123" y="51"/>
                    </a:lnTo>
                    <a:lnTo>
                      <a:pt x="113" y="54"/>
                    </a:lnTo>
                    <a:lnTo>
                      <a:pt x="128" y="45"/>
                    </a:lnTo>
                    <a:lnTo>
                      <a:pt x="96" y="62"/>
                    </a:lnTo>
                    <a:lnTo>
                      <a:pt x="82" y="72"/>
                    </a:lnTo>
                    <a:lnTo>
                      <a:pt x="93" y="61"/>
                    </a:lnTo>
                    <a:lnTo>
                      <a:pt x="74" y="76"/>
                    </a:lnTo>
                    <a:lnTo>
                      <a:pt x="58" y="85"/>
                    </a:lnTo>
                    <a:lnTo>
                      <a:pt x="69" y="78"/>
                    </a:lnTo>
                    <a:lnTo>
                      <a:pt x="66" y="96"/>
                    </a:lnTo>
                    <a:lnTo>
                      <a:pt x="70" y="120"/>
                    </a:lnTo>
                    <a:lnTo>
                      <a:pt x="76" y="159"/>
                    </a:lnTo>
                    <a:lnTo>
                      <a:pt x="83" y="176"/>
                    </a:lnTo>
                    <a:lnTo>
                      <a:pt x="75" y="169"/>
                    </a:lnTo>
                    <a:lnTo>
                      <a:pt x="79" y="181"/>
                    </a:lnTo>
                    <a:lnTo>
                      <a:pt x="70" y="171"/>
                    </a:lnTo>
                    <a:lnTo>
                      <a:pt x="66" y="181"/>
                    </a:lnTo>
                    <a:lnTo>
                      <a:pt x="59" y="189"/>
                    </a:lnTo>
                    <a:lnTo>
                      <a:pt x="53" y="204"/>
                    </a:lnTo>
                    <a:lnTo>
                      <a:pt x="48" y="192"/>
                    </a:lnTo>
                    <a:lnTo>
                      <a:pt x="46" y="173"/>
                    </a:lnTo>
                    <a:lnTo>
                      <a:pt x="43" y="166"/>
                    </a:lnTo>
                    <a:lnTo>
                      <a:pt x="49" y="151"/>
                    </a:lnTo>
                    <a:lnTo>
                      <a:pt x="43" y="161"/>
                    </a:lnTo>
                    <a:lnTo>
                      <a:pt x="36" y="149"/>
                    </a:lnTo>
                    <a:lnTo>
                      <a:pt x="35" y="137"/>
                    </a:lnTo>
                    <a:lnTo>
                      <a:pt x="39" y="129"/>
                    </a:lnTo>
                    <a:lnTo>
                      <a:pt x="26" y="142"/>
                    </a:lnTo>
                    <a:lnTo>
                      <a:pt x="30" y="126"/>
                    </a:lnTo>
                    <a:lnTo>
                      <a:pt x="24" y="118"/>
                    </a:lnTo>
                    <a:lnTo>
                      <a:pt x="33" y="107"/>
                    </a:lnTo>
                    <a:lnTo>
                      <a:pt x="35" y="97"/>
                    </a:lnTo>
                    <a:lnTo>
                      <a:pt x="20" y="101"/>
                    </a:lnTo>
                    <a:lnTo>
                      <a:pt x="11" y="97"/>
                    </a:lnTo>
                    <a:lnTo>
                      <a:pt x="4" y="88"/>
                    </a:lnTo>
                    <a:lnTo>
                      <a:pt x="16" y="92"/>
                    </a:lnTo>
                    <a:lnTo>
                      <a:pt x="35" y="85"/>
                    </a:lnTo>
                    <a:lnTo>
                      <a:pt x="13" y="80"/>
                    </a:lnTo>
                    <a:lnTo>
                      <a:pt x="14" y="77"/>
                    </a:lnTo>
                    <a:lnTo>
                      <a:pt x="0" y="65"/>
                    </a:lnTo>
                    <a:lnTo>
                      <a:pt x="26" y="69"/>
                    </a:lnTo>
                    <a:lnTo>
                      <a:pt x="36" y="58"/>
                    </a:lnTo>
                    <a:lnTo>
                      <a:pt x="48" y="57"/>
                    </a:lnTo>
                    <a:lnTo>
                      <a:pt x="51" y="49"/>
                    </a:lnTo>
                    <a:lnTo>
                      <a:pt x="65" y="33"/>
                    </a:lnTo>
                    <a:lnTo>
                      <a:pt x="96" y="16"/>
                    </a:lnTo>
                    <a:lnTo>
                      <a:pt x="145" y="2"/>
                    </a:lnTo>
                    <a:lnTo>
                      <a:pt x="201" y="0"/>
                    </a:lnTo>
                    <a:lnTo>
                      <a:pt x="246" y="44"/>
                    </a:lnTo>
                    <a:lnTo>
                      <a:pt x="256" y="63"/>
                    </a:lnTo>
                    <a:lnTo>
                      <a:pt x="263" y="83"/>
                    </a:lnTo>
                    <a:lnTo>
                      <a:pt x="259" y="84"/>
                    </a:lnTo>
                    <a:lnTo>
                      <a:pt x="261" y="97"/>
                    </a:lnTo>
                    <a:lnTo>
                      <a:pt x="257" y="99"/>
                    </a:lnTo>
                    <a:lnTo>
                      <a:pt x="253" y="109"/>
                    </a:lnTo>
                    <a:lnTo>
                      <a:pt x="250" y="117"/>
                    </a:lnTo>
                    <a:lnTo>
                      <a:pt x="240" y="134"/>
                    </a:lnTo>
                    <a:lnTo>
                      <a:pt x="241" y="141"/>
                    </a:lnTo>
                    <a:lnTo>
                      <a:pt x="243" y="150"/>
                    </a:lnTo>
                    <a:lnTo>
                      <a:pt x="237" y="148"/>
                    </a:lnTo>
                    <a:lnTo>
                      <a:pt x="244" y="162"/>
                    </a:lnTo>
                    <a:lnTo>
                      <a:pt x="239" y="161"/>
                    </a:lnTo>
                    <a:lnTo>
                      <a:pt x="238" y="174"/>
                    </a:lnTo>
                    <a:lnTo>
                      <a:pt x="234" y="169"/>
                    </a:lnTo>
                    <a:lnTo>
                      <a:pt x="231" y="177"/>
                    </a:lnTo>
                    <a:lnTo>
                      <a:pt x="224" y="180"/>
                    </a:lnTo>
                    <a:lnTo>
                      <a:pt x="218" y="189"/>
                    </a:lnTo>
                    <a:lnTo>
                      <a:pt x="217" y="182"/>
                    </a:lnTo>
                    <a:lnTo>
                      <a:pt x="228" y="164"/>
                    </a:lnTo>
                    <a:lnTo>
                      <a:pt x="232" y="136"/>
                    </a:lnTo>
                    <a:lnTo>
                      <a:pt x="239" y="106"/>
                    </a:lnTo>
                    <a:lnTo>
                      <a:pt x="236" y="79"/>
                    </a:lnTo>
                    <a:lnTo>
                      <a:pt x="233" y="71"/>
                    </a:lnTo>
                    <a:lnTo>
                      <a:pt x="245" y="82"/>
                    </a:lnTo>
                    <a:lnTo>
                      <a:pt x="235" y="69"/>
                    </a:lnTo>
                    <a:lnTo>
                      <a:pt x="229" y="57"/>
                    </a:lnTo>
                    <a:lnTo>
                      <a:pt x="230" y="68"/>
                    </a:lnTo>
                    <a:lnTo>
                      <a:pt x="220" y="53"/>
                    </a:lnTo>
                    <a:lnTo>
                      <a:pt x="221" y="60"/>
                    </a:lnTo>
                    <a:lnTo>
                      <a:pt x="212" y="43"/>
                    </a:lnTo>
                    <a:lnTo>
                      <a:pt x="215" y="59"/>
                    </a:lnTo>
                    <a:lnTo>
                      <a:pt x="201" y="36"/>
                    </a:lnTo>
                    <a:lnTo>
                      <a:pt x="202" y="44"/>
                    </a:lnTo>
                    <a:lnTo>
                      <a:pt x="189" y="18"/>
                    </a:lnTo>
                    <a:lnTo>
                      <a:pt x="186" y="14"/>
                    </a:lnTo>
                    <a:lnTo>
                      <a:pt x="189" y="29"/>
                    </a:lnTo>
                    <a:lnTo>
                      <a:pt x="178" y="41"/>
                    </a:lnTo>
                    <a:lnTo>
                      <a:pt x="151" y="51"/>
                    </a:lnTo>
                    <a:lnTo>
                      <a:pt x="135" y="51"/>
                    </a:lnTo>
                    <a:lnTo>
                      <a:pt x="157" y="47"/>
                    </a:lnTo>
                    <a:lnTo>
                      <a:pt x="175" y="38"/>
                    </a:lnTo>
                    <a:lnTo>
                      <a:pt x="183" y="24"/>
                    </a:lnTo>
                    <a:lnTo>
                      <a:pt x="183" y="13"/>
                    </a:lnTo>
                    <a:close/>
                  </a:path>
                </a:pathLst>
              </a:custGeom>
              <a:solidFill>
                <a:srgbClr val="683400"/>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7" name="Freeform 419"/>
              <p:cNvSpPr>
                <a:spLocks/>
              </p:cNvSpPr>
              <p:nvPr/>
            </p:nvSpPr>
            <p:spPr bwMode="auto">
              <a:xfrm>
                <a:off x="50" y="70"/>
                <a:ext cx="207" cy="51"/>
              </a:xfrm>
              <a:custGeom>
                <a:avLst/>
                <a:gdLst>
                  <a:gd name="T0" fmla="*/ 0 w 207"/>
                  <a:gd name="T1" fmla="*/ 51 h 51"/>
                  <a:gd name="T2" fmla="*/ 18 w 207"/>
                  <a:gd name="T3" fmla="*/ 42 h 51"/>
                  <a:gd name="T4" fmla="*/ 44 w 207"/>
                  <a:gd name="T5" fmla="*/ 26 h 51"/>
                  <a:gd name="T6" fmla="*/ 68 w 207"/>
                  <a:gd name="T7" fmla="*/ 18 h 51"/>
                  <a:gd name="T8" fmla="*/ 97 w 207"/>
                  <a:gd name="T9" fmla="*/ 12 h 51"/>
                  <a:gd name="T10" fmla="*/ 120 w 207"/>
                  <a:gd name="T11" fmla="*/ 12 h 51"/>
                  <a:gd name="T12" fmla="*/ 142 w 207"/>
                  <a:gd name="T13" fmla="*/ 13 h 51"/>
                  <a:gd name="T14" fmla="*/ 164 w 207"/>
                  <a:gd name="T15" fmla="*/ 23 h 51"/>
                  <a:gd name="T16" fmla="*/ 186 w 207"/>
                  <a:gd name="T17" fmla="*/ 39 h 51"/>
                  <a:gd name="T18" fmla="*/ 195 w 207"/>
                  <a:gd name="T19" fmla="*/ 49 h 51"/>
                  <a:gd name="T20" fmla="*/ 205 w 207"/>
                  <a:gd name="T21" fmla="*/ 42 h 51"/>
                  <a:gd name="T22" fmla="*/ 207 w 207"/>
                  <a:gd name="T23" fmla="*/ 32 h 51"/>
                  <a:gd name="T24" fmla="*/ 200 w 207"/>
                  <a:gd name="T25" fmla="*/ 19 h 51"/>
                  <a:gd name="T26" fmla="*/ 184 w 207"/>
                  <a:gd name="T27" fmla="*/ 9 h 51"/>
                  <a:gd name="T28" fmla="*/ 165 w 207"/>
                  <a:gd name="T29" fmla="*/ 5 h 51"/>
                  <a:gd name="T30" fmla="*/ 136 w 207"/>
                  <a:gd name="T31" fmla="*/ 0 h 51"/>
                  <a:gd name="T32" fmla="*/ 101 w 207"/>
                  <a:gd name="T33" fmla="*/ 2 h 51"/>
                  <a:gd name="T34" fmla="*/ 73 w 207"/>
                  <a:gd name="T35" fmla="*/ 9 h 51"/>
                  <a:gd name="T36" fmla="*/ 47 w 207"/>
                  <a:gd name="T37" fmla="*/ 18 h 51"/>
                  <a:gd name="T38" fmla="*/ 23 w 207"/>
                  <a:gd name="T39" fmla="*/ 30 h 51"/>
                  <a:gd name="T40" fmla="*/ 6 w 207"/>
                  <a:gd name="T41" fmla="*/ 42 h 51"/>
                  <a:gd name="T42" fmla="*/ 0 w 207"/>
                  <a:gd name="T43" fmla="*/ 5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7" h="51">
                    <a:moveTo>
                      <a:pt x="0" y="51"/>
                    </a:moveTo>
                    <a:lnTo>
                      <a:pt x="18" y="42"/>
                    </a:lnTo>
                    <a:lnTo>
                      <a:pt x="44" y="26"/>
                    </a:lnTo>
                    <a:lnTo>
                      <a:pt x="68" y="18"/>
                    </a:lnTo>
                    <a:lnTo>
                      <a:pt x="97" y="12"/>
                    </a:lnTo>
                    <a:lnTo>
                      <a:pt x="120" y="12"/>
                    </a:lnTo>
                    <a:lnTo>
                      <a:pt x="142" y="13"/>
                    </a:lnTo>
                    <a:lnTo>
                      <a:pt x="164" y="23"/>
                    </a:lnTo>
                    <a:lnTo>
                      <a:pt x="186" y="39"/>
                    </a:lnTo>
                    <a:lnTo>
                      <a:pt x="195" y="49"/>
                    </a:lnTo>
                    <a:lnTo>
                      <a:pt x="205" y="42"/>
                    </a:lnTo>
                    <a:lnTo>
                      <a:pt x="207" y="32"/>
                    </a:lnTo>
                    <a:lnTo>
                      <a:pt x="200" y="19"/>
                    </a:lnTo>
                    <a:lnTo>
                      <a:pt x="184" y="9"/>
                    </a:lnTo>
                    <a:lnTo>
                      <a:pt x="165" y="5"/>
                    </a:lnTo>
                    <a:lnTo>
                      <a:pt x="136" y="0"/>
                    </a:lnTo>
                    <a:lnTo>
                      <a:pt x="101" y="2"/>
                    </a:lnTo>
                    <a:lnTo>
                      <a:pt x="73" y="9"/>
                    </a:lnTo>
                    <a:lnTo>
                      <a:pt x="47" y="18"/>
                    </a:lnTo>
                    <a:lnTo>
                      <a:pt x="23" y="30"/>
                    </a:lnTo>
                    <a:lnTo>
                      <a:pt x="6" y="42"/>
                    </a:lnTo>
                    <a:lnTo>
                      <a:pt x="0" y="51"/>
                    </a:lnTo>
                    <a:close/>
                  </a:path>
                </a:pathLst>
              </a:custGeom>
              <a:solidFill>
                <a:srgbClr xmlns:mc="http://schemas.openxmlformats.org/markup-compatibility/2006" xmlns:a14="http://schemas.microsoft.com/office/drawing/2010/main" val="000080" mc:Ignorable="a14" a14:legacySpreadsheetColorIndex="1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8" name="Freeform 420"/>
              <p:cNvSpPr>
                <a:spLocks/>
              </p:cNvSpPr>
              <p:nvPr/>
            </p:nvSpPr>
            <p:spPr bwMode="auto">
              <a:xfrm>
                <a:off x="48" y="70"/>
                <a:ext cx="209" cy="51"/>
              </a:xfrm>
              <a:custGeom>
                <a:avLst/>
                <a:gdLst>
                  <a:gd name="T0" fmla="*/ 0 w 209"/>
                  <a:gd name="T1" fmla="*/ 51 h 51"/>
                  <a:gd name="T2" fmla="*/ 10 w 209"/>
                  <a:gd name="T3" fmla="*/ 39 h 51"/>
                  <a:gd name="T4" fmla="*/ 29 w 209"/>
                  <a:gd name="T5" fmla="*/ 27 h 51"/>
                  <a:gd name="T6" fmla="*/ 47 w 209"/>
                  <a:gd name="T7" fmla="*/ 19 h 51"/>
                  <a:gd name="T8" fmla="*/ 70 w 209"/>
                  <a:gd name="T9" fmla="*/ 10 h 51"/>
                  <a:gd name="T10" fmla="*/ 95 w 209"/>
                  <a:gd name="T11" fmla="*/ 4 h 51"/>
                  <a:gd name="T12" fmla="*/ 116 w 209"/>
                  <a:gd name="T13" fmla="*/ 0 h 51"/>
                  <a:gd name="T14" fmla="*/ 135 w 209"/>
                  <a:gd name="T15" fmla="*/ 0 h 51"/>
                  <a:gd name="T16" fmla="*/ 161 w 209"/>
                  <a:gd name="T17" fmla="*/ 3 h 51"/>
                  <a:gd name="T18" fmla="*/ 182 w 209"/>
                  <a:gd name="T19" fmla="*/ 7 h 51"/>
                  <a:gd name="T20" fmla="*/ 196 w 209"/>
                  <a:gd name="T21" fmla="*/ 13 h 51"/>
                  <a:gd name="T22" fmla="*/ 205 w 209"/>
                  <a:gd name="T23" fmla="*/ 21 h 51"/>
                  <a:gd name="T24" fmla="*/ 209 w 209"/>
                  <a:gd name="T25" fmla="*/ 3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51">
                    <a:moveTo>
                      <a:pt x="0" y="51"/>
                    </a:moveTo>
                    <a:lnTo>
                      <a:pt x="10" y="39"/>
                    </a:lnTo>
                    <a:lnTo>
                      <a:pt x="29" y="27"/>
                    </a:lnTo>
                    <a:lnTo>
                      <a:pt x="47" y="19"/>
                    </a:lnTo>
                    <a:lnTo>
                      <a:pt x="70" y="10"/>
                    </a:lnTo>
                    <a:lnTo>
                      <a:pt x="95" y="4"/>
                    </a:lnTo>
                    <a:lnTo>
                      <a:pt x="116" y="0"/>
                    </a:lnTo>
                    <a:lnTo>
                      <a:pt x="135" y="0"/>
                    </a:lnTo>
                    <a:lnTo>
                      <a:pt x="161" y="3"/>
                    </a:lnTo>
                    <a:lnTo>
                      <a:pt x="182" y="7"/>
                    </a:lnTo>
                    <a:lnTo>
                      <a:pt x="196" y="13"/>
                    </a:lnTo>
                    <a:lnTo>
                      <a:pt x="205" y="21"/>
                    </a:lnTo>
                    <a:lnTo>
                      <a:pt x="209" y="30"/>
                    </a:lnTo>
                  </a:path>
                </a:pathLst>
              </a:custGeom>
              <a:noFill/>
              <a:ln w="22225" cap="flat" cmpd="sng">
                <a:solidFill>
                  <a:srgbClr xmlns:mc="http://schemas.openxmlformats.org/markup-compatibility/2006" xmlns:a14="http://schemas.microsoft.com/office/drawing/2010/main" val="333399" mc:Ignorable="a14" a14:legacySpreadsheetColorIndex="62"/>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39" name="WordArt 421"/>
              <p:cNvSpPr>
                <a:spLocks noChangeArrowheads="1" noChangeShapeType="1" noTextEdit="1"/>
              </p:cNvSpPr>
              <p:nvPr/>
            </p:nvSpPr>
            <p:spPr bwMode="auto">
              <a:xfrm rot="21335960" flipH="1">
                <a:off x="107" y="59"/>
                <a:ext cx="86" cy="1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dirty="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dirty="0">
                  <a:ln w="9525">
                    <a:solidFill>
                      <a:srgbClr xmlns:mc="http://schemas.openxmlformats.org/markup-compatibility/2006" xmlns:a14="http://schemas.microsoft.com/office/drawing/2010/main" val="FF0000" mc:Ignorable="a14" a14:legacySpreadsheetColorIndex="10"/>
                    </a:solidFill>
                    <a:round/>
                    <a:headEnd/>
                    <a:tailEnd/>
                  </a:ln>
                  <a:solidFill>
                    <a:srgbClr val="FF0000"/>
                  </a:solidFill>
                  <a:effectLst/>
                  <a:uLnTx/>
                  <a:uFillTx/>
                  <a:latin typeface="ＭＳ Ｐゴシック"/>
                  <a:ea typeface="ＭＳ Ｐゴシック"/>
                  <a:cs typeface="+mn-cs"/>
                </a:endParaRPr>
              </a:p>
            </p:txBody>
          </p:sp>
          <p:grpSp>
            <p:nvGrpSpPr>
              <p:cNvPr id="40" name="Group 422"/>
              <p:cNvGrpSpPr>
                <a:grpSpLocks/>
              </p:cNvGrpSpPr>
              <p:nvPr/>
            </p:nvGrpSpPr>
            <p:grpSpPr bwMode="auto">
              <a:xfrm>
                <a:off x="131" y="22"/>
                <a:ext cx="39" cy="24"/>
                <a:chOff x="131" y="22"/>
                <a:chExt cx="47" cy="21"/>
              </a:xfrm>
            </p:grpSpPr>
            <p:sp>
              <p:nvSpPr>
                <p:cNvPr id="41" name="Freeform 423"/>
                <p:cNvSpPr>
                  <a:spLocks/>
                </p:cNvSpPr>
                <p:nvPr/>
              </p:nvSpPr>
              <p:spPr bwMode="auto">
                <a:xfrm>
                  <a:off x="131" y="22"/>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42" name="Freeform 424"/>
                <p:cNvSpPr>
                  <a:spLocks/>
                </p:cNvSpPr>
                <p:nvPr/>
              </p:nvSpPr>
              <p:spPr bwMode="auto">
                <a:xfrm>
                  <a:off x="153" y="32"/>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43" name="Freeform 425"/>
                <p:cNvSpPr>
                  <a:spLocks/>
                </p:cNvSpPr>
                <p:nvPr/>
              </p:nvSpPr>
              <p:spPr bwMode="auto">
                <a:xfrm>
                  <a:off x="154" y="26"/>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sp>
          <p:nvSpPr>
            <p:cNvPr id="445" name="テキスト ボックス 444"/>
            <p:cNvSpPr txBox="1"/>
            <p:nvPr/>
          </p:nvSpPr>
          <p:spPr>
            <a:xfrm flipH="1">
              <a:off x="1750139" y="3946076"/>
              <a:ext cx="8787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田中</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EX</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22" name="グループ化 221"/>
            <p:cNvGrpSpPr/>
            <p:nvPr/>
          </p:nvGrpSpPr>
          <p:grpSpPr>
            <a:xfrm>
              <a:off x="3485871" y="1490886"/>
              <a:ext cx="1248509" cy="1363018"/>
              <a:chOff x="4066433" y="8629254"/>
              <a:chExt cx="1248509" cy="1363018"/>
            </a:xfrm>
          </p:grpSpPr>
          <p:pic>
            <p:nvPicPr>
              <p:cNvPr id="189" name="図 188"/>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2913" b="100000" l="0" r="100000">
                            <a14:foregroundMark x1="66337" y1="16505" x2="15842" y2="41748"/>
                            <a14:foregroundMark x1="24752" y1="25243" x2="12871" y2="39806"/>
                            <a14:foregroundMark x1="89109" y1="98058" x2="34653" y2="99029"/>
                            <a14:backgroundMark x1="97030" y1="95146" x2="77228" y2="99029"/>
                            <a14:backgroundMark x1="76238" y1="95146" x2="71287" y2="99029"/>
                            <a14:backgroundMark x1="92079" y1="97087" x2="87129" y2="99029"/>
                            <a14:backgroundMark x1="89109" y1="99029" x2="67327" y2="99029"/>
                          </a14:backgroundRemoval>
                        </a14:imgEffect>
                      </a14:imgLayer>
                    </a14:imgProps>
                  </a:ext>
                  <a:ext uri="{28A0092B-C50C-407E-A947-70E740481C1C}">
                    <a14:useLocalDpi xmlns:a14="http://schemas.microsoft.com/office/drawing/2010/main" val="0"/>
                  </a:ext>
                </a:extLst>
              </a:blip>
              <a:srcRect l="8435" t="6587" r="6636"/>
              <a:stretch/>
            </p:blipFill>
            <p:spPr bwMode="auto">
              <a:xfrm rot="20965398" flipH="1">
                <a:off x="4066433" y="8629254"/>
                <a:ext cx="1018391" cy="1095768"/>
              </a:xfrm>
              <a:prstGeom prst="rect">
                <a:avLst/>
              </a:prstGeom>
              <a:noFill/>
              <a:extLst>
                <a:ext uri="{909E8E84-426E-40DD-AFC4-6F175D3DCCD1}">
                  <a14:hiddenFill xmlns:a14="http://schemas.microsoft.com/office/drawing/2010/main">
                    <a:solidFill>
                      <a:srgbClr val="FFFFFF"/>
                    </a:solidFill>
                  </a14:hiddenFill>
                </a:ext>
              </a:extLst>
            </p:spPr>
          </p:pic>
          <p:sp>
            <p:nvSpPr>
              <p:cNvPr id="449" name="テキスト ボックス 448"/>
              <p:cNvSpPr txBox="1"/>
              <p:nvPr/>
            </p:nvSpPr>
            <p:spPr>
              <a:xfrm>
                <a:off x="4424955" y="9622940"/>
                <a:ext cx="889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倉嶋</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GL</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223" name="グループ化 222"/>
            <p:cNvGrpSpPr/>
            <p:nvPr/>
          </p:nvGrpSpPr>
          <p:grpSpPr>
            <a:xfrm>
              <a:off x="4888196" y="1628448"/>
              <a:ext cx="1458556" cy="1100337"/>
              <a:chOff x="3675853" y="9940105"/>
              <a:chExt cx="1458556" cy="1100337"/>
            </a:xfrm>
          </p:grpSpPr>
          <p:grpSp>
            <p:nvGrpSpPr>
              <p:cNvPr id="190" name="グループ化 189"/>
              <p:cNvGrpSpPr/>
              <p:nvPr/>
            </p:nvGrpSpPr>
            <p:grpSpPr>
              <a:xfrm>
                <a:off x="3675853" y="9940105"/>
                <a:ext cx="963172" cy="933305"/>
                <a:chOff x="1" y="-1"/>
                <a:chExt cx="725786" cy="1019741"/>
              </a:xfrm>
            </p:grpSpPr>
            <p:grpSp>
              <p:nvGrpSpPr>
                <p:cNvPr id="191" name="グループ化 190"/>
                <p:cNvGrpSpPr/>
                <p:nvPr/>
              </p:nvGrpSpPr>
              <p:grpSpPr>
                <a:xfrm>
                  <a:off x="1" y="-1"/>
                  <a:ext cx="725786" cy="1019741"/>
                  <a:chOff x="0" y="0"/>
                  <a:chExt cx="2686615" cy="3774705"/>
                </a:xfrm>
              </p:grpSpPr>
              <p:grpSp>
                <p:nvGrpSpPr>
                  <p:cNvPr id="198" name="グループ化 197"/>
                  <p:cNvGrpSpPr/>
                  <p:nvPr/>
                </p:nvGrpSpPr>
                <p:grpSpPr>
                  <a:xfrm>
                    <a:off x="0" y="0"/>
                    <a:ext cx="2686615" cy="3774705"/>
                    <a:chOff x="0" y="0"/>
                    <a:chExt cx="2714625" cy="3819525"/>
                  </a:xfrm>
                </p:grpSpPr>
                <p:sp>
                  <p:nvSpPr>
                    <p:cNvPr id="205" name="フリーフォーム 204"/>
                    <p:cNvSpPr/>
                    <p:nvPr/>
                  </p:nvSpPr>
                  <p:spPr>
                    <a:xfrm>
                      <a:off x="2328863" y="1990725"/>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6" name="フリーフォーム 205"/>
                    <p:cNvSpPr/>
                    <p:nvPr/>
                  </p:nvSpPr>
                  <p:spPr>
                    <a:xfrm>
                      <a:off x="66675" y="1962150"/>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7" name="フリーフォーム 206"/>
                    <p:cNvSpPr/>
                    <p:nvPr/>
                  </p:nvSpPr>
                  <p:spPr>
                    <a:xfrm>
                      <a:off x="85725" y="1171575"/>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8" name="フリーフォーム 207"/>
                    <p:cNvSpPr/>
                    <p:nvPr/>
                  </p:nvSpPr>
                  <p:spPr>
                    <a:xfrm>
                      <a:off x="2262188" y="1371600"/>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9" name="フリーフォーム 208"/>
                    <p:cNvSpPr/>
                    <p:nvPr/>
                  </p:nvSpPr>
                  <p:spPr>
                    <a:xfrm>
                      <a:off x="123825" y="704850"/>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0" name="フリーフォーム 209"/>
                    <p:cNvSpPr/>
                    <p:nvPr/>
                  </p:nvSpPr>
                  <p:spPr>
                    <a:xfrm>
                      <a:off x="604838" y="1447800"/>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1" name="フリーフォーム 210"/>
                    <p:cNvSpPr/>
                    <p:nvPr/>
                  </p:nvSpPr>
                  <p:spPr>
                    <a:xfrm>
                      <a:off x="1828800" y="1524000"/>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2" name="フリーフォーム 211"/>
                    <p:cNvSpPr/>
                    <p:nvPr/>
                  </p:nvSpPr>
                  <p:spPr>
                    <a:xfrm>
                      <a:off x="1023938" y="2143125"/>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3" name="フリーフォーム 212"/>
                    <p:cNvSpPr/>
                    <p:nvPr/>
                  </p:nvSpPr>
                  <p:spPr>
                    <a:xfrm>
                      <a:off x="1628775" y="2143125"/>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4" name="フリーフォーム 213"/>
                    <p:cNvSpPr/>
                    <p:nvPr/>
                  </p:nvSpPr>
                  <p:spPr>
                    <a:xfrm>
                      <a:off x="709613" y="3457575"/>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5" name="フリーフォーム 214"/>
                    <p:cNvSpPr/>
                    <p:nvPr/>
                  </p:nvSpPr>
                  <p:spPr>
                    <a:xfrm>
                      <a:off x="1800225" y="3419475"/>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6" name="フリーフォーム 215"/>
                    <p:cNvSpPr/>
                    <p:nvPr/>
                  </p:nvSpPr>
                  <p:spPr>
                    <a:xfrm>
                      <a:off x="642938" y="2486025"/>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7" name="フリーフォーム 216"/>
                    <p:cNvSpPr/>
                    <p:nvPr/>
                  </p:nvSpPr>
                  <p:spPr>
                    <a:xfrm>
                      <a:off x="1866900" y="2524125"/>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8" name="フリーフォーム 217"/>
                    <p:cNvSpPr/>
                    <p:nvPr/>
                  </p:nvSpPr>
                  <p:spPr>
                    <a:xfrm>
                      <a:off x="862013" y="2886075"/>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19" name="フリーフォーム 218"/>
                    <p:cNvSpPr/>
                    <p:nvPr/>
                  </p:nvSpPr>
                  <p:spPr>
                    <a:xfrm>
                      <a:off x="852488" y="3000375"/>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20" name="フリーフォーム 219"/>
                    <p:cNvSpPr/>
                    <p:nvPr/>
                  </p:nvSpPr>
                  <p:spPr>
                    <a:xfrm>
                      <a:off x="266700" y="0"/>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21" name="フリーフォーム 220"/>
                    <p:cNvSpPr/>
                    <p:nvPr/>
                  </p:nvSpPr>
                  <p:spPr>
                    <a:xfrm>
                      <a:off x="0" y="838200"/>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sp>
                <p:nvSpPr>
                  <p:cNvPr id="199" name="フリーフォーム 198"/>
                  <p:cNvSpPr/>
                  <p:nvPr/>
                </p:nvSpPr>
                <p:spPr>
                  <a:xfrm>
                    <a:off x="1139389" y="2497470"/>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0" name="フリーフォーム 199"/>
                  <p:cNvSpPr/>
                  <p:nvPr/>
                </p:nvSpPr>
                <p:spPr>
                  <a:xfrm>
                    <a:off x="1523591" y="2513799"/>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1" name="フリーフォーム 200"/>
                  <p:cNvSpPr/>
                  <p:nvPr/>
                </p:nvSpPr>
                <p:spPr>
                  <a:xfrm>
                    <a:off x="551561" y="1786057"/>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2" name="フリーフォーム 201"/>
                  <p:cNvSpPr/>
                  <p:nvPr/>
                </p:nvSpPr>
                <p:spPr>
                  <a:xfrm>
                    <a:off x="1757634" y="1851371"/>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3" name="フリーフォーム 202"/>
                  <p:cNvSpPr/>
                  <p:nvPr/>
                </p:nvSpPr>
                <p:spPr>
                  <a:xfrm>
                    <a:off x="763832" y="1786057"/>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sp>
                <p:nvSpPr>
                  <p:cNvPr id="204" name="フリーフォーム 203"/>
                  <p:cNvSpPr/>
                  <p:nvPr/>
                </p:nvSpPr>
                <p:spPr>
                  <a:xfrm>
                    <a:off x="1904591" y="1851371"/>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noProof="0">
                      <a:ln>
                        <a:noFill/>
                      </a:ln>
                      <a:solidFill>
                        <a:sysClr val="window" lastClr="FFFFFF"/>
                      </a:solidFill>
                      <a:effectLst/>
                      <a:uLnTx/>
                      <a:uFillTx/>
                      <a:latin typeface="Calibri"/>
                      <a:ea typeface="ＭＳ Ｐゴシック" panose="020B0600070205080204" pitchFamily="50" charset="-128"/>
                      <a:cs typeface="+mn-cs"/>
                    </a:endParaRPr>
                  </a:p>
                </p:txBody>
              </p:sp>
            </p:grpSp>
            <p:grpSp>
              <p:nvGrpSpPr>
                <p:cNvPr id="192" name="グループ化 191"/>
                <p:cNvGrpSpPr/>
                <p:nvPr/>
              </p:nvGrpSpPr>
              <p:grpSpPr>
                <a:xfrm>
                  <a:off x="239640" y="80079"/>
                  <a:ext cx="260134" cy="153645"/>
                  <a:chOff x="239640" y="80079"/>
                  <a:chExt cx="260134" cy="153645"/>
                </a:xfrm>
              </p:grpSpPr>
              <p:sp>
                <p:nvSpPr>
                  <p:cNvPr id="193" name="WordArt 959"/>
                  <p:cNvSpPr>
                    <a:spLocks noChangeArrowheads="1" noChangeShapeType="1" noTextEdit="1"/>
                  </p:cNvSpPr>
                  <p:nvPr/>
                </p:nvSpPr>
                <p:spPr bwMode="auto">
                  <a:xfrm rot="165087">
                    <a:off x="239640" y="181227"/>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nvGrpSpPr>
                  <p:cNvPr id="194" name="グループ化 193"/>
                  <p:cNvGrpSpPr/>
                  <p:nvPr/>
                </p:nvGrpSpPr>
                <p:grpSpPr>
                  <a:xfrm rot="660974">
                    <a:off x="304802" y="80079"/>
                    <a:ext cx="130961" cy="61289"/>
                    <a:chOff x="304802" y="80079"/>
                    <a:chExt cx="138770" cy="66943"/>
                  </a:xfrm>
                </p:grpSpPr>
                <p:sp>
                  <p:nvSpPr>
                    <p:cNvPr id="195" name="Freeform 956"/>
                    <p:cNvSpPr>
                      <a:spLocks/>
                    </p:cNvSpPr>
                    <p:nvPr/>
                  </p:nvSpPr>
                  <p:spPr bwMode="auto">
                    <a:xfrm rot="21031234">
                      <a:off x="304802" y="80079"/>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96" name="Freeform 957"/>
                    <p:cNvSpPr>
                      <a:spLocks/>
                    </p:cNvSpPr>
                    <p:nvPr/>
                  </p:nvSpPr>
                  <p:spPr bwMode="auto">
                    <a:xfrm rot="21031234">
                      <a:off x="362918" y="117782"/>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97" name="Freeform 958"/>
                    <p:cNvSpPr>
                      <a:spLocks/>
                    </p:cNvSpPr>
                    <p:nvPr/>
                  </p:nvSpPr>
                  <p:spPr bwMode="auto">
                    <a:xfrm rot="21031234">
                      <a:off x="364193" y="95391"/>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grpSp>
          </p:grpSp>
          <p:sp>
            <p:nvSpPr>
              <p:cNvPr id="450" name="テキスト ボックス 449"/>
              <p:cNvSpPr txBox="1"/>
              <p:nvPr/>
            </p:nvSpPr>
            <p:spPr>
              <a:xfrm>
                <a:off x="4488078" y="10671110"/>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下村</a:t>
                </a:r>
              </a:p>
            </p:txBody>
          </p:sp>
        </p:grpSp>
        <p:grpSp>
          <p:nvGrpSpPr>
            <p:cNvPr id="225" name="グループ化 224"/>
            <p:cNvGrpSpPr/>
            <p:nvPr/>
          </p:nvGrpSpPr>
          <p:grpSpPr>
            <a:xfrm flipH="1">
              <a:off x="3522723" y="2939263"/>
              <a:ext cx="976489" cy="1362907"/>
              <a:chOff x="2372665" y="9850781"/>
              <a:chExt cx="976489" cy="1362907"/>
            </a:xfrm>
          </p:grpSpPr>
          <p:grpSp>
            <p:nvGrpSpPr>
              <p:cNvPr id="124" name="グループ化 123"/>
              <p:cNvGrpSpPr/>
              <p:nvPr/>
            </p:nvGrpSpPr>
            <p:grpSpPr>
              <a:xfrm flipH="1">
                <a:off x="2372665" y="9850781"/>
                <a:ext cx="976489" cy="998496"/>
                <a:chOff x="0" y="0"/>
                <a:chExt cx="1117607" cy="1302741"/>
              </a:xfrm>
            </p:grpSpPr>
            <p:sp>
              <p:nvSpPr>
                <p:cNvPr id="125" name="Freeform 236"/>
                <p:cNvSpPr>
                  <a:spLocks/>
                </p:cNvSpPr>
                <p:nvPr/>
              </p:nvSpPr>
              <p:spPr bwMode="auto">
                <a:xfrm flipH="1">
                  <a:off x="134747" y="356868"/>
                  <a:ext cx="875855" cy="945873"/>
                </a:xfrm>
                <a:custGeom>
                  <a:avLst/>
                  <a:gdLst>
                    <a:gd name="T0" fmla="*/ 9 w 191"/>
                    <a:gd name="T1" fmla="*/ 33 h 236"/>
                    <a:gd name="T2" fmla="*/ 39 w 191"/>
                    <a:gd name="T3" fmla="*/ 19 h 236"/>
                    <a:gd name="T4" fmla="*/ 68 w 191"/>
                    <a:gd name="T5" fmla="*/ 6 h 236"/>
                    <a:gd name="T6" fmla="*/ 101 w 191"/>
                    <a:gd name="T7" fmla="*/ 0 h 236"/>
                    <a:gd name="T8" fmla="*/ 134 w 191"/>
                    <a:gd name="T9" fmla="*/ 4 h 236"/>
                    <a:gd name="T10" fmla="*/ 158 w 191"/>
                    <a:gd name="T11" fmla="*/ 16 h 236"/>
                    <a:gd name="T12" fmla="*/ 188 w 191"/>
                    <a:gd name="T13" fmla="*/ 33 h 236"/>
                    <a:gd name="T14" fmla="*/ 191 w 191"/>
                    <a:gd name="T15" fmla="*/ 100 h 236"/>
                    <a:gd name="T16" fmla="*/ 179 w 191"/>
                    <a:gd name="T17" fmla="*/ 152 h 236"/>
                    <a:gd name="T18" fmla="*/ 175 w 191"/>
                    <a:gd name="T19" fmla="*/ 169 h 236"/>
                    <a:gd name="T20" fmla="*/ 166 w 191"/>
                    <a:gd name="T21" fmla="*/ 183 h 236"/>
                    <a:gd name="T22" fmla="*/ 156 w 191"/>
                    <a:gd name="T23" fmla="*/ 201 h 236"/>
                    <a:gd name="T24" fmla="*/ 144 w 191"/>
                    <a:gd name="T25" fmla="*/ 216 h 236"/>
                    <a:gd name="T26" fmla="*/ 127 w 191"/>
                    <a:gd name="T27" fmla="*/ 229 h 236"/>
                    <a:gd name="T28" fmla="*/ 109 w 191"/>
                    <a:gd name="T29" fmla="*/ 235 h 236"/>
                    <a:gd name="T30" fmla="*/ 87 w 191"/>
                    <a:gd name="T31" fmla="*/ 236 h 236"/>
                    <a:gd name="T32" fmla="*/ 72 w 191"/>
                    <a:gd name="T33" fmla="*/ 233 h 236"/>
                    <a:gd name="T34" fmla="*/ 56 w 191"/>
                    <a:gd name="T35" fmla="*/ 222 h 236"/>
                    <a:gd name="T36" fmla="*/ 42 w 191"/>
                    <a:gd name="T37" fmla="*/ 208 h 236"/>
                    <a:gd name="T38" fmla="*/ 27 w 191"/>
                    <a:gd name="T39" fmla="*/ 190 h 236"/>
                    <a:gd name="T40" fmla="*/ 13 w 191"/>
                    <a:gd name="T41" fmla="*/ 166 h 236"/>
                    <a:gd name="T42" fmla="*/ 11 w 191"/>
                    <a:gd name="T43" fmla="*/ 150 h 236"/>
                    <a:gd name="T44" fmla="*/ 0 w 191"/>
                    <a:gd name="T45" fmla="*/ 93 h 236"/>
                    <a:gd name="T46" fmla="*/ 9 w 191"/>
                    <a:gd name="T47" fmla="*/ 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6" name="Freeform 237"/>
                <p:cNvSpPr>
                  <a:spLocks/>
                </p:cNvSpPr>
                <p:nvPr/>
              </p:nvSpPr>
              <p:spPr bwMode="auto">
                <a:xfrm flipH="1">
                  <a:off x="626177" y="661765"/>
                  <a:ext cx="182305" cy="58901"/>
                </a:xfrm>
                <a:custGeom>
                  <a:avLst/>
                  <a:gdLst>
                    <a:gd name="T0" fmla="*/ 40 w 40"/>
                    <a:gd name="T1" fmla="*/ 11 h 15"/>
                    <a:gd name="T2" fmla="*/ 33 w 40"/>
                    <a:gd name="T3" fmla="*/ 5 h 15"/>
                    <a:gd name="T4" fmla="*/ 23 w 40"/>
                    <a:gd name="T5" fmla="*/ 1 h 15"/>
                    <a:gd name="T6" fmla="*/ 15 w 40"/>
                    <a:gd name="T7" fmla="*/ 0 h 15"/>
                    <a:gd name="T8" fmla="*/ 7 w 40"/>
                    <a:gd name="T9" fmla="*/ 2 h 15"/>
                    <a:gd name="T10" fmla="*/ 6 w 40"/>
                    <a:gd name="T11" fmla="*/ 3 h 15"/>
                    <a:gd name="T12" fmla="*/ 0 w 40"/>
                    <a:gd name="T13" fmla="*/ 7 h 15"/>
                    <a:gd name="T14" fmla="*/ 4 w 40"/>
                    <a:gd name="T15" fmla="*/ 11 h 15"/>
                    <a:gd name="T16" fmla="*/ 13 w 40"/>
                    <a:gd name="T17" fmla="*/ 15 h 15"/>
                    <a:gd name="T18" fmla="*/ 21 w 40"/>
                    <a:gd name="T19" fmla="*/ 15 h 15"/>
                    <a:gd name="T20" fmla="*/ 31 w 40"/>
                    <a:gd name="T21" fmla="*/ 13 h 15"/>
                    <a:gd name="T22" fmla="*/ 40 w 40"/>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5">
                      <a:moveTo>
                        <a:pt x="40" y="11"/>
                      </a:moveTo>
                      <a:lnTo>
                        <a:pt x="33" y="5"/>
                      </a:lnTo>
                      <a:lnTo>
                        <a:pt x="23" y="1"/>
                      </a:lnTo>
                      <a:lnTo>
                        <a:pt x="15" y="0"/>
                      </a:lnTo>
                      <a:lnTo>
                        <a:pt x="7" y="2"/>
                      </a:lnTo>
                      <a:lnTo>
                        <a:pt x="6" y="3"/>
                      </a:lnTo>
                      <a:lnTo>
                        <a:pt x="0" y="7"/>
                      </a:lnTo>
                      <a:lnTo>
                        <a:pt x="4" y="11"/>
                      </a:lnTo>
                      <a:lnTo>
                        <a:pt x="13" y="15"/>
                      </a:lnTo>
                      <a:lnTo>
                        <a:pt x="21" y="15"/>
                      </a:lnTo>
                      <a:lnTo>
                        <a:pt x="31" y="13"/>
                      </a:lnTo>
                      <a:lnTo>
                        <a:pt x="40" y="11"/>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7" name="Freeform 238"/>
                <p:cNvSpPr>
                  <a:spLocks/>
                </p:cNvSpPr>
                <p:nvPr/>
              </p:nvSpPr>
              <p:spPr bwMode="auto">
                <a:xfrm flipH="1">
                  <a:off x="289310" y="668694"/>
                  <a:ext cx="158526" cy="51971"/>
                </a:xfrm>
                <a:custGeom>
                  <a:avLst/>
                  <a:gdLst>
                    <a:gd name="T0" fmla="*/ 34 w 34"/>
                    <a:gd name="T1" fmla="*/ 7 h 13"/>
                    <a:gd name="T2" fmla="*/ 23 w 34"/>
                    <a:gd name="T3" fmla="*/ 1 h 13"/>
                    <a:gd name="T4" fmla="*/ 15 w 34"/>
                    <a:gd name="T5" fmla="*/ 0 h 13"/>
                    <a:gd name="T6" fmla="*/ 5 w 34"/>
                    <a:gd name="T7" fmla="*/ 2 h 13"/>
                    <a:gd name="T8" fmla="*/ 0 w 34"/>
                    <a:gd name="T9" fmla="*/ 8 h 13"/>
                    <a:gd name="T10" fmla="*/ 3 w 34"/>
                    <a:gd name="T11" fmla="*/ 10 h 13"/>
                    <a:gd name="T12" fmla="*/ 17 w 34"/>
                    <a:gd name="T13" fmla="*/ 13 h 13"/>
                    <a:gd name="T14" fmla="*/ 25 w 34"/>
                    <a:gd name="T15" fmla="*/ 11 h 13"/>
                    <a:gd name="T16" fmla="*/ 34 w 3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3">
                      <a:moveTo>
                        <a:pt x="34" y="7"/>
                      </a:moveTo>
                      <a:lnTo>
                        <a:pt x="23" y="1"/>
                      </a:lnTo>
                      <a:lnTo>
                        <a:pt x="15" y="0"/>
                      </a:lnTo>
                      <a:lnTo>
                        <a:pt x="5" y="2"/>
                      </a:lnTo>
                      <a:lnTo>
                        <a:pt x="0" y="8"/>
                      </a:lnTo>
                      <a:lnTo>
                        <a:pt x="3" y="10"/>
                      </a:lnTo>
                      <a:lnTo>
                        <a:pt x="17" y="13"/>
                      </a:lnTo>
                      <a:lnTo>
                        <a:pt x="25" y="11"/>
                      </a:lnTo>
                      <a:lnTo>
                        <a:pt x="34" y="7"/>
                      </a:lnTo>
                      <a:close/>
                    </a:path>
                  </a:pathLst>
                </a:custGeom>
                <a:solidFill>
                  <a:srgbClr xmlns:mc="http://schemas.openxmlformats.org/markup-compatibility/2006" xmlns:a14="http://schemas.microsoft.com/office/drawing/2010/main" val="FFFFFF" mc:Ignorable="a14" a14:legacySpreadsheetColorIndex="65"/>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8" name="Freeform 239"/>
                <p:cNvSpPr>
                  <a:spLocks/>
                </p:cNvSpPr>
                <p:nvPr/>
              </p:nvSpPr>
              <p:spPr bwMode="auto">
                <a:xfrm flipH="1">
                  <a:off x="79263" y="654835"/>
                  <a:ext cx="110968" cy="311826"/>
                </a:xfrm>
                <a:custGeom>
                  <a:avLst/>
                  <a:gdLst>
                    <a:gd name="T0" fmla="*/ 20 w 24"/>
                    <a:gd name="T1" fmla="*/ 0 h 78"/>
                    <a:gd name="T2" fmla="*/ 23 w 24"/>
                    <a:gd name="T3" fmla="*/ 4 h 78"/>
                    <a:gd name="T4" fmla="*/ 23 w 24"/>
                    <a:gd name="T5" fmla="*/ 11 h 78"/>
                    <a:gd name="T6" fmla="*/ 24 w 24"/>
                    <a:gd name="T7" fmla="*/ 18 h 78"/>
                    <a:gd name="T8" fmla="*/ 18 w 24"/>
                    <a:gd name="T9" fmla="*/ 38 h 78"/>
                    <a:gd name="T10" fmla="*/ 17 w 24"/>
                    <a:gd name="T11" fmla="*/ 50 h 78"/>
                    <a:gd name="T12" fmla="*/ 13 w 24"/>
                    <a:gd name="T13" fmla="*/ 64 h 78"/>
                    <a:gd name="T14" fmla="*/ 12 w 24"/>
                    <a:gd name="T15" fmla="*/ 72 h 78"/>
                    <a:gd name="T16" fmla="*/ 6 w 24"/>
                    <a:gd name="T17" fmla="*/ 78 h 78"/>
                    <a:gd name="T18" fmla="*/ 0 w 24"/>
                    <a:gd name="T19" fmla="*/ 76 h 78"/>
                    <a:gd name="T20" fmla="*/ 7 w 24"/>
                    <a:gd name="T21" fmla="*/ 31 h 78"/>
                    <a:gd name="T22" fmla="*/ 14 w 24"/>
                    <a:gd name="T23" fmla="*/ 2 h 78"/>
                    <a:gd name="T24" fmla="*/ 20 w 24"/>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29" name="Freeform 240"/>
                <p:cNvSpPr>
                  <a:spLocks/>
                </p:cNvSpPr>
                <p:nvPr/>
              </p:nvSpPr>
              <p:spPr bwMode="auto">
                <a:xfrm flipH="1">
                  <a:off x="967007" y="616723"/>
                  <a:ext cx="130784" cy="332615"/>
                </a:xfrm>
                <a:custGeom>
                  <a:avLst/>
                  <a:gdLst>
                    <a:gd name="T0" fmla="*/ 15 w 29"/>
                    <a:gd name="T1" fmla="*/ 2 h 83"/>
                    <a:gd name="T2" fmla="*/ 9 w 29"/>
                    <a:gd name="T3" fmla="*/ 0 h 83"/>
                    <a:gd name="T4" fmla="*/ 2 w 29"/>
                    <a:gd name="T5" fmla="*/ 4 h 83"/>
                    <a:gd name="T6" fmla="*/ 0 w 29"/>
                    <a:gd name="T7" fmla="*/ 17 h 83"/>
                    <a:gd name="T8" fmla="*/ 1 w 29"/>
                    <a:gd name="T9" fmla="*/ 28 h 83"/>
                    <a:gd name="T10" fmla="*/ 5 w 29"/>
                    <a:gd name="T11" fmla="*/ 44 h 83"/>
                    <a:gd name="T12" fmla="*/ 6 w 29"/>
                    <a:gd name="T13" fmla="*/ 55 h 83"/>
                    <a:gd name="T14" fmla="*/ 10 w 29"/>
                    <a:gd name="T15" fmla="*/ 67 h 83"/>
                    <a:gd name="T16" fmla="*/ 13 w 29"/>
                    <a:gd name="T17" fmla="*/ 78 h 83"/>
                    <a:gd name="T18" fmla="*/ 19 w 29"/>
                    <a:gd name="T19" fmla="*/ 83 h 83"/>
                    <a:gd name="T20" fmla="*/ 24 w 29"/>
                    <a:gd name="T21" fmla="*/ 83 h 83"/>
                    <a:gd name="T22" fmla="*/ 29 w 29"/>
                    <a:gd name="T23" fmla="*/ 81 h 83"/>
                    <a:gd name="T24" fmla="*/ 24 w 29"/>
                    <a:gd name="T25" fmla="*/ 48 h 83"/>
                    <a:gd name="T26" fmla="*/ 24 w 29"/>
                    <a:gd name="T27" fmla="*/ 20 h 83"/>
                    <a:gd name="T28" fmla="*/ 15 w 29"/>
                    <a:gd name="T29"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79646">
                    <a:lumMod val="60000"/>
                    <a:lumOff val="40000"/>
                  </a:srgbClr>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0" name="Freeform 241"/>
                <p:cNvSpPr>
                  <a:spLocks/>
                </p:cNvSpPr>
                <p:nvPr/>
              </p:nvSpPr>
              <p:spPr bwMode="auto">
                <a:xfrm flipH="1">
                  <a:off x="59447" y="512781"/>
                  <a:ext cx="110968" cy="270249"/>
                </a:xfrm>
                <a:custGeom>
                  <a:avLst/>
                  <a:gdLst>
                    <a:gd name="T0" fmla="*/ 2 w 24"/>
                    <a:gd name="T1" fmla="*/ 0 h 67"/>
                    <a:gd name="T2" fmla="*/ 2 w 24"/>
                    <a:gd name="T3" fmla="*/ 14 h 67"/>
                    <a:gd name="T4" fmla="*/ 1 w 24"/>
                    <a:gd name="T5" fmla="*/ 23 h 67"/>
                    <a:gd name="T6" fmla="*/ 0 w 24"/>
                    <a:gd name="T7" fmla="*/ 27 h 67"/>
                    <a:gd name="T8" fmla="*/ 3 w 24"/>
                    <a:gd name="T9" fmla="*/ 30 h 67"/>
                    <a:gd name="T10" fmla="*/ 2 w 24"/>
                    <a:gd name="T11" fmla="*/ 40 h 67"/>
                    <a:gd name="T12" fmla="*/ 2 w 24"/>
                    <a:gd name="T13" fmla="*/ 45 h 67"/>
                    <a:gd name="T14" fmla="*/ 5 w 24"/>
                    <a:gd name="T15" fmla="*/ 48 h 67"/>
                    <a:gd name="T16" fmla="*/ 3 w 24"/>
                    <a:gd name="T17" fmla="*/ 53 h 67"/>
                    <a:gd name="T18" fmla="*/ 5 w 24"/>
                    <a:gd name="T19" fmla="*/ 67 h 67"/>
                    <a:gd name="T20" fmla="*/ 9 w 24"/>
                    <a:gd name="T21" fmla="*/ 55 h 67"/>
                    <a:gd name="T22" fmla="*/ 10 w 24"/>
                    <a:gd name="T23" fmla="*/ 52 h 67"/>
                    <a:gd name="T24" fmla="*/ 9 w 24"/>
                    <a:gd name="T25" fmla="*/ 45 h 67"/>
                    <a:gd name="T26" fmla="*/ 14 w 24"/>
                    <a:gd name="T27" fmla="*/ 36 h 67"/>
                    <a:gd name="T28" fmla="*/ 14 w 24"/>
                    <a:gd name="T29" fmla="*/ 30 h 67"/>
                    <a:gd name="T30" fmla="*/ 12 w 24"/>
                    <a:gd name="T31" fmla="*/ 27 h 67"/>
                    <a:gd name="T32" fmla="*/ 19 w 24"/>
                    <a:gd name="T33" fmla="*/ 32 h 67"/>
                    <a:gd name="T34" fmla="*/ 24 w 24"/>
                    <a:gd name="T35" fmla="*/ 32 h 67"/>
                    <a:gd name="T36" fmla="*/ 17 w 24"/>
                    <a:gd name="T37" fmla="*/ 28 h 67"/>
                    <a:gd name="T38" fmla="*/ 15 w 24"/>
                    <a:gd name="T39" fmla="*/ 21 h 67"/>
                    <a:gd name="T40" fmla="*/ 17 w 24"/>
                    <a:gd name="T41" fmla="*/ 11 h 67"/>
                    <a:gd name="T42" fmla="*/ 14 w 24"/>
                    <a:gd name="T43" fmla="*/ 0 h 67"/>
                    <a:gd name="T44" fmla="*/ 2 w 24"/>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1" name="Freeform 242"/>
                <p:cNvSpPr>
                  <a:spLocks/>
                </p:cNvSpPr>
                <p:nvPr/>
              </p:nvSpPr>
              <p:spPr bwMode="auto">
                <a:xfrm flipH="1">
                  <a:off x="947192" y="502387"/>
                  <a:ext cx="95115" cy="280644"/>
                </a:xfrm>
                <a:custGeom>
                  <a:avLst/>
                  <a:gdLst>
                    <a:gd name="T0" fmla="*/ 21 w 21"/>
                    <a:gd name="T1" fmla="*/ 0 h 70"/>
                    <a:gd name="T2" fmla="*/ 21 w 21"/>
                    <a:gd name="T3" fmla="*/ 9 h 70"/>
                    <a:gd name="T4" fmla="*/ 18 w 21"/>
                    <a:gd name="T5" fmla="*/ 14 h 70"/>
                    <a:gd name="T6" fmla="*/ 19 w 21"/>
                    <a:gd name="T7" fmla="*/ 16 h 70"/>
                    <a:gd name="T8" fmla="*/ 18 w 21"/>
                    <a:gd name="T9" fmla="*/ 19 h 70"/>
                    <a:gd name="T10" fmla="*/ 17 w 21"/>
                    <a:gd name="T11" fmla="*/ 27 h 70"/>
                    <a:gd name="T12" fmla="*/ 16 w 21"/>
                    <a:gd name="T13" fmla="*/ 33 h 70"/>
                    <a:gd name="T14" fmla="*/ 16 w 21"/>
                    <a:gd name="T15" fmla="*/ 38 h 70"/>
                    <a:gd name="T16" fmla="*/ 16 w 21"/>
                    <a:gd name="T17" fmla="*/ 42 h 70"/>
                    <a:gd name="T18" fmla="*/ 16 w 21"/>
                    <a:gd name="T19" fmla="*/ 50 h 70"/>
                    <a:gd name="T20" fmla="*/ 15 w 21"/>
                    <a:gd name="T21" fmla="*/ 60 h 70"/>
                    <a:gd name="T22" fmla="*/ 12 w 21"/>
                    <a:gd name="T23" fmla="*/ 70 h 70"/>
                    <a:gd name="T24" fmla="*/ 10 w 21"/>
                    <a:gd name="T25" fmla="*/ 64 h 70"/>
                    <a:gd name="T26" fmla="*/ 5 w 21"/>
                    <a:gd name="T27" fmla="*/ 60 h 70"/>
                    <a:gd name="T28" fmla="*/ 7 w 21"/>
                    <a:gd name="T29" fmla="*/ 54 h 70"/>
                    <a:gd name="T30" fmla="*/ 2 w 21"/>
                    <a:gd name="T31" fmla="*/ 58 h 70"/>
                    <a:gd name="T32" fmla="*/ 6 w 21"/>
                    <a:gd name="T33" fmla="*/ 43 h 70"/>
                    <a:gd name="T34" fmla="*/ 2 w 21"/>
                    <a:gd name="T35" fmla="*/ 27 h 70"/>
                    <a:gd name="T36" fmla="*/ 0 w 21"/>
                    <a:gd name="T37" fmla="*/ 20 h 70"/>
                    <a:gd name="T38" fmla="*/ 5 w 21"/>
                    <a:gd name="T39" fmla="*/ 6 h 70"/>
                    <a:gd name="T40" fmla="*/ 21 w 21"/>
                    <a:gd name="T4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2" name="Freeform 243"/>
                <p:cNvSpPr>
                  <a:spLocks/>
                </p:cNvSpPr>
                <p:nvPr/>
              </p:nvSpPr>
              <p:spPr bwMode="auto">
                <a:xfrm flipH="1">
                  <a:off x="233826" y="547428"/>
                  <a:ext cx="245715" cy="76224"/>
                </a:xfrm>
                <a:custGeom>
                  <a:avLst/>
                  <a:gdLst>
                    <a:gd name="T0" fmla="*/ 53 w 53"/>
                    <a:gd name="T1" fmla="*/ 19 h 19"/>
                    <a:gd name="T2" fmla="*/ 46 w 53"/>
                    <a:gd name="T3" fmla="*/ 9 h 19"/>
                    <a:gd name="T4" fmla="*/ 39 w 53"/>
                    <a:gd name="T5" fmla="*/ 3 h 19"/>
                    <a:gd name="T6" fmla="*/ 21 w 53"/>
                    <a:gd name="T7" fmla="*/ 0 h 19"/>
                    <a:gd name="T8" fmla="*/ 12 w 53"/>
                    <a:gd name="T9" fmla="*/ 0 h 19"/>
                    <a:gd name="T10" fmla="*/ 6 w 53"/>
                    <a:gd name="T11" fmla="*/ 2 h 19"/>
                    <a:gd name="T12" fmla="*/ 1 w 53"/>
                    <a:gd name="T13" fmla="*/ 7 h 19"/>
                    <a:gd name="T14" fmla="*/ 0 w 53"/>
                    <a:gd name="T15" fmla="*/ 11 h 19"/>
                    <a:gd name="T16" fmla="*/ 7 w 53"/>
                    <a:gd name="T17" fmla="*/ 10 h 19"/>
                    <a:gd name="T18" fmla="*/ 13 w 53"/>
                    <a:gd name="T19" fmla="*/ 10 h 19"/>
                    <a:gd name="T20" fmla="*/ 22 w 53"/>
                    <a:gd name="T21" fmla="*/ 12 h 19"/>
                    <a:gd name="T22" fmla="*/ 26 w 53"/>
                    <a:gd name="T23" fmla="*/ 13 h 19"/>
                    <a:gd name="T24" fmla="*/ 37 w 53"/>
                    <a:gd name="T25" fmla="*/ 12 h 19"/>
                    <a:gd name="T26" fmla="*/ 53 w 53"/>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3" name="Freeform 244"/>
                <p:cNvSpPr>
                  <a:spLocks/>
                </p:cNvSpPr>
                <p:nvPr/>
              </p:nvSpPr>
              <p:spPr bwMode="auto">
                <a:xfrm flipH="1">
                  <a:off x="602398" y="540499"/>
                  <a:ext cx="249678" cy="58901"/>
                </a:xfrm>
                <a:custGeom>
                  <a:avLst/>
                  <a:gdLst>
                    <a:gd name="T0" fmla="*/ 54 w 54"/>
                    <a:gd name="T1" fmla="*/ 6 h 15"/>
                    <a:gd name="T2" fmla="*/ 32 w 54"/>
                    <a:gd name="T3" fmla="*/ 1 h 15"/>
                    <a:gd name="T4" fmla="*/ 26 w 54"/>
                    <a:gd name="T5" fmla="*/ 0 h 15"/>
                    <a:gd name="T6" fmla="*/ 19 w 54"/>
                    <a:gd name="T7" fmla="*/ 2 h 15"/>
                    <a:gd name="T8" fmla="*/ 15 w 54"/>
                    <a:gd name="T9" fmla="*/ 2 h 15"/>
                    <a:gd name="T10" fmla="*/ 7 w 54"/>
                    <a:gd name="T11" fmla="*/ 6 h 15"/>
                    <a:gd name="T12" fmla="*/ 0 w 54"/>
                    <a:gd name="T13" fmla="*/ 14 h 15"/>
                    <a:gd name="T14" fmla="*/ 9 w 54"/>
                    <a:gd name="T15" fmla="*/ 12 h 15"/>
                    <a:gd name="T16" fmla="*/ 22 w 54"/>
                    <a:gd name="T17" fmla="*/ 12 h 15"/>
                    <a:gd name="T18" fmla="*/ 30 w 54"/>
                    <a:gd name="T19" fmla="*/ 14 h 15"/>
                    <a:gd name="T20" fmla="*/ 38 w 54"/>
                    <a:gd name="T21" fmla="*/ 14 h 15"/>
                    <a:gd name="T22" fmla="*/ 46 w 54"/>
                    <a:gd name="T23" fmla="*/ 15 h 15"/>
                    <a:gd name="T24" fmla="*/ 51 w 54"/>
                    <a:gd name="T25" fmla="*/ 15 h 15"/>
                    <a:gd name="T26" fmla="*/ 54 w 54"/>
                    <a:gd name="T27" fmla="*/ 12 h 15"/>
                    <a:gd name="T28" fmla="*/ 54 w 54"/>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4" name="Freeform 245"/>
                <p:cNvSpPr>
                  <a:spLocks/>
                </p:cNvSpPr>
                <p:nvPr/>
              </p:nvSpPr>
              <p:spPr bwMode="auto">
                <a:xfrm flipH="1">
                  <a:off x="154563" y="765707"/>
                  <a:ext cx="836224" cy="537034"/>
                </a:xfrm>
                <a:custGeom>
                  <a:avLst/>
                  <a:gdLst>
                    <a:gd name="T0" fmla="*/ 0 w 181"/>
                    <a:gd name="T1" fmla="*/ 5 h 134"/>
                    <a:gd name="T2" fmla="*/ 5 w 181"/>
                    <a:gd name="T3" fmla="*/ 44 h 134"/>
                    <a:gd name="T4" fmla="*/ 10 w 181"/>
                    <a:gd name="T5" fmla="*/ 67 h 134"/>
                    <a:gd name="T6" fmla="*/ 21 w 181"/>
                    <a:gd name="T7" fmla="*/ 87 h 134"/>
                    <a:gd name="T8" fmla="*/ 41 w 181"/>
                    <a:gd name="T9" fmla="*/ 111 h 134"/>
                    <a:gd name="T10" fmla="*/ 61 w 181"/>
                    <a:gd name="T11" fmla="*/ 127 h 134"/>
                    <a:gd name="T12" fmla="*/ 76 w 181"/>
                    <a:gd name="T13" fmla="*/ 133 h 134"/>
                    <a:gd name="T14" fmla="*/ 93 w 181"/>
                    <a:gd name="T15" fmla="*/ 134 h 134"/>
                    <a:gd name="T16" fmla="*/ 107 w 181"/>
                    <a:gd name="T17" fmla="*/ 132 h 134"/>
                    <a:gd name="T18" fmla="*/ 128 w 181"/>
                    <a:gd name="T19" fmla="*/ 122 h 134"/>
                    <a:gd name="T20" fmla="*/ 143 w 181"/>
                    <a:gd name="T21" fmla="*/ 110 h 134"/>
                    <a:gd name="T22" fmla="*/ 151 w 181"/>
                    <a:gd name="T23" fmla="*/ 97 h 134"/>
                    <a:gd name="T24" fmla="*/ 163 w 181"/>
                    <a:gd name="T25" fmla="*/ 78 h 134"/>
                    <a:gd name="T26" fmla="*/ 169 w 181"/>
                    <a:gd name="T27" fmla="*/ 68 h 134"/>
                    <a:gd name="T28" fmla="*/ 174 w 181"/>
                    <a:gd name="T29" fmla="*/ 51 h 134"/>
                    <a:gd name="T30" fmla="*/ 180 w 181"/>
                    <a:gd name="T31" fmla="*/ 14 h 134"/>
                    <a:gd name="T32" fmla="*/ 181 w 181"/>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5" name="Freeform 246"/>
                <p:cNvSpPr>
                  <a:spLocks/>
                </p:cNvSpPr>
                <p:nvPr/>
              </p:nvSpPr>
              <p:spPr bwMode="auto">
                <a:xfrm flipH="1">
                  <a:off x="79263" y="654835"/>
                  <a:ext cx="110968" cy="311826"/>
                </a:xfrm>
                <a:custGeom>
                  <a:avLst/>
                  <a:gdLst>
                    <a:gd name="T0" fmla="*/ 20 w 24"/>
                    <a:gd name="T1" fmla="*/ 0 h 78"/>
                    <a:gd name="T2" fmla="*/ 23 w 24"/>
                    <a:gd name="T3" fmla="*/ 4 h 78"/>
                    <a:gd name="T4" fmla="*/ 23 w 24"/>
                    <a:gd name="T5" fmla="*/ 12 h 78"/>
                    <a:gd name="T6" fmla="*/ 24 w 24"/>
                    <a:gd name="T7" fmla="*/ 19 h 78"/>
                    <a:gd name="T8" fmla="*/ 21 w 24"/>
                    <a:gd name="T9" fmla="*/ 29 h 78"/>
                    <a:gd name="T10" fmla="*/ 18 w 24"/>
                    <a:gd name="T11" fmla="*/ 40 h 78"/>
                    <a:gd name="T12" fmla="*/ 17 w 24"/>
                    <a:gd name="T13" fmla="*/ 52 h 78"/>
                    <a:gd name="T14" fmla="*/ 14 w 24"/>
                    <a:gd name="T15" fmla="*/ 61 h 78"/>
                    <a:gd name="T16" fmla="*/ 12 w 24"/>
                    <a:gd name="T17" fmla="*/ 71 h 78"/>
                    <a:gd name="T18" fmla="*/ 9 w 24"/>
                    <a:gd name="T19" fmla="*/ 76 h 78"/>
                    <a:gd name="T20" fmla="*/ 4 w 24"/>
                    <a:gd name="T21" fmla="*/ 78 h 78"/>
                    <a:gd name="T22" fmla="*/ 0 w 24"/>
                    <a:gd name="T23"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6" name="Freeform 247"/>
                <p:cNvSpPr>
                  <a:spLocks/>
                </p:cNvSpPr>
                <p:nvPr/>
              </p:nvSpPr>
              <p:spPr bwMode="auto">
                <a:xfrm flipH="1">
                  <a:off x="967007" y="620188"/>
                  <a:ext cx="130784" cy="329150"/>
                </a:xfrm>
                <a:custGeom>
                  <a:avLst/>
                  <a:gdLst>
                    <a:gd name="T0" fmla="*/ 12 w 29"/>
                    <a:gd name="T1" fmla="*/ 1 h 82"/>
                    <a:gd name="T2" fmla="*/ 8 w 29"/>
                    <a:gd name="T3" fmla="*/ 0 h 82"/>
                    <a:gd name="T4" fmla="*/ 3 w 29"/>
                    <a:gd name="T5" fmla="*/ 3 h 82"/>
                    <a:gd name="T6" fmla="*/ 0 w 29"/>
                    <a:gd name="T7" fmla="*/ 14 h 82"/>
                    <a:gd name="T8" fmla="*/ 1 w 29"/>
                    <a:gd name="T9" fmla="*/ 26 h 82"/>
                    <a:gd name="T10" fmla="*/ 3 w 29"/>
                    <a:gd name="T11" fmla="*/ 32 h 82"/>
                    <a:gd name="T12" fmla="*/ 6 w 29"/>
                    <a:gd name="T13" fmla="*/ 46 h 82"/>
                    <a:gd name="T14" fmla="*/ 7 w 29"/>
                    <a:gd name="T15" fmla="*/ 54 h 82"/>
                    <a:gd name="T16" fmla="*/ 10 w 29"/>
                    <a:gd name="T17" fmla="*/ 65 h 82"/>
                    <a:gd name="T18" fmla="*/ 13 w 29"/>
                    <a:gd name="T19" fmla="*/ 76 h 82"/>
                    <a:gd name="T20" fmla="*/ 17 w 29"/>
                    <a:gd name="T21" fmla="*/ 81 h 82"/>
                    <a:gd name="T22" fmla="*/ 25 w 29"/>
                    <a:gd name="T23" fmla="*/ 82 h 82"/>
                    <a:gd name="T24" fmla="*/ 29 w 29"/>
                    <a:gd name="T25"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7" name="Freeform 248"/>
                <p:cNvSpPr>
                  <a:spLocks/>
                </p:cNvSpPr>
                <p:nvPr/>
              </p:nvSpPr>
              <p:spPr bwMode="auto">
                <a:xfrm flipH="1">
                  <a:off x="1022492" y="637512"/>
                  <a:ext cx="67373" cy="45042"/>
                </a:xfrm>
                <a:custGeom>
                  <a:avLst/>
                  <a:gdLst>
                    <a:gd name="T0" fmla="*/ 15 w 15"/>
                    <a:gd name="T1" fmla="*/ 11 h 11"/>
                    <a:gd name="T2" fmla="*/ 8 w 15"/>
                    <a:gd name="T3" fmla="*/ 3 h 11"/>
                    <a:gd name="T4" fmla="*/ 3 w 15"/>
                    <a:gd name="T5" fmla="*/ 1 h 11"/>
                    <a:gd name="T6" fmla="*/ 0 w 15"/>
                    <a:gd name="T7" fmla="*/ 10 h 11"/>
                  </a:gdLst>
                  <a:ahLst/>
                  <a:cxnLst>
                    <a:cxn ang="0">
                      <a:pos x="T0" y="T1"/>
                    </a:cxn>
                    <a:cxn ang="0">
                      <a:pos x="T2" y="T3"/>
                    </a:cxn>
                    <a:cxn ang="0">
                      <a:pos x="T4" y="T5"/>
                    </a:cxn>
                    <a:cxn ang="0">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8" name="Freeform 249"/>
                <p:cNvSpPr>
                  <a:spLocks/>
                </p:cNvSpPr>
                <p:nvPr/>
              </p:nvSpPr>
              <p:spPr bwMode="auto">
                <a:xfrm flipH="1">
                  <a:off x="994749" y="744918"/>
                  <a:ext cx="47558" cy="107407"/>
                </a:xfrm>
                <a:custGeom>
                  <a:avLst/>
                  <a:gdLst>
                    <a:gd name="T0" fmla="*/ 0 w 11"/>
                    <a:gd name="T1" fmla="*/ 0 h 27"/>
                    <a:gd name="T2" fmla="*/ 1 w 11"/>
                    <a:gd name="T3" fmla="*/ 12 h 27"/>
                    <a:gd name="T4" fmla="*/ 4 w 11"/>
                    <a:gd name="T5" fmla="*/ 16 h 27"/>
                    <a:gd name="T6" fmla="*/ 7 w 11"/>
                    <a:gd name="T7" fmla="*/ 19 h 27"/>
                    <a:gd name="T8" fmla="*/ 11 w 11"/>
                    <a:gd name="T9" fmla="*/ 27 h 27"/>
                  </a:gdLst>
                  <a:ahLst/>
                  <a:cxnLst>
                    <a:cxn ang="0">
                      <a:pos x="T0" y="T1"/>
                    </a:cxn>
                    <a:cxn ang="0">
                      <a:pos x="T2" y="T3"/>
                    </a:cxn>
                    <a:cxn ang="0">
                      <a:pos x="T4" y="T5"/>
                    </a:cxn>
                    <a:cxn ang="0">
                      <a:pos x="T6" y="T7"/>
                    </a:cxn>
                    <a:cxn ang="0">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39" name="Freeform 250"/>
                <p:cNvSpPr>
                  <a:spLocks/>
                </p:cNvSpPr>
                <p:nvPr/>
              </p:nvSpPr>
              <p:spPr bwMode="auto">
                <a:xfrm flipH="1">
                  <a:off x="114931" y="720665"/>
                  <a:ext cx="23779" cy="121266"/>
                </a:xfrm>
                <a:custGeom>
                  <a:avLst/>
                  <a:gdLst>
                    <a:gd name="T0" fmla="*/ 5 w 5"/>
                    <a:gd name="T1" fmla="*/ 0 h 30"/>
                    <a:gd name="T2" fmla="*/ 5 w 5"/>
                    <a:gd name="T3" fmla="*/ 9 h 30"/>
                    <a:gd name="T4" fmla="*/ 4 w 5"/>
                    <a:gd name="T5" fmla="*/ 19 h 30"/>
                    <a:gd name="T6" fmla="*/ 0 w 5"/>
                    <a:gd name="T7" fmla="*/ 30 h 30"/>
                  </a:gdLst>
                  <a:ahLst/>
                  <a:cxnLst>
                    <a:cxn ang="0">
                      <a:pos x="T0" y="T1"/>
                    </a:cxn>
                    <a:cxn ang="0">
                      <a:pos x="T2" y="T3"/>
                    </a:cxn>
                    <a:cxn ang="0">
                      <a:pos x="T4" y="T5"/>
                    </a:cxn>
                    <a:cxn ang="0">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0" name="Freeform 251"/>
                <p:cNvSpPr>
                  <a:spLocks/>
                </p:cNvSpPr>
                <p:nvPr/>
              </p:nvSpPr>
              <p:spPr bwMode="auto">
                <a:xfrm flipH="1">
                  <a:off x="396315" y="1029027"/>
                  <a:ext cx="336867" cy="31183"/>
                </a:xfrm>
                <a:custGeom>
                  <a:avLst/>
                  <a:gdLst>
                    <a:gd name="T0" fmla="*/ 0 w 73"/>
                    <a:gd name="T1" fmla="*/ 8 h 8"/>
                    <a:gd name="T2" fmla="*/ 10 w 73"/>
                    <a:gd name="T3" fmla="*/ 4 h 8"/>
                    <a:gd name="T4" fmla="*/ 21 w 73"/>
                    <a:gd name="T5" fmla="*/ 1 h 8"/>
                    <a:gd name="T6" fmla="*/ 29 w 73"/>
                    <a:gd name="T7" fmla="*/ 0 h 8"/>
                    <a:gd name="T8" fmla="*/ 37 w 73"/>
                    <a:gd name="T9" fmla="*/ 4 h 8"/>
                    <a:gd name="T10" fmla="*/ 43 w 73"/>
                    <a:gd name="T11" fmla="*/ 3 h 8"/>
                    <a:gd name="T12" fmla="*/ 48 w 73"/>
                    <a:gd name="T13" fmla="*/ 0 h 8"/>
                    <a:gd name="T14" fmla="*/ 57 w 73"/>
                    <a:gd name="T15" fmla="*/ 3 h 8"/>
                    <a:gd name="T16" fmla="*/ 69 w 73"/>
                    <a:gd name="T17" fmla="*/ 7 h 8"/>
                    <a:gd name="T18" fmla="*/ 73 w 7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1" name="Freeform 252"/>
                <p:cNvSpPr>
                  <a:spLocks/>
                </p:cNvSpPr>
                <p:nvPr/>
              </p:nvSpPr>
              <p:spPr bwMode="auto">
                <a:xfrm flipH="1">
                  <a:off x="428020" y="1060209"/>
                  <a:ext cx="285346" cy="20788"/>
                </a:xfrm>
                <a:custGeom>
                  <a:avLst/>
                  <a:gdLst>
                    <a:gd name="T0" fmla="*/ 0 w 62"/>
                    <a:gd name="T1" fmla="*/ 0 h 5"/>
                    <a:gd name="T2" fmla="*/ 5 w 62"/>
                    <a:gd name="T3" fmla="*/ 1 h 5"/>
                    <a:gd name="T4" fmla="*/ 13 w 62"/>
                    <a:gd name="T5" fmla="*/ 3 h 5"/>
                    <a:gd name="T6" fmla="*/ 26 w 62"/>
                    <a:gd name="T7" fmla="*/ 3 h 5"/>
                    <a:gd name="T8" fmla="*/ 38 w 62"/>
                    <a:gd name="T9" fmla="*/ 5 h 5"/>
                    <a:gd name="T10" fmla="*/ 50 w 62"/>
                    <a:gd name="T11" fmla="*/ 4 h 5"/>
                    <a:gd name="T12" fmla="*/ 58 w 62"/>
                    <a:gd name="T13" fmla="*/ 3 h 5"/>
                    <a:gd name="T14" fmla="*/ 62 w 62"/>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2" name="Freeform 253"/>
                <p:cNvSpPr>
                  <a:spLocks/>
                </p:cNvSpPr>
                <p:nvPr/>
              </p:nvSpPr>
              <p:spPr bwMode="auto">
                <a:xfrm flipH="1">
                  <a:off x="408204" y="1067139"/>
                  <a:ext cx="285346" cy="55436"/>
                </a:xfrm>
                <a:custGeom>
                  <a:avLst/>
                  <a:gdLst>
                    <a:gd name="T0" fmla="*/ 0 w 62"/>
                    <a:gd name="T1" fmla="*/ 1 h 14"/>
                    <a:gd name="T2" fmla="*/ 8 w 62"/>
                    <a:gd name="T3" fmla="*/ 6 h 14"/>
                    <a:gd name="T4" fmla="*/ 15 w 62"/>
                    <a:gd name="T5" fmla="*/ 11 h 14"/>
                    <a:gd name="T6" fmla="*/ 25 w 62"/>
                    <a:gd name="T7" fmla="*/ 14 h 14"/>
                    <a:gd name="T8" fmla="*/ 36 w 62"/>
                    <a:gd name="T9" fmla="*/ 14 h 14"/>
                    <a:gd name="T10" fmla="*/ 43 w 62"/>
                    <a:gd name="T11" fmla="*/ 13 h 14"/>
                    <a:gd name="T12" fmla="*/ 51 w 62"/>
                    <a:gd name="T13" fmla="*/ 8 h 14"/>
                    <a:gd name="T14" fmla="*/ 57 w 62"/>
                    <a:gd name="T15" fmla="*/ 3 h 14"/>
                    <a:gd name="T16" fmla="*/ 62 w 6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3" name="Freeform 254"/>
                <p:cNvSpPr>
                  <a:spLocks/>
                </p:cNvSpPr>
                <p:nvPr/>
              </p:nvSpPr>
              <p:spPr bwMode="auto">
                <a:xfrm flipH="1">
                  <a:off x="253641" y="647906"/>
                  <a:ext cx="221936" cy="58901"/>
                </a:xfrm>
                <a:custGeom>
                  <a:avLst/>
                  <a:gdLst>
                    <a:gd name="T0" fmla="*/ 0 w 48"/>
                    <a:gd name="T1" fmla="*/ 12 h 14"/>
                    <a:gd name="T2" fmla="*/ 6 w 48"/>
                    <a:gd name="T3" fmla="*/ 6 h 14"/>
                    <a:gd name="T4" fmla="*/ 14 w 48"/>
                    <a:gd name="T5" fmla="*/ 1 h 14"/>
                    <a:gd name="T6" fmla="*/ 26 w 48"/>
                    <a:gd name="T7" fmla="*/ 1 h 14"/>
                    <a:gd name="T8" fmla="*/ 38 w 48"/>
                    <a:gd name="T9" fmla="*/ 5 h 14"/>
                    <a:gd name="T10" fmla="*/ 45 w 48"/>
                    <a:gd name="T11" fmla="*/ 9 h 14"/>
                    <a:gd name="T12" fmla="*/ 48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0" y="12"/>
                      </a:moveTo>
                      <a:cubicBezTo>
                        <a:pt x="2" y="10"/>
                        <a:pt x="4" y="8"/>
                        <a:pt x="6" y="6"/>
                      </a:cubicBezTo>
                      <a:cubicBezTo>
                        <a:pt x="8" y="4"/>
                        <a:pt x="11" y="2"/>
                        <a:pt x="14" y="1"/>
                      </a:cubicBezTo>
                      <a:cubicBezTo>
                        <a:pt x="17" y="0"/>
                        <a:pt x="22" y="0"/>
                        <a:pt x="26" y="1"/>
                      </a:cubicBezTo>
                      <a:cubicBezTo>
                        <a:pt x="30" y="2"/>
                        <a:pt x="35" y="4"/>
                        <a:pt x="38" y="5"/>
                      </a:cubicBezTo>
                      <a:cubicBezTo>
                        <a:pt x="41" y="6"/>
                        <a:pt x="43" y="8"/>
                        <a:pt x="45" y="9"/>
                      </a:cubicBezTo>
                      <a:cubicBezTo>
                        <a:pt x="47" y="10"/>
                        <a:pt x="47" y="12"/>
                        <a:pt x="48" y="1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4" name="Freeform 255"/>
                <p:cNvSpPr>
                  <a:spLocks/>
                </p:cNvSpPr>
                <p:nvPr/>
              </p:nvSpPr>
              <p:spPr bwMode="auto">
                <a:xfrm flipH="1">
                  <a:off x="618251" y="644441"/>
                  <a:ext cx="214010" cy="51971"/>
                </a:xfrm>
                <a:custGeom>
                  <a:avLst/>
                  <a:gdLst>
                    <a:gd name="T0" fmla="*/ 47 w 47"/>
                    <a:gd name="T1" fmla="*/ 13 h 13"/>
                    <a:gd name="T2" fmla="*/ 40 w 47"/>
                    <a:gd name="T3" fmla="*/ 6 h 13"/>
                    <a:gd name="T4" fmla="*/ 33 w 47"/>
                    <a:gd name="T5" fmla="*/ 2 h 13"/>
                    <a:gd name="T6" fmla="*/ 22 w 47"/>
                    <a:gd name="T7" fmla="*/ 0 h 13"/>
                    <a:gd name="T8" fmla="*/ 13 w 47"/>
                    <a:gd name="T9" fmla="*/ 1 h 13"/>
                    <a:gd name="T10" fmla="*/ 3 w 47"/>
                    <a:gd name="T11" fmla="*/ 8 h 13"/>
                    <a:gd name="T12" fmla="*/ 0 w 47"/>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7" h="13">
                      <a:moveTo>
                        <a:pt x="47" y="13"/>
                      </a:moveTo>
                      <a:cubicBezTo>
                        <a:pt x="44" y="10"/>
                        <a:pt x="42" y="8"/>
                        <a:pt x="40" y="6"/>
                      </a:cubicBezTo>
                      <a:cubicBezTo>
                        <a:pt x="38" y="4"/>
                        <a:pt x="36" y="3"/>
                        <a:pt x="33" y="2"/>
                      </a:cubicBezTo>
                      <a:cubicBezTo>
                        <a:pt x="30" y="1"/>
                        <a:pt x="25" y="0"/>
                        <a:pt x="22" y="0"/>
                      </a:cubicBezTo>
                      <a:cubicBezTo>
                        <a:pt x="19" y="0"/>
                        <a:pt x="16" y="0"/>
                        <a:pt x="13" y="1"/>
                      </a:cubicBezTo>
                      <a:cubicBezTo>
                        <a:pt x="10" y="2"/>
                        <a:pt x="5" y="6"/>
                        <a:pt x="3" y="8"/>
                      </a:cubicBezTo>
                      <a:cubicBezTo>
                        <a:pt x="1" y="10"/>
                        <a:pt x="0" y="11"/>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5" name="Freeform 256"/>
                <p:cNvSpPr>
                  <a:spLocks/>
                </p:cNvSpPr>
                <p:nvPr/>
              </p:nvSpPr>
              <p:spPr bwMode="auto">
                <a:xfrm flipH="1">
                  <a:off x="626177" y="699877"/>
                  <a:ext cx="174378" cy="20788"/>
                </a:xfrm>
                <a:custGeom>
                  <a:avLst/>
                  <a:gdLst>
                    <a:gd name="T0" fmla="*/ 38 w 38"/>
                    <a:gd name="T1" fmla="*/ 1 h 5"/>
                    <a:gd name="T2" fmla="*/ 29 w 38"/>
                    <a:gd name="T3" fmla="*/ 3 h 5"/>
                    <a:gd name="T4" fmla="*/ 18 w 38"/>
                    <a:gd name="T5" fmla="*/ 5 h 5"/>
                    <a:gd name="T6" fmla="*/ 9 w 38"/>
                    <a:gd name="T7" fmla="*/ 4 h 5"/>
                    <a:gd name="T8" fmla="*/ 0 w 38"/>
                    <a:gd name="T9" fmla="*/ 0 h 5"/>
                  </a:gdLst>
                  <a:ahLst/>
                  <a:cxnLst>
                    <a:cxn ang="0">
                      <a:pos x="T0" y="T1"/>
                    </a:cxn>
                    <a:cxn ang="0">
                      <a:pos x="T2" y="T3"/>
                    </a:cxn>
                    <a:cxn ang="0">
                      <a:pos x="T4" y="T5"/>
                    </a:cxn>
                    <a:cxn ang="0">
                      <a:pos x="T6" y="T7"/>
                    </a:cxn>
                    <a:cxn ang="0">
                      <a:pos x="T8" y="T9"/>
                    </a:cxn>
                  </a:cxnLst>
                  <a:rect l="0" t="0" r="r" b="b"/>
                  <a:pathLst>
                    <a:path w="38" h="5">
                      <a:moveTo>
                        <a:pt x="38" y="1"/>
                      </a:moveTo>
                      <a:cubicBezTo>
                        <a:pt x="35" y="1"/>
                        <a:pt x="32" y="2"/>
                        <a:pt x="29" y="3"/>
                      </a:cubicBezTo>
                      <a:cubicBezTo>
                        <a:pt x="26" y="4"/>
                        <a:pt x="21" y="5"/>
                        <a:pt x="18" y="5"/>
                      </a:cubicBezTo>
                      <a:cubicBezTo>
                        <a:pt x="15" y="5"/>
                        <a:pt x="12" y="5"/>
                        <a:pt x="9" y="4"/>
                      </a:cubicBezTo>
                      <a:cubicBezTo>
                        <a:pt x="6" y="3"/>
                        <a:pt x="3"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6" name="Freeform 257"/>
                <p:cNvSpPr>
                  <a:spLocks/>
                </p:cNvSpPr>
                <p:nvPr/>
              </p:nvSpPr>
              <p:spPr bwMode="auto">
                <a:xfrm flipH="1">
                  <a:off x="634103" y="661765"/>
                  <a:ext cx="174378" cy="34647"/>
                </a:xfrm>
                <a:custGeom>
                  <a:avLst/>
                  <a:gdLst>
                    <a:gd name="T0" fmla="*/ 38 w 38"/>
                    <a:gd name="T1" fmla="*/ 9 h 9"/>
                    <a:gd name="T2" fmla="*/ 31 w 38"/>
                    <a:gd name="T3" fmla="*/ 4 h 9"/>
                    <a:gd name="T4" fmla="*/ 23 w 38"/>
                    <a:gd name="T5" fmla="*/ 1 h 9"/>
                    <a:gd name="T6" fmla="*/ 16 w 38"/>
                    <a:gd name="T7" fmla="*/ 0 h 9"/>
                    <a:gd name="T8" fmla="*/ 7 w 38"/>
                    <a:gd name="T9" fmla="*/ 3 h 9"/>
                    <a:gd name="T10" fmla="*/ 0 w 38"/>
                    <a:gd name="T11" fmla="*/ 8 h 9"/>
                  </a:gdLst>
                  <a:ahLst/>
                  <a:cxnLst>
                    <a:cxn ang="0">
                      <a:pos x="T0" y="T1"/>
                    </a:cxn>
                    <a:cxn ang="0">
                      <a:pos x="T2" y="T3"/>
                    </a:cxn>
                    <a:cxn ang="0">
                      <a:pos x="T4" y="T5"/>
                    </a:cxn>
                    <a:cxn ang="0">
                      <a:pos x="T6" y="T7"/>
                    </a:cxn>
                    <a:cxn ang="0">
                      <a:pos x="T8" y="T9"/>
                    </a:cxn>
                    <a:cxn ang="0">
                      <a:pos x="T10" y="T11"/>
                    </a:cxn>
                  </a:cxnLst>
                  <a:rect l="0" t="0" r="r" b="b"/>
                  <a:pathLst>
                    <a:path w="38" h="9">
                      <a:moveTo>
                        <a:pt x="38" y="9"/>
                      </a:moveTo>
                      <a:cubicBezTo>
                        <a:pt x="35" y="7"/>
                        <a:pt x="33" y="5"/>
                        <a:pt x="31" y="4"/>
                      </a:cubicBezTo>
                      <a:cubicBezTo>
                        <a:pt x="29" y="3"/>
                        <a:pt x="25" y="2"/>
                        <a:pt x="23" y="1"/>
                      </a:cubicBezTo>
                      <a:cubicBezTo>
                        <a:pt x="21" y="0"/>
                        <a:pt x="19" y="0"/>
                        <a:pt x="16" y="0"/>
                      </a:cubicBezTo>
                      <a:cubicBezTo>
                        <a:pt x="13" y="0"/>
                        <a:pt x="10" y="2"/>
                        <a:pt x="7" y="3"/>
                      </a:cubicBezTo>
                      <a:cubicBezTo>
                        <a:pt x="4" y="4"/>
                        <a:pt x="2" y="6"/>
                        <a:pt x="0"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7" name="Freeform 258"/>
                <p:cNvSpPr>
                  <a:spLocks/>
                </p:cNvSpPr>
                <p:nvPr/>
              </p:nvSpPr>
              <p:spPr bwMode="auto">
                <a:xfrm flipH="1">
                  <a:off x="281383" y="668694"/>
                  <a:ext cx="174378" cy="48506"/>
                </a:xfrm>
                <a:custGeom>
                  <a:avLst/>
                  <a:gdLst>
                    <a:gd name="T0" fmla="*/ 0 w 38"/>
                    <a:gd name="T1" fmla="*/ 12 h 12"/>
                    <a:gd name="T2" fmla="*/ 2 w 38"/>
                    <a:gd name="T3" fmla="*/ 7 h 12"/>
                    <a:gd name="T4" fmla="*/ 9 w 38"/>
                    <a:gd name="T5" fmla="*/ 2 h 12"/>
                    <a:gd name="T6" fmla="*/ 18 w 38"/>
                    <a:gd name="T7" fmla="*/ 0 h 12"/>
                    <a:gd name="T8" fmla="*/ 28 w 38"/>
                    <a:gd name="T9" fmla="*/ 2 h 12"/>
                    <a:gd name="T10" fmla="*/ 38 w 38"/>
                    <a:gd name="T11" fmla="*/ 8 h 12"/>
                  </a:gdLst>
                  <a:ahLst/>
                  <a:cxnLst>
                    <a:cxn ang="0">
                      <a:pos x="T0" y="T1"/>
                    </a:cxn>
                    <a:cxn ang="0">
                      <a:pos x="T2" y="T3"/>
                    </a:cxn>
                    <a:cxn ang="0">
                      <a:pos x="T4" y="T5"/>
                    </a:cxn>
                    <a:cxn ang="0">
                      <a:pos x="T6" y="T7"/>
                    </a:cxn>
                    <a:cxn ang="0">
                      <a:pos x="T8" y="T9"/>
                    </a:cxn>
                    <a:cxn ang="0">
                      <a:pos x="T10" y="T11"/>
                    </a:cxn>
                  </a:cxnLst>
                  <a:rect l="0" t="0" r="r" b="b"/>
                  <a:pathLst>
                    <a:path w="38" h="12">
                      <a:moveTo>
                        <a:pt x="0" y="12"/>
                      </a:moveTo>
                      <a:cubicBezTo>
                        <a:pt x="0" y="10"/>
                        <a:pt x="1" y="9"/>
                        <a:pt x="2" y="7"/>
                      </a:cubicBezTo>
                      <a:cubicBezTo>
                        <a:pt x="3" y="5"/>
                        <a:pt x="6" y="3"/>
                        <a:pt x="9" y="2"/>
                      </a:cubicBezTo>
                      <a:cubicBezTo>
                        <a:pt x="12" y="1"/>
                        <a:pt x="15" y="0"/>
                        <a:pt x="18" y="0"/>
                      </a:cubicBezTo>
                      <a:cubicBezTo>
                        <a:pt x="21" y="0"/>
                        <a:pt x="25" y="1"/>
                        <a:pt x="28" y="2"/>
                      </a:cubicBezTo>
                      <a:cubicBezTo>
                        <a:pt x="31" y="3"/>
                        <a:pt x="34" y="5"/>
                        <a:pt x="38"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8" name="Freeform 259"/>
                <p:cNvSpPr>
                  <a:spLocks/>
                </p:cNvSpPr>
                <p:nvPr/>
              </p:nvSpPr>
              <p:spPr bwMode="auto">
                <a:xfrm flipH="1">
                  <a:off x="297236" y="699877"/>
                  <a:ext cx="142673" cy="17324"/>
                </a:xfrm>
                <a:custGeom>
                  <a:avLst/>
                  <a:gdLst>
                    <a:gd name="T0" fmla="*/ 0 w 31"/>
                    <a:gd name="T1" fmla="*/ 2 h 4"/>
                    <a:gd name="T2" fmla="*/ 6 w 31"/>
                    <a:gd name="T3" fmla="*/ 3 h 4"/>
                    <a:gd name="T4" fmla="*/ 15 w 31"/>
                    <a:gd name="T5" fmla="*/ 4 h 4"/>
                    <a:gd name="T6" fmla="*/ 25 w 31"/>
                    <a:gd name="T7" fmla="*/ 3 h 4"/>
                    <a:gd name="T8" fmla="*/ 31 w 31"/>
                    <a:gd name="T9" fmla="*/ 0 h 4"/>
                  </a:gdLst>
                  <a:ahLst/>
                  <a:cxnLst>
                    <a:cxn ang="0">
                      <a:pos x="T0" y="T1"/>
                    </a:cxn>
                    <a:cxn ang="0">
                      <a:pos x="T2" y="T3"/>
                    </a:cxn>
                    <a:cxn ang="0">
                      <a:pos x="T4" y="T5"/>
                    </a:cxn>
                    <a:cxn ang="0">
                      <a:pos x="T6" y="T7"/>
                    </a:cxn>
                    <a:cxn ang="0">
                      <a:pos x="T8" y="T9"/>
                    </a:cxn>
                  </a:cxnLst>
                  <a:rect l="0" t="0" r="r" b="b"/>
                  <a:pathLst>
                    <a:path w="31" h="4">
                      <a:moveTo>
                        <a:pt x="0" y="2"/>
                      </a:moveTo>
                      <a:cubicBezTo>
                        <a:pt x="2" y="2"/>
                        <a:pt x="4" y="3"/>
                        <a:pt x="6" y="3"/>
                      </a:cubicBezTo>
                      <a:cubicBezTo>
                        <a:pt x="8" y="3"/>
                        <a:pt x="12" y="4"/>
                        <a:pt x="15" y="4"/>
                      </a:cubicBezTo>
                      <a:cubicBezTo>
                        <a:pt x="18" y="4"/>
                        <a:pt x="22" y="4"/>
                        <a:pt x="25" y="3"/>
                      </a:cubicBezTo>
                      <a:cubicBezTo>
                        <a:pt x="28" y="2"/>
                        <a:pt x="29" y="1"/>
                        <a:pt x="3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49" name="Freeform 260"/>
                <p:cNvSpPr>
                  <a:spLocks/>
                </p:cNvSpPr>
                <p:nvPr/>
              </p:nvSpPr>
              <p:spPr bwMode="auto">
                <a:xfrm flipH="1">
                  <a:off x="285346" y="734524"/>
                  <a:ext cx="166452" cy="17324"/>
                </a:xfrm>
                <a:custGeom>
                  <a:avLst/>
                  <a:gdLst>
                    <a:gd name="T0" fmla="*/ 0 w 36"/>
                    <a:gd name="T1" fmla="*/ 0 h 5"/>
                    <a:gd name="T2" fmla="*/ 18 w 36"/>
                    <a:gd name="T3" fmla="*/ 4 h 5"/>
                    <a:gd name="T4" fmla="*/ 28 w 36"/>
                    <a:gd name="T5" fmla="*/ 4 h 5"/>
                    <a:gd name="T6" fmla="*/ 36 w 36"/>
                    <a:gd name="T7" fmla="*/ 0 h 5"/>
                  </a:gdLst>
                  <a:ahLst/>
                  <a:cxnLst>
                    <a:cxn ang="0">
                      <a:pos x="T0" y="T1"/>
                    </a:cxn>
                    <a:cxn ang="0">
                      <a:pos x="T2" y="T3"/>
                    </a:cxn>
                    <a:cxn ang="0">
                      <a:pos x="T4" y="T5"/>
                    </a:cxn>
                    <a:cxn ang="0">
                      <a:pos x="T6" y="T7"/>
                    </a:cxn>
                  </a:cxnLst>
                  <a:rect l="0" t="0" r="r" b="b"/>
                  <a:pathLst>
                    <a:path w="36" h="5">
                      <a:moveTo>
                        <a:pt x="0" y="0"/>
                      </a:moveTo>
                      <a:cubicBezTo>
                        <a:pt x="6" y="1"/>
                        <a:pt x="13" y="3"/>
                        <a:pt x="18" y="4"/>
                      </a:cubicBezTo>
                      <a:cubicBezTo>
                        <a:pt x="23" y="5"/>
                        <a:pt x="25" y="5"/>
                        <a:pt x="28" y="4"/>
                      </a:cubicBezTo>
                      <a:cubicBezTo>
                        <a:pt x="31" y="3"/>
                        <a:pt x="33" y="1"/>
                        <a:pt x="36"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0" name="Freeform 261"/>
                <p:cNvSpPr>
                  <a:spLocks/>
                </p:cNvSpPr>
                <p:nvPr/>
              </p:nvSpPr>
              <p:spPr bwMode="auto">
                <a:xfrm flipH="1">
                  <a:off x="634103" y="734524"/>
                  <a:ext cx="174378" cy="24253"/>
                </a:xfrm>
                <a:custGeom>
                  <a:avLst/>
                  <a:gdLst>
                    <a:gd name="T0" fmla="*/ 38 w 38"/>
                    <a:gd name="T1" fmla="*/ 0 h 6"/>
                    <a:gd name="T2" fmla="*/ 22 w 38"/>
                    <a:gd name="T3" fmla="*/ 5 h 6"/>
                    <a:gd name="T4" fmla="*/ 9 w 38"/>
                    <a:gd name="T5" fmla="*/ 5 h 6"/>
                    <a:gd name="T6" fmla="*/ 0 w 38"/>
                    <a:gd name="T7" fmla="*/ 1 h 6"/>
                  </a:gdLst>
                  <a:ahLst/>
                  <a:cxnLst>
                    <a:cxn ang="0">
                      <a:pos x="T0" y="T1"/>
                    </a:cxn>
                    <a:cxn ang="0">
                      <a:pos x="T2" y="T3"/>
                    </a:cxn>
                    <a:cxn ang="0">
                      <a:pos x="T4" y="T5"/>
                    </a:cxn>
                    <a:cxn ang="0">
                      <a:pos x="T6" y="T7"/>
                    </a:cxn>
                  </a:cxnLst>
                  <a:rect l="0" t="0" r="r" b="b"/>
                  <a:pathLst>
                    <a:path w="38" h="6">
                      <a:moveTo>
                        <a:pt x="38" y="0"/>
                      </a:moveTo>
                      <a:cubicBezTo>
                        <a:pt x="32" y="2"/>
                        <a:pt x="27" y="4"/>
                        <a:pt x="22" y="5"/>
                      </a:cubicBezTo>
                      <a:cubicBezTo>
                        <a:pt x="17" y="6"/>
                        <a:pt x="13" y="6"/>
                        <a:pt x="9" y="5"/>
                      </a:cubicBezTo>
                      <a:cubicBezTo>
                        <a:pt x="5" y="4"/>
                        <a:pt x="2" y="2"/>
                        <a:pt x="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1" name="Freeform 262"/>
                <p:cNvSpPr>
                  <a:spLocks/>
                </p:cNvSpPr>
                <p:nvPr/>
              </p:nvSpPr>
              <p:spPr bwMode="auto">
                <a:xfrm flipH="1">
                  <a:off x="693550" y="893902"/>
                  <a:ext cx="71337" cy="86618"/>
                </a:xfrm>
                <a:custGeom>
                  <a:avLst/>
                  <a:gdLst>
                    <a:gd name="T0" fmla="*/ 15 w 15"/>
                    <a:gd name="T1" fmla="*/ 0 h 22"/>
                    <a:gd name="T2" fmla="*/ 8 w 15"/>
                    <a:gd name="T3" fmla="*/ 9 h 22"/>
                    <a:gd name="T4" fmla="*/ 0 w 15"/>
                    <a:gd name="T5" fmla="*/ 22 h 22"/>
                  </a:gdLst>
                  <a:ahLst/>
                  <a:cxnLst>
                    <a:cxn ang="0">
                      <a:pos x="T0" y="T1"/>
                    </a:cxn>
                    <a:cxn ang="0">
                      <a:pos x="T2" y="T3"/>
                    </a:cxn>
                    <a:cxn ang="0">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2" name="Freeform 263"/>
                <p:cNvSpPr>
                  <a:spLocks/>
                </p:cNvSpPr>
                <p:nvPr/>
              </p:nvSpPr>
              <p:spPr bwMode="auto">
                <a:xfrm flipH="1">
                  <a:off x="317052" y="886973"/>
                  <a:ext cx="91152" cy="97013"/>
                </a:xfrm>
                <a:custGeom>
                  <a:avLst/>
                  <a:gdLst>
                    <a:gd name="T0" fmla="*/ 0 w 20"/>
                    <a:gd name="T1" fmla="*/ 0 h 25"/>
                    <a:gd name="T2" fmla="*/ 10 w 20"/>
                    <a:gd name="T3" fmla="*/ 11 h 25"/>
                    <a:gd name="T4" fmla="*/ 20 w 20"/>
                    <a:gd name="T5" fmla="*/ 25 h 25"/>
                  </a:gdLst>
                  <a:ahLst/>
                  <a:cxnLst>
                    <a:cxn ang="0">
                      <a:pos x="T0" y="T1"/>
                    </a:cxn>
                    <a:cxn ang="0">
                      <a:pos x="T2" y="T3"/>
                    </a:cxn>
                    <a:cxn ang="0">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3" name="Freeform 264"/>
                <p:cNvSpPr>
                  <a:spLocks/>
                </p:cNvSpPr>
                <p:nvPr/>
              </p:nvSpPr>
              <p:spPr bwMode="auto">
                <a:xfrm flipH="1">
                  <a:off x="574656" y="675624"/>
                  <a:ext cx="3963" cy="166307"/>
                </a:xfrm>
                <a:custGeom>
                  <a:avLst/>
                  <a:gdLst>
                    <a:gd name="T0" fmla="*/ 1 w 1"/>
                    <a:gd name="T1" fmla="*/ 0 h 41"/>
                    <a:gd name="T2" fmla="*/ 0 w 1"/>
                    <a:gd name="T3" fmla="*/ 41 h 41"/>
                  </a:gdLst>
                  <a:ahLst/>
                  <a:cxnLst>
                    <a:cxn ang="0">
                      <a:pos x="T0" y="T1"/>
                    </a:cxn>
                    <a:cxn ang="0">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4" name="Freeform 265"/>
                <p:cNvSpPr>
                  <a:spLocks/>
                </p:cNvSpPr>
                <p:nvPr/>
              </p:nvSpPr>
              <p:spPr bwMode="auto">
                <a:xfrm flipH="1">
                  <a:off x="487467" y="686018"/>
                  <a:ext cx="7926" cy="148984"/>
                </a:xfrm>
                <a:custGeom>
                  <a:avLst/>
                  <a:gdLst>
                    <a:gd name="T0" fmla="*/ 0 w 2"/>
                    <a:gd name="T1" fmla="*/ 0 h 37"/>
                    <a:gd name="T2" fmla="*/ 2 w 2"/>
                    <a:gd name="T3" fmla="*/ 37 h 37"/>
                  </a:gdLst>
                  <a:ahLst/>
                  <a:cxnLst>
                    <a:cxn ang="0">
                      <a:pos x="T0" y="T1"/>
                    </a:cxn>
                    <a:cxn ang="0">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5" name="Freeform 266"/>
                <p:cNvSpPr>
                  <a:spLocks/>
                </p:cNvSpPr>
                <p:nvPr/>
              </p:nvSpPr>
              <p:spPr bwMode="auto">
                <a:xfrm flipH="1">
                  <a:off x="459725" y="762242"/>
                  <a:ext cx="15853" cy="83154"/>
                </a:xfrm>
                <a:custGeom>
                  <a:avLst/>
                  <a:gdLst>
                    <a:gd name="T0" fmla="*/ 0 w 3"/>
                    <a:gd name="T1" fmla="*/ 0 h 21"/>
                    <a:gd name="T2" fmla="*/ 3 w 3"/>
                    <a:gd name="T3" fmla="*/ 21 h 21"/>
                  </a:gdLst>
                  <a:ahLst/>
                  <a:cxnLst>
                    <a:cxn ang="0">
                      <a:pos x="T0" y="T1"/>
                    </a:cxn>
                    <a:cxn ang="0">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6" name="Freeform 267"/>
                <p:cNvSpPr>
                  <a:spLocks/>
                </p:cNvSpPr>
                <p:nvPr/>
              </p:nvSpPr>
              <p:spPr bwMode="auto">
                <a:xfrm flipH="1">
                  <a:off x="412167" y="862719"/>
                  <a:ext cx="79263" cy="83154"/>
                </a:xfrm>
                <a:custGeom>
                  <a:avLst/>
                  <a:gdLst>
                    <a:gd name="T0" fmla="*/ 0 w 17"/>
                    <a:gd name="T1" fmla="*/ 2 h 21"/>
                    <a:gd name="T2" fmla="*/ 7 w 17"/>
                    <a:gd name="T3" fmla="*/ 0 h 21"/>
                    <a:gd name="T4" fmla="*/ 12 w 17"/>
                    <a:gd name="T5" fmla="*/ 4 h 21"/>
                    <a:gd name="T6" fmla="*/ 16 w 17"/>
                    <a:gd name="T7" fmla="*/ 8 h 21"/>
                    <a:gd name="T8" fmla="*/ 16 w 17"/>
                    <a:gd name="T9" fmla="*/ 16 h 21"/>
                    <a:gd name="T10" fmla="*/ 11 w 17"/>
                    <a:gd name="T11" fmla="*/ 21 h 21"/>
                  </a:gdLst>
                  <a:ahLst/>
                  <a:cxnLst>
                    <a:cxn ang="0">
                      <a:pos x="T0" y="T1"/>
                    </a:cxn>
                    <a:cxn ang="0">
                      <a:pos x="T2" y="T3"/>
                    </a:cxn>
                    <a:cxn ang="0">
                      <a:pos x="T4" y="T5"/>
                    </a:cxn>
                    <a:cxn ang="0">
                      <a:pos x="T6" y="T7"/>
                    </a:cxn>
                    <a:cxn ang="0">
                      <a:pos x="T8" y="T9"/>
                    </a:cxn>
                    <a:cxn ang="0">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7" name="Freeform 268"/>
                <p:cNvSpPr>
                  <a:spLocks/>
                </p:cNvSpPr>
                <p:nvPr/>
              </p:nvSpPr>
              <p:spPr bwMode="auto">
                <a:xfrm flipH="1">
                  <a:off x="634103" y="852325"/>
                  <a:ext cx="35668" cy="86618"/>
                </a:xfrm>
                <a:custGeom>
                  <a:avLst/>
                  <a:gdLst>
                    <a:gd name="T0" fmla="*/ 8 w 8"/>
                    <a:gd name="T1" fmla="*/ 0 h 21"/>
                    <a:gd name="T2" fmla="*/ 2 w 8"/>
                    <a:gd name="T3" fmla="*/ 5 h 21"/>
                    <a:gd name="T4" fmla="*/ 0 w 8"/>
                    <a:gd name="T5" fmla="*/ 12 h 21"/>
                    <a:gd name="T6" fmla="*/ 3 w 8"/>
                    <a:gd name="T7" fmla="*/ 20 h 21"/>
                    <a:gd name="T8" fmla="*/ 7 w 8"/>
                    <a:gd name="T9" fmla="*/ 20 h 21"/>
                  </a:gdLst>
                  <a:ahLst/>
                  <a:cxnLst>
                    <a:cxn ang="0">
                      <a:pos x="T0" y="T1"/>
                    </a:cxn>
                    <a:cxn ang="0">
                      <a:pos x="T2" y="T3"/>
                    </a:cxn>
                    <a:cxn ang="0">
                      <a:pos x="T4" y="T5"/>
                    </a:cxn>
                    <a:cxn ang="0">
                      <a:pos x="T6" y="T7"/>
                    </a:cxn>
                    <a:cxn ang="0">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8" name="Freeform 269"/>
                <p:cNvSpPr>
                  <a:spLocks/>
                </p:cNvSpPr>
                <p:nvPr/>
              </p:nvSpPr>
              <p:spPr bwMode="auto">
                <a:xfrm flipH="1">
                  <a:off x="447835" y="900832"/>
                  <a:ext cx="194194" cy="65830"/>
                </a:xfrm>
                <a:custGeom>
                  <a:avLst/>
                  <a:gdLst>
                    <a:gd name="T0" fmla="*/ 0 w 43"/>
                    <a:gd name="T1" fmla="*/ 5 h 16"/>
                    <a:gd name="T2" fmla="*/ 1 w 43"/>
                    <a:gd name="T3" fmla="*/ 1 h 16"/>
                    <a:gd name="T4" fmla="*/ 5 w 43"/>
                    <a:gd name="T5" fmla="*/ 1 h 16"/>
                    <a:gd name="T6" fmla="*/ 11 w 43"/>
                    <a:gd name="T7" fmla="*/ 5 h 16"/>
                    <a:gd name="T8" fmla="*/ 13 w 43"/>
                    <a:gd name="T9" fmla="*/ 10 h 16"/>
                    <a:gd name="T10" fmla="*/ 19 w 43"/>
                    <a:gd name="T11" fmla="*/ 15 h 16"/>
                    <a:gd name="T12" fmla="*/ 27 w 43"/>
                    <a:gd name="T13" fmla="*/ 14 h 16"/>
                    <a:gd name="T14" fmla="*/ 25 w 43"/>
                    <a:gd name="T15" fmla="*/ 15 h 16"/>
                    <a:gd name="T16" fmla="*/ 31 w 43"/>
                    <a:gd name="T17" fmla="*/ 13 h 16"/>
                    <a:gd name="T18" fmla="*/ 32 w 43"/>
                    <a:gd name="T19" fmla="*/ 7 h 16"/>
                    <a:gd name="T20" fmla="*/ 38 w 43"/>
                    <a:gd name="T21" fmla="*/ 3 h 16"/>
                    <a:gd name="T22" fmla="*/ 42 w 43"/>
                    <a:gd name="T23" fmla="*/ 4 h 16"/>
                    <a:gd name="T24" fmla="*/ 43 w 43"/>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59" name="Freeform 270"/>
                <p:cNvSpPr>
                  <a:spLocks/>
                </p:cNvSpPr>
                <p:nvPr/>
              </p:nvSpPr>
              <p:spPr bwMode="auto">
                <a:xfrm flipH="1">
                  <a:off x="602398" y="741454"/>
                  <a:ext cx="19816" cy="86618"/>
                </a:xfrm>
                <a:custGeom>
                  <a:avLst/>
                  <a:gdLst>
                    <a:gd name="T0" fmla="*/ 4 w 4"/>
                    <a:gd name="T1" fmla="*/ 0 h 22"/>
                    <a:gd name="T2" fmla="*/ 0 w 4"/>
                    <a:gd name="T3" fmla="*/ 22 h 22"/>
                  </a:gdLst>
                  <a:ahLst/>
                  <a:cxnLst>
                    <a:cxn ang="0">
                      <a:pos x="T0" y="T1"/>
                    </a:cxn>
                    <a:cxn ang="0">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0" name="Freeform 271"/>
                <p:cNvSpPr>
                  <a:spLocks/>
                </p:cNvSpPr>
                <p:nvPr/>
              </p:nvSpPr>
              <p:spPr bwMode="auto">
                <a:xfrm flipH="1">
                  <a:off x="424057" y="547428"/>
                  <a:ext cx="55484" cy="45042"/>
                </a:xfrm>
                <a:custGeom>
                  <a:avLst/>
                  <a:gdLst>
                    <a:gd name="T0" fmla="*/ 0 w 12"/>
                    <a:gd name="T1" fmla="*/ 11 h 11"/>
                    <a:gd name="T2" fmla="*/ 3 w 12"/>
                    <a:gd name="T3" fmla="*/ 5 h 11"/>
                    <a:gd name="T4" fmla="*/ 12 w 12"/>
                    <a:gd name="T5" fmla="*/ 0 h 11"/>
                  </a:gdLst>
                  <a:ahLst/>
                  <a:cxnLst>
                    <a:cxn ang="0">
                      <a:pos x="T0" y="T1"/>
                    </a:cxn>
                    <a:cxn ang="0">
                      <a:pos x="T2" y="T3"/>
                    </a:cxn>
                    <a:cxn ang="0">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 name="Freeform 272"/>
                <p:cNvSpPr>
                  <a:spLocks/>
                </p:cNvSpPr>
                <p:nvPr/>
              </p:nvSpPr>
              <p:spPr bwMode="auto">
                <a:xfrm flipH="1">
                  <a:off x="225899" y="547428"/>
                  <a:ext cx="198157" cy="90083"/>
                </a:xfrm>
                <a:custGeom>
                  <a:avLst/>
                  <a:gdLst>
                    <a:gd name="T0" fmla="*/ 43 w 43"/>
                    <a:gd name="T1" fmla="*/ 22 h 22"/>
                    <a:gd name="T2" fmla="*/ 36 w 43"/>
                    <a:gd name="T3" fmla="*/ 12 h 22"/>
                    <a:gd name="T4" fmla="*/ 29 w 43"/>
                    <a:gd name="T5" fmla="*/ 5 h 22"/>
                    <a:gd name="T6" fmla="*/ 20 w 43"/>
                    <a:gd name="T7" fmla="*/ 2 h 22"/>
                    <a:gd name="T8" fmla="*/ 0 w 43"/>
                    <a:gd name="T9" fmla="*/ 0 h 22"/>
                  </a:gdLst>
                  <a:ahLst/>
                  <a:cxnLst>
                    <a:cxn ang="0">
                      <a:pos x="T0" y="T1"/>
                    </a:cxn>
                    <a:cxn ang="0">
                      <a:pos x="T2" y="T3"/>
                    </a:cxn>
                    <a:cxn ang="0">
                      <a:pos x="T4" y="T5"/>
                    </a:cxn>
                    <a:cxn ang="0">
                      <a:pos x="T6" y="T7"/>
                    </a:cxn>
                    <a:cxn ang="0">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 name="Freeform 273"/>
                <p:cNvSpPr>
                  <a:spLocks/>
                </p:cNvSpPr>
                <p:nvPr/>
              </p:nvSpPr>
              <p:spPr bwMode="auto">
                <a:xfrm flipH="1">
                  <a:off x="229862" y="589005"/>
                  <a:ext cx="233826" cy="45042"/>
                </a:xfrm>
                <a:custGeom>
                  <a:avLst/>
                  <a:gdLst>
                    <a:gd name="T0" fmla="*/ 0 w 51"/>
                    <a:gd name="T1" fmla="*/ 1 h 11"/>
                    <a:gd name="T2" fmla="*/ 8 w 51"/>
                    <a:gd name="T3" fmla="*/ 0 h 11"/>
                    <a:gd name="T4" fmla="*/ 25 w 51"/>
                    <a:gd name="T5" fmla="*/ 3 h 11"/>
                    <a:gd name="T6" fmla="*/ 36 w 51"/>
                    <a:gd name="T7" fmla="*/ 3 h 11"/>
                    <a:gd name="T8" fmla="*/ 51 w 51"/>
                    <a:gd name="T9" fmla="*/ 11 h 11"/>
                  </a:gdLst>
                  <a:ahLst/>
                  <a:cxnLst>
                    <a:cxn ang="0">
                      <a:pos x="T0" y="T1"/>
                    </a:cxn>
                    <a:cxn ang="0">
                      <a:pos x="T2" y="T3"/>
                    </a:cxn>
                    <a:cxn ang="0">
                      <a:pos x="T4" y="T5"/>
                    </a:cxn>
                    <a:cxn ang="0">
                      <a:pos x="T6" y="T7"/>
                    </a:cxn>
                    <a:cxn ang="0">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 name="Freeform 274"/>
                <p:cNvSpPr>
                  <a:spLocks/>
                </p:cNvSpPr>
                <p:nvPr/>
              </p:nvSpPr>
              <p:spPr bwMode="auto">
                <a:xfrm flipH="1">
                  <a:off x="602398" y="540499"/>
                  <a:ext cx="249678" cy="51971"/>
                </a:xfrm>
                <a:custGeom>
                  <a:avLst/>
                  <a:gdLst>
                    <a:gd name="T0" fmla="*/ 54 w 54"/>
                    <a:gd name="T1" fmla="*/ 6 h 13"/>
                    <a:gd name="T2" fmla="*/ 33 w 54"/>
                    <a:gd name="T3" fmla="*/ 1 h 13"/>
                    <a:gd name="T4" fmla="*/ 20 w 54"/>
                    <a:gd name="T5" fmla="*/ 2 h 13"/>
                    <a:gd name="T6" fmla="*/ 11 w 54"/>
                    <a:gd name="T7" fmla="*/ 4 h 13"/>
                    <a:gd name="T8" fmla="*/ 0 w 54"/>
                    <a:gd name="T9" fmla="*/ 13 h 13"/>
                  </a:gdLst>
                  <a:ahLst/>
                  <a:cxnLst>
                    <a:cxn ang="0">
                      <a:pos x="T0" y="T1"/>
                    </a:cxn>
                    <a:cxn ang="0">
                      <a:pos x="T2" y="T3"/>
                    </a:cxn>
                    <a:cxn ang="0">
                      <a:pos x="T4" y="T5"/>
                    </a:cxn>
                    <a:cxn ang="0">
                      <a:pos x="T6" y="T7"/>
                    </a:cxn>
                    <a:cxn ang="0">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4" name="Freeform 275"/>
                <p:cNvSpPr>
                  <a:spLocks/>
                </p:cNvSpPr>
                <p:nvPr/>
              </p:nvSpPr>
              <p:spPr bwMode="auto">
                <a:xfrm flipH="1">
                  <a:off x="602398" y="571682"/>
                  <a:ext cx="249678" cy="27718"/>
                </a:xfrm>
                <a:custGeom>
                  <a:avLst/>
                  <a:gdLst>
                    <a:gd name="T0" fmla="*/ 0 w 54"/>
                    <a:gd name="T1" fmla="*/ 6 h 7"/>
                    <a:gd name="T2" fmla="*/ 9 w 54"/>
                    <a:gd name="T3" fmla="*/ 4 h 7"/>
                    <a:gd name="T4" fmla="*/ 21 w 54"/>
                    <a:gd name="T5" fmla="*/ 4 h 7"/>
                    <a:gd name="T6" fmla="*/ 32 w 54"/>
                    <a:gd name="T7" fmla="*/ 6 h 7"/>
                    <a:gd name="T8" fmla="*/ 45 w 54"/>
                    <a:gd name="T9" fmla="*/ 7 h 7"/>
                    <a:gd name="T10" fmla="*/ 53 w 54"/>
                    <a:gd name="T11" fmla="*/ 6 h 7"/>
                    <a:gd name="T12" fmla="*/ 54 w 5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5" name="Freeform 276"/>
                <p:cNvSpPr>
                  <a:spLocks/>
                </p:cNvSpPr>
                <p:nvPr/>
              </p:nvSpPr>
              <p:spPr bwMode="auto">
                <a:xfrm flipH="1">
                  <a:off x="590509" y="502387"/>
                  <a:ext cx="122858" cy="20788"/>
                </a:xfrm>
                <a:custGeom>
                  <a:avLst/>
                  <a:gdLst>
                    <a:gd name="T0" fmla="*/ 0 w 27"/>
                    <a:gd name="T1" fmla="*/ 1 h 6"/>
                    <a:gd name="T2" fmla="*/ 14 w 27"/>
                    <a:gd name="T3" fmla="*/ 1 h 6"/>
                    <a:gd name="T4" fmla="*/ 27 w 27"/>
                    <a:gd name="T5" fmla="*/ 6 h 6"/>
                  </a:gdLst>
                  <a:ahLst/>
                  <a:cxnLst>
                    <a:cxn ang="0">
                      <a:pos x="T0" y="T1"/>
                    </a:cxn>
                    <a:cxn ang="0">
                      <a:pos x="T2" y="T3"/>
                    </a:cxn>
                    <a:cxn ang="0">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6" name="Freeform 277"/>
                <p:cNvSpPr>
                  <a:spLocks/>
                </p:cNvSpPr>
                <p:nvPr/>
              </p:nvSpPr>
              <p:spPr bwMode="auto">
                <a:xfrm flipH="1">
                  <a:off x="352720" y="485063"/>
                  <a:ext cx="229862" cy="10394"/>
                </a:xfrm>
                <a:custGeom>
                  <a:avLst/>
                  <a:gdLst>
                    <a:gd name="T0" fmla="*/ 0 w 50"/>
                    <a:gd name="T1" fmla="*/ 0 h 3"/>
                    <a:gd name="T2" fmla="*/ 7 w 50"/>
                    <a:gd name="T3" fmla="*/ 3 h 3"/>
                    <a:gd name="T4" fmla="*/ 15 w 50"/>
                    <a:gd name="T5" fmla="*/ 3 h 3"/>
                    <a:gd name="T6" fmla="*/ 24 w 50"/>
                    <a:gd name="T7" fmla="*/ 0 h 3"/>
                    <a:gd name="T8" fmla="*/ 50 w 50"/>
                    <a:gd name="T9" fmla="*/ 0 h 3"/>
                  </a:gdLst>
                  <a:ahLst/>
                  <a:cxnLst>
                    <a:cxn ang="0">
                      <a:pos x="T0" y="T1"/>
                    </a:cxn>
                    <a:cxn ang="0">
                      <a:pos x="T2" y="T3"/>
                    </a:cxn>
                    <a:cxn ang="0">
                      <a:pos x="T4" y="T5"/>
                    </a:cxn>
                    <a:cxn ang="0">
                      <a:pos x="T6" y="T7"/>
                    </a:cxn>
                    <a:cxn ang="0">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7" name="Freeform 278"/>
                <p:cNvSpPr>
                  <a:spLocks/>
                </p:cNvSpPr>
                <p:nvPr/>
              </p:nvSpPr>
              <p:spPr bwMode="auto">
                <a:xfrm flipH="1">
                  <a:off x="780740" y="963197"/>
                  <a:ext cx="87189" cy="6929"/>
                </a:xfrm>
                <a:custGeom>
                  <a:avLst/>
                  <a:gdLst>
                    <a:gd name="T0" fmla="*/ 0 w 19"/>
                    <a:gd name="T1" fmla="*/ 1 h 2"/>
                    <a:gd name="T2" fmla="*/ 9 w 19"/>
                    <a:gd name="T3" fmla="*/ 2 h 2"/>
                    <a:gd name="T4" fmla="*/ 19 w 19"/>
                    <a:gd name="T5" fmla="*/ 0 h 2"/>
                  </a:gdLst>
                  <a:ahLst/>
                  <a:cxnLst>
                    <a:cxn ang="0">
                      <a:pos x="T0" y="T1"/>
                    </a:cxn>
                    <a:cxn ang="0">
                      <a:pos x="T2" y="T3"/>
                    </a:cxn>
                    <a:cxn ang="0">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8" name="Freeform 279"/>
                <p:cNvSpPr>
                  <a:spLocks/>
                </p:cNvSpPr>
                <p:nvPr/>
              </p:nvSpPr>
              <p:spPr bwMode="auto">
                <a:xfrm flipH="1">
                  <a:off x="749034" y="1015168"/>
                  <a:ext cx="35668" cy="41577"/>
                </a:xfrm>
                <a:custGeom>
                  <a:avLst/>
                  <a:gdLst>
                    <a:gd name="T0" fmla="*/ 0 w 8"/>
                    <a:gd name="T1" fmla="*/ 0 h 11"/>
                    <a:gd name="T2" fmla="*/ 4 w 8"/>
                    <a:gd name="T3" fmla="*/ 7 h 11"/>
                    <a:gd name="T4" fmla="*/ 8 w 8"/>
                    <a:gd name="T5" fmla="*/ 11 h 11"/>
                  </a:gdLst>
                  <a:ahLst/>
                  <a:cxnLst>
                    <a:cxn ang="0">
                      <a:pos x="T0" y="T1"/>
                    </a:cxn>
                    <a:cxn ang="0">
                      <a:pos x="T2" y="T3"/>
                    </a:cxn>
                    <a:cxn ang="0">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9" name="Freeform 280"/>
                <p:cNvSpPr>
                  <a:spLocks/>
                </p:cNvSpPr>
                <p:nvPr/>
              </p:nvSpPr>
              <p:spPr bwMode="auto">
                <a:xfrm flipH="1">
                  <a:off x="321015" y="1022097"/>
                  <a:ext cx="43595" cy="34647"/>
                </a:xfrm>
                <a:custGeom>
                  <a:avLst/>
                  <a:gdLst>
                    <a:gd name="T0" fmla="*/ 9 w 9"/>
                    <a:gd name="T1" fmla="*/ 0 h 9"/>
                    <a:gd name="T2" fmla="*/ 4 w 9"/>
                    <a:gd name="T3" fmla="*/ 7 h 9"/>
                    <a:gd name="T4" fmla="*/ 0 w 9"/>
                    <a:gd name="T5" fmla="*/ 9 h 9"/>
                  </a:gdLst>
                  <a:ahLst/>
                  <a:cxnLst>
                    <a:cxn ang="0">
                      <a:pos x="T0" y="T1"/>
                    </a:cxn>
                    <a:cxn ang="0">
                      <a:pos x="T2" y="T3"/>
                    </a:cxn>
                    <a:cxn ang="0">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0" name="Freeform 281"/>
                <p:cNvSpPr>
                  <a:spLocks/>
                </p:cNvSpPr>
                <p:nvPr/>
              </p:nvSpPr>
              <p:spPr bwMode="auto">
                <a:xfrm flipH="1">
                  <a:off x="947192" y="502387"/>
                  <a:ext cx="91152" cy="287573"/>
                </a:xfrm>
                <a:custGeom>
                  <a:avLst/>
                  <a:gdLst>
                    <a:gd name="T0" fmla="*/ 1 w 20"/>
                    <a:gd name="T1" fmla="*/ 0 h 72"/>
                    <a:gd name="T2" fmla="*/ 2 w 20"/>
                    <a:gd name="T3" fmla="*/ 16 h 72"/>
                    <a:gd name="T4" fmla="*/ 0 w 20"/>
                    <a:gd name="T5" fmla="*/ 20 h 72"/>
                    <a:gd name="T6" fmla="*/ 1 w 20"/>
                    <a:gd name="T7" fmla="*/ 26 h 72"/>
                    <a:gd name="T8" fmla="*/ 2 w 20"/>
                    <a:gd name="T9" fmla="*/ 31 h 72"/>
                    <a:gd name="T10" fmla="*/ 5 w 20"/>
                    <a:gd name="T11" fmla="*/ 43 h 72"/>
                    <a:gd name="T12" fmla="*/ 0 w 20"/>
                    <a:gd name="T13" fmla="*/ 58 h 72"/>
                    <a:gd name="T14" fmla="*/ 5 w 20"/>
                    <a:gd name="T15" fmla="*/ 55 h 72"/>
                    <a:gd name="T16" fmla="*/ 4 w 20"/>
                    <a:gd name="T17" fmla="*/ 60 h 72"/>
                    <a:gd name="T18" fmla="*/ 9 w 20"/>
                    <a:gd name="T19" fmla="*/ 65 h 72"/>
                    <a:gd name="T20" fmla="*/ 11 w 20"/>
                    <a:gd name="T21" fmla="*/ 71 h 72"/>
                    <a:gd name="T22" fmla="*/ 14 w 20"/>
                    <a:gd name="T23" fmla="*/ 61 h 72"/>
                    <a:gd name="T24" fmla="*/ 15 w 20"/>
                    <a:gd name="T25" fmla="*/ 51 h 72"/>
                    <a:gd name="T26" fmla="*/ 15 w 20"/>
                    <a:gd name="T27" fmla="*/ 45 h 72"/>
                    <a:gd name="T28" fmla="*/ 14 w 20"/>
                    <a:gd name="T29" fmla="*/ 42 h 72"/>
                    <a:gd name="T30" fmla="*/ 16 w 20"/>
                    <a:gd name="T31" fmla="*/ 38 h 72"/>
                    <a:gd name="T32" fmla="*/ 15 w 20"/>
                    <a:gd name="T33" fmla="*/ 35 h 72"/>
                    <a:gd name="T34" fmla="*/ 16 w 20"/>
                    <a:gd name="T35" fmla="*/ 32 h 72"/>
                    <a:gd name="T36" fmla="*/ 16 w 20"/>
                    <a:gd name="T37" fmla="*/ 28 h 72"/>
                    <a:gd name="T38" fmla="*/ 17 w 20"/>
                    <a:gd name="T39" fmla="*/ 21 h 72"/>
                    <a:gd name="T40" fmla="*/ 18 w 20"/>
                    <a:gd name="T41" fmla="*/ 16 h 72"/>
                    <a:gd name="T42" fmla="*/ 18 w 20"/>
                    <a:gd name="T43" fmla="*/ 13 h 72"/>
                    <a:gd name="T44" fmla="*/ 20 w 20"/>
                    <a:gd name="T45" fmla="*/ 9 h 72"/>
                    <a:gd name="T46" fmla="*/ 20 w 20"/>
                    <a:gd name="T4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1" name="Freeform 282"/>
                <p:cNvSpPr>
                  <a:spLocks/>
                </p:cNvSpPr>
                <p:nvPr/>
              </p:nvSpPr>
              <p:spPr bwMode="auto">
                <a:xfrm flipH="1">
                  <a:off x="150600" y="571682"/>
                  <a:ext cx="15853" cy="197490"/>
                </a:xfrm>
                <a:custGeom>
                  <a:avLst/>
                  <a:gdLst>
                    <a:gd name="T0" fmla="*/ 1 w 3"/>
                    <a:gd name="T1" fmla="*/ 0 h 49"/>
                    <a:gd name="T2" fmla="*/ 1 w 3"/>
                    <a:gd name="T3" fmla="*/ 6 h 49"/>
                    <a:gd name="T4" fmla="*/ 0 w 3"/>
                    <a:gd name="T5" fmla="*/ 12 h 49"/>
                    <a:gd name="T6" fmla="*/ 1 w 3"/>
                    <a:gd name="T7" fmla="*/ 14 h 49"/>
                    <a:gd name="T8" fmla="*/ 1 w 3"/>
                    <a:gd name="T9" fmla="*/ 18 h 49"/>
                    <a:gd name="T10" fmla="*/ 1 w 3"/>
                    <a:gd name="T11" fmla="*/ 23 h 49"/>
                    <a:gd name="T12" fmla="*/ 1 w 3"/>
                    <a:gd name="T13" fmla="*/ 29 h 49"/>
                    <a:gd name="T14" fmla="*/ 3 w 3"/>
                    <a:gd name="T15" fmla="*/ 33 h 49"/>
                    <a:gd name="T16" fmla="*/ 2 w 3"/>
                    <a:gd name="T17" fmla="*/ 37 h 49"/>
                    <a:gd name="T18" fmla="*/ 3 w 3"/>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2" name="Freeform 283"/>
                <p:cNvSpPr>
                  <a:spLocks/>
                </p:cNvSpPr>
                <p:nvPr/>
              </p:nvSpPr>
              <p:spPr bwMode="auto">
                <a:xfrm flipH="1">
                  <a:off x="103042" y="620188"/>
                  <a:ext cx="47558" cy="169772"/>
                </a:xfrm>
                <a:custGeom>
                  <a:avLst/>
                  <a:gdLst>
                    <a:gd name="T0" fmla="*/ 8 w 11"/>
                    <a:gd name="T1" fmla="*/ 0 h 42"/>
                    <a:gd name="T2" fmla="*/ 10 w 11"/>
                    <a:gd name="T3" fmla="*/ 4 h 42"/>
                    <a:gd name="T4" fmla="*/ 10 w 11"/>
                    <a:gd name="T5" fmla="*/ 11 h 42"/>
                    <a:gd name="T6" fmla="*/ 6 w 11"/>
                    <a:gd name="T7" fmla="*/ 17 h 42"/>
                    <a:gd name="T8" fmla="*/ 6 w 11"/>
                    <a:gd name="T9" fmla="*/ 25 h 42"/>
                    <a:gd name="T10" fmla="*/ 3 w 11"/>
                    <a:gd name="T11" fmla="*/ 33 h 42"/>
                    <a:gd name="T12" fmla="*/ 1 w 11"/>
                    <a:gd name="T13" fmla="*/ 42 h 42"/>
                    <a:gd name="T14" fmla="*/ 0 w 11"/>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3" name="Freeform 284"/>
                <p:cNvSpPr>
                  <a:spLocks/>
                </p:cNvSpPr>
                <p:nvPr/>
              </p:nvSpPr>
              <p:spPr bwMode="auto">
                <a:xfrm flipH="1">
                  <a:off x="19816" y="561287"/>
                  <a:ext cx="99079" cy="79689"/>
                </a:xfrm>
                <a:custGeom>
                  <a:avLst/>
                  <a:gdLst>
                    <a:gd name="T0" fmla="*/ 6 w 22"/>
                    <a:gd name="T1" fmla="*/ 0 h 20"/>
                    <a:gd name="T2" fmla="*/ 6 w 22"/>
                    <a:gd name="T3" fmla="*/ 5 h 20"/>
                    <a:gd name="T4" fmla="*/ 4 w 22"/>
                    <a:gd name="T5" fmla="*/ 11 h 20"/>
                    <a:gd name="T6" fmla="*/ 7 w 22"/>
                    <a:gd name="T7" fmla="*/ 17 h 20"/>
                    <a:gd name="T8" fmla="*/ 14 w 22"/>
                    <a:gd name="T9" fmla="*/ 18 h 20"/>
                    <a:gd name="T10" fmla="*/ 22 w 22"/>
                    <a:gd name="T11" fmla="*/ 13 h 20"/>
                    <a:gd name="T12" fmla="*/ 17 w 22"/>
                    <a:gd name="T13" fmla="*/ 18 h 20"/>
                    <a:gd name="T14" fmla="*/ 11 w 22"/>
                    <a:gd name="T15" fmla="*/ 20 h 20"/>
                    <a:gd name="T16" fmla="*/ 5 w 22"/>
                    <a:gd name="T17" fmla="*/ 18 h 20"/>
                    <a:gd name="T18" fmla="*/ 0 w 22"/>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4" name="Freeform 285"/>
                <p:cNvSpPr>
                  <a:spLocks/>
                </p:cNvSpPr>
                <p:nvPr/>
              </p:nvSpPr>
              <p:spPr bwMode="auto">
                <a:xfrm flipH="1">
                  <a:off x="257604" y="758777"/>
                  <a:ext cx="63410" cy="10394"/>
                </a:xfrm>
                <a:custGeom>
                  <a:avLst/>
                  <a:gdLst>
                    <a:gd name="T0" fmla="*/ 0 w 14"/>
                    <a:gd name="T1" fmla="*/ 0 h 3"/>
                    <a:gd name="T2" fmla="*/ 6 w 14"/>
                    <a:gd name="T3" fmla="*/ 0 h 3"/>
                    <a:gd name="T4" fmla="*/ 10 w 14"/>
                    <a:gd name="T5" fmla="*/ 2 h 3"/>
                    <a:gd name="T6" fmla="*/ 14 w 14"/>
                    <a:gd name="T7" fmla="*/ 3 h 3"/>
                  </a:gdLst>
                  <a:ahLst/>
                  <a:cxnLst>
                    <a:cxn ang="0">
                      <a:pos x="T0" y="T1"/>
                    </a:cxn>
                    <a:cxn ang="0">
                      <a:pos x="T2" y="T3"/>
                    </a:cxn>
                    <a:cxn ang="0">
                      <a:pos x="T4" y="T5"/>
                    </a:cxn>
                    <a:cxn ang="0">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5" name="Freeform 286"/>
                <p:cNvSpPr>
                  <a:spLocks/>
                </p:cNvSpPr>
                <p:nvPr/>
              </p:nvSpPr>
              <p:spPr bwMode="auto">
                <a:xfrm flipH="1">
                  <a:off x="206084" y="717200"/>
                  <a:ext cx="43595" cy="17324"/>
                </a:xfrm>
                <a:custGeom>
                  <a:avLst/>
                  <a:gdLst>
                    <a:gd name="T0" fmla="*/ 0 w 9"/>
                    <a:gd name="T1" fmla="*/ 0 h 4"/>
                    <a:gd name="T2" fmla="*/ 4 w 9"/>
                    <a:gd name="T3" fmla="*/ 1 h 4"/>
                    <a:gd name="T4" fmla="*/ 9 w 9"/>
                    <a:gd name="T5" fmla="*/ 4 h 4"/>
                  </a:gdLst>
                  <a:ahLst/>
                  <a:cxnLst>
                    <a:cxn ang="0">
                      <a:pos x="T0" y="T1"/>
                    </a:cxn>
                    <a:cxn ang="0">
                      <a:pos x="T2" y="T3"/>
                    </a:cxn>
                    <a:cxn ang="0">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6" name="Freeform 287"/>
                <p:cNvSpPr>
                  <a:spLocks/>
                </p:cNvSpPr>
                <p:nvPr/>
              </p:nvSpPr>
              <p:spPr bwMode="auto">
                <a:xfrm flipH="1">
                  <a:off x="792629" y="762242"/>
                  <a:ext cx="63410" cy="6929"/>
                </a:xfrm>
                <a:custGeom>
                  <a:avLst/>
                  <a:gdLst>
                    <a:gd name="T0" fmla="*/ 14 w 14"/>
                    <a:gd name="T1" fmla="*/ 0 h 2"/>
                    <a:gd name="T2" fmla="*/ 8 w 14"/>
                    <a:gd name="T3" fmla="*/ 0 h 2"/>
                    <a:gd name="T4" fmla="*/ 0 w 14"/>
                    <a:gd name="T5" fmla="*/ 2 h 2"/>
                  </a:gdLst>
                  <a:ahLst/>
                  <a:cxnLst>
                    <a:cxn ang="0">
                      <a:pos x="T0" y="T1"/>
                    </a:cxn>
                    <a:cxn ang="0">
                      <a:pos x="T2" y="T3"/>
                    </a:cxn>
                    <a:cxn ang="0">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77" name="Freeform 288"/>
                <p:cNvSpPr>
                  <a:spLocks/>
                </p:cNvSpPr>
                <p:nvPr/>
              </p:nvSpPr>
              <p:spPr bwMode="auto">
                <a:xfrm flipH="1">
                  <a:off x="852076" y="686018"/>
                  <a:ext cx="43595" cy="20788"/>
                </a:xfrm>
                <a:custGeom>
                  <a:avLst/>
                  <a:gdLst>
                    <a:gd name="T0" fmla="*/ 10 w 10"/>
                    <a:gd name="T1" fmla="*/ 4 h 5"/>
                    <a:gd name="T2" fmla="*/ 4 w 10"/>
                    <a:gd name="T3" fmla="*/ 4 h 5"/>
                    <a:gd name="T4" fmla="*/ 0 w 10"/>
                    <a:gd name="T5" fmla="*/ 0 h 5"/>
                  </a:gdLst>
                  <a:ahLst/>
                  <a:cxnLst>
                    <a:cxn ang="0">
                      <a:pos x="T0" y="T1"/>
                    </a:cxn>
                    <a:cxn ang="0">
                      <a:pos x="T2" y="T3"/>
                    </a:cxn>
                    <a:cxn ang="0">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78" name="Group 289"/>
                <p:cNvGrpSpPr>
                  <a:grpSpLocks/>
                </p:cNvGrpSpPr>
                <p:nvPr/>
              </p:nvGrpSpPr>
              <p:grpSpPr bwMode="auto">
                <a:xfrm flipH="1">
                  <a:off x="0" y="0"/>
                  <a:ext cx="1117607" cy="665229"/>
                  <a:chOff x="0" y="0"/>
                  <a:chExt cx="243" cy="166"/>
                </a:xfrm>
              </p:grpSpPr>
              <p:sp>
                <p:nvSpPr>
                  <p:cNvPr id="182" name="Freeform 290"/>
                  <p:cNvSpPr>
                    <a:spLocks/>
                  </p:cNvSpPr>
                  <p:nvPr/>
                </p:nvSpPr>
                <p:spPr bwMode="auto">
                  <a:xfrm>
                    <a:off x="0" y="0"/>
                    <a:ext cx="231" cy="166"/>
                  </a:xfrm>
                  <a:custGeom>
                    <a:avLst/>
                    <a:gdLst>
                      <a:gd name="T0" fmla="*/ 18 w 568"/>
                      <a:gd name="T1" fmla="*/ 356 h 397"/>
                      <a:gd name="T2" fmla="*/ 14 w 568"/>
                      <a:gd name="T3" fmla="*/ 368 h 397"/>
                      <a:gd name="T4" fmla="*/ 4 w 568"/>
                      <a:gd name="T5" fmla="*/ 379 h 397"/>
                      <a:gd name="T6" fmla="*/ 4 w 568"/>
                      <a:gd name="T7" fmla="*/ 397 h 397"/>
                      <a:gd name="T8" fmla="*/ 0 w 568"/>
                      <a:gd name="T9" fmla="*/ 372 h 397"/>
                      <a:gd name="T10" fmla="*/ 6 w 568"/>
                      <a:gd name="T11" fmla="*/ 335 h 397"/>
                      <a:gd name="T12" fmla="*/ 14 w 568"/>
                      <a:gd name="T13" fmla="*/ 284 h 397"/>
                      <a:gd name="T14" fmla="*/ 22 w 568"/>
                      <a:gd name="T15" fmla="*/ 244 h 397"/>
                      <a:gd name="T16" fmla="*/ 25 w 568"/>
                      <a:gd name="T17" fmla="*/ 208 h 397"/>
                      <a:gd name="T18" fmla="*/ 31 w 568"/>
                      <a:gd name="T19" fmla="*/ 178 h 397"/>
                      <a:gd name="T20" fmla="*/ 44 w 568"/>
                      <a:gd name="T21" fmla="*/ 152 h 397"/>
                      <a:gd name="T22" fmla="*/ 61 w 568"/>
                      <a:gd name="T23" fmla="*/ 124 h 397"/>
                      <a:gd name="T24" fmla="*/ 73 w 568"/>
                      <a:gd name="T25" fmla="*/ 98 h 397"/>
                      <a:gd name="T26" fmla="*/ 92 w 568"/>
                      <a:gd name="T27" fmla="*/ 79 h 397"/>
                      <a:gd name="T28" fmla="*/ 107 w 568"/>
                      <a:gd name="T29" fmla="*/ 62 h 397"/>
                      <a:gd name="T30" fmla="*/ 144 w 568"/>
                      <a:gd name="T31" fmla="*/ 38 h 397"/>
                      <a:gd name="T32" fmla="*/ 175 w 568"/>
                      <a:gd name="T33" fmla="*/ 18 h 397"/>
                      <a:gd name="T34" fmla="*/ 232 w 568"/>
                      <a:gd name="T35" fmla="*/ 8 h 397"/>
                      <a:gd name="T36" fmla="*/ 283 w 568"/>
                      <a:gd name="T37" fmla="*/ 0 h 397"/>
                      <a:gd name="T38" fmla="*/ 326 w 568"/>
                      <a:gd name="T39" fmla="*/ 1 h 397"/>
                      <a:gd name="T40" fmla="*/ 355 w 568"/>
                      <a:gd name="T41" fmla="*/ 4 h 397"/>
                      <a:gd name="T42" fmla="*/ 381 w 568"/>
                      <a:gd name="T43" fmla="*/ 7 h 397"/>
                      <a:gd name="T44" fmla="*/ 415 w 568"/>
                      <a:gd name="T45" fmla="*/ 17 h 397"/>
                      <a:gd name="T46" fmla="*/ 454 w 568"/>
                      <a:gd name="T47" fmla="*/ 31 h 397"/>
                      <a:gd name="T48" fmla="*/ 486 w 568"/>
                      <a:gd name="T49" fmla="*/ 48 h 397"/>
                      <a:gd name="T50" fmla="*/ 550 w 568"/>
                      <a:gd name="T51" fmla="*/ 108 h 397"/>
                      <a:gd name="T52" fmla="*/ 561 w 568"/>
                      <a:gd name="T53" fmla="*/ 127 h 397"/>
                      <a:gd name="T54" fmla="*/ 565 w 568"/>
                      <a:gd name="T55" fmla="*/ 143 h 397"/>
                      <a:gd name="T56" fmla="*/ 568 w 568"/>
                      <a:gd name="T57" fmla="*/ 161 h 397"/>
                      <a:gd name="T58" fmla="*/ 565 w 568"/>
                      <a:gd name="T59" fmla="*/ 184 h 397"/>
                      <a:gd name="T60" fmla="*/ 560 w 568"/>
                      <a:gd name="T61" fmla="*/ 225 h 397"/>
                      <a:gd name="T62" fmla="*/ 559 w 568"/>
                      <a:gd name="T63" fmla="*/ 254 h 397"/>
                      <a:gd name="T64" fmla="*/ 564 w 568"/>
                      <a:gd name="T65" fmla="*/ 285 h 397"/>
                      <a:gd name="T66" fmla="*/ 558 w 568"/>
                      <a:gd name="T67" fmla="*/ 312 h 397"/>
                      <a:gd name="T68" fmla="*/ 524 w 568"/>
                      <a:gd name="T69" fmla="*/ 289 h 397"/>
                      <a:gd name="T70" fmla="*/ 462 w 568"/>
                      <a:gd name="T71" fmla="*/ 251 h 397"/>
                      <a:gd name="T72" fmla="*/ 427 w 568"/>
                      <a:gd name="T73" fmla="*/ 229 h 397"/>
                      <a:gd name="T74" fmla="*/ 381 w 568"/>
                      <a:gd name="T75" fmla="*/ 212 h 397"/>
                      <a:gd name="T76" fmla="*/ 332 w 568"/>
                      <a:gd name="T77" fmla="*/ 199 h 397"/>
                      <a:gd name="T78" fmla="*/ 265 w 568"/>
                      <a:gd name="T79" fmla="*/ 207 h 397"/>
                      <a:gd name="T80" fmla="*/ 213 w 568"/>
                      <a:gd name="T81" fmla="*/ 222 h 397"/>
                      <a:gd name="T82" fmla="*/ 166 w 568"/>
                      <a:gd name="T83" fmla="*/ 241 h 397"/>
                      <a:gd name="T84" fmla="*/ 106 w 568"/>
                      <a:gd name="T85" fmla="*/ 269 h 397"/>
                      <a:gd name="T86" fmla="*/ 65 w 568"/>
                      <a:gd name="T87" fmla="*/ 297 h 397"/>
                      <a:gd name="T88" fmla="*/ 42 w 568"/>
                      <a:gd name="T89" fmla="*/ 309 h 397"/>
                      <a:gd name="T90" fmla="*/ 26 w 568"/>
                      <a:gd name="T91" fmla="*/ 329 h 397"/>
                      <a:gd name="T92" fmla="*/ 19 w 568"/>
                      <a:gd name="T93" fmla="*/ 345 h 397"/>
                      <a:gd name="T94" fmla="*/ 18 w 568"/>
                      <a:gd name="T95" fmla="*/ 35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ysClr val="window" lastClr="FFFFFF">
                      <a:lumMod val="95000"/>
                      <a:alpha val="80000"/>
                    </a:sysClr>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83" name="Group 291"/>
                  <p:cNvGrpSpPr>
                    <a:grpSpLocks/>
                  </p:cNvGrpSpPr>
                  <p:nvPr/>
                </p:nvGrpSpPr>
                <p:grpSpPr bwMode="auto">
                  <a:xfrm>
                    <a:off x="106" y="25"/>
                    <a:ext cx="47" cy="28"/>
                    <a:chOff x="106" y="25"/>
                    <a:chExt cx="47" cy="21"/>
                  </a:xfrm>
                </p:grpSpPr>
                <p:sp>
                  <p:nvSpPr>
                    <p:cNvPr id="186" name="Freeform 292"/>
                    <p:cNvSpPr>
                      <a:spLocks/>
                    </p:cNvSpPr>
                    <p:nvPr/>
                  </p:nvSpPr>
                  <p:spPr bwMode="auto">
                    <a:xfrm>
                      <a:off x="106" y="25"/>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7" name="Freeform 293"/>
                    <p:cNvSpPr>
                      <a:spLocks/>
                    </p:cNvSpPr>
                    <p:nvPr/>
                  </p:nvSpPr>
                  <p:spPr bwMode="auto">
                    <a:xfrm>
                      <a:off x="128" y="35"/>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8" name="Freeform 294"/>
                    <p:cNvSpPr>
                      <a:spLocks/>
                    </p:cNvSpPr>
                    <p:nvPr/>
                  </p:nvSpPr>
                  <p:spPr bwMode="auto">
                    <a:xfrm>
                      <a:off x="129" y="29"/>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184" name="WordArt 295"/>
                  <p:cNvSpPr>
                    <a:spLocks noChangeArrowheads="1" noChangeShapeType="1" noTextEdit="1"/>
                  </p:cNvSpPr>
                  <p:nvPr/>
                </p:nvSpPr>
                <p:spPr bwMode="auto">
                  <a:xfrm flipH="1">
                    <a:off x="74" y="72"/>
                    <a:ext cx="116" cy="2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185" name="Freeform 296"/>
                  <p:cNvSpPr>
                    <a:spLocks/>
                  </p:cNvSpPr>
                  <p:nvPr/>
                </p:nvSpPr>
                <p:spPr bwMode="auto">
                  <a:xfrm>
                    <a:off x="8" y="82"/>
                    <a:ext cx="235" cy="68"/>
                  </a:xfrm>
                  <a:custGeom>
                    <a:avLst/>
                    <a:gdLst>
                      <a:gd name="T0" fmla="*/ 0 w 581"/>
                      <a:gd name="T1" fmla="*/ 155 h 163"/>
                      <a:gd name="T2" fmla="*/ 13 w 581"/>
                      <a:gd name="T3" fmla="*/ 159 h 163"/>
                      <a:gd name="T4" fmla="*/ 29 w 581"/>
                      <a:gd name="T5" fmla="*/ 138 h 163"/>
                      <a:gd name="T6" fmla="*/ 57 w 581"/>
                      <a:gd name="T7" fmla="*/ 112 h 163"/>
                      <a:gd name="T8" fmla="*/ 83 w 581"/>
                      <a:gd name="T9" fmla="*/ 95 h 163"/>
                      <a:gd name="T10" fmla="*/ 123 w 581"/>
                      <a:gd name="T11" fmla="*/ 76 h 163"/>
                      <a:gd name="T12" fmla="*/ 156 w 581"/>
                      <a:gd name="T13" fmla="*/ 62 h 163"/>
                      <a:gd name="T14" fmla="*/ 189 w 581"/>
                      <a:gd name="T15" fmla="*/ 50 h 163"/>
                      <a:gd name="T16" fmla="*/ 224 w 581"/>
                      <a:gd name="T17" fmla="*/ 37 h 163"/>
                      <a:gd name="T18" fmla="*/ 258 w 581"/>
                      <a:gd name="T19" fmla="*/ 29 h 163"/>
                      <a:gd name="T20" fmla="*/ 293 w 581"/>
                      <a:gd name="T21" fmla="*/ 23 h 163"/>
                      <a:gd name="T22" fmla="*/ 325 w 581"/>
                      <a:gd name="T23" fmla="*/ 27 h 163"/>
                      <a:gd name="T24" fmla="*/ 360 w 581"/>
                      <a:gd name="T25" fmla="*/ 34 h 163"/>
                      <a:gd name="T26" fmla="*/ 398 w 581"/>
                      <a:gd name="T27" fmla="*/ 49 h 163"/>
                      <a:gd name="T28" fmla="*/ 428 w 581"/>
                      <a:gd name="T29" fmla="*/ 66 h 163"/>
                      <a:gd name="T30" fmla="*/ 468 w 581"/>
                      <a:gd name="T31" fmla="*/ 88 h 163"/>
                      <a:gd name="T32" fmla="*/ 504 w 581"/>
                      <a:gd name="T33" fmla="*/ 113 h 163"/>
                      <a:gd name="T34" fmla="*/ 530 w 581"/>
                      <a:gd name="T35" fmla="*/ 135 h 163"/>
                      <a:gd name="T36" fmla="*/ 555 w 581"/>
                      <a:gd name="T37" fmla="*/ 163 h 163"/>
                      <a:gd name="T38" fmla="*/ 572 w 581"/>
                      <a:gd name="T39" fmla="*/ 161 h 163"/>
                      <a:gd name="T40" fmla="*/ 581 w 581"/>
                      <a:gd name="T41" fmla="*/ 148 h 163"/>
                      <a:gd name="T42" fmla="*/ 557 w 581"/>
                      <a:gd name="T43" fmla="*/ 124 h 163"/>
                      <a:gd name="T44" fmla="*/ 537 w 581"/>
                      <a:gd name="T45" fmla="*/ 109 h 163"/>
                      <a:gd name="T46" fmla="*/ 503 w 581"/>
                      <a:gd name="T47" fmla="*/ 86 h 163"/>
                      <a:gd name="T48" fmla="*/ 460 w 581"/>
                      <a:gd name="T49" fmla="*/ 63 h 163"/>
                      <a:gd name="T50" fmla="*/ 429 w 581"/>
                      <a:gd name="T51" fmla="*/ 42 h 163"/>
                      <a:gd name="T52" fmla="*/ 389 w 581"/>
                      <a:gd name="T53" fmla="*/ 22 h 163"/>
                      <a:gd name="T54" fmla="*/ 359 w 581"/>
                      <a:gd name="T55" fmla="*/ 12 h 163"/>
                      <a:gd name="T56" fmla="*/ 317 w 581"/>
                      <a:gd name="T57" fmla="*/ 0 h 163"/>
                      <a:gd name="T58" fmla="*/ 266 w 581"/>
                      <a:gd name="T59" fmla="*/ 5 h 163"/>
                      <a:gd name="T60" fmla="*/ 211 w 581"/>
                      <a:gd name="T61" fmla="*/ 19 h 163"/>
                      <a:gd name="T62" fmla="*/ 159 w 581"/>
                      <a:gd name="T63" fmla="*/ 35 h 163"/>
                      <a:gd name="T64" fmla="*/ 88 w 581"/>
                      <a:gd name="T65" fmla="*/ 71 h 163"/>
                      <a:gd name="T66" fmla="*/ 44 w 581"/>
                      <a:gd name="T67" fmla="*/ 101 h 163"/>
                      <a:gd name="T68" fmla="*/ 19 w 581"/>
                      <a:gd name="T69" fmla="*/ 118 h 163"/>
                      <a:gd name="T70" fmla="*/ 1 w 581"/>
                      <a:gd name="T71" fmla="*/ 143 h 163"/>
                      <a:gd name="T72" fmla="*/ 0 w 581"/>
                      <a:gd name="T73" fmla="*/ 15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179" name="Oval 297"/>
                <p:cNvSpPr>
                  <a:spLocks noChangeArrowheads="1"/>
                </p:cNvSpPr>
                <p:nvPr/>
              </p:nvSpPr>
              <p:spPr bwMode="auto">
                <a:xfrm flipH="1">
                  <a:off x="685624"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0" name="Oval 298"/>
                <p:cNvSpPr>
                  <a:spLocks noChangeArrowheads="1"/>
                </p:cNvSpPr>
                <p:nvPr/>
              </p:nvSpPr>
              <p:spPr bwMode="auto">
                <a:xfrm flipH="1">
                  <a:off x="336867" y="668694"/>
                  <a:ext cx="67373" cy="51971"/>
                </a:xfrm>
                <a:prstGeom prst="ellipse">
                  <a:avLst/>
                </a:prstGeom>
                <a:solidFill>
                  <a:srgbClr xmlns:mc="http://schemas.openxmlformats.org/markup-compatibility/2006" xmlns:a14="http://schemas.microsoft.com/office/drawing/2010/main" val="000000" mc:Ignorable="a14" a14:legacySpreadsheetColorIndex="8"/>
                </a:solidFill>
                <a:ln w="12700" algn="ctr">
                  <a:solidFill>
                    <a:srgbClr xmlns:mc="http://schemas.openxmlformats.org/markup-compatibility/2006" xmlns:a14="http://schemas.microsoft.com/office/drawing/2010/main" val="000000" mc:Ignorable="a14" a14:legacySpreadsheetColorIndex="64"/>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1" name="Freeform 301"/>
                <p:cNvSpPr>
                  <a:spLocks/>
                </p:cNvSpPr>
                <p:nvPr/>
              </p:nvSpPr>
              <p:spPr bwMode="auto">
                <a:xfrm>
                  <a:off x="881138" y="351629"/>
                  <a:ext cx="175014" cy="90656"/>
                </a:xfrm>
                <a:custGeom>
                  <a:avLst/>
                  <a:gdLst>
                    <a:gd name="T0" fmla="*/ 0 w 10"/>
                    <a:gd name="T1" fmla="*/ 0 h 6"/>
                    <a:gd name="T2" fmla="*/ 5 w 10"/>
                    <a:gd name="T3" fmla="*/ 2 h 6"/>
                    <a:gd name="T4" fmla="*/ 10 w 10"/>
                    <a:gd name="T5" fmla="*/ 6 h 6"/>
                  </a:gdLst>
                  <a:ahLst/>
                  <a:cxnLst>
                    <a:cxn ang="0">
                      <a:pos x="T0" y="T1"/>
                    </a:cxn>
                    <a:cxn ang="0">
                      <a:pos x="T2" y="T3"/>
                    </a:cxn>
                    <a:cxn ang="0">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451" name="テキスト ボックス 450"/>
              <p:cNvSpPr txBox="1"/>
              <p:nvPr/>
            </p:nvSpPr>
            <p:spPr>
              <a:xfrm>
                <a:off x="2374858" y="10844356"/>
                <a:ext cx="8787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山口</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EX</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367" name="グループ化 366"/>
            <p:cNvGrpSpPr/>
            <p:nvPr/>
          </p:nvGrpSpPr>
          <p:grpSpPr>
            <a:xfrm flipH="1">
              <a:off x="4918612" y="2871354"/>
              <a:ext cx="1234845" cy="1380682"/>
              <a:chOff x="615982" y="9805996"/>
              <a:chExt cx="1234845" cy="1380682"/>
            </a:xfrm>
          </p:grpSpPr>
          <p:grpSp>
            <p:nvGrpSpPr>
              <p:cNvPr id="85" name="グループ化 84"/>
              <p:cNvGrpSpPr>
                <a:grpSpLocks/>
              </p:cNvGrpSpPr>
              <p:nvPr/>
            </p:nvGrpSpPr>
            <p:grpSpPr bwMode="auto">
              <a:xfrm rot="21381663">
                <a:off x="941816" y="9805996"/>
                <a:ext cx="909011" cy="1115764"/>
                <a:chOff x="-3200" y="0"/>
                <a:chExt cx="3035240" cy="4034433"/>
              </a:xfrm>
            </p:grpSpPr>
            <p:grpSp>
              <p:nvGrpSpPr>
                <p:cNvPr id="86" name="グループ化 85"/>
                <p:cNvGrpSpPr/>
                <p:nvPr/>
              </p:nvGrpSpPr>
              <p:grpSpPr>
                <a:xfrm>
                  <a:off x="-3200" y="717909"/>
                  <a:ext cx="3035240" cy="3316524"/>
                  <a:chOff x="-3200" y="717909"/>
                  <a:chExt cx="3008915" cy="3400827"/>
                </a:xfrm>
                <a:solidFill>
                  <a:srgbClr val="70AD47">
                    <a:lumMod val="60000"/>
                    <a:lumOff val="40000"/>
                  </a:srgbClr>
                </a:solidFill>
              </p:grpSpPr>
              <p:grpSp>
                <p:nvGrpSpPr>
                  <p:cNvPr id="116" name="グループ化 115"/>
                  <p:cNvGrpSpPr/>
                  <p:nvPr/>
                </p:nvGrpSpPr>
                <p:grpSpPr bwMode="auto">
                  <a:xfrm>
                    <a:off x="-3200" y="717909"/>
                    <a:ext cx="3008915" cy="3400827"/>
                    <a:chOff x="-3200" y="717909"/>
                    <a:chExt cx="15978188" cy="17287875"/>
                  </a:xfrm>
                  <a:grpFill/>
                </p:grpSpPr>
                <p:sp>
                  <p:nvSpPr>
                    <p:cNvPr id="119" name="フリーフォーム 118"/>
                    <p:cNvSpPr/>
                    <p:nvPr/>
                  </p:nvSpPr>
                  <p:spPr bwMode="auto">
                    <a:xfrm>
                      <a:off x="-3200" y="717909"/>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0" name="フリーフォーム 119"/>
                    <p:cNvSpPr/>
                    <p:nvPr/>
                  </p:nvSpPr>
                  <p:spPr bwMode="auto">
                    <a:xfrm>
                      <a:off x="176946" y="8516848"/>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1" name="フリーフォーム 120"/>
                    <p:cNvSpPr/>
                    <p:nvPr/>
                  </p:nvSpPr>
                  <p:spPr bwMode="auto">
                    <a:xfrm>
                      <a:off x="751630" y="9930266"/>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2" name="フリーフォーム 121"/>
                    <p:cNvSpPr/>
                    <p:nvPr/>
                  </p:nvSpPr>
                  <p:spPr bwMode="auto">
                    <a:xfrm>
                      <a:off x="14312450" y="9139690"/>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23" name="フリーフォーム 122"/>
                    <p:cNvSpPr/>
                    <p:nvPr/>
                  </p:nvSpPr>
                  <p:spPr bwMode="auto">
                    <a:xfrm>
                      <a:off x="14032096" y="8173818"/>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rgbClr val="ED7D31">
                        <a:lumMod val="40000"/>
                        <a:lumOff val="60000"/>
                      </a:srgb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sp>
                <p:nvSpPr>
                  <p:cNvPr id="117" name="フリーフォーム 116"/>
                  <p:cNvSpPr/>
                  <p:nvPr/>
                </p:nvSpPr>
                <p:spPr bwMode="auto">
                  <a:xfrm>
                    <a:off x="426385" y="2564447"/>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118" name="フリーフォーム 117"/>
                  <p:cNvSpPr/>
                  <p:nvPr/>
                </p:nvSpPr>
                <p:spPr bwMode="auto">
                  <a:xfrm>
                    <a:off x="2551675" y="2401678"/>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游ゴシック" panose="020B0400000000000000" pitchFamily="50" charset="-128"/>
                      <a:cs typeface="+mn-cs"/>
                    </a:endParaRPr>
                  </a:p>
                </p:txBody>
              </p:sp>
            </p:grpSp>
            <p:sp>
              <p:nvSpPr>
                <p:cNvPr id="87" name="フリーフォーム 86"/>
                <p:cNvSpPr>
                  <a:spLocks/>
                </p:cNvSpPr>
                <p:nvPr/>
              </p:nvSpPr>
              <p:spPr bwMode="auto">
                <a:xfrm>
                  <a:off x="166901" y="946124"/>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88" name="グループ化 87"/>
                <p:cNvGrpSpPr>
                  <a:grpSpLocks/>
                </p:cNvGrpSpPr>
                <p:nvPr/>
              </p:nvGrpSpPr>
              <p:grpSpPr bwMode="auto">
                <a:xfrm>
                  <a:off x="65171" y="0"/>
                  <a:ext cx="2780825" cy="1885356"/>
                  <a:chOff x="65171" y="0"/>
                  <a:chExt cx="1481058" cy="835598"/>
                </a:xfrm>
              </p:grpSpPr>
              <p:sp>
                <p:nvSpPr>
                  <p:cNvPr id="109" name="Freeform 667"/>
                  <p:cNvSpPr>
                    <a:spLocks/>
                  </p:cNvSpPr>
                  <p:nvPr/>
                </p:nvSpPr>
                <p:spPr bwMode="auto">
                  <a:xfrm>
                    <a:off x="103740" y="0"/>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0" name="Freeform 668"/>
                  <p:cNvSpPr>
                    <a:spLocks/>
                  </p:cNvSpPr>
                  <p:nvPr/>
                </p:nvSpPr>
                <p:spPr bwMode="auto">
                  <a:xfrm>
                    <a:off x="65171" y="491233"/>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11" name="Group 670"/>
                  <p:cNvGrpSpPr>
                    <a:grpSpLocks/>
                  </p:cNvGrpSpPr>
                  <p:nvPr/>
                </p:nvGrpSpPr>
                <p:grpSpPr bwMode="auto">
                  <a:xfrm>
                    <a:off x="635995" y="110233"/>
                    <a:ext cx="316268" cy="168519"/>
                    <a:chOff x="635995" y="110233"/>
                    <a:chExt cx="47" cy="21"/>
                  </a:xfrm>
                </p:grpSpPr>
                <p:sp>
                  <p:nvSpPr>
                    <p:cNvPr id="113" name="Freeform 671"/>
                    <p:cNvSpPr>
                      <a:spLocks/>
                    </p:cNvSpPr>
                    <p:nvPr/>
                  </p:nvSpPr>
                  <p:spPr bwMode="auto">
                    <a:xfrm>
                      <a:off x="635995" y="110233"/>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4" name="Freeform 672"/>
                    <p:cNvSpPr>
                      <a:spLocks/>
                    </p:cNvSpPr>
                    <p:nvPr/>
                  </p:nvSpPr>
                  <p:spPr bwMode="auto">
                    <a:xfrm>
                      <a:off x="636017" y="110243"/>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15" name="Freeform 673"/>
                    <p:cNvSpPr>
                      <a:spLocks/>
                    </p:cNvSpPr>
                    <p:nvPr/>
                  </p:nvSpPr>
                  <p:spPr bwMode="auto">
                    <a:xfrm>
                      <a:off x="636018" y="110237"/>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112" name="WordArt 674"/>
                  <p:cNvSpPr>
                    <a:spLocks noChangeArrowheads="1" noChangeShapeType="1" noTextEdit="1"/>
                  </p:cNvSpPr>
                  <p:nvPr/>
                </p:nvSpPr>
                <p:spPr bwMode="auto">
                  <a:xfrm>
                    <a:off x="485320" y="348321"/>
                    <a:ext cx="641491" cy="11148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FF0000"/>
                        </a:solidFill>
                        <a:round/>
                        <a:headEnd/>
                        <a:tailEnd/>
                      </a:ln>
                      <a:solidFill>
                        <a:srgbClr val="FF0000"/>
                      </a:solidFill>
                      <a:effectLst/>
                      <a:uLnTx/>
                      <a:uFillTx/>
                      <a:latin typeface="ＭＳ Ｐゴシック"/>
                      <a:ea typeface="ＭＳ Ｐゴシック"/>
                      <a:cs typeface="+mn-cs"/>
                    </a:endParaRPr>
                  </a:p>
                </p:txBody>
              </p:sp>
            </p:grpSp>
            <p:sp>
              <p:nvSpPr>
                <p:cNvPr id="89" name="フリーフォーム 88"/>
                <p:cNvSpPr>
                  <a:spLocks/>
                </p:cNvSpPr>
                <p:nvPr/>
              </p:nvSpPr>
              <p:spPr bwMode="auto">
                <a:xfrm>
                  <a:off x="609806" y="1814229"/>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0" name="フリーフォーム 89"/>
                <p:cNvSpPr>
                  <a:spLocks/>
                </p:cNvSpPr>
                <p:nvPr/>
              </p:nvSpPr>
              <p:spPr bwMode="auto">
                <a:xfrm>
                  <a:off x="1698061" y="1723415"/>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1" name="フリーフォーム 90"/>
                <p:cNvSpPr>
                  <a:spLocks/>
                </p:cNvSpPr>
                <p:nvPr/>
              </p:nvSpPr>
              <p:spPr bwMode="auto">
                <a:xfrm>
                  <a:off x="2690367" y="2092845"/>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92" name="グループ化 91"/>
                <p:cNvGrpSpPr>
                  <a:grpSpLocks/>
                </p:cNvGrpSpPr>
                <p:nvPr/>
              </p:nvGrpSpPr>
              <p:grpSpPr bwMode="auto">
                <a:xfrm>
                  <a:off x="791220" y="2177259"/>
                  <a:ext cx="507485" cy="146029"/>
                  <a:chOff x="791220" y="2177259"/>
                  <a:chExt cx="500094" cy="146029"/>
                </a:xfrm>
              </p:grpSpPr>
              <p:sp>
                <p:nvSpPr>
                  <p:cNvPr id="107" name="フリーフォーム 106"/>
                  <p:cNvSpPr>
                    <a:spLocks/>
                  </p:cNvSpPr>
                  <p:nvPr/>
                </p:nvSpPr>
                <p:spPr bwMode="auto">
                  <a:xfrm>
                    <a:off x="791220" y="2177259"/>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8" name="フリーフォーム 107"/>
                  <p:cNvSpPr>
                    <a:spLocks/>
                  </p:cNvSpPr>
                  <p:nvPr/>
                </p:nvSpPr>
                <p:spPr bwMode="auto">
                  <a:xfrm>
                    <a:off x="998397" y="2189170"/>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93" name="フリーフォーム 92"/>
                <p:cNvSpPr>
                  <a:spLocks/>
                </p:cNvSpPr>
                <p:nvPr/>
              </p:nvSpPr>
              <p:spPr bwMode="auto">
                <a:xfrm rot="-282255">
                  <a:off x="1802499" y="2121327"/>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4" name="フリーフォーム 93"/>
                <p:cNvSpPr>
                  <a:spLocks/>
                </p:cNvSpPr>
                <p:nvPr/>
              </p:nvSpPr>
              <p:spPr bwMode="auto">
                <a:xfrm rot="-282255">
                  <a:off x="1925002" y="2126120"/>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5" name="フリーフォーム 94"/>
                <p:cNvSpPr>
                  <a:spLocks/>
                </p:cNvSpPr>
                <p:nvPr/>
              </p:nvSpPr>
              <p:spPr bwMode="auto">
                <a:xfrm>
                  <a:off x="881062" y="2376460"/>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6" name="フリーフォーム 95"/>
                <p:cNvSpPr>
                  <a:spLocks/>
                </p:cNvSpPr>
                <p:nvPr/>
              </p:nvSpPr>
              <p:spPr bwMode="auto">
                <a:xfrm rot="20719184" flipH="1">
                  <a:off x="2098504" y="2305942"/>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97" name="グループ化 96"/>
                <p:cNvGrpSpPr>
                  <a:grpSpLocks/>
                </p:cNvGrpSpPr>
                <p:nvPr/>
              </p:nvGrpSpPr>
              <p:grpSpPr bwMode="auto">
                <a:xfrm>
                  <a:off x="1177899" y="3170376"/>
                  <a:ext cx="826204" cy="211671"/>
                  <a:chOff x="1177899" y="3170376"/>
                  <a:chExt cx="818814" cy="272055"/>
                </a:xfrm>
              </p:grpSpPr>
              <p:sp>
                <p:nvSpPr>
                  <p:cNvPr id="105" name="フリーフォーム 104"/>
                  <p:cNvSpPr>
                    <a:spLocks/>
                  </p:cNvSpPr>
                  <p:nvPr/>
                </p:nvSpPr>
                <p:spPr bwMode="auto">
                  <a:xfrm>
                    <a:off x="1177899" y="3170376"/>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6" name="フリーフォーム 105"/>
                  <p:cNvSpPr>
                    <a:spLocks/>
                  </p:cNvSpPr>
                  <p:nvPr/>
                </p:nvSpPr>
                <p:spPr bwMode="auto">
                  <a:xfrm>
                    <a:off x="1205477" y="3279719"/>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98" name="フリーフォーム 97"/>
                <p:cNvSpPr>
                  <a:spLocks/>
                </p:cNvSpPr>
                <p:nvPr/>
              </p:nvSpPr>
              <p:spPr bwMode="auto">
                <a:xfrm rot="-274453" flipH="1" flipV="1">
                  <a:off x="1504505" y="3594116"/>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99" name="フリーフォーム 98"/>
                <p:cNvSpPr>
                  <a:spLocks/>
                </p:cNvSpPr>
                <p:nvPr/>
              </p:nvSpPr>
              <p:spPr bwMode="auto">
                <a:xfrm rot="-198861">
                  <a:off x="1281319" y="2300133"/>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0" name="フリーフォーム 99"/>
                <p:cNvSpPr>
                  <a:spLocks/>
                </p:cNvSpPr>
                <p:nvPr/>
              </p:nvSpPr>
              <p:spPr bwMode="auto">
                <a:xfrm>
                  <a:off x="1438689" y="2641790"/>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1" name="フリーフォーム 100"/>
                <p:cNvSpPr>
                  <a:spLocks/>
                </p:cNvSpPr>
                <p:nvPr/>
              </p:nvSpPr>
              <p:spPr bwMode="auto">
                <a:xfrm flipH="1">
                  <a:off x="1620905" y="2633506"/>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2" name="フリーフォーム 101"/>
                <p:cNvSpPr>
                  <a:spLocks/>
                </p:cNvSpPr>
                <p:nvPr/>
              </p:nvSpPr>
              <p:spPr bwMode="auto">
                <a:xfrm>
                  <a:off x="784639" y="2300961"/>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3" name="フリーフォーム 102"/>
                <p:cNvSpPr>
                  <a:spLocks/>
                </p:cNvSpPr>
                <p:nvPr/>
              </p:nvSpPr>
              <p:spPr bwMode="auto">
                <a:xfrm rot="21103942" flipH="1">
                  <a:off x="1908589" y="220571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04" name="フリーフォーム 103"/>
                <p:cNvSpPr>
                  <a:spLocks/>
                </p:cNvSpPr>
                <p:nvPr/>
              </p:nvSpPr>
              <p:spPr bwMode="auto">
                <a:xfrm rot="21253654" flipH="1">
                  <a:off x="1822864" y="2224761"/>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452" name="テキスト ボックス 451"/>
              <p:cNvSpPr txBox="1"/>
              <p:nvPr/>
            </p:nvSpPr>
            <p:spPr>
              <a:xfrm>
                <a:off x="615982" y="10817346"/>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宮﨑</a:t>
                </a:r>
              </a:p>
            </p:txBody>
          </p:sp>
        </p:grpSp>
        <p:sp>
          <p:nvSpPr>
            <p:cNvPr id="464" name="テキスト ボックス 463"/>
            <p:cNvSpPr txBox="1"/>
            <p:nvPr/>
          </p:nvSpPr>
          <p:spPr>
            <a:xfrm>
              <a:off x="562396" y="4386762"/>
              <a:ext cx="2031325"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計測機器の</a:t>
              </a:r>
              <a:endParaRPr kumimoji="1" lang="en-US" altLang="ja-JP"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　　　精度検査</a:t>
              </a:r>
              <a:endParaRPr kumimoji="1" lang="en-US" altLang="ja-JP" sz="2400" b="0" i="0" u="none" strike="noStrike" kern="1200" cap="none" spc="0" normalizeH="0" baseline="0" noProof="0" dirty="0">
                <a:ln>
                  <a:solidFill>
                    <a:prstClr val="white"/>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465" name="テキスト ボックス 464"/>
            <p:cNvSpPr txBox="1"/>
            <p:nvPr/>
          </p:nvSpPr>
          <p:spPr>
            <a:xfrm>
              <a:off x="3913541" y="4363163"/>
              <a:ext cx="1774845"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WR</a:t>
              </a:r>
              <a:r>
                <a:rPr kumimoji="1" lang="ja-JP" altLang="en-US"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品の</a:t>
              </a:r>
              <a:endParaRPr kumimoji="1" lang="en-US" altLang="ja-JP"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rPr>
                <a:t>　処理・管理</a:t>
              </a:r>
              <a:endParaRPr kumimoji="1" lang="en-US" altLang="ja-JP" sz="2400" b="0" i="0" u="none" strike="noStrike" kern="1200" cap="none" spc="0" normalizeH="0" baseline="0" noProof="0" dirty="0">
                <a:ln>
                  <a:solidFill>
                    <a:prstClr val="white"/>
                  </a:solidFill>
                </a:ln>
                <a:solidFill>
                  <a:srgbClr val="00F26D"/>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466" name="テキスト ボックス 465"/>
            <p:cNvSpPr txBox="1"/>
            <p:nvPr/>
          </p:nvSpPr>
          <p:spPr>
            <a:xfrm>
              <a:off x="988850" y="5288598"/>
              <a:ext cx="450956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1200" cap="none" spc="0" normalizeH="0" baseline="0" noProof="0" dirty="0">
                  <a:ln>
                    <a:solidFill>
                      <a:prstClr val="black"/>
                    </a:solidFill>
                  </a:ln>
                  <a:solidFill>
                    <a:srgbClr val="FFCC66"/>
                  </a:solidFill>
                  <a:effectLst/>
                  <a:uLnTx/>
                  <a:uFillTx/>
                  <a:latin typeface="HGP創英角ﾎﾟｯﾌﾟ体" panose="040B0A00000000000000" pitchFamily="50" charset="-128"/>
                  <a:ea typeface="HGP創英角ﾎﾟｯﾌﾟ体" panose="040B0A00000000000000" pitchFamily="50" charset="-128"/>
                  <a:cs typeface="+mn-cs"/>
                </a:rPr>
                <a:t>仕事内容が全く異なる組</a:t>
              </a:r>
              <a:endParaRPr kumimoji="1" lang="en-US" altLang="ja-JP" sz="3200" b="0" i="0" u="none" strike="noStrike" kern="1200" cap="none" spc="0" normalizeH="0" baseline="0" noProof="0" dirty="0">
                <a:ln>
                  <a:solidFill>
                    <a:prstClr val="black"/>
                  </a:solidFill>
                </a:ln>
                <a:solidFill>
                  <a:srgbClr val="FFCC66"/>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sp>
        <p:nvSpPr>
          <p:cNvPr id="467" name="テキスト ボックス 466"/>
          <p:cNvSpPr txBox="1"/>
          <p:nvPr/>
        </p:nvSpPr>
        <p:spPr>
          <a:xfrm>
            <a:off x="7399614" y="5920990"/>
            <a:ext cx="38763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4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ベテランが多い</a:t>
            </a:r>
            <a:endParaRPr kumimoji="1" lang="en-US" altLang="ja-JP" sz="44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3" name="図 2">
            <a:extLst>
              <a:ext uri="{FF2B5EF4-FFF2-40B4-BE49-F238E27FC236}">
                <a16:creationId xmlns:a16="http://schemas.microsoft.com/office/drawing/2014/main" id="{025B0907-F48B-7A0D-794D-1289B60F9A9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4" name="四角形: 角を丸くする 3">
            <a:extLst>
              <a:ext uri="{FF2B5EF4-FFF2-40B4-BE49-F238E27FC236}">
                <a16:creationId xmlns:a16="http://schemas.microsoft.com/office/drawing/2014/main" id="{2B3D70B2-5848-1096-198E-D510B70E5F5B}"/>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4/33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3915243256"/>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68"/>
                                        </p:tgtEl>
                                        <p:attrNameLst>
                                          <p:attrName>style.visibility</p:attrName>
                                        </p:attrNameLst>
                                      </p:cBhvr>
                                      <p:to>
                                        <p:strVal val="visible"/>
                                      </p:to>
                                    </p:set>
                                    <p:animEffect transition="in" filter="fade">
                                      <p:cBhvr>
                                        <p:cTn id="7" dur="500"/>
                                        <p:tgtEl>
                                          <p:spTgt spid="368"/>
                                        </p:tgtEl>
                                      </p:cBhvr>
                                    </p:animEffect>
                                  </p:childTnLst>
                                </p:cTn>
                              </p:par>
                              <p:par>
                                <p:cTn id="8" presetID="22" presetClass="entr" presetSubtype="1" fill="hold" nodeType="withEffect">
                                  <p:stCondLst>
                                    <p:cond delay="200"/>
                                  </p:stCondLst>
                                  <p:childTnLst>
                                    <p:set>
                                      <p:cBhvr>
                                        <p:cTn id="9" dur="1" fill="hold">
                                          <p:stCondLst>
                                            <p:cond delay="0"/>
                                          </p:stCondLst>
                                        </p:cTn>
                                        <p:tgtEl>
                                          <p:spTgt spid="369"/>
                                        </p:tgtEl>
                                        <p:attrNameLst>
                                          <p:attrName>style.visibility</p:attrName>
                                        </p:attrNameLst>
                                      </p:cBhvr>
                                      <p:to>
                                        <p:strVal val="visible"/>
                                      </p:to>
                                    </p:set>
                                    <p:animEffect transition="in" filter="wipe(up)">
                                      <p:cBhvr>
                                        <p:cTn id="10" dur="500"/>
                                        <p:tgtEl>
                                          <p:spTgt spid="36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444"/>
                                        </p:tgtEl>
                                        <p:attrNameLst>
                                          <p:attrName>style.visibility</p:attrName>
                                        </p:attrNameLst>
                                      </p:cBhvr>
                                      <p:to>
                                        <p:strVal val="visible"/>
                                      </p:to>
                                    </p:set>
                                    <p:anim calcmode="lin" valueType="num">
                                      <p:cBhvr>
                                        <p:cTn id="20" dur="250" fill="hold"/>
                                        <p:tgtEl>
                                          <p:spTgt spid="444"/>
                                        </p:tgtEl>
                                        <p:attrNameLst>
                                          <p:attrName>ppt_x</p:attrName>
                                        </p:attrNameLst>
                                      </p:cBhvr>
                                      <p:tavLst>
                                        <p:tav tm="0">
                                          <p:val>
                                            <p:strVal val="#ppt_x"/>
                                          </p:val>
                                        </p:tav>
                                        <p:tav tm="50000">
                                          <p:val>
                                            <p:strVal val="#ppt_x+.1"/>
                                          </p:val>
                                        </p:tav>
                                        <p:tav tm="100000">
                                          <p:val>
                                            <p:strVal val="#ppt_x"/>
                                          </p:val>
                                        </p:tav>
                                      </p:tavLst>
                                    </p:anim>
                                    <p:anim calcmode="lin" valueType="num">
                                      <p:cBhvr>
                                        <p:cTn id="21" dur="250" fill="hold"/>
                                        <p:tgtEl>
                                          <p:spTgt spid="444"/>
                                        </p:tgtEl>
                                        <p:attrNameLst>
                                          <p:attrName>ppt_y</p:attrName>
                                        </p:attrNameLst>
                                      </p:cBhvr>
                                      <p:tavLst>
                                        <p:tav tm="0">
                                          <p:val>
                                            <p:strVal val="#ppt_y"/>
                                          </p:val>
                                        </p:tav>
                                        <p:tav tm="100000">
                                          <p:val>
                                            <p:strVal val="#ppt_y"/>
                                          </p:val>
                                        </p:tav>
                                      </p:tavLst>
                                    </p:anim>
                                    <p:anim calcmode="lin" valueType="num">
                                      <p:cBhvr>
                                        <p:cTn id="22" dur="250" fill="hold"/>
                                        <p:tgtEl>
                                          <p:spTgt spid="444"/>
                                        </p:tgtEl>
                                        <p:attrNameLst>
                                          <p:attrName>ppt_h</p:attrName>
                                        </p:attrNameLst>
                                      </p:cBhvr>
                                      <p:tavLst>
                                        <p:tav tm="0">
                                          <p:val>
                                            <p:strVal val="#ppt_h/10"/>
                                          </p:val>
                                        </p:tav>
                                        <p:tav tm="50000">
                                          <p:val>
                                            <p:strVal val="#ppt_h+.01"/>
                                          </p:val>
                                        </p:tav>
                                        <p:tav tm="100000">
                                          <p:val>
                                            <p:strVal val="#ppt_h"/>
                                          </p:val>
                                        </p:tav>
                                      </p:tavLst>
                                    </p:anim>
                                    <p:anim calcmode="lin" valueType="num">
                                      <p:cBhvr>
                                        <p:cTn id="23" dur="250" fill="hold"/>
                                        <p:tgtEl>
                                          <p:spTgt spid="444"/>
                                        </p:tgtEl>
                                        <p:attrNameLst>
                                          <p:attrName>ppt_w</p:attrName>
                                        </p:attrNameLst>
                                      </p:cBhvr>
                                      <p:tavLst>
                                        <p:tav tm="0">
                                          <p:val>
                                            <p:strVal val="#ppt_w/10"/>
                                          </p:val>
                                        </p:tav>
                                        <p:tav tm="50000">
                                          <p:val>
                                            <p:strVal val="#ppt_w+.01"/>
                                          </p:val>
                                        </p:tav>
                                        <p:tav tm="100000">
                                          <p:val>
                                            <p:strVal val="#ppt_w"/>
                                          </p:val>
                                        </p:tav>
                                      </p:tavLst>
                                    </p:anim>
                                    <p:animEffect transition="in" filter="fade">
                                      <p:cBhvr>
                                        <p:cTn id="24" dur="250" tmFilter="0,0; .5, 1; 1, 1"/>
                                        <p:tgtEl>
                                          <p:spTgt spid="44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67"/>
                                        </p:tgtEl>
                                        <p:attrNameLst>
                                          <p:attrName>style.visibility</p:attrName>
                                        </p:attrNameLst>
                                      </p:cBhvr>
                                      <p:to>
                                        <p:strVal val="visible"/>
                                      </p:to>
                                    </p:set>
                                    <p:animEffect transition="in" filter="fade">
                                      <p:cBhvr>
                                        <p:cTn id="29" dur="500"/>
                                        <p:tgtEl>
                                          <p:spTgt spid="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p:bldP spid="46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70455" y="914024"/>
            <a:ext cx="3785139" cy="229946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3" name="グループ化 2"/>
          <p:cNvGrpSpPr/>
          <p:nvPr/>
        </p:nvGrpSpPr>
        <p:grpSpPr>
          <a:xfrm>
            <a:off x="77732" y="558651"/>
            <a:ext cx="3785139" cy="2686695"/>
            <a:chOff x="246609" y="2899285"/>
            <a:chExt cx="4194831" cy="3988774"/>
          </a:xfrm>
        </p:grpSpPr>
        <p:pic>
          <p:nvPicPr>
            <p:cNvPr id="13" name="図 12"/>
            <p:cNvPicPr>
              <a:picLocks noChangeAspect="1"/>
            </p:cNvPicPr>
            <p:nvPr/>
          </p:nvPicPr>
          <p:blipFill>
            <a:blip r:embed="rId3"/>
            <a:stretch>
              <a:fillRect/>
            </a:stretch>
          </p:blipFill>
          <p:spPr>
            <a:xfrm>
              <a:off x="246609" y="3442526"/>
              <a:ext cx="4194831" cy="3445533"/>
            </a:xfrm>
            <a:prstGeom prst="rect">
              <a:avLst/>
            </a:prstGeom>
          </p:spPr>
        </p:pic>
        <p:sp>
          <p:nvSpPr>
            <p:cNvPr id="17" name="テキスト ボックス 16"/>
            <p:cNvSpPr txBox="1"/>
            <p:nvPr/>
          </p:nvSpPr>
          <p:spPr>
            <a:xfrm>
              <a:off x="1086675" y="2899285"/>
              <a:ext cx="2647161" cy="5483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＜サークルレベル＞</a:t>
              </a:r>
            </a:p>
          </p:txBody>
        </p:sp>
      </p:grpSp>
      <p:grpSp>
        <p:nvGrpSpPr>
          <p:cNvPr id="14" name="グループ化 13"/>
          <p:cNvGrpSpPr/>
          <p:nvPr/>
        </p:nvGrpSpPr>
        <p:grpSpPr>
          <a:xfrm>
            <a:off x="3696417" y="937162"/>
            <a:ext cx="4101504" cy="2276333"/>
            <a:chOff x="21603" y="3970557"/>
            <a:chExt cx="4101504" cy="2353588"/>
          </a:xfrm>
        </p:grpSpPr>
        <p:sp>
          <p:nvSpPr>
            <p:cNvPr id="36" name="正方形/長方形 35"/>
            <p:cNvSpPr/>
            <p:nvPr/>
          </p:nvSpPr>
          <p:spPr>
            <a:xfrm flipH="1">
              <a:off x="267206" y="3982798"/>
              <a:ext cx="3855901" cy="2341347"/>
            </a:xfrm>
            <a:prstGeom prst="rect">
              <a:avLst/>
            </a:prstGeom>
            <a:solidFill>
              <a:sysClr val="window" lastClr="FFFFFF"/>
            </a:solidFill>
            <a:ln w="47625" cap="flat" cmpd="sng" algn="ctr">
              <a:gradFill flip="none" rotWithShape="1">
                <a:gsLst>
                  <a:gs pos="25000">
                    <a:srgbClr val="4A8EF2"/>
                  </a:gs>
                  <a:gs pos="6000">
                    <a:srgbClr val="ACCBF9">
                      <a:lumMod val="75000"/>
                    </a:srgbClr>
                  </a:gs>
                  <a:gs pos="26000">
                    <a:srgbClr val="ACCBF9">
                      <a:lumMod val="75000"/>
                    </a:srgbClr>
                  </a:gs>
                  <a:gs pos="85000">
                    <a:srgbClr val="00B050"/>
                  </a:gs>
                  <a:gs pos="88000">
                    <a:srgbClr val="00B853"/>
                  </a:gs>
                  <a:gs pos="100000">
                    <a:srgbClr val="00B050"/>
                  </a:gs>
                </a:gsLst>
                <a:path path="circle">
                  <a:fillToRect l="100000" t="100000"/>
                </a:path>
                <a:tileRect r="-100000" b="-100000"/>
              </a:gra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a:ln>
                  <a:noFill/>
                </a:ln>
                <a:solidFill>
                  <a:prstClr val="black"/>
                </a:solidFill>
                <a:effectLst/>
                <a:uLnTx/>
                <a:uFillTx/>
                <a:latin typeface="Century Schoolbook" panose="02040604050505020304"/>
                <a:ea typeface="ＭＳ ゴシック" panose="020B0609070205080204" pitchFamily="49" charset="-128"/>
                <a:cs typeface="+mn-cs"/>
              </a:endParaRPr>
            </a:p>
          </p:txBody>
        </p:sp>
        <p:sp>
          <p:nvSpPr>
            <p:cNvPr id="38" name="正方形/長方形 37"/>
            <p:cNvSpPr/>
            <p:nvPr/>
          </p:nvSpPr>
          <p:spPr>
            <a:xfrm>
              <a:off x="21603" y="3970557"/>
              <a:ext cx="985787" cy="393393"/>
            </a:xfrm>
            <a:prstGeom prst="rect">
              <a:avLst/>
            </a:prstGeom>
            <a:noFill/>
          </p:spPr>
          <p:txBody>
            <a:bodyPr wrap="squar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0" cap="none" spc="0" normalizeH="0" baseline="0" noProof="0" dirty="0">
                  <a:ln w="0"/>
                  <a:solidFill>
                    <a:srgbClr val="0070C0"/>
                  </a:solidFill>
                  <a:effectLst>
                    <a:reflection blurRad="6350" stA="53000" endA="300" endPos="35500" dir="5400000" sy="-90000" algn="bl" rotWithShape="0"/>
                  </a:effectLst>
                  <a:uLnTx/>
                  <a:uFillTx/>
                  <a:latin typeface="HGP創英角ﾎﾟｯﾌﾟ体" panose="040B0A00000000000000" pitchFamily="50" charset="-128"/>
                  <a:ea typeface="HGP創英角ﾎﾟｯﾌﾟ体" panose="040B0A00000000000000" pitchFamily="50" charset="-128"/>
                  <a:cs typeface="+mn-cs"/>
                </a:rPr>
                <a:t>X</a:t>
              </a:r>
              <a:r>
                <a:rPr kumimoji="1" lang="ja-JP" altLang="en-US" sz="2000" b="0" i="0" u="none" strike="noStrike" kern="0" cap="none" spc="0" normalizeH="0" baseline="0" noProof="0" dirty="0">
                  <a:ln w="0"/>
                  <a:solidFill>
                    <a:srgbClr val="0070C0"/>
                  </a:solidFill>
                  <a:effectLst>
                    <a:reflection blurRad="6350" stA="53000" endA="300" endPos="35500" dir="5400000" sy="-90000" algn="bl" rotWithShape="0"/>
                  </a:effectLst>
                  <a:uLnTx/>
                  <a:uFillTx/>
                  <a:latin typeface="HGP創英角ﾎﾟｯﾌﾟ体" panose="040B0A00000000000000" pitchFamily="50" charset="-128"/>
                  <a:ea typeface="HGP創英角ﾎﾟｯﾌﾟ体" panose="040B0A00000000000000" pitchFamily="50" charset="-128"/>
                  <a:cs typeface="+mn-cs"/>
                </a:rPr>
                <a:t>軸</a:t>
              </a:r>
            </a:p>
          </p:txBody>
        </p:sp>
        <p:sp>
          <p:nvSpPr>
            <p:cNvPr id="39" name="正方形/長方形 38"/>
            <p:cNvSpPr/>
            <p:nvPr/>
          </p:nvSpPr>
          <p:spPr>
            <a:xfrm>
              <a:off x="3611496" y="5895991"/>
              <a:ext cx="486278" cy="393393"/>
            </a:xfrm>
            <a:prstGeom prst="rect">
              <a:avLst/>
            </a:prstGeom>
            <a:noFill/>
          </p:spPr>
          <p:txBody>
            <a:bodyPr wrap="non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0" cap="none" spc="0" normalizeH="0" baseline="0" noProof="0" dirty="0">
                  <a:ln w="0"/>
                  <a:solidFill>
                    <a:srgbClr val="00B050"/>
                  </a:solidFill>
                  <a:effectLst>
                    <a:reflection blurRad="6350" stA="53000" endA="300" endPos="35500" dir="5400000" sy="-90000" algn="bl" rotWithShape="0"/>
                  </a:effectLst>
                  <a:uLnTx/>
                  <a:uFillTx/>
                  <a:latin typeface="HGP創英角ﾎﾟｯﾌﾟ体" panose="040B0A00000000000000" pitchFamily="50" charset="-128"/>
                  <a:ea typeface="HGP創英角ﾎﾟｯﾌﾟ体" panose="040B0A00000000000000" pitchFamily="50" charset="-128"/>
                  <a:cs typeface="+mn-cs"/>
                </a:rPr>
                <a:t>Y</a:t>
              </a:r>
              <a:r>
                <a:rPr kumimoji="1" lang="ja-JP" altLang="en-US" sz="2000" b="0" i="0" u="none" strike="noStrike" kern="0" cap="none" spc="0" normalizeH="0" baseline="0" noProof="0" dirty="0">
                  <a:ln w="0"/>
                  <a:solidFill>
                    <a:srgbClr val="00B050"/>
                  </a:solidFill>
                  <a:effectLst>
                    <a:reflection blurRad="6350" stA="53000" endA="300" endPos="35500" dir="5400000" sy="-90000" algn="bl" rotWithShape="0"/>
                  </a:effectLst>
                  <a:uLnTx/>
                  <a:uFillTx/>
                  <a:latin typeface="HGP創英角ﾎﾟｯﾌﾟ体" panose="040B0A00000000000000" pitchFamily="50" charset="-128"/>
                  <a:ea typeface="HGP創英角ﾎﾟｯﾌﾟ体" panose="040B0A00000000000000" pitchFamily="50" charset="-128"/>
                  <a:cs typeface="+mn-cs"/>
                </a:rPr>
                <a:t>軸</a:t>
              </a:r>
            </a:p>
          </p:txBody>
        </p:sp>
        <p:sp>
          <p:nvSpPr>
            <p:cNvPr id="41" name="テキスト ボックス 40"/>
            <p:cNvSpPr txBox="1"/>
            <p:nvPr/>
          </p:nvSpPr>
          <p:spPr>
            <a:xfrm>
              <a:off x="1557146" y="6098451"/>
              <a:ext cx="1072977" cy="190933"/>
            </a:xfrm>
            <a:prstGeom prst="rect">
              <a:avLst/>
            </a:prstGeom>
            <a:solidFill>
              <a:srgbClr val="0070C0">
                <a:alpha val="22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問題解決ｽﾃｯﾌﾟ</a:t>
              </a:r>
            </a:p>
          </p:txBody>
        </p:sp>
        <p:sp>
          <p:nvSpPr>
            <p:cNvPr id="43" name="テキスト ボックス 42"/>
            <p:cNvSpPr txBox="1"/>
            <p:nvPr/>
          </p:nvSpPr>
          <p:spPr>
            <a:xfrm>
              <a:off x="431659" y="4877873"/>
              <a:ext cx="534368" cy="190933"/>
            </a:xfrm>
            <a:prstGeom prst="rect">
              <a:avLst/>
            </a:prstGeom>
            <a:solidFill>
              <a:srgbClr val="0070C0">
                <a:alpha val="22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多能工</a:t>
              </a:r>
              <a:endParaRPr kumimoji="1" lang="en-US" altLang="ja-JP"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4" name="テキスト ボックス 43"/>
            <p:cNvSpPr txBox="1"/>
            <p:nvPr/>
          </p:nvSpPr>
          <p:spPr>
            <a:xfrm>
              <a:off x="2969045" y="4767534"/>
              <a:ext cx="877978" cy="381867"/>
            </a:xfrm>
            <a:prstGeom prst="rect">
              <a:avLst/>
            </a:prstGeom>
            <a:solidFill>
              <a:srgbClr val="00B050">
                <a:alpha val="20000"/>
              </a:srgbClr>
            </a:solidFill>
          </p:spPr>
          <p:txBody>
            <a:bodyPr wrap="squar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関連部署と</a:t>
              </a:r>
              <a:endParaRPr kumimoji="1" lang="en-US" altLang="ja-JP"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連携</a:t>
              </a:r>
            </a:p>
          </p:txBody>
        </p:sp>
        <p:sp>
          <p:nvSpPr>
            <p:cNvPr id="46" name="テキスト ボックス 45"/>
            <p:cNvSpPr txBox="1"/>
            <p:nvPr/>
          </p:nvSpPr>
          <p:spPr>
            <a:xfrm>
              <a:off x="2742284" y="4428726"/>
              <a:ext cx="996033" cy="190933"/>
            </a:xfrm>
            <a:prstGeom prst="rect">
              <a:avLst/>
            </a:prstGeom>
            <a:solidFill>
              <a:srgbClr val="00B050">
                <a:alpha val="20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会合実施状況</a:t>
              </a:r>
            </a:p>
          </p:txBody>
        </p:sp>
        <p:sp>
          <p:nvSpPr>
            <p:cNvPr id="47" name="テキスト ボックス 46"/>
            <p:cNvSpPr txBox="1"/>
            <p:nvPr/>
          </p:nvSpPr>
          <p:spPr>
            <a:xfrm>
              <a:off x="3158767" y="5408621"/>
              <a:ext cx="688256" cy="190933"/>
            </a:xfrm>
            <a:prstGeom prst="rect">
              <a:avLst/>
            </a:prstGeom>
            <a:solidFill>
              <a:srgbClr val="00B050">
                <a:alpha val="20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向上意欲</a:t>
              </a:r>
            </a:p>
          </p:txBody>
        </p:sp>
        <p:sp>
          <p:nvSpPr>
            <p:cNvPr id="48" name="テキスト ボックス 47"/>
            <p:cNvSpPr txBox="1"/>
            <p:nvPr/>
          </p:nvSpPr>
          <p:spPr>
            <a:xfrm>
              <a:off x="2723091" y="5789098"/>
              <a:ext cx="842145" cy="381867"/>
            </a:xfrm>
            <a:prstGeom prst="rect">
              <a:avLst/>
            </a:prstGeom>
            <a:solidFill>
              <a:srgbClr val="00B050">
                <a:alpha val="20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5S</a:t>
              </a: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と</a:t>
              </a:r>
              <a:endParaRPr kumimoji="1" lang="en-US" altLang="ja-JP"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0" dirty="0">
                  <a:solidFill>
                    <a:prstClr val="black"/>
                  </a:solidFill>
                  <a:latin typeface="ＭＳ ゴシック" panose="020B0609070205080204" pitchFamily="49" charset="-128"/>
                  <a:ea typeface="ＭＳ ゴシック" panose="020B0609070205080204" pitchFamily="49" charset="-128"/>
                </a:rPr>
                <a:t>ルール</a:t>
              </a: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遵守</a:t>
              </a:r>
            </a:p>
          </p:txBody>
        </p:sp>
        <p:graphicFrame>
          <p:nvGraphicFramePr>
            <p:cNvPr id="51" name="グラフ 50"/>
            <p:cNvGraphicFramePr/>
            <p:nvPr/>
          </p:nvGraphicFramePr>
          <p:xfrm>
            <a:off x="425170" y="4362053"/>
            <a:ext cx="2689007" cy="1800859"/>
          </p:xfrm>
          <a:graphic>
            <a:graphicData uri="http://schemas.openxmlformats.org/drawingml/2006/chart">
              <c:chart xmlns:c="http://schemas.openxmlformats.org/drawingml/2006/chart" xmlns:r="http://schemas.openxmlformats.org/officeDocument/2006/relationships" r:id="rId4"/>
            </a:graphicData>
          </a:graphic>
        </p:graphicFrame>
        <p:sp>
          <p:nvSpPr>
            <p:cNvPr id="50" name="テキスト ボックス 49"/>
            <p:cNvSpPr txBox="1"/>
            <p:nvPr/>
          </p:nvSpPr>
          <p:spPr>
            <a:xfrm>
              <a:off x="709877" y="4413602"/>
              <a:ext cx="763654" cy="190933"/>
            </a:xfrm>
            <a:prstGeom prst="rect">
              <a:avLst/>
            </a:prstGeom>
            <a:solidFill>
              <a:srgbClr val="0070C0">
                <a:alpha val="22000"/>
              </a:srgbClr>
            </a:solidFill>
          </p:spPr>
          <p:txBody>
            <a:bodyPr wrap="square" lIns="36000" tIns="0" rIns="3600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改善能力</a:t>
              </a:r>
            </a:p>
          </p:txBody>
        </p:sp>
        <p:sp>
          <p:nvSpPr>
            <p:cNvPr id="42" name="テキスト ボックス 41"/>
            <p:cNvSpPr txBox="1"/>
            <p:nvPr/>
          </p:nvSpPr>
          <p:spPr>
            <a:xfrm>
              <a:off x="709877" y="5980032"/>
              <a:ext cx="688256" cy="190933"/>
            </a:xfrm>
            <a:prstGeom prst="rect">
              <a:avLst/>
            </a:prstGeom>
            <a:solidFill>
              <a:srgbClr val="0070C0">
                <a:alpha val="22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運営方法</a:t>
              </a:r>
            </a:p>
          </p:txBody>
        </p:sp>
        <p:sp>
          <p:nvSpPr>
            <p:cNvPr id="49" name="テキスト ボックス 48"/>
            <p:cNvSpPr txBox="1"/>
            <p:nvPr/>
          </p:nvSpPr>
          <p:spPr>
            <a:xfrm>
              <a:off x="1950844" y="4235580"/>
              <a:ext cx="261242" cy="11456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0</a:t>
              </a:r>
            </a:p>
          </p:txBody>
        </p:sp>
      </p:grpSp>
      <p:sp>
        <p:nvSpPr>
          <p:cNvPr id="52" name="楕円 51"/>
          <p:cNvSpPr/>
          <p:nvPr/>
        </p:nvSpPr>
        <p:spPr>
          <a:xfrm>
            <a:off x="5093469" y="2128770"/>
            <a:ext cx="403270" cy="393626"/>
          </a:xfrm>
          <a:prstGeom prst="ellipse">
            <a:avLst/>
          </a:prstGeom>
          <a:noFill/>
          <a:ln w="38100" cap="flat" cmpd="sng" algn="ctr">
            <a:solidFill>
              <a:srgbClr val="FF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a:ln>
                <a:noFill/>
              </a:ln>
              <a:solidFill>
                <a:prstClr val="black"/>
              </a:solidFill>
              <a:effectLst/>
              <a:uLnTx/>
              <a:uFillTx/>
              <a:latin typeface="Century Schoolbook" panose="02040604050505020304"/>
              <a:ea typeface="ＭＳ ゴシック" panose="020B0609070205080204" pitchFamily="49" charset="-128"/>
              <a:cs typeface="+mn-cs"/>
            </a:endParaRPr>
          </a:p>
        </p:txBody>
      </p:sp>
      <p:sp>
        <p:nvSpPr>
          <p:cNvPr id="57" name="楕円 56"/>
          <p:cNvSpPr/>
          <p:nvPr/>
        </p:nvSpPr>
        <p:spPr>
          <a:xfrm>
            <a:off x="5547094" y="1477302"/>
            <a:ext cx="403270" cy="393626"/>
          </a:xfrm>
          <a:prstGeom prst="ellipse">
            <a:avLst/>
          </a:prstGeom>
          <a:noFill/>
          <a:ln w="38100" cap="flat" cmpd="sng" algn="ctr">
            <a:solidFill>
              <a:srgbClr val="FF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a:ln>
                <a:noFill/>
              </a:ln>
              <a:solidFill>
                <a:prstClr val="black"/>
              </a:solidFill>
              <a:effectLst/>
              <a:uLnTx/>
              <a:uFillTx/>
              <a:latin typeface="Century Schoolbook" panose="02040604050505020304"/>
              <a:ea typeface="ＭＳ ゴシック" panose="020B0609070205080204" pitchFamily="49" charset="-128"/>
              <a:cs typeface="+mn-cs"/>
            </a:endParaRPr>
          </a:p>
        </p:txBody>
      </p:sp>
      <p:sp>
        <p:nvSpPr>
          <p:cNvPr id="45" name="テキスト ボックス 44"/>
          <p:cNvSpPr txBox="1"/>
          <p:nvPr/>
        </p:nvSpPr>
        <p:spPr>
          <a:xfrm>
            <a:off x="5007137" y="1010911"/>
            <a:ext cx="1526347" cy="246221"/>
          </a:xfrm>
          <a:prstGeom prst="rect">
            <a:avLst/>
          </a:prstGeom>
          <a:solidFill>
            <a:srgbClr val="00B050">
              <a:alpha val="20000"/>
            </a:srgbClr>
          </a:solidFill>
        </p:spPr>
        <p:txBody>
          <a:bodyPr wrap="square" lIns="36000" tIns="0" rIns="3600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チームワーク</a:t>
            </a:r>
          </a:p>
        </p:txBody>
      </p:sp>
      <p:sp>
        <p:nvSpPr>
          <p:cNvPr id="6" name="ホームベース 5"/>
          <p:cNvSpPr/>
          <p:nvPr/>
        </p:nvSpPr>
        <p:spPr>
          <a:xfrm>
            <a:off x="-1" y="1892"/>
            <a:ext cx="2853369"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サークルの現状</a:t>
            </a:r>
          </a:p>
        </p:txBody>
      </p:sp>
      <p:pic>
        <p:nvPicPr>
          <p:cNvPr id="16" name="図 15"/>
          <p:cNvPicPr>
            <a:picLocks noChangeAspect="1"/>
          </p:cNvPicPr>
          <p:nvPr/>
        </p:nvPicPr>
        <p:blipFill>
          <a:blip r:embed="rId5"/>
          <a:stretch>
            <a:fillRect/>
          </a:stretch>
        </p:blipFill>
        <p:spPr>
          <a:xfrm>
            <a:off x="1997571" y="1394581"/>
            <a:ext cx="388097" cy="388097"/>
          </a:xfrm>
          <a:prstGeom prst="rect">
            <a:avLst/>
          </a:prstGeom>
        </p:spPr>
      </p:pic>
      <p:sp>
        <p:nvSpPr>
          <p:cNvPr id="40" name="テキスト ボックス 39"/>
          <p:cNvSpPr txBox="1"/>
          <p:nvPr/>
        </p:nvSpPr>
        <p:spPr>
          <a:xfrm>
            <a:off x="4129535" y="2409241"/>
            <a:ext cx="688256" cy="246221"/>
          </a:xfrm>
          <a:prstGeom prst="rect">
            <a:avLst/>
          </a:prstGeom>
          <a:solidFill>
            <a:srgbClr val="0070C0">
              <a:alpha val="22000"/>
            </a:srgbClr>
          </a:solidFill>
        </p:spPr>
        <p:txBody>
          <a:bodyPr wrap="non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QC</a:t>
            </a:r>
            <a:r>
              <a:rPr kumimoji="1" lang="ja-JP" altLang="en-US" sz="1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手法</a:t>
            </a:r>
          </a:p>
        </p:txBody>
      </p:sp>
      <p:sp>
        <p:nvSpPr>
          <p:cNvPr id="54" name="正方形/長方形 53"/>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 name="グループ化 8"/>
          <p:cNvGrpSpPr/>
          <p:nvPr/>
        </p:nvGrpSpPr>
        <p:grpSpPr>
          <a:xfrm>
            <a:off x="2419570" y="1187079"/>
            <a:ext cx="750736" cy="391737"/>
            <a:chOff x="3531592" y="1119336"/>
            <a:chExt cx="750736" cy="391737"/>
          </a:xfrm>
        </p:grpSpPr>
        <p:cxnSp>
          <p:nvCxnSpPr>
            <p:cNvPr id="15" name="直線矢印コネクタ 14"/>
            <p:cNvCxnSpPr>
              <a:cxnSpLocks/>
            </p:cNvCxnSpPr>
            <p:nvPr/>
          </p:nvCxnSpPr>
          <p:spPr>
            <a:xfrm flipV="1">
              <a:off x="3531592" y="1332845"/>
              <a:ext cx="480747" cy="178228"/>
            </a:xfrm>
            <a:prstGeom prst="straightConnector1">
              <a:avLst/>
            </a:prstGeom>
            <a:ln w="19050">
              <a:solidFill>
                <a:srgbClr val="FF0000"/>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0" name="星 5 59"/>
            <p:cNvSpPr/>
            <p:nvPr/>
          </p:nvSpPr>
          <p:spPr>
            <a:xfrm>
              <a:off x="3996783" y="1119336"/>
              <a:ext cx="285545" cy="285545"/>
            </a:xfrm>
            <a:prstGeom prst="star5">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11" name="図 10">
            <a:extLst>
              <a:ext uri="{FF2B5EF4-FFF2-40B4-BE49-F238E27FC236}">
                <a16:creationId xmlns:a16="http://schemas.microsoft.com/office/drawing/2014/main" id="{F67CE11D-442D-1815-6A07-1FC5E449C4A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8" name="四角形: 角を丸くする 17">
            <a:extLst>
              <a:ext uri="{FF2B5EF4-FFF2-40B4-BE49-F238E27FC236}">
                <a16:creationId xmlns:a16="http://schemas.microsoft.com/office/drawing/2014/main" id="{D8E09755-BC7F-838B-E040-3D53FF28CD08}"/>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5/33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23" name="テキスト ボックス 22">
            <a:extLst>
              <a:ext uri="{FF2B5EF4-FFF2-40B4-BE49-F238E27FC236}">
                <a16:creationId xmlns:a16="http://schemas.microsoft.com/office/drawing/2014/main" id="{467EC48D-8635-F6C9-2A59-9B7190948CCF}"/>
              </a:ext>
            </a:extLst>
          </p:cNvPr>
          <p:cNvSpPr txBox="1"/>
          <p:nvPr/>
        </p:nvSpPr>
        <p:spPr>
          <a:xfrm>
            <a:off x="4806471" y="559045"/>
            <a:ext cx="216085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＜サークル能力＞</a:t>
            </a:r>
          </a:p>
        </p:txBody>
      </p:sp>
      <p:grpSp>
        <p:nvGrpSpPr>
          <p:cNvPr id="24" name="グループ化 23">
            <a:extLst>
              <a:ext uri="{FF2B5EF4-FFF2-40B4-BE49-F238E27FC236}">
                <a16:creationId xmlns:a16="http://schemas.microsoft.com/office/drawing/2014/main" id="{31A99F3E-D8E1-0BB3-8D43-AF7DA8738719}"/>
              </a:ext>
            </a:extLst>
          </p:cNvPr>
          <p:cNvGrpSpPr/>
          <p:nvPr/>
        </p:nvGrpSpPr>
        <p:grpSpPr>
          <a:xfrm>
            <a:off x="7898698" y="574589"/>
            <a:ext cx="4271024" cy="2618442"/>
            <a:chOff x="511409" y="3797849"/>
            <a:chExt cx="4271024" cy="2618442"/>
          </a:xfrm>
        </p:grpSpPr>
        <p:grpSp>
          <p:nvGrpSpPr>
            <p:cNvPr id="25" name="グループ化 24">
              <a:extLst>
                <a:ext uri="{FF2B5EF4-FFF2-40B4-BE49-F238E27FC236}">
                  <a16:creationId xmlns:a16="http://schemas.microsoft.com/office/drawing/2014/main" id="{B95FAA02-EAC1-7B54-514B-BAAD41793E6E}"/>
                </a:ext>
              </a:extLst>
            </p:cNvPr>
            <p:cNvGrpSpPr/>
            <p:nvPr/>
          </p:nvGrpSpPr>
          <p:grpSpPr>
            <a:xfrm>
              <a:off x="537020" y="4195687"/>
              <a:ext cx="4245413" cy="2220604"/>
              <a:chOff x="6504396" y="1046330"/>
              <a:chExt cx="4507351" cy="2357612"/>
            </a:xfrm>
          </p:grpSpPr>
          <p:pic>
            <p:nvPicPr>
              <p:cNvPr id="33" name="図 32">
                <a:extLst>
                  <a:ext uri="{FF2B5EF4-FFF2-40B4-BE49-F238E27FC236}">
                    <a16:creationId xmlns:a16="http://schemas.microsoft.com/office/drawing/2014/main" id="{C2718B2E-5C73-316E-7E76-B25961AEB9CA}"/>
                  </a:ext>
                </a:extLst>
              </p:cNvPr>
              <p:cNvPicPr>
                <a:picLocks noChangeAspect="1"/>
              </p:cNvPicPr>
              <p:nvPr/>
            </p:nvPicPr>
            <p:blipFill>
              <a:blip r:embed="rId7"/>
              <a:stretch>
                <a:fillRect/>
              </a:stretch>
            </p:blipFill>
            <p:spPr>
              <a:xfrm>
                <a:off x="6874679" y="1046330"/>
                <a:ext cx="3754104" cy="1814719"/>
              </a:xfrm>
              <a:prstGeom prst="rect">
                <a:avLst/>
              </a:prstGeom>
            </p:spPr>
          </p:pic>
          <p:sp>
            <p:nvSpPr>
              <p:cNvPr id="34" name="フリーフォーム 9">
                <a:extLst>
                  <a:ext uri="{FF2B5EF4-FFF2-40B4-BE49-F238E27FC236}">
                    <a16:creationId xmlns:a16="http://schemas.microsoft.com/office/drawing/2014/main" id="{264046F5-4D20-886B-9AB4-C0CC67CB1F6D}"/>
                  </a:ext>
                </a:extLst>
              </p:cNvPr>
              <p:cNvSpPr/>
              <p:nvPr/>
            </p:nvSpPr>
            <p:spPr>
              <a:xfrm>
                <a:off x="6504396" y="2821460"/>
                <a:ext cx="4493866" cy="54430"/>
              </a:xfrm>
              <a:custGeom>
                <a:avLst/>
                <a:gdLst>
                  <a:gd name="connsiteX0" fmla="*/ 0 w 4419600"/>
                  <a:gd name="connsiteY0" fmla="*/ 57150 h 57150"/>
                  <a:gd name="connsiteX1" fmla="*/ 387350 w 4419600"/>
                  <a:gd name="connsiteY1" fmla="*/ 0 h 57150"/>
                  <a:gd name="connsiteX2" fmla="*/ 4044950 w 4419600"/>
                  <a:gd name="connsiteY2" fmla="*/ 0 h 57150"/>
                  <a:gd name="connsiteX3" fmla="*/ 4419600 w 4419600"/>
                  <a:gd name="connsiteY3" fmla="*/ 57150 h 57150"/>
                  <a:gd name="connsiteX4" fmla="*/ 0 w 4419600"/>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7150">
                    <a:moveTo>
                      <a:pt x="0" y="57150"/>
                    </a:moveTo>
                    <a:lnTo>
                      <a:pt x="387350" y="0"/>
                    </a:lnTo>
                    <a:lnTo>
                      <a:pt x="4044950" y="0"/>
                    </a:lnTo>
                    <a:lnTo>
                      <a:pt x="4419600" y="57150"/>
                    </a:lnTo>
                    <a:lnTo>
                      <a:pt x="0" y="57150"/>
                    </a:lnTo>
                    <a:close/>
                  </a:path>
                </a:pathLst>
              </a:cu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5" name="図 34">
                <a:extLst>
                  <a:ext uri="{FF2B5EF4-FFF2-40B4-BE49-F238E27FC236}">
                    <a16:creationId xmlns:a16="http://schemas.microsoft.com/office/drawing/2014/main" id="{52B00B33-7137-F519-E8D5-8F640AEF9461}"/>
                  </a:ext>
                </a:extLst>
              </p:cNvPr>
              <p:cNvPicPr>
                <a:picLocks noChangeAspect="1"/>
              </p:cNvPicPr>
              <p:nvPr/>
            </p:nvPicPr>
            <p:blipFill>
              <a:blip r:embed="rId8"/>
              <a:stretch>
                <a:fillRect/>
              </a:stretch>
            </p:blipFill>
            <p:spPr>
              <a:xfrm>
                <a:off x="6513118" y="2881987"/>
                <a:ext cx="4498629" cy="521955"/>
              </a:xfrm>
              <a:prstGeom prst="rect">
                <a:avLst/>
              </a:prstGeom>
            </p:spPr>
          </p:pic>
        </p:grpSp>
        <p:sp>
          <p:nvSpPr>
            <p:cNvPr id="30" name="テキスト ボックス 29">
              <a:extLst>
                <a:ext uri="{FF2B5EF4-FFF2-40B4-BE49-F238E27FC236}">
                  <a16:creationId xmlns:a16="http://schemas.microsoft.com/office/drawing/2014/main" id="{60B10CD4-E9FB-250E-1EE5-4ACF9DFD7886}"/>
                </a:ext>
              </a:extLst>
            </p:cNvPr>
            <p:cNvSpPr txBox="1"/>
            <p:nvPr/>
          </p:nvSpPr>
          <p:spPr>
            <a:xfrm>
              <a:off x="511409" y="3797849"/>
              <a:ext cx="426149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＜メンバー能力把握マトリクス＞</a:t>
              </a:r>
            </a:p>
          </p:txBody>
        </p:sp>
      </p:grpSp>
      <p:grpSp>
        <p:nvGrpSpPr>
          <p:cNvPr id="2" name="グループ化 1">
            <a:extLst>
              <a:ext uri="{FF2B5EF4-FFF2-40B4-BE49-F238E27FC236}">
                <a16:creationId xmlns:a16="http://schemas.microsoft.com/office/drawing/2014/main" id="{C4B70B94-CA79-AA5F-278A-5EF59F4CAB95}"/>
              </a:ext>
            </a:extLst>
          </p:cNvPr>
          <p:cNvGrpSpPr/>
          <p:nvPr/>
        </p:nvGrpSpPr>
        <p:grpSpPr>
          <a:xfrm>
            <a:off x="34430" y="3081309"/>
            <a:ext cx="6186704" cy="3744370"/>
            <a:chOff x="34430" y="3081309"/>
            <a:chExt cx="6186704" cy="3744370"/>
          </a:xfrm>
        </p:grpSpPr>
        <p:sp>
          <p:nvSpPr>
            <p:cNvPr id="2362" name="1 つの角を切り取った四角形 60">
              <a:extLst>
                <a:ext uri="{FF2B5EF4-FFF2-40B4-BE49-F238E27FC236}">
                  <a16:creationId xmlns:a16="http://schemas.microsoft.com/office/drawing/2014/main" id="{00000000-0008-0000-0000-000056020000}"/>
                </a:ext>
              </a:extLst>
            </p:cNvPr>
            <p:cNvSpPr/>
            <p:nvPr/>
          </p:nvSpPr>
          <p:spPr>
            <a:xfrm flipH="1">
              <a:off x="232294" y="3577969"/>
              <a:ext cx="5843816" cy="3247710"/>
            </a:xfrm>
            <a:prstGeom prst="snip1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363" name="フリーフォーム: 図形 2362">
              <a:extLst>
                <a:ext uri="{FF2B5EF4-FFF2-40B4-BE49-F238E27FC236}">
                  <a16:creationId xmlns:a16="http://schemas.microsoft.com/office/drawing/2014/main" id="{00000000-0008-0000-0000-000048070000}"/>
                </a:ext>
              </a:extLst>
            </p:cNvPr>
            <p:cNvSpPr/>
            <p:nvPr/>
          </p:nvSpPr>
          <p:spPr>
            <a:xfrm>
              <a:off x="4405203" y="4289863"/>
              <a:ext cx="1664834" cy="2532210"/>
            </a:xfrm>
            <a:custGeom>
              <a:avLst/>
              <a:gdLst>
                <a:gd name="connsiteX0" fmla="*/ 1681163 w 1681163"/>
                <a:gd name="connsiteY0" fmla="*/ 0 h 2309813"/>
                <a:gd name="connsiteX1" fmla="*/ 0 w 1681163"/>
                <a:gd name="connsiteY1" fmla="*/ 2309813 h 2309813"/>
                <a:gd name="connsiteX2" fmla="*/ 1681163 w 1681163"/>
                <a:gd name="connsiteY2" fmla="*/ 2309813 h 2309813"/>
                <a:gd name="connsiteX3" fmla="*/ 1681163 w 1681163"/>
                <a:gd name="connsiteY3" fmla="*/ 0 h 2309813"/>
              </a:gdLst>
              <a:ahLst/>
              <a:cxnLst>
                <a:cxn ang="0">
                  <a:pos x="connsiteX0" y="connsiteY0"/>
                </a:cxn>
                <a:cxn ang="0">
                  <a:pos x="connsiteX1" y="connsiteY1"/>
                </a:cxn>
                <a:cxn ang="0">
                  <a:pos x="connsiteX2" y="connsiteY2"/>
                </a:cxn>
                <a:cxn ang="0">
                  <a:pos x="connsiteX3" y="connsiteY3"/>
                </a:cxn>
              </a:cxnLst>
              <a:rect l="l" t="t" r="r" b="b"/>
              <a:pathLst>
                <a:path w="1681163" h="2309813">
                  <a:moveTo>
                    <a:pt x="1681163" y="0"/>
                  </a:moveTo>
                  <a:lnTo>
                    <a:pt x="0" y="2309813"/>
                  </a:lnTo>
                  <a:lnTo>
                    <a:pt x="1681163" y="2309813"/>
                  </a:lnTo>
                  <a:lnTo>
                    <a:pt x="1681163" y="0"/>
                  </a:lnTo>
                  <a:close/>
                </a:path>
              </a:pathLst>
            </a:cu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364" name="フリーフォーム: 図形 2363">
              <a:extLst>
                <a:ext uri="{FF2B5EF4-FFF2-40B4-BE49-F238E27FC236}">
                  <a16:creationId xmlns:a16="http://schemas.microsoft.com/office/drawing/2014/main" id="{00000000-0008-0000-0000-00004A070000}"/>
                </a:ext>
              </a:extLst>
            </p:cNvPr>
            <p:cNvSpPr/>
            <p:nvPr/>
          </p:nvSpPr>
          <p:spPr>
            <a:xfrm>
              <a:off x="232293" y="3564362"/>
              <a:ext cx="2679126" cy="3257710"/>
            </a:xfrm>
            <a:custGeom>
              <a:avLst/>
              <a:gdLst>
                <a:gd name="connsiteX0" fmla="*/ 352425 w 2667000"/>
                <a:gd name="connsiteY0" fmla="*/ 3190875 h 3190875"/>
                <a:gd name="connsiteX1" fmla="*/ 2667000 w 2667000"/>
                <a:gd name="connsiteY1" fmla="*/ 0 h 3190875"/>
                <a:gd name="connsiteX2" fmla="*/ 523875 w 2667000"/>
                <a:gd name="connsiteY2" fmla="*/ 0 h 3190875"/>
                <a:gd name="connsiteX3" fmla="*/ 0 w 2667000"/>
                <a:gd name="connsiteY3" fmla="*/ 523875 h 3190875"/>
                <a:gd name="connsiteX4" fmla="*/ 0 w 2667000"/>
                <a:gd name="connsiteY4" fmla="*/ 3176587 h 3190875"/>
                <a:gd name="connsiteX5" fmla="*/ 352425 w 2667000"/>
                <a:gd name="connsiteY5" fmla="*/ 3190875 h 31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3190875">
                  <a:moveTo>
                    <a:pt x="352425" y="3190875"/>
                  </a:moveTo>
                  <a:lnTo>
                    <a:pt x="2667000" y="0"/>
                  </a:lnTo>
                  <a:lnTo>
                    <a:pt x="523875" y="0"/>
                  </a:lnTo>
                  <a:lnTo>
                    <a:pt x="0" y="523875"/>
                  </a:lnTo>
                  <a:lnTo>
                    <a:pt x="0" y="3176587"/>
                  </a:lnTo>
                  <a:lnTo>
                    <a:pt x="352425" y="3190875"/>
                  </a:lnTo>
                  <a:close/>
                </a:path>
              </a:pathLst>
            </a:custGeom>
            <a:solidFill>
              <a:schemeClr val="accent4">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grpSp>
          <p:nvGrpSpPr>
            <p:cNvPr id="2365" name="グループ化 2364">
              <a:extLst>
                <a:ext uri="{FF2B5EF4-FFF2-40B4-BE49-F238E27FC236}">
                  <a16:creationId xmlns:a16="http://schemas.microsoft.com/office/drawing/2014/main" id="{00000000-0008-0000-0000-000058020000}"/>
                </a:ext>
              </a:extLst>
            </p:cNvPr>
            <p:cNvGrpSpPr/>
            <p:nvPr/>
          </p:nvGrpSpPr>
          <p:grpSpPr>
            <a:xfrm>
              <a:off x="590931" y="4141858"/>
              <a:ext cx="712924" cy="1372745"/>
              <a:chOff x="556501" y="1060548"/>
              <a:chExt cx="742325" cy="1301329"/>
            </a:xfrm>
          </p:grpSpPr>
          <p:grpSp>
            <p:nvGrpSpPr>
              <p:cNvPr id="2732" name="Group 733">
                <a:extLst>
                  <a:ext uri="{FF2B5EF4-FFF2-40B4-BE49-F238E27FC236}">
                    <a16:creationId xmlns:a16="http://schemas.microsoft.com/office/drawing/2014/main" id="{00000000-0008-0000-0000-00002F070000}"/>
                  </a:ext>
                </a:extLst>
              </p:cNvPr>
              <p:cNvGrpSpPr>
                <a:grpSpLocks/>
              </p:cNvGrpSpPr>
              <p:nvPr/>
            </p:nvGrpSpPr>
            <p:grpSpPr bwMode="auto">
              <a:xfrm flipH="1">
                <a:off x="556501" y="1564924"/>
                <a:ext cx="736390" cy="796953"/>
                <a:chOff x="556500" y="1564924"/>
                <a:chExt cx="376" cy="421"/>
              </a:xfrm>
            </p:grpSpPr>
            <p:sp>
              <p:nvSpPr>
                <p:cNvPr id="2734" name="Freeform 734">
                  <a:extLst>
                    <a:ext uri="{FF2B5EF4-FFF2-40B4-BE49-F238E27FC236}">
                      <a16:creationId xmlns:a16="http://schemas.microsoft.com/office/drawing/2014/main" id="{00000000-0008-0000-0000-000031070000}"/>
                    </a:ext>
                  </a:extLst>
                </p:cNvPr>
                <p:cNvSpPr>
                  <a:spLocks/>
                </p:cNvSpPr>
                <p:nvPr/>
              </p:nvSpPr>
              <p:spPr bwMode="auto">
                <a:xfrm>
                  <a:off x="556744" y="1565280"/>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5" name="Freeform 735">
                  <a:extLst>
                    <a:ext uri="{FF2B5EF4-FFF2-40B4-BE49-F238E27FC236}">
                      <a16:creationId xmlns:a16="http://schemas.microsoft.com/office/drawing/2014/main" id="{00000000-0008-0000-0000-000032070000}"/>
                    </a:ext>
                  </a:extLst>
                </p:cNvPr>
                <p:cNvSpPr>
                  <a:spLocks/>
                </p:cNvSpPr>
                <p:nvPr/>
              </p:nvSpPr>
              <p:spPr bwMode="auto">
                <a:xfrm>
                  <a:off x="556559" y="1565269"/>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6" name="Freeform 736">
                  <a:extLst>
                    <a:ext uri="{FF2B5EF4-FFF2-40B4-BE49-F238E27FC236}">
                      <a16:creationId xmlns:a16="http://schemas.microsoft.com/office/drawing/2014/main" id="{00000000-0008-0000-0000-000033070000}"/>
                    </a:ext>
                  </a:extLst>
                </p:cNvPr>
                <p:cNvSpPr>
                  <a:spLocks/>
                </p:cNvSpPr>
                <p:nvPr/>
              </p:nvSpPr>
              <p:spPr bwMode="auto">
                <a:xfrm>
                  <a:off x="556552" y="1565136"/>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7" name="Freeform 737">
                  <a:extLst>
                    <a:ext uri="{FF2B5EF4-FFF2-40B4-BE49-F238E27FC236}">
                      <a16:creationId xmlns:a16="http://schemas.microsoft.com/office/drawing/2014/main" id="{00000000-0008-0000-0000-000034070000}"/>
                    </a:ext>
                  </a:extLst>
                </p:cNvPr>
                <p:cNvSpPr>
                  <a:spLocks/>
                </p:cNvSpPr>
                <p:nvPr/>
              </p:nvSpPr>
              <p:spPr bwMode="auto">
                <a:xfrm>
                  <a:off x="556583" y="1564954"/>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8" name="Freeform 738">
                  <a:extLst>
                    <a:ext uri="{FF2B5EF4-FFF2-40B4-BE49-F238E27FC236}">
                      <a16:creationId xmlns:a16="http://schemas.microsoft.com/office/drawing/2014/main" id="{00000000-0008-0000-0000-000035070000}"/>
                    </a:ext>
                  </a:extLst>
                </p:cNvPr>
                <p:cNvSpPr>
                  <a:spLocks/>
                </p:cNvSpPr>
                <p:nvPr/>
              </p:nvSpPr>
              <p:spPr bwMode="auto">
                <a:xfrm>
                  <a:off x="556616" y="1564943"/>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9" name="Freeform 739">
                  <a:extLst>
                    <a:ext uri="{FF2B5EF4-FFF2-40B4-BE49-F238E27FC236}">
                      <a16:creationId xmlns:a16="http://schemas.microsoft.com/office/drawing/2014/main" id="{00000000-0008-0000-0000-000036070000}"/>
                    </a:ext>
                  </a:extLst>
                </p:cNvPr>
                <p:cNvSpPr>
                  <a:spLocks/>
                </p:cNvSpPr>
                <p:nvPr/>
              </p:nvSpPr>
              <p:spPr bwMode="auto">
                <a:xfrm>
                  <a:off x="556642" y="1565123"/>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0" name="Freeform 740">
                  <a:extLst>
                    <a:ext uri="{FF2B5EF4-FFF2-40B4-BE49-F238E27FC236}">
                      <a16:creationId xmlns:a16="http://schemas.microsoft.com/office/drawing/2014/main" id="{00000000-0008-0000-0000-000037070000}"/>
                    </a:ext>
                  </a:extLst>
                </p:cNvPr>
                <p:cNvSpPr>
                  <a:spLocks/>
                </p:cNvSpPr>
                <p:nvPr/>
              </p:nvSpPr>
              <p:spPr bwMode="auto">
                <a:xfrm>
                  <a:off x="556663" y="1565112"/>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1" name="Freeform 741">
                  <a:extLst>
                    <a:ext uri="{FF2B5EF4-FFF2-40B4-BE49-F238E27FC236}">
                      <a16:creationId xmlns:a16="http://schemas.microsoft.com/office/drawing/2014/main" id="{00000000-0008-0000-0000-000038070000}"/>
                    </a:ext>
                  </a:extLst>
                </p:cNvPr>
                <p:cNvSpPr>
                  <a:spLocks/>
                </p:cNvSpPr>
                <p:nvPr/>
              </p:nvSpPr>
              <p:spPr bwMode="auto">
                <a:xfrm>
                  <a:off x="556580" y="1564975"/>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2" name="Freeform 742">
                  <a:extLst>
                    <a:ext uri="{FF2B5EF4-FFF2-40B4-BE49-F238E27FC236}">
                      <a16:creationId xmlns:a16="http://schemas.microsoft.com/office/drawing/2014/main" id="{00000000-0008-0000-0000-000039070000}"/>
                    </a:ext>
                  </a:extLst>
                </p:cNvPr>
                <p:cNvSpPr>
                  <a:spLocks/>
                </p:cNvSpPr>
                <p:nvPr/>
              </p:nvSpPr>
              <p:spPr bwMode="auto">
                <a:xfrm>
                  <a:off x="556716" y="1564974"/>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3" name="Freeform 743">
                  <a:extLst>
                    <a:ext uri="{FF2B5EF4-FFF2-40B4-BE49-F238E27FC236}">
                      <a16:creationId xmlns:a16="http://schemas.microsoft.com/office/drawing/2014/main" id="{00000000-0008-0000-0000-00003A070000}"/>
                    </a:ext>
                  </a:extLst>
                </p:cNvPr>
                <p:cNvSpPr>
                  <a:spLocks/>
                </p:cNvSpPr>
                <p:nvPr/>
              </p:nvSpPr>
              <p:spPr bwMode="auto">
                <a:xfrm>
                  <a:off x="556767" y="1564958"/>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4" name="Freeform 744">
                  <a:extLst>
                    <a:ext uri="{FF2B5EF4-FFF2-40B4-BE49-F238E27FC236}">
                      <a16:creationId xmlns:a16="http://schemas.microsoft.com/office/drawing/2014/main" id="{00000000-0008-0000-0000-00003B070000}"/>
                    </a:ext>
                  </a:extLst>
                </p:cNvPr>
                <p:cNvSpPr>
                  <a:spLocks/>
                </p:cNvSpPr>
                <p:nvPr/>
              </p:nvSpPr>
              <p:spPr bwMode="auto">
                <a:xfrm>
                  <a:off x="556750" y="1564949"/>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5" name="Freeform 745">
                  <a:extLst>
                    <a:ext uri="{FF2B5EF4-FFF2-40B4-BE49-F238E27FC236}">
                      <a16:creationId xmlns:a16="http://schemas.microsoft.com/office/drawing/2014/main" id="{00000000-0008-0000-0000-00003C070000}"/>
                    </a:ext>
                  </a:extLst>
                </p:cNvPr>
                <p:cNvSpPr>
                  <a:spLocks/>
                </p:cNvSpPr>
                <p:nvPr/>
              </p:nvSpPr>
              <p:spPr bwMode="auto">
                <a:xfrm>
                  <a:off x="556656" y="1564924"/>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6" name="Freeform 746">
                  <a:extLst>
                    <a:ext uri="{FF2B5EF4-FFF2-40B4-BE49-F238E27FC236}">
                      <a16:creationId xmlns:a16="http://schemas.microsoft.com/office/drawing/2014/main" id="{00000000-0008-0000-0000-00003D070000}"/>
                    </a:ext>
                  </a:extLst>
                </p:cNvPr>
                <p:cNvSpPr>
                  <a:spLocks/>
                </p:cNvSpPr>
                <p:nvPr/>
              </p:nvSpPr>
              <p:spPr bwMode="auto">
                <a:xfrm>
                  <a:off x="556594" y="1564943"/>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7" name="Freeform 747">
                  <a:extLst>
                    <a:ext uri="{FF2B5EF4-FFF2-40B4-BE49-F238E27FC236}">
                      <a16:creationId xmlns:a16="http://schemas.microsoft.com/office/drawing/2014/main" id="{00000000-0008-0000-0000-00003E070000}"/>
                    </a:ext>
                  </a:extLst>
                </p:cNvPr>
                <p:cNvSpPr>
                  <a:spLocks/>
                </p:cNvSpPr>
                <p:nvPr/>
              </p:nvSpPr>
              <p:spPr bwMode="auto">
                <a:xfrm>
                  <a:off x="556708" y="1565032"/>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8" name="Freeform 748">
                  <a:extLst>
                    <a:ext uri="{FF2B5EF4-FFF2-40B4-BE49-F238E27FC236}">
                      <a16:creationId xmlns:a16="http://schemas.microsoft.com/office/drawing/2014/main" id="{00000000-0008-0000-0000-00003F070000}"/>
                    </a:ext>
                  </a:extLst>
                </p:cNvPr>
                <p:cNvSpPr>
                  <a:spLocks/>
                </p:cNvSpPr>
                <p:nvPr/>
              </p:nvSpPr>
              <p:spPr bwMode="auto">
                <a:xfrm>
                  <a:off x="556584" y="1565024"/>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9" name="Freeform 749">
                  <a:extLst>
                    <a:ext uri="{FF2B5EF4-FFF2-40B4-BE49-F238E27FC236}">
                      <a16:creationId xmlns:a16="http://schemas.microsoft.com/office/drawing/2014/main" id="{00000000-0008-0000-0000-000040070000}"/>
                    </a:ext>
                  </a:extLst>
                </p:cNvPr>
                <p:cNvSpPr>
                  <a:spLocks/>
                </p:cNvSpPr>
                <p:nvPr/>
              </p:nvSpPr>
              <p:spPr bwMode="auto">
                <a:xfrm>
                  <a:off x="556762" y="1565273"/>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0" name="Freeform 750">
                  <a:extLst>
                    <a:ext uri="{FF2B5EF4-FFF2-40B4-BE49-F238E27FC236}">
                      <a16:creationId xmlns:a16="http://schemas.microsoft.com/office/drawing/2014/main" id="{00000000-0008-0000-0000-000041070000}"/>
                    </a:ext>
                  </a:extLst>
                </p:cNvPr>
                <p:cNvSpPr>
                  <a:spLocks/>
                </p:cNvSpPr>
                <p:nvPr/>
              </p:nvSpPr>
              <p:spPr bwMode="auto">
                <a:xfrm>
                  <a:off x="556630" y="1565264"/>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1" name="Line 751">
                  <a:extLst>
                    <a:ext uri="{FF2B5EF4-FFF2-40B4-BE49-F238E27FC236}">
                      <a16:creationId xmlns:a16="http://schemas.microsoft.com/office/drawing/2014/main" id="{00000000-0008-0000-0000-000042070000}"/>
                    </a:ext>
                  </a:extLst>
                </p:cNvPr>
                <p:cNvSpPr>
                  <a:spLocks noChangeShapeType="1"/>
                </p:cNvSpPr>
                <p:nvPr/>
              </p:nvSpPr>
              <p:spPr bwMode="auto">
                <a:xfrm flipH="1">
                  <a:off x="556708" y="1565162"/>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2" name="Freeform 752">
                  <a:extLst>
                    <a:ext uri="{FF2B5EF4-FFF2-40B4-BE49-F238E27FC236}">
                      <a16:creationId xmlns:a16="http://schemas.microsoft.com/office/drawing/2014/main" id="{00000000-0008-0000-0000-000043070000}"/>
                    </a:ext>
                  </a:extLst>
                </p:cNvPr>
                <p:cNvSpPr>
                  <a:spLocks/>
                </p:cNvSpPr>
                <p:nvPr/>
              </p:nvSpPr>
              <p:spPr bwMode="auto">
                <a:xfrm>
                  <a:off x="556666" y="1565168"/>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3" name="Line 753">
                  <a:extLst>
                    <a:ext uri="{FF2B5EF4-FFF2-40B4-BE49-F238E27FC236}">
                      <a16:creationId xmlns:a16="http://schemas.microsoft.com/office/drawing/2014/main" id="{00000000-0008-0000-0000-000044070000}"/>
                    </a:ext>
                  </a:extLst>
                </p:cNvPr>
                <p:cNvSpPr>
                  <a:spLocks noChangeShapeType="1"/>
                </p:cNvSpPr>
                <p:nvPr/>
              </p:nvSpPr>
              <p:spPr bwMode="auto">
                <a:xfrm>
                  <a:off x="556692" y="1565162"/>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4" name="Freeform 754">
                  <a:extLst>
                    <a:ext uri="{FF2B5EF4-FFF2-40B4-BE49-F238E27FC236}">
                      <a16:creationId xmlns:a16="http://schemas.microsoft.com/office/drawing/2014/main" id="{00000000-0008-0000-0000-000045070000}"/>
                    </a:ext>
                  </a:extLst>
                </p:cNvPr>
                <p:cNvSpPr>
                  <a:spLocks/>
                </p:cNvSpPr>
                <p:nvPr/>
              </p:nvSpPr>
              <p:spPr bwMode="auto">
                <a:xfrm>
                  <a:off x="556500" y="1564956"/>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5" name="Freeform 755">
                  <a:extLst>
                    <a:ext uri="{FF2B5EF4-FFF2-40B4-BE49-F238E27FC236}">
                      <a16:creationId xmlns:a16="http://schemas.microsoft.com/office/drawing/2014/main" id="{00000000-0008-0000-0000-000046070000}"/>
                    </a:ext>
                  </a:extLst>
                </p:cNvPr>
                <p:cNvSpPr>
                  <a:spLocks/>
                </p:cNvSpPr>
                <p:nvPr/>
              </p:nvSpPr>
              <p:spPr bwMode="auto">
                <a:xfrm>
                  <a:off x="556668" y="1565038"/>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6" name="Freeform 756">
                  <a:extLst>
                    <a:ext uri="{FF2B5EF4-FFF2-40B4-BE49-F238E27FC236}">
                      <a16:creationId xmlns:a16="http://schemas.microsoft.com/office/drawing/2014/main" id="{00000000-0008-0000-0000-000047070000}"/>
                    </a:ext>
                  </a:extLst>
                </p:cNvPr>
                <p:cNvSpPr>
                  <a:spLocks/>
                </p:cNvSpPr>
                <p:nvPr/>
              </p:nvSpPr>
              <p:spPr bwMode="auto">
                <a:xfrm>
                  <a:off x="556531" y="1564988"/>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pic>
            <p:nvPicPr>
              <p:cNvPr id="2733" name="図 2732">
                <a:extLst>
                  <a:ext uri="{FF2B5EF4-FFF2-40B4-BE49-F238E27FC236}">
                    <a16:creationId xmlns:a16="http://schemas.microsoft.com/office/drawing/2014/main" id="{00000000-0008-0000-0000-000030070000}"/>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0" b="100000" l="0" r="100000">
                            <a14:foregroundMark x1="18706" y1="32931" x2="65963" y2="24310"/>
                            <a14:foregroundMark x1="38397" y1="39138" x2="88467" y2="38448"/>
                            <a14:foregroundMark x1="13783" y1="28966" x2="18143" y2="22241"/>
                            <a14:foregroundMark x1="18706" y1="18793" x2="34599" y2="8793"/>
                            <a14:foregroundMark x1="51055" y1="5345" x2="59353" y2="6034"/>
                            <a14:foregroundMark x1="47820" y1="3966" x2="61041" y2="5345"/>
                            <a14:foregroundMark x1="61041" y1="6034" x2="71449" y2="15517"/>
                            <a14:foregroundMark x1="58228" y1="21552" x2="68636" y2="22241"/>
                            <a14:foregroundMark x1="57665" y1="16207" x2="69198" y2="22241"/>
                            <a14:foregroundMark x1="57665" y1="18793" x2="68073" y2="22931"/>
                            <a14:foregroundMark x1="82982" y1="40345" x2="90577" y2="40345"/>
                            <a14:foregroundMark x1="79044" y1="43103" x2="92827" y2="42414"/>
                            <a14:foregroundMark x1="93952" y1="40345" x2="95640" y2="43103"/>
                            <a14:foregroundMark x1="50492" y1="44483" x2="72011" y2="40345"/>
                            <a14:foregroundMark x1="46695" y1="47069" x2="67089" y2="53793"/>
                            <a14:foregroundMark x1="15893" y1="61897" x2="17018" y2="68621"/>
                            <a14:foregroundMark x1="74684" y1="22931" x2="75246" y2="31034"/>
                          </a14:backgroundRemoval>
                        </a14:imgEffect>
                      </a14:imgLayer>
                    </a14:imgProps>
                  </a:ext>
                </a:extLst>
              </a:blip>
              <a:stretch>
                <a:fillRect/>
              </a:stretch>
            </p:blipFill>
            <p:spPr>
              <a:xfrm>
                <a:off x="571164" y="1060548"/>
                <a:ext cx="727662" cy="625550"/>
              </a:xfrm>
              <a:prstGeom prst="rect">
                <a:avLst/>
              </a:prstGeom>
            </p:spPr>
          </p:pic>
        </p:grpSp>
        <p:grpSp>
          <p:nvGrpSpPr>
            <p:cNvPr id="2366" name="グループ化 2365">
              <a:extLst>
                <a:ext uri="{FF2B5EF4-FFF2-40B4-BE49-F238E27FC236}">
                  <a16:creationId xmlns:a16="http://schemas.microsoft.com/office/drawing/2014/main" id="{00000000-0008-0000-0000-000062020000}"/>
                </a:ext>
              </a:extLst>
            </p:cNvPr>
            <p:cNvGrpSpPr/>
            <p:nvPr/>
          </p:nvGrpSpPr>
          <p:grpSpPr>
            <a:xfrm>
              <a:off x="1459584" y="3792135"/>
              <a:ext cx="558842" cy="1715500"/>
              <a:chOff x="1425156" y="710826"/>
              <a:chExt cx="655728" cy="2055363"/>
            </a:xfrm>
          </p:grpSpPr>
          <p:grpSp>
            <p:nvGrpSpPr>
              <p:cNvPr id="2698" name="Group 1512">
                <a:extLst>
                  <a:ext uri="{FF2B5EF4-FFF2-40B4-BE49-F238E27FC236}">
                    <a16:creationId xmlns:a16="http://schemas.microsoft.com/office/drawing/2014/main" id="{00000000-0008-0000-0000-000044050000}"/>
                  </a:ext>
                </a:extLst>
              </p:cNvPr>
              <p:cNvGrpSpPr>
                <a:grpSpLocks/>
              </p:cNvGrpSpPr>
              <p:nvPr/>
            </p:nvGrpSpPr>
            <p:grpSpPr bwMode="auto">
              <a:xfrm>
                <a:off x="1504524" y="1593883"/>
                <a:ext cx="512884" cy="1172306"/>
                <a:chOff x="1504524" y="1593883"/>
                <a:chExt cx="159" cy="467"/>
              </a:xfrm>
            </p:grpSpPr>
            <p:grpSp>
              <p:nvGrpSpPr>
                <p:cNvPr id="2700" name="Group 1513">
                  <a:extLst>
                    <a:ext uri="{FF2B5EF4-FFF2-40B4-BE49-F238E27FC236}">
                      <a16:creationId xmlns:a16="http://schemas.microsoft.com/office/drawing/2014/main" id="{00000000-0008-0000-0000-000046050000}"/>
                    </a:ext>
                  </a:extLst>
                </p:cNvPr>
                <p:cNvGrpSpPr>
                  <a:grpSpLocks/>
                </p:cNvGrpSpPr>
                <p:nvPr/>
              </p:nvGrpSpPr>
              <p:grpSpPr bwMode="auto">
                <a:xfrm>
                  <a:off x="1504542" y="1594066"/>
                  <a:ext cx="118" cy="284"/>
                  <a:chOff x="1504542" y="1594066"/>
                  <a:chExt cx="118" cy="284"/>
                </a:xfrm>
              </p:grpSpPr>
              <p:sp>
                <p:nvSpPr>
                  <p:cNvPr id="2729" name="Freeform 1514">
                    <a:extLst>
                      <a:ext uri="{FF2B5EF4-FFF2-40B4-BE49-F238E27FC236}">
                        <a16:creationId xmlns:a16="http://schemas.microsoft.com/office/drawing/2014/main" id="{00000000-0008-0000-0000-000063050000}"/>
                      </a:ext>
                    </a:extLst>
                  </p:cNvPr>
                  <p:cNvSpPr>
                    <a:spLocks/>
                  </p:cNvSpPr>
                  <p:nvPr/>
                </p:nvSpPr>
                <p:spPr bwMode="auto">
                  <a:xfrm>
                    <a:off x="1504542" y="159428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0" name="Freeform 1515">
                    <a:extLst>
                      <a:ext uri="{FF2B5EF4-FFF2-40B4-BE49-F238E27FC236}">
                        <a16:creationId xmlns:a16="http://schemas.microsoft.com/office/drawing/2014/main" id="{00000000-0008-0000-0000-000064050000}"/>
                      </a:ext>
                    </a:extLst>
                  </p:cNvPr>
                  <p:cNvSpPr>
                    <a:spLocks/>
                  </p:cNvSpPr>
                  <p:nvPr/>
                </p:nvSpPr>
                <p:spPr bwMode="auto">
                  <a:xfrm>
                    <a:off x="1504603" y="159430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1" name="Freeform 1516">
                    <a:extLst>
                      <a:ext uri="{FF2B5EF4-FFF2-40B4-BE49-F238E27FC236}">
                        <a16:creationId xmlns:a16="http://schemas.microsoft.com/office/drawing/2014/main" id="{00000000-0008-0000-0000-000065050000}"/>
                      </a:ext>
                    </a:extLst>
                  </p:cNvPr>
                  <p:cNvSpPr>
                    <a:spLocks/>
                  </p:cNvSpPr>
                  <p:nvPr/>
                </p:nvSpPr>
                <p:spPr bwMode="auto">
                  <a:xfrm>
                    <a:off x="1504555" y="1594066"/>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701" name="Freeform 1517">
                  <a:extLst>
                    <a:ext uri="{FF2B5EF4-FFF2-40B4-BE49-F238E27FC236}">
                      <a16:creationId xmlns:a16="http://schemas.microsoft.com/office/drawing/2014/main" id="{00000000-0008-0000-0000-000047050000}"/>
                    </a:ext>
                  </a:extLst>
                </p:cNvPr>
                <p:cNvSpPr>
                  <a:spLocks/>
                </p:cNvSpPr>
                <p:nvPr/>
              </p:nvSpPr>
              <p:spPr bwMode="auto">
                <a:xfrm>
                  <a:off x="1504586" y="1594127"/>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2" name="Freeform 1518">
                  <a:extLst>
                    <a:ext uri="{FF2B5EF4-FFF2-40B4-BE49-F238E27FC236}">
                      <a16:creationId xmlns:a16="http://schemas.microsoft.com/office/drawing/2014/main" id="{00000000-0008-0000-0000-000048050000}"/>
                    </a:ext>
                  </a:extLst>
                </p:cNvPr>
                <p:cNvSpPr>
                  <a:spLocks/>
                </p:cNvSpPr>
                <p:nvPr/>
              </p:nvSpPr>
              <p:spPr bwMode="auto">
                <a:xfrm>
                  <a:off x="1504524" y="1593883"/>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3" name="Freeform 1519">
                  <a:extLst>
                    <a:ext uri="{FF2B5EF4-FFF2-40B4-BE49-F238E27FC236}">
                      <a16:creationId xmlns:a16="http://schemas.microsoft.com/office/drawing/2014/main" id="{00000000-0008-0000-0000-000049050000}"/>
                    </a:ext>
                  </a:extLst>
                </p:cNvPr>
                <p:cNvSpPr>
                  <a:spLocks/>
                </p:cNvSpPr>
                <p:nvPr/>
              </p:nvSpPr>
              <p:spPr bwMode="auto">
                <a:xfrm>
                  <a:off x="1504547" y="1593917"/>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4" name="Freeform 1520">
                  <a:extLst>
                    <a:ext uri="{FF2B5EF4-FFF2-40B4-BE49-F238E27FC236}">
                      <a16:creationId xmlns:a16="http://schemas.microsoft.com/office/drawing/2014/main" id="{00000000-0008-0000-0000-00004A050000}"/>
                    </a:ext>
                  </a:extLst>
                </p:cNvPr>
                <p:cNvSpPr>
                  <a:spLocks/>
                </p:cNvSpPr>
                <p:nvPr/>
              </p:nvSpPr>
              <p:spPr bwMode="auto">
                <a:xfrm>
                  <a:off x="1504525" y="1593979"/>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5" name="Freeform 1521">
                  <a:extLst>
                    <a:ext uri="{FF2B5EF4-FFF2-40B4-BE49-F238E27FC236}">
                      <a16:creationId xmlns:a16="http://schemas.microsoft.com/office/drawing/2014/main" id="{00000000-0008-0000-0000-00004B050000}"/>
                    </a:ext>
                  </a:extLst>
                </p:cNvPr>
                <p:cNvSpPr>
                  <a:spLocks/>
                </p:cNvSpPr>
                <p:nvPr/>
              </p:nvSpPr>
              <p:spPr bwMode="auto">
                <a:xfrm>
                  <a:off x="1504525" y="1593987"/>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6" name="Freeform 1522">
                  <a:extLst>
                    <a:ext uri="{FF2B5EF4-FFF2-40B4-BE49-F238E27FC236}">
                      <a16:creationId xmlns:a16="http://schemas.microsoft.com/office/drawing/2014/main" id="{00000000-0008-0000-0000-00004C050000}"/>
                    </a:ext>
                  </a:extLst>
                </p:cNvPr>
                <p:cNvSpPr>
                  <a:spLocks/>
                </p:cNvSpPr>
                <p:nvPr/>
              </p:nvSpPr>
              <p:spPr bwMode="auto">
                <a:xfrm>
                  <a:off x="1504573" y="1593936"/>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7" name="Freeform 1523">
                  <a:extLst>
                    <a:ext uri="{FF2B5EF4-FFF2-40B4-BE49-F238E27FC236}">
                      <a16:creationId xmlns:a16="http://schemas.microsoft.com/office/drawing/2014/main" id="{00000000-0008-0000-0000-00004D050000}"/>
                    </a:ext>
                  </a:extLst>
                </p:cNvPr>
                <p:cNvSpPr>
                  <a:spLocks/>
                </p:cNvSpPr>
                <p:nvPr/>
              </p:nvSpPr>
              <p:spPr bwMode="auto">
                <a:xfrm>
                  <a:off x="1504585" y="1593936"/>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8" name="Freeform 1524">
                  <a:extLst>
                    <a:ext uri="{FF2B5EF4-FFF2-40B4-BE49-F238E27FC236}">
                      <a16:creationId xmlns:a16="http://schemas.microsoft.com/office/drawing/2014/main" id="{00000000-0008-0000-0000-00004E050000}"/>
                    </a:ext>
                  </a:extLst>
                </p:cNvPr>
                <p:cNvSpPr>
                  <a:spLocks/>
                </p:cNvSpPr>
                <p:nvPr/>
              </p:nvSpPr>
              <p:spPr bwMode="auto">
                <a:xfrm>
                  <a:off x="1504572" y="1593996"/>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9" name="Freeform 1525">
                  <a:extLst>
                    <a:ext uri="{FF2B5EF4-FFF2-40B4-BE49-F238E27FC236}">
                      <a16:creationId xmlns:a16="http://schemas.microsoft.com/office/drawing/2014/main" id="{00000000-0008-0000-0000-00004F050000}"/>
                    </a:ext>
                  </a:extLst>
                </p:cNvPr>
                <p:cNvSpPr>
                  <a:spLocks/>
                </p:cNvSpPr>
                <p:nvPr/>
              </p:nvSpPr>
              <p:spPr bwMode="auto">
                <a:xfrm>
                  <a:off x="1504585" y="1594025"/>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0" name="Freeform 1526">
                  <a:extLst>
                    <a:ext uri="{FF2B5EF4-FFF2-40B4-BE49-F238E27FC236}">
                      <a16:creationId xmlns:a16="http://schemas.microsoft.com/office/drawing/2014/main" id="{00000000-0008-0000-0000-000050050000}"/>
                    </a:ext>
                  </a:extLst>
                </p:cNvPr>
                <p:cNvSpPr>
                  <a:spLocks/>
                </p:cNvSpPr>
                <p:nvPr/>
              </p:nvSpPr>
              <p:spPr bwMode="auto">
                <a:xfrm>
                  <a:off x="1504635" y="1594030"/>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1" name="Line 1527">
                  <a:extLst>
                    <a:ext uri="{FF2B5EF4-FFF2-40B4-BE49-F238E27FC236}">
                      <a16:creationId xmlns:a16="http://schemas.microsoft.com/office/drawing/2014/main" id="{00000000-0008-0000-0000-000051050000}"/>
                    </a:ext>
                  </a:extLst>
                </p:cNvPr>
                <p:cNvSpPr>
                  <a:spLocks noChangeShapeType="1"/>
                </p:cNvSpPr>
                <p:nvPr/>
              </p:nvSpPr>
              <p:spPr bwMode="auto">
                <a:xfrm flipH="1">
                  <a:off x="1504554" y="1594018"/>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2" name="Freeform 1528">
                  <a:extLst>
                    <a:ext uri="{FF2B5EF4-FFF2-40B4-BE49-F238E27FC236}">
                      <a16:creationId xmlns:a16="http://schemas.microsoft.com/office/drawing/2014/main" id="{00000000-0008-0000-0000-000052050000}"/>
                    </a:ext>
                  </a:extLst>
                </p:cNvPr>
                <p:cNvSpPr>
                  <a:spLocks/>
                </p:cNvSpPr>
                <p:nvPr/>
              </p:nvSpPr>
              <p:spPr bwMode="auto">
                <a:xfrm>
                  <a:off x="1504572" y="1594034"/>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3" name="Freeform 1529">
                  <a:extLst>
                    <a:ext uri="{FF2B5EF4-FFF2-40B4-BE49-F238E27FC236}">
                      <a16:creationId xmlns:a16="http://schemas.microsoft.com/office/drawing/2014/main" id="{00000000-0008-0000-0000-000053050000}"/>
                    </a:ext>
                  </a:extLst>
                </p:cNvPr>
                <p:cNvSpPr>
                  <a:spLocks/>
                </p:cNvSpPr>
                <p:nvPr/>
              </p:nvSpPr>
              <p:spPr bwMode="auto">
                <a:xfrm>
                  <a:off x="1504554" y="1594056"/>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4" name="Freeform 1530">
                  <a:extLst>
                    <a:ext uri="{FF2B5EF4-FFF2-40B4-BE49-F238E27FC236}">
                      <a16:creationId xmlns:a16="http://schemas.microsoft.com/office/drawing/2014/main" id="{00000000-0008-0000-0000-000054050000}"/>
                    </a:ext>
                  </a:extLst>
                </p:cNvPr>
                <p:cNvSpPr>
                  <a:spLocks/>
                </p:cNvSpPr>
                <p:nvPr/>
              </p:nvSpPr>
              <p:spPr bwMode="auto">
                <a:xfrm>
                  <a:off x="1504604" y="1593911"/>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5" name="Freeform 1531">
                  <a:extLst>
                    <a:ext uri="{FF2B5EF4-FFF2-40B4-BE49-F238E27FC236}">
                      <a16:creationId xmlns:a16="http://schemas.microsoft.com/office/drawing/2014/main" id="{00000000-0008-0000-0000-000055050000}"/>
                    </a:ext>
                  </a:extLst>
                </p:cNvPr>
                <p:cNvSpPr>
                  <a:spLocks/>
                </p:cNvSpPr>
                <p:nvPr/>
              </p:nvSpPr>
              <p:spPr bwMode="auto">
                <a:xfrm>
                  <a:off x="1504627" y="1593911"/>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6" name="Freeform 1532">
                  <a:extLst>
                    <a:ext uri="{FF2B5EF4-FFF2-40B4-BE49-F238E27FC236}">
                      <a16:creationId xmlns:a16="http://schemas.microsoft.com/office/drawing/2014/main" id="{00000000-0008-0000-0000-000056050000}"/>
                    </a:ext>
                  </a:extLst>
                </p:cNvPr>
                <p:cNvSpPr>
                  <a:spLocks/>
                </p:cNvSpPr>
                <p:nvPr/>
              </p:nvSpPr>
              <p:spPr bwMode="auto">
                <a:xfrm>
                  <a:off x="1504592" y="1593950"/>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7" name="Freeform 1533">
                  <a:extLst>
                    <a:ext uri="{FF2B5EF4-FFF2-40B4-BE49-F238E27FC236}">
                      <a16:creationId xmlns:a16="http://schemas.microsoft.com/office/drawing/2014/main" id="{00000000-0008-0000-0000-000057050000}"/>
                    </a:ext>
                  </a:extLst>
                </p:cNvPr>
                <p:cNvSpPr>
                  <a:spLocks/>
                </p:cNvSpPr>
                <p:nvPr/>
              </p:nvSpPr>
              <p:spPr bwMode="auto">
                <a:xfrm>
                  <a:off x="1504602" y="1593951"/>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8" name="Freeform 1534">
                  <a:extLst>
                    <a:ext uri="{FF2B5EF4-FFF2-40B4-BE49-F238E27FC236}">
                      <a16:creationId xmlns:a16="http://schemas.microsoft.com/office/drawing/2014/main" id="{00000000-0008-0000-0000-000058050000}"/>
                    </a:ext>
                  </a:extLst>
                </p:cNvPr>
                <p:cNvSpPr>
                  <a:spLocks/>
                </p:cNvSpPr>
                <p:nvPr/>
              </p:nvSpPr>
              <p:spPr bwMode="auto">
                <a:xfrm>
                  <a:off x="1504578" y="1593906"/>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9" name="Freeform 1535">
                  <a:extLst>
                    <a:ext uri="{FF2B5EF4-FFF2-40B4-BE49-F238E27FC236}">
                      <a16:creationId xmlns:a16="http://schemas.microsoft.com/office/drawing/2014/main" id="{00000000-0008-0000-0000-000059050000}"/>
                    </a:ext>
                  </a:extLst>
                </p:cNvPr>
                <p:cNvSpPr>
                  <a:spLocks/>
                </p:cNvSpPr>
                <p:nvPr/>
              </p:nvSpPr>
              <p:spPr bwMode="auto">
                <a:xfrm>
                  <a:off x="1504547" y="1593917"/>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0" name="Freeform 1536">
                  <a:extLst>
                    <a:ext uri="{FF2B5EF4-FFF2-40B4-BE49-F238E27FC236}">
                      <a16:creationId xmlns:a16="http://schemas.microsoft.com/office/drawing/2014/main" id="{00000000-0008-0000-0000-00005A050000}"/>
                    </a:ext>
                  </a:extLst>
                </p:cNvPr>
                <p:cNvSpPr>
                  <a:spLocks/>
                </p:cNvSpPr>
                <p:nvPr/>
              </p:nvSpPr>
              <p:spPr bwMode="auto">
                <a:xfrm>
                  <a:off x="1504552" y="1593950"/>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1" name="Freeform 1537">
                  <a:extLst>
                    <a:ext uri="{FF2B5EF4-FFF2-40B4-BE49-F238E27FC236}">
                      <a16:creationId xmlns:a16="http://schemas.microsoft.com/office/drawing/2014/main" id="{00000000-0008-0000-0000-00005B050000}"/>
                    </a:ext>
                  </a:extLst>
                </p:cNvPr>
                <p:cNvSpPr>
                  <a:spLocks/>
                </p:cNvSpPr>
                <p:nvPr/>
              </p:nvSpPr>
              <p:spPr bwMode="auto">
                <a:xfrm>
                  <a:off x="1504544" y="1593966"/>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2" name="Line 1538">
                  <a:extLst>
                    <a:ext uri="{FF2B5EF4-FFF2-40B4-BE49-F238E27FC236}">
                      <a16:creationId xmlns:a16="http://schemas.microsoft.com/office/drawing/2014/main" id="{00000000-0008-0000-0000-00005C050000}"/>
                    </a:ext>
                  </a:extLst>
                </p:cNvPr>
                <p:cNvSpPr>
                  <a:spLocks noChangeShapeType="1"/>
                </p:cNvSpPr>
                <p:nvPr/>
              </p:nvSpPr>
              <p:spPr bwMode="auto">
                <a:xfrm flipH="1">
                  <a:off x="1504597" y="1593959"/>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3" name="Freeform 1539">
                  <a:extLst>
                    <a:ext uri="{FF2B5EF4-FFF2-40B4-BE49-F238E27FC236}">
                      <a16:creationId xmlns:a16="http://schemas.microsoft.com/office/drawing/2014/main" id="{00000000-0008-0000-0000-00005D050000}"/>
                    </a:ext>
                  </a:extLst>
                </p:cNvPr>
                <p:cNvSpPr>
                  <a:spLocks/>
                </p:cNvSpPr>
                <p:nvPr/>
              </p:nvSpPr>
              <p:spPr bwMode="auto">
                <a:xfrm>
                  <a:off x="1504586" y="1594037"/>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4" name="Freeform 1540">
                  <a:extLst>
                    <a:ext uri="{FF2B5EF4-FFF2-40B4-BE49-F238E27FC236}">
                      <a16:creationId xmlns:a16="http://schemas.microsoft.com/office/drawing/2014/main" id="{00000000-0008-0000-0000-00005E050000}"/>
                    </a:ext>
                  </a:extLst>
                </p:cNvPr>
                <p:cNvSpPr>
                  <a:spLocks/>
                </p:cNvSpPr>
                <p:nvPr/>
              </p:nvSpPr>
              <p:spPr bwMode="auto">
                <a:xfrm>
                  <a:off x="1504584" y="1593978"/>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5" name="Freeform 1541">
                  <a:extLst>
                    <a:ext uri="{FF2B5EF4-FFF2-40B4-BE49-F238E27FC236}">
                      <a16:creationId xmlns:a16="http://schemas.microsoft.com/office/drawing/2014/main" id="{00000000-0008-0000-0000-00005F050000}"/>
                    </a:ext>
                  </a:extLst>
                </p:cNvPr>
                <p:cNvSpPr>
                  <a:spLocks/>
                </p:cNvSpPr>
                <p:nvPr/>
              </p:nvSpPr>
              <p:spPr bwMode="auto">
                <a:xfrm>
                  <a:off x="1504561" y="1594013"/>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6" name="Freeform 1542">
                  <a:extLst>
                    <a:ext uri="{FF2B5EF4-FFF2-40B4-BE49-F238E27FC236}">
                      <a16:creationId xmlns:a16="http://schemas.microsoft.com/office/drawing/2014/main" id="{00000000-0008-0000-0000-000060050000}"/>
                    </a:ext>
                  </a:extLst>
                </p:cNvPr>
                <p:cNvSpPr>
                  <a:spLocks/>
                </p:cNvSpPr>
                <p:nvPr/>
              </p:nvSpPr>
              <p:spPr bwMode="auto">
                <a:xfrm>
                  <a:off x="1504554" y="1593954"/>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7" name="Freeform 1543">
                  <a:extLst>
                    <a:ext uri="{FF2B5EF4-FFF2-40B4-BE49-F238E27FC236}">
                      <a16:creationId xmlns:a16="http://schemas.microsoft.com/office/drawing/2014/main" id="{00000000-0008-0000-0000-000061050000}"/>
                    </a:ext>
                  </a:extLst>
                </p:cNvPr>
                <p:cNvSpPr>
                  <a:spLocks/>
                </p:cNvSpPr>
                <p:nvPr/>
              </p:nvSpPr>
              <p:spPr bwMode="auto">
                <a:xfrm>
                  <a:off x="1504598" y="1593897"/>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8" name="Freeform 1544">
                  <a:extLst>
                    <a:ext uri="{FF2B5EF4-FFF2-40B4-BE49-F238E27FC236}">
                      <a16:creationId xmlns:a16="http://schemas.microsoft.com/office/drawing/2014/main" id="{00000000-0008-0000-0000-000062050000}"/>
                    </a:ext>
                  </a:extLst>
                </p:cNvPr>
                <p:cNvSpPr>
                  <a:spLocks/>
                </p:cNvSpPr>
                <p:nvPr/>
              </p:nvSpPr>
              <p:spPr bwMode="auto">
                <a:xfrm>
                  <a:off x="1504586" y="1593926"/>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pic>
            <p:nvPicPr>
              <p:cNvPr id="2699" name="図 2698">
                <a:extLst>
                  <a:ext uri="{FF2B5EF4-FFF2-40B4-BE49-F238E27FC236}">
                    <a16:creationId xmlns:a16="http://schemas.microsoft.com/office/drawing/2014/main" id="{00000000-0008-0000-0000-00004505000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l="6636" t="6587" r="8435" b="4089"/>
              <a:stretch>
                <a:fillRect/>
              </a:stretch>
            </p:blipFill>
            <p:spPr bwMode="auto">
              <a:xfrm rot="21437961">
                <a:off x="1425156" y="710826"/>
                <a:ext cx="655728" cy="99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7" name="正方形/長方形 2366">
              <a:extLst>
                <a:ext uri="{FF2B5EF4-FFF2-40B4-BE49-F238E27FC236}">
                  <a16:creationId xmlns:a16="http://schemas.microsoft.com/office/drawing/2014/main" id="{00000000-0008-0000-0000-000068020000}"/>
                </a:ext>
              </a:extLst>
            </p:cNvPr>
            <p:cNvSpPr/>
            <p:nvPr/>
          </p:nvSpPr>
          <p:spPr>
            <a:xfrm>
              <a:off x="5307029" y="4585039"/>
              <a:ext cx="914105" cy="578129"/>
            </a:xfrm>
            <a:prstGeom prst="rect">
              <a:avLst/>
            </a:prstGeom>
            <a:noFill/>
          </p:spPr>
          <p:txBody>
            <a:bodyPr wrap="square" lIns="91440" tIns="45720" rIns="91440" bIns="4572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2000" b="1" cap="none" spc="0">
                  <a:ln w="9525">
                    <a:solidFill>
                      <a:schemeClr val="bg1"/>
                    </a:solidFill>
                    <a:prstDash val="solid"/>
                  </a:ln>
                  <a:solidFill>
                    <a:srgbClr val="00B050"/>
                  </a:solidFill>
                  <a:effectLst>
                    <a:outerShdw blurRad="12700" dist="38100" dir="2700000" algn="tl" rotWithShape="0">
                      <a:schemeClr val="bg1">
                        <a:lumMod val="50000"/>
                      </a:schemeClr>
                    </a:outerShdw>
                  </a:effectLst>
                </a:rPr>
                <a:t>若手</a:t>
              </a:r>
            </a:p>
          </p:txBody>
        </p:sp>
        <p:grpSp>
          <p:nvGrpSpPr>
            <p:cNvPr id="2368" name="グループ化 2367">
              <a:extLst>
                <a:ext uri="{FF2B5EF4-FFF2-40B4-BE49-F238E27FC236}">
                  <a16:creationId xmlns:a16="http://schemas.microsoft.com/office/drawing/2014/main" id="{00000000-0008-0000-0000-000069020000}"/>
                </a:ext>
              </a:extLst>
            </p:cNvPr>
            <p:cNvGrpSpPr/>
            <p:nvPr/>
          </p:nvGrpSpPr>
          <p:grpSpPr>
            <a:xfrm>
              <a:off x="5289687" y="5074851"/>
              <a:ext cx="523570" cy="988408"/>
              <a:chOff x="5255262" y="1993542"/>
              <a:chExt cx="883005" cy="1706060"/>
            </a:xfrm>
          </p:grpSpPr>
          <p:grpSp>
            <p:nvGrpSpPr>
              <p:cNvPr id="2630" name="グループ化 2629">
                <a:extLst>
                  <a:ext uri="{FF2B5EF4-FFF2-40B4-BE49-F238E27FC236}">
                    <a16:creationId xmlns:a16="http://schemas.microsoft.com/office/drawing/2014/main" id="{00000000-0008-0000-0000-0000F5030000}"/>
                  </a:ext>
                </a:extLst>
              </p:cNvPr>
              <p:cNvGrpSpPr/>
              <p:nvPr/>
            </p:nvGrpSpPr>
            <p:grpSpPr>
              <a:xfrm>
                <a:off x="5364726" y="2537409"/>
                <a:ext cx="773541" cy="1162193"/>
                <a:chOff x="5364726" y="2537408"/>
                <a:chExt cx="1546225" cy="2432215"/>
              </a:xfrm>
            </p:grpSpPr>
            <p:sp>
              <p:nvSpPr>
                <p:cNvPr id="2670" name="Freeform 1484">
                  <a:extLst>
                    <a:ext uri="{FF2B5EF4-FFF2-40B4-BE49-F238E27FC236}">
                      <a16:creationId xmlns:a16="http://schemas.microsoft.com/office/drawing/2014/main" id="{00000000-0008-0000-0000-000028050000}"/>
                    </a:ext>
                  </a:extLst>
                </p:cNvPr>
                <p:cNvSpPr>
                  <a:spLocks/>
                </p:cNvSpPr>
                <p:nvPr/>
              </p:nvSpPr>
              <p:spPr bwMode="auto">
                <a:xfrm>
                  <a:off x="6710926" y="2937458"/>
                  <a:ext cx="200025" cy="158750"/>
                </a:xfrm>
                <a:custGeom>
                  <a:avLst/>
                  <a:gdLst>
                    <a:gd name="T0" fmla="*/ 0 w 30"/>
                    <a:gd name="T1" fmla="*/ 2147483646 h 24"/>
                    <a:gd name="T2" fmla="*/ 2147483646 w 30"/>
                    <a:gd name="T3" fmla="*/ 2147483646 h 24"/>
                    <a:gd name="T4" fmla="*/ 2147483646 w 30"/>
                    <a:gd name="T5" fmla="*/ 0 h 24"/>
                    <a:gd name="T6" fmla="*/ 2147483646 w 30"/>
                    <a:gd name="T7" fmla="*/ 2147483646 h 24"/>
                    <a:gd name="T8" fmla="*/ 2147483646 w 30"/>
                    <a:gd name="T9" fmla="*/ 2147483646 h 24"/>
                    <a:gd name="T10" fmla="*/ 2147483646 w 30"/>
                    <a:gd name="T11" fmla="*/ 2147483646 h 24"/>
                    <a:gd name="T12" fmla="*/ 2147483646 w 30"/>
                    <a:gd name="T13" fmla="*/ 2147483646 h 24"/>
                    <a:gd name="T14" fmla="*/ 2147483646 w 30"/>
                    <a:gd name="T15" fmla="*/ 2147483646 h 24"/>
                    <a:gd name="T16" fmla="*/ 2147483646 w 30"/>
                    <a:gd name="T17" fmla="*/ 2147483646 h 24"/>
                    <a:gd name="T18" fmla="*/ 2147483646 w 30"/>
                    <a:gd name="T19" fmla="*/ 2147483646 h 24"/>
                    <a:gd name="T20" fmla="*/ 2147483646 w 30"/>
                    <a:gd name="T21" fmla="*/ 2147483646 h 24"/>
                    <a:gd name="T22" fmla="*/ 2147483646 w 30"/>
                    <a:gd name="T23" fmla="*/ 214748364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24">
                      <a:moveTo>
                        <a:pt x="0" y="11"/>
                      </a:moveTo>
                      <a:lnTo>
                        <a:pt x="7" y="4"/>
                      </a:lnTo>
                      <a:lnTo>
                        <a:pt x="9" y="0"/>
                      </a:lnTo>
                      <a:cubicBezTo>
                        <a:pt x="10" y="0"/>
                        <a:pt x="13" y="1"/>
                        <a:pt x="13" y="2"/>
                      </a:cubicBezTo>
                      <a:lnTo>
                        <a:pt x="10" y="6"/>
                      </a:lnTo>
                      <a:lnTo>
                        <a:pt x="23" y="3"/>
                      </a:lnTo>
                      <a:lnTo>
                        <a:pt x="30" y="7"/>
                      </a:lnTo>
                      <a:lnTo>
                        <a:pt x="30" y="13"/>
                      </a:lnTo>
                      <a:lnTo>
                        <a:pt x="26" y="19"/>
                      </a:lnTo>
                      <a:lnTo>
                        <a:pt x="18" y="22"/>
                      </a:lnTo>
                      <a:lnTo>
                        <a:pt x="9" y="24"/>
                      </a:lnTo>
                      <a:lnTo>
                        <a:pt x="1" y="24"/>
                      </a:lnTo>
                    </a:path>
                  </a:pathLst>
                </a:custGeom>
                <a:solidFill>
                  <a:srgbClr val="FFCC99"/>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671" name="Group 1485">
                  <a:extLst>
                    <a:ext uri="{FF2B5EF4-FFF2-40B4-BE49-F238E27FC236}">
                      <a16:creationId xmlns:a16="http://schemas.microsoft.com/office/drawing/2014/main" id="{00000000-0008-0000-0000-000029050000}"/>
                    </a:ext>
                  </a:extLst>
                </p:cNvPr>
                <p:cNvGrpSpPr>
                  <a:grpSpLocks/>
                </p:cNvGrpSpPr>
                <p:nvPr/>
              </p:nvGrpSpPr>
              <p:grpSpPr bwMode="auto">
                <a:xfrm flipH="1">
                  <a:off x="5526651" y="3477376"/>
                  <a:ext cx="822325" cy="1492247"/>
                  <a:chOff x="5526651" y="3477376"/>
                  <a:chExt cx="118" cy="284"/>
                </a:xfrm>
              </p:grpSpPr>
              <p:sp>
                <p:nvSpPr>
                  <p:cNvPr id="2695" name="Freeform 1486">
                    <a:extLst>
                      <a:ext uri="{FF2B5EF4-FFF2-40B4-BE49-F238E27FC236}">
                        <a16:creationId xmlns:a16="http://schemas.microsoft.com/office/drawing/2014/main" id="{00000000-0008-0000-0000-000041050000}"/>
                      </a:ext>
                    </a:extLst>
                  </p:cNvPr>
                  <p:cNvSpPr>
                    <a:spLocks/>
                  </p:cNvSpPr>
                  <p:nvPr/>
                </p:nvSpPr>
                <p:spPr bwMode="auto">
                  <a:xfrm>
                    <a:off x="5526651" y="347759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6" name="Freeform 1487">
                    <a:extLst>
                      <a:ext uri="{FF2B5EF4-FFF2-40B4-BE49-F238E27FC236}">
                        <a16:creationId xmlns:a16="http://schemas.microsoft.com/office/drawing/2014/main" id="{00000000-0008-0000-0000-000042050000}"/>
                      </a:ext>
                    </a:extLst>
                  </p:cNvPr>
                  <p:cNvSpPr>
                    <a:spLocks/>
                  </p:cNvSpPr>
                  <p:nvPr/>
                </p:nvSpPr>
                <p:spPr bwMode="auto">
                  <a:xfrm>
                    <a:off x="5526712" y="3477616"/>
                    <a:ext cx="41" cy="44"/>
                  </a:xfrm>
                  <a:custGeom>
                    <a:avLst/>
                    <a:gdLst>
                      <a:gd name="T0" fmla="*/ 10 w 41"/>
                      <a:gd name="T1" fmla="*/ 0 h 41"/>
                      <a:gd name="T2" fmla="*/ 3 w 41"/>
                      <a:gd name="T3" fmla="*/ 224 h 41"/>
                      <a:gd name="T4" fmla="*/ 0 w 41"/>
                      <a:gd name="T5" fmla="*/ 367 h 41"/>
                      <a:gd name="T6" fmla="*/ 3 w 41"/>
                      <a:gd name="T7" fmla="*/ 468 h 41"/>
                      <a:gd name="T8" fmla="*/ 9 w 41"/>
                      <a:gd name="T9" fmla="*/ 505 h 41"/>
                      <a:gd name="T10" fmla="*/ 21 w 41"/>
                      <a:gd name="T11" fmla="*/ 505 h 41"/>
                      <a:gd name="T12" fmla="*/ 30 w 41"/>
                      <a:gd name="T13" fmla="*/ 454 h 41"/>
                      <a:gd name="T14" fmla="*/ 34 w 41"/>
                      <a:gd name="T15" fmla="*/ 352 h 41"/>
                      <a:gd name="T16" fmla="*/ 41 w 41"/>
                      <a:gd name="T17" fmla="*/ 11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7" name="Freeform 1488">
                    <a:extLst>
                      <a:ext uri="{FF2B5EF4-FFF2-40B4-BE49-F238E27FC236}">
                        <a16:creationId xmlns:a16="http://schemas.microsoft.com/office/drawing/2014/main" id="{00000000-0008-0000-0000-000043050000}"/>
                      </a:ext>
                    </a:extLst>
                  </p:cNvPr>
                  <p:cNvSpPr>
                    <a:spLocks/>
                  </p:cNvSpPr>
                  <p:nvPr/>
                </p:nvSpPr>
                <p:spPr bwMode="auto">
                  <a:xfrm>
                    <a:off x="5526664" y="3477376"/>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72" name="Freeform 1489">
                  <a:extLst>
                    <a:ext uri="{FF2B5EF4-FFF2-40B4-BE49-F238E27FC236}">
                      <a16:creationId xmlns:a16="http://schemas.microsoft.com/office/drawing/2014/main" id="{00000000-0008-0000-0000-00002A050000}"/>
                    </a:ext>
                  </a:extLst>
                </p:cNvPr>
                <p:cNvSpPr>
                  <a:spLocks/>
                </p:cNvSpPr>
                <p:nvPr/>
              </p:nvSpPr>
              <p:spPr bwMode="auto">
                <a:xfrm flipH="1">
                  <a:off x="5856851" y="3816933"/>
                  <a:ext cx="180975" cy="708025"/>
                </a:xfrm>
                <a:custGeom>
                  <a:avLst/>
                  <a:gdLst>
                    <a:gd name="T0" fmla="*/ 2147483646 w 27"/>
                    <a:gd name="T1" fmla="*/ 2147483646 h 135"/>
                    <a:gd name="T2" fmla="*/ 2147483646 w 27"/>
                    <a:gd name="T3" fmla="*/ 2147483646 h 135"/>
                    <a:gd name="T4" fmla="*/ 2147483646 w 27"/>
                    <a:gd name="T5" fmla="*/ 2147483646 h 135"/>
                    <a:gd name="T6" fmla="*/ 2147483646 w 27"/>
                    <a:gd name="T7" fmla="*/ 2147483646 h 135"/>
                    <a:gd name="T8" fmla="*/ 2147483646 w 27"/>
                    <a:gd name="T9" fmla="*/ 2147483646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3" name="Freeform 1490">
                  <a:extLst>
                    <a:ext uri="{FF2B5EF4-FFF2-40B4-BE49-F238E27FC236}">
                      <a16:creationId xmlns:a16="http://schemas.microsoft.com/office/drawing/2014/main" id="{00000000-0008-0000-0000-00002B050000}"/>
                    </a:ext>
                  </a:extLst>
                </p:cNvPr>
                <p:cNvSpPr>
                  <a:spLocks/>
                </p:cNvSpPr>
                <p:nvPr/>
              </p:nvSpPr>
              <p:spPr bwMode="auto">
                <a:xfrm>
                  <a:off x="5374251" y="2537408"/>
                  <a:ext cx="1365250" cy="1120775"/>
                </a:xfrm>
                <a:custGeom>
                  <a:avLst/>
                  <a:gdLst>
                    <a:gd name="T0" fmla="*/ 2147483646 w 196"/>
                    <a:gd name="T1" fmla="*/ 0 h 174"/>
                    <a:gd name="T2" fmla="*/ 2147483646 w 196"/>
                    <a:gd name="T3" fmla="*/ 2147483646 h 174"/>
                    <a:gd name="T4" fmla="*/ 2147483646 w 196"/>
                    <a:gd name="T5" fmla="*/ 2147483646 h 174"/>
                    <a:gd name="T6" fmla="*/ 2147483646 w 196"/>
                    <a:gd name="T7" fmla="*/ 2147483646 h 174"/>
                    <a:gd name="T8" fmla="*/ 2147483646 w 196"/>
                    <a:gd name="T9" fmla="*/ 2147483646 h 174"/>
                    <a:gd name="T10" fmla="*/ 0 w 196"/>
                    <a:gd name="T11" fmla="*/ 2147483646 h 174"/>
                    <a:gd name="T12" fmla="*/ 0 w 196"/>
                    <a:gd name="T13" fmla="*/ 2147483646 h 174"/>
                    <a:gd name="T14" fmla="*/ 2147483646 w 196"/>
                    <a:gd name="T15" fmla="*/ 2147483646 h 174"/>
                    <a:gd name="T16" fmla="*/ 2147483646 w 196"/>
                    <a:gd name="T17" fmla="*/ 2147483646 h 174"/>
                    <a:gd name="T18" fmla="*/ 2147483646 w 196"/>
                    <a:gd name="T19" fmla="*/ 2147483646 h 174"/>
                    <a:gd name="T20" fmla="*/ 2147483646 w 196"/>
                    <a:gd name="T21" fmla="*/ 2147483646 h 174"/>
                    <a:gd name="T22" fmla="*/ 2147483646 w 196"/>
                    <a:gd name="T23" fmla="*/ 2147483646 h 174"/>
                    <a:gd name="T24" fmla="*/ 2147483646 w 196"/>
                    <a:gd name="T25" fmla="*/ 2147483646 h 174"/>
                    <a:gd name="T26" fmla="*/ 2147483646 w 196"/>
                    <a:gd name="T27" fmla="*/ 2147483646 h 174"/>
                    <a:gd name="T28" fmla="*/ 2147483646 w 196"/>
                    <a:gd name="T29" fmla="*/ 2147483646 h 174"/>
                    <a:gd name="T30" fmla="*/ 2147483646 w 196"/>
                    <a:gd name="T31" fmla="*/ 2147483646 h 174"/>
                    <a:gd name="T32" fmla="*/ 2147483646 w 196"/>
                    <a:gd name="T33" fmla="*/ 2147483646 h 174"/>
                    <a:gd name="T34" fmla="*/ 2147483646 w 196"/>
                    <a:gd name="T35" fmla="*/ 2147483646 h 174"/>
                    <a:gd name="T36" fmla="*/ 2147483646 w 196"/>
                    <a:gd name="T37" fmla="*/ 2147483646 h 174"/>
                    <a:gd name="T38" fmla="*/ 2147483646 w 196"/>
                    <a:gd name="T39" fmla="*/ 2147483646 h 174"/>
                    <a:gd name="T40" fmla="*/ 2147483646 w 196"/>
                    <a:gd name="T41" fmla="*/ 2147483646 h 174"/>
                    <a:gd name="T42" fmla="*/ 2147483646 w 196"/>
                    <a:gd name="T43" fmla="*/ 2147483646 h 174"/>
                    <a:gd name="T44" fmla="*/ 2147483646 w 196"/>
                    <a:gd name="T45" fmla="*/ 2147483646 h 174"/>
                    <a:gd name="T46" fmla="*/ 2147483646 w 196"/>
                    <a:gd name="T47" fmla="*/ 2147483646 h 174"/>
                    <a:gd name="T48" fmla="*/ 2147483646 w 196"/>
                    <a:gd name="T49" fmla="*/ 2147483646 h 174"/>
                    <a:gd name="T50" fmla="*/ 2147483646 w 196"/>
                    <a:gd name="T51" fmla="*/ 2147483646 h 174"/>
                    <a:gd name="T52" fmla="*/ 2147483646 w 196"/>
                    <a:gd name="T53" fmla="*/ 2147483646 h 174"/>
                    <a:gd name="T54" fmla="*/ 2147483646 w 196"/>
                    <a:gd name="T55" fmla="*/ 2147483646 h 174"/>
                    <a:gd name="T56" fmla="*/ 2147483646 w 196"/>
                    <a:gd name="T57" fmla="*/ 2147483646 h 174"/>
                    <a:gd name="T58" fmla="*/ 2147483646 w 196"/>
                    <a:gd name="T59" fmla="*/ 2147483646 h 174"/>
                    <a:gd name="T60" fmla="*/ 2147483646 w 196"/>
                    <a:gd name="T61" fmla="*/ 2147483646 h 174"/>
                    <a:gd name="T62" fmla="*/ 2147483646 w 196"/>
                    <a:gd name="T63" fmla="*/ 2147483646 h 174"/>
                    <a:gd name="T64" fmla="*/ 2147483646 w 196"/>
                    <a:gd name="T65" fmla="*/ 2147483646 h 174"/>
                    <a:gd name="T66" fmla="*/ 2147483646 w 196"/>
                    <a:gd name="T67" fmla="*/ 2147483646 h 174"/>
                    <a:gd name="T68" fmla="*/ 2147483646 w 196"/>
                    <a:gd name="T69" fmla="*/ 2147483646 h 174"/>
                    <a:gd name="T70" fmla="*/ 2147483646 w 196"/>
                    <a:gd name="T71" fmla="*/ 2147483646 h 174"/>
                    <a:gd name="T72" fmla="*/ 2147483646 w 196"/>
                    <a:gd name="T73" fmla="*/ 2147483646 h 174"/>
                    <a:gd name="T74" fmla="*/ 2147483646 w 196"/>
                    <a:gd name="T75" fmla="*/ 2147483646 h 174"/>
                    <a:gd name="T76" fmla="*/ 2147483646 w 196"/>
                    <a:gd name="T77" fmla="*/ 2147483646 h 174"/>
                    <a:gd name="T78" fmla="*/ 2147483646 w 196"/>
                    <a:gd name="T79" fmla="*/ 2147483646 h 174"/>
                    <a:gd name="T80" fmla="*/ 2147483646 w 196"/>
                    <a:gd name="T81" fmla="*/ 2147483646 h 174"/>
                    <a:gd name="T82" fmla="*/ 2147483646 w 196"/>
                    <a:gd name="T83" fmla="*/ 2147483646 h 174"/>
                    <a:gd name="T84" fmla="*/ 2147483646 w 196"/>
                    <a:gd name="T85" fmla="*/ 2147483646 h 174"/>
                    <a:gd name="T86" fmla="*/ 2147483646 w 196"/>
                    <a:gd name="T87" fmla="*/ 2147483646 h 174"/>
                    <a:gd name="T88" fmla="*/ 2147483646 w 196"/>
                    <a:gd name="T89" fmla="*/ 2147483646 h 174"/>
                    <a:gd name="T90" fmla="*/ 2147483646 w 196"/>
                    <a:gd name="T91" fmla="*/ 0 h 1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6" h="174">
                      <a:moveTo>
                        <a:pt x="51" y="0"/>
                      </a:move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0" y="123"/>
                      </a:lnTo>
                      <a:lnTo>
                        <a:pt x="129" y="104"/>
                      </a:lnTo>
                      <a:lnTo>
                        <a:pt x="142" y="109"/>
                      </a:lnTo>
                      <a:lnTo>
                        <a:pt x="157" y="106"/>
                      </a:lnTo>
                      <a:lnTo>
                        <a:pt x="169" y="103"/>
                      </a:lnTo>
                      <a:lnTo>
                        <a:pt x="185" y="96"/>
                      </a:lnTo>
                      <a:lnTo>
                        <a:pt x="196" y="89"/>
                      </a:lnTo>
                      <a:lnTo>
                        <a:pt x="190" y="74"/>
                      </a:lnTo>
                      <a:lnTo>
                        <a:pt x="181" y="76"/>
                      </a:lnTo>
                      <a:lnTo>
                        <a:pt x="159" y="77"/>
                      </a:lnTo>
                      <a:lnTo>
                        <a:pt x="154" y="77"/>
                      </a:lnTo>
                      <a:lnTo>
                        <a:pt x="150" y="58"/>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close/>
                    </a:path>
                  </a:pathLst>
                </a:custGeom>
                <a:solidFill>
                  <a:srgbClr val="FFFF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4" name="Freeform 1491">
                  <a:extLst>
                    <a:ext uri="{FF2B5EF4-FFF2-40B4-BE49-F238E27FC236}">
                      <a16:creationId xmlns:a16="http://schemas.microsoft.com/office/drawing/2014/main" id="{00000000-0008-0000-0000-00002C050000}"/>
                    </a:ext>
                  </a:extLst>
                </p:cNvPr>
                <p:cNvSpPr>
                  <a:spLocks/>
                </p:cNvSpPr>
                <p:nvPr/>
              </p:nvSpPr>
              <p:spPr bwMode="auto">
                <a:xfrm>
                  <a:off x="5942576" y="2715208"/>
                  <a:ext cx="339725" cy="165100"/>
                </a:xfrm>
                <a:custGeom>
                  <a:avLst/>
                  <a:gdLst>
                    <a:gd name="T0" fmla="*/ 2147483646 w 51"/>
                    <a:gd name="T1" fmla="*/ 2147483646 h 27"/>
                    <a:gd name="T2" fmla="*/ 2147483646 w 51"/>
                    <a:gd name="T3" fmla="*/ 2147483646 h 27"/>
                    <a:gd name="T4" fmla="*/ 2147483646 w 51"/>
                    <a:gd name="T5" fmla="*/ 2147483646 h 27"/>
                    <a:gd name="T6" fmla="*/ 2147483646 w 51"/>
                    <a:gd name="T7" fmla="*/ 2147483646 h 27"/>
                    <a:gd name="T8" fmla="*/ 2147483646 w 51"/>
                    <a:gd name="T9" fmla="*/ 2147483646 h 27"/>
                    <a:gd name="T10" fmla="*/ 2147483646 w 51"/>
                    <a:gd name="T11" fmla="*/ 2147483646 h 27"/>
                    <a:gd name="T12" fmla="*/ 2147483646 w 51"/>
                    <a:gd name="T13" fmla="*/ 2147483646 h 27"/>
                    <a:gd name="T14" fmla="*/ 2147483646 w 51"/>
                    <a:gd name="T15" fmla="*/ 2147483646 h 27"/>
                    <a:gd name="T16" fmla="*/ 2147483646 w 51"/>
                    <a:gd name="T17" fmla="*/ 2147483646 h 27"/>
                    <a:gd name="T18" fmla="*/ 2147483646 w 51"/>
                    <a:gd name="T19" fmla="*/ 2147483646 h 27"/>
                    <a:gd name="T20" fmla="*/ 2147483646 w 51"/>
                    <a:gd name="T21" fmla="*/ 0 h 27"/>
                    <a:gd name="T22" fmla="*/ 0 w 51"/>
                    <a:gd name="T23" fmla="*/ 2147483646 h 27"/>
                    <a:gd name="T24" fmla="*/ 2147483646 w 51"/>
                    <a:gd name="T25" fmla="*/ 2147483646 h 27"/>
                    <a:gd name="T26" fmla="*/ 2147483646 w 51"/>
                    <a:gd name="T27" fmla="*/ 2147483646 h 27"/>
                    <a:gd name="T28" fmla="*/ 2147483646 w 5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5" name="Freeform 1492">
                  <a:extLst>
                    <a:ext uri="{FF2B5EF4-FFF2-40B4-BE49-F238E27FC236}">
                      <a16:creationId xmlns:a16="http://schemas.microsoft.com/office/drawing/2014/main" id="{00000000-0008-0000-0000-00002D050000}"/>
                    </a:ext>
                  </a:extLst>
                </p:cNvPr>
                <p:cNvSpPr>
                  <a:spLocks/>
                </p:cNvSpPr>
                <p:nvPr/>
              </p:nvSpPr>
              <p:spPr bwMode="auto">
                <a:xfrm>
                  <a:off x="5364726" y="2816808"/>
                  <a:ext cx="577850" cy="523875"/>
                </a:xfrm>
                <a:custGeom>
                  <a:avLst/>
                  <a:gdLst>
                    <a:gd name="T0" fmla="*/ 2147483646 w 82"/>
                    <a:gd name="T1" fmla="*/ 2147483646 h 82"/>
                    <a:gd name="T2" fmla="*/ 2147483646 w 82"/>
                    <a:gd name="T3" fmla="*/ 2147483646 h 82"/>
                    <a:gd name="T4" fmla="*/ 2147483646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6" name="Freeform 1493">
                  <a:extLst>
                    <a:ext uri="{FF2B5EF4-FFF2-40B4-BE49-F238E27FC236}">
                      <a16:creationId xmlns:a16="http://schemas.microsoft.com/office/drawing/2014/main" id="{00000000-0008-0000-0000-00002E050000}"/>
                    </a:ext>
                  </a:extLst>
                </p:cNvPr>
                <p:cNvSpPr>
                  <a:spLocks/>
                </p:cNvSpPr>
                <p:nvPr/>
              </p:nvSpPr>
              <p:spPr bwMode="auto">
                <a:xfrm>
                  <a:off x="5609201" y="3356558"/>
                  <a:ext cx="66675" cy="142875"/>
                </a:xfrm>
                <a:custGeom>
                  <a:avLst/>
                  <a:gdLst>
                    <a:gd name="T0" fmla="*/ 2147483646 w 9"/>
                    <a:gd name="T1" fmla="*/ 0 h 21"/>
                    <a:gd name="T2" fmla="*/ 2147483646 w 9"/>
                    <a:gd name="T3" fmla="*/ 2147483646 h 21"/>
                    <a:gd name="T4" fmla="*/ 0 w 9"/>
                    <a:gd name="T5" fmla="*/ 2147483646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7" name="Line 1494">
                  <a:extLst>
                    <a:ext uri="{FF2B5EF4-FFF2-40B4-BE49-F238E27FC236}">
                      <a16:creationId xmlns:a16="http://schemas.microsoft.com/office/drawing/2014/main" id="{00000000-0008-0000-0000-00002F050000}"/>
                    </a:ext>
                  </a:extLst>
                </p:cNvPr>
                <p:cNvSpPr>
                  <a:spLocks noChangeShapeType="1"/>
                </p:cNvSpPr>
                <p:nvPr/>
              </p:nvSpPr>
              <p:spPr bwMode="auto">
                <a:xfrm>
                  <a:off x="6199751" y="3245433"/>
                  <a:ext cx="63500" cy="7620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8" name="Freeform 1495">
                  <a:extLst>
                    <a:ext uri="{FF2B5EF4-FFF2-40B4-BE49-F238E27FC236}">
                      <a16:creationId xmlns:a16="http://schemas.microsoft.com/office/drawing/2014/main" id="{00000000-0008-0000-0000-000030050000}"/>
                    </a:ext>
                  </a:extLst>
                </p:cNvPr>
                <p:cNvSpPr>
                  <a:spLocks/>
                </p:cNvSpPr>
                <p:nvPr/>
              </p:nvSpPr>
              <p:spPr bwMode="auto">
                <a:xfrm>
                  <a:off x="5999726" y="2873958"/>
                  <a:ext cx="142875" cy="736600"/>
                </a:xfrm>
                <a:custGeom>
                  <a:avLst/>
                  <a:gdLst>
                    <a:gd name="T0" fmla="*/ 0 w 21"/>
                    <a:gd name="T1" fmla="*/ 0 h 114"/>
                    <a:gd name="T2" fmla="*/ 2147483646 w 21"/>
                    <a:gd name="T3" fmla="*/ 2147483646 h 114"/>
                    <a:gd name="T4" fmla="*/ 2147483646 w 21"/>
                    <a:gd name="T5" fmla="*/ 2147483646 h 114"/>
                    <a:gd name="T6" fmla="*/ 2147483646 w 21"/>
                    <a:gd name="T7" fmla="*/ 2147483646 h 114"/>
                    <a:gd name="T8" fmla="*/ 2147483646 w 21"/>
                    <a:gd name="T9" fmla="*/ 2147483646 h 114"/>
                    <a:gd name="T10" fmla="*/ 2147483646 w 21"/>
                    <a:gd name="T11" fmla="*/ 2147483646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9" name="Freeform 1496">
                  <a:extLst>
                    <a:ext uri="{FF2B5EF4-FFF2-40B4-BE49-F238E27FC236}">
                      <a16:creationId xmlns:a16="http://schemas.microsoft.com/office/drawing/2014/main" id="{00000000-0008-0000-0000-000031050000}"/>
                    </a:ext>
                  </a:extLst>
                </p:cNvPr>
                <p:cNvSpPr>
                  <a:spLocks/>
                </p:cNvSpPr>
                <p:nvPr/>
              </p:nvSpPr>
              <p:spPr bwMode="auto">
                <a:xfrm flipH="1">
                  <a:off x="5552051" y="3442283"/>
                  <a:ext cx="711200" cy="158750"/>
                </a:xfrm>
                <a:custGeom>
                  <a:avLst/>
                  <a:gdLst>
                    <a:gd name="T0" fmla="*/ 0 w 102"/>
                    <a:gd name="T1" fmla="*/ 0 h 29"/>
                    <a:gd name="T2" fmla="*/ 2147483646 w 102"/>
                    <a:gd name="T3" fmla="*/ 2147483646 h 29"/>
                    <a:gd name="T4" fmla="*/ 2147483646 w 102"/>
                    <a:gd name="T5" fmla="*/ 2147483646 h 29"/>
                    <a:gd name="T6" fmla="*/ 2147483646 w 102"/>
                    <a:gd name="T7" fmla="*/ 2147483646 h 29"/>
                    <a:gd name="T8" fmla="*/ 2147483646 w 102"/>
                    <a:gd name="T9" fmla="*/ 2147483646 h 29"/>
                    <a:gd name="T10" fmla="*/ 2147483646 w 102"/>
                    <a:gd name="T11" fmla="*/ 2147483646 h 29"/>
                    <a:gd name="T12" fmla="*/ 2147483646 w 102"/>
                    <a:gd name="T13" fmla="*/ 2147483646 h 29"/>
                    <a:gd name="T14" fmla="*/ 2147483646 w 102"/>
                    <a:gd name="T15" fmla="*/ 2147483646 h 29"/>
                    <a:gd name="T16" fmla="*/ 2147483646 w 102"/>
                    <a:gd name="T17" fmla="*/ 214748364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0" name="Freeform 1497">
                  <a:extLst>
                    <a:ext uri="{FF2B5EF4-FFF2-40B4-BE49-F238E27FC236}">
                      <a16:creationId xmlns:a16="http://schemas.microsoft.com/office/drawing/2014/main" id="{00000000-0008-0000-0000-000032050000}"/>
                    </a:ext>
                  </a:extLst>
                </p:cNvPr>
                <p:cNvSpPr>
                  <a:spLocks/>
                </p:cNvSpPr>
                <p:nvPr/>
              </p:nvSpPr>
              <p:spPr bwMode="auto">
                <a:xfrm flipH="1">
                  <a:off x="5561576" y="2686633"/>
                  <a:ext cx="352425" cy="250825"/>
                </a:xfrm>
                <a:custGeom>
                  <a:avLst/>
                  <a:gdLst>
                    <a:gd name="T0" fmla="*/ 2147483646 w 51"/>
                    <a:gd name="T1" fmla="*/ 2147483646 h 51"/>
                    <a:gd name="T2" fmla="*/ 2147483646 w 51"/>
                    <a:gd name="T3" fmla="*/ 2147483646 h 51"/>
                    <a:gd name="T4" fmla="*/ 0 w 51"/>
                    <a:gd name="T5" fmla="*/ 2147483646 h 51"/>
                    <a:gd name="T6" fmla="*/ 2147483646 w 51"/>
                    <a:gd name="T7" fmla="*/ 2147483646 h 51"/>
                    <a:gd name="T8" fmla="*/ 2147483646 w 51"/>
                    <a:gd name="T9" fmla="*/ 2147483646 h 51"/>
                    <a:gd name="T10" fmla="*/ 2147483646 w 51"/>
                    <a:gd name="T11" fmla="*/ 2147483646 h 51"/>
                    <a:gd name="T12" fmla="*/ 2147483646 w 51"/>
                    <a:gd name="T13" fmla="*/ 2147483646 h 51"/>
                    <a:gd name="T14" fmla="*/ 2147483646 w 51"/>
                    <a:gd name="T15" fmla="*/ 2147483646 h 51"/>
                    <a:gd name="T16" fmla="*/ 2147483646 w 51"/>
                    <a:gd name="T17" fmla="*/ 2147483646 h 51"/>
                    <a:gd name="T18" fmla="*/ 2147483646 w 51"/>
                    <a:gd name="T19" fmla="*/ 2147483646 h 51"/>
                    <a:gd name="T20" fmla="*/ 2147483646 w 51"/>
                    <a:gd name="T21" fmla="*/ 2147483646 h 51"/>
                    <a:gd name="T22" fmla="*/ 2147483646 w 51"/>
                    <a:gd name="T23" fmla="*/ 2147483646 h 51"/>
                    <a:gd name="T24" fmla="*/ 2147483646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1" name="Freeform 1498">
                  <a:extLst>
                    <a:ext uri="{FF2B5EF4-FFF2-40B4-BE49-F238E27FC236}">
                      <a16:creationId xmlns:a16="http://schemas.microsoft.com/office/drawing/2014/main" id="{00000000-0008-0000-0000-000033050000}"/>
                    </a:ext>
                  </a:extLst>
                </p:cNvPr>
                <p:cNvSpPr>
                  <a:spLocks/>
                </p:cNvSpPr>
                <p:nvPr/>
              </p:nvSpPr>
              <p:spPr bwMode="auto">
                <a:xfrm flipH="1">
                  <a:off x="5552051" y="2686633"/>
                  <a:ext cx="209550" cy="149225"/>
                </a:xfrm>
                <a:custGeom>
                  <a:avLst/>
                  <a:gdLst>
                    <a:gd name="T0" fmla="*/ 0 w 29"/>
                    <a:gd name="T1" fmla="*/ 0 h 29"/>
                    <a:gd name="T2" fmla="*/ 2147483646 w 29"/>
                    <a:gd name="T3" fmla="*/ 2147483646 h 29"/>
                    <a:gd name="T4" fmla="*/ 2147483646 w 29"/>
                    <a:gd name="T5" fmla="*/ 2147483646 h 29"/>
                    <a:gd name="T6" fmla="*/ 2147483646 w 29"/>
                    <a:gd name="T7" fmla="*/ 2147483646 h 29"/>
                    <a:gd name="T8" fmla="*/ 2147483646 w 29"/>
                    <a:gd name="T9" fmla="*/ 2147483646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2" name="Freeform 1499">
                  <a:extLst>
                    <a:ext uri="{FF2B5EF4-FFF2-40B4-BE49-F238E27FC236}">
                      <a16:creationId xmlns:a16="http://schemas.microsoft.com/office/drawing/2014/main" id="{00000000-0008-0000-0000-000034050000}"/>
                    </a:ext>
                  </a:extLst>
                </p:cNvPr>
                <p:cNvSpPr>
                  <a:spLocks/>
                </p:cNvSpPr>
                <p:nvPr/>
              </p:nvSpPr>
              <p:spPr bwMode="auto">
                <a:xfrm>
                  <a:off x="5628251" y="2946983"/>
                  <a:ext cx="381000" cy="374650"/>
                </a:xfrm>
                <a:custGeom>
                  <a:avLst/>
                  <a:gdLst>
                    <a:gd name="T0" fmla="*/ 0 w 54"/>
                    <a:gd name="T1" fmla="*/ 0 h 57"/>
                    <a:gd name="T2" fmla="*/ 2147483646 w 54"/>
                    <a:gd name="T3" fmla="*/ 2147483646 h 57"/>
                    <a:gd name="T4" fmla="*/ 2147483646 w 54"/>
                    <a:gd name="T5" fmla="*/ 2147483646 h 57"/>
                    <a:gd name="T6" fmla="*/ 2147483646 w 54"/>
                    <a:gd name="T7" fmla="*/ 2147483646 h 57"/>
                    <a:gd name="T8" fmla="*/ 2147483646 w 54"/>
                    <a:gd name="T9" fmla="*/ 2147483646 h 57"/>
                    <a:gd name="T10" fmla="*/ 2147483646 w 54"/>
                    <a:gd name="T11" fmla="*/ 2147483646 h 57"/>
                    <a:gd name="T12" fmla="*/ 2147483646 w 54"/>
                    <a:gd name="T13" fmla="*/ 2147483646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3" name="Freeform 1500">
                  <a:extLst>
                    <a:ext uri="{FF2B5EF4-FFF2-40B4-BE49-F238E27FC236}">
                      <a16:creationId xmlns:a16="http://schemas.microsoft.com/office/drawing/2014/main" id="{00000000-0008-0000-0000-000035050000}"/>
                    </a:ext>
                  </a:extLst>
                </p:cNvPr>
                <p:cNvSpPr>
                  <a:spLocks/>
                </p:cNvSpPr>
                <p:nvPr/>
              </p:nvSpPr>
              <p:spPr bwMode="auto">
                <a:xfrm flipH="1">
                  <a:off x="5675876" y="2880308"/>
                  <a:ext cx="257175" cy="104775"/>
                </a:xfrm>
                <a:custGeom>
                  <a:avLst/>
                  <a:gdLst>
                    <a:gd name="T0" fmla="*/ 2147483646 w 37"/>
                    <a:gd name="T1" fmla="*/ 0 h 16"/>
                    <a:gd name="T2" fmla="*/ 0 w 37"/>
                    <a:gd name="T3" fmla="*/ 2147483646 h 16"/>
                    <a:gd name="T4" fmla="*/ 2147483646 w 37"/>
                    <a:gd name="T5" fmla="*/ 2147483646 h 16"/>
                    <a:gd name="T6" fmla="*/ 2147483646 w 37"/>
                    <a:gd name="T7" fmla="*/ 214748364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4" name="Freeform 1501">
                  <a:extLst>
                    <a:ext uri="{FF2B5EF4-FFF2-40B4-BE49-F238E27FC236}">
                      <a16:creationId xmlns:a16="http://schemas.microsoft.com/office/drawing/2014/main" id="{00000000-0008-0000-0000-000036050000}"/>
                    </a:ext>
                  </a:extLst>
                </p:cNvPr>
                <p:cNvSpPr>
                  <a:spLocks/>
                </p:cNvSpPr>
                <p:nvPr/>
              </p:nvSpPr>
              <p:spPr bwMode="auto">
                <a:xfrm flipH="1">
                  <a:off x="5952101" y="2658058"/>
                  <a:ext cx="152400" cy="120650"/>
                </a:xfrm>
                <a:custGeom>
                  <a:avLst/>
                  <a:gdLst>
                    <a:gd name="T0" fmla="*/ 2147483646 w 20"/>
                    <a:gd name="T1" fmla="*/ 2147483646 h 23"/>
                    <a:gd name="T2" fmla="*/ 2147483646 w 20"/>
                    <a:gd name="T3" fmla="*/ 2147483646 h 23"/>
                    <a:gd name="T4" fmla="*/ 2147483646 w 20"/>
                    <a:gd name="T5" fmla="*/ 2147483646 h 23"/>
                    <a:gd name="T6" fmla="*/ 0 w 20"/>
                    <a:gd name="T7" fmla="*/ 2147483646 h 23"/>
                    <a:gd name="T8" fmla="*/ 2147483646 w 20"/>
                    <a:gd name="T9" fmla="*/ 2147483646 h 23"/>
                    <a:gd name="T10" fmla="*/ 2147483646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5" name="Freeform 1502">
                  <a:extLst>
                    <a:ext uri="{FF2B5EF4-FFF2-40B4-BE49-F238E27FC236}">
                      <a16:creationId xmlns:a16="http://schemas.microsoft.com/office/drawing/2014/main" id="{00000000-0008-0000-0000-000037050000}"/>
                    </a:ext>
                  </a:extLst>
                </p:cNvPr>
                <p:cNvSpPr>
                  <a:spLocks/>
                </p:cNvSpPr>
                <p:nvPr/>
              </p:nvSpPr>
              <p:spPr bwMode="auto">
                <a:xfrm>
                  <a:off x="6066401" y="2715208"/>
                  <a:ext cx="196850" cy="34925"/>
                </a:xfrm>
                <a:custGeom>
                  <a:avLst/>
                  <a:gdLst>
                    <a:gd name="T0" fmla="*/ 0 w 29"/>
                    <a:gd name="T1" fmla="*/ 0 h 7"/>
                    <a:gd name="T2" fmla="*/ 2147483646 w 29"/>
                    <a:gd name="T3" fmla="*/ 2147483646 h 7"/>
                    <a:gd name="T4" fmla="*/ 2147483646 w 29"/>
                    <a:gd name="T5" fmla="*/ 2147483646 h 7"/>
                    <a:gd name="T6" fmla="*/ 2147483646 w 29"/>
                    <a:gd name="T7" fmla="*/ 2147483646 h 7"/>
                    <a:gd name="T8" fmla="*/ 2147483646 w 29"/>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6" name="Freeform 1503">
                  <a:extLst>
                    <a:ext uri="{FF2B5EF4-FFF2-40B4-BE49-F238E27FC236}">
                      <a16:creationId xmlns:a16="http://schemas.microsoft.com/office/drawing/2014/main" id="{00000000-0008-0000-0000-000038050000}"/>
                    </a:ext>
                  </a:extLst>
                </p:cNvPr>
                <p:cNvSpPr>
                  <a:spLocks/>
                </p:cNvSpPr>
                <p:nvPr/>
              </p:nvSpPr>
              <p:spPr bwMode="auto">
                <a:xfrm>
                  <a:off x="6272776" y="2880308"/>
                  <a:ext cx="9525" cy="365125"/>
                </a:xfrm>
                <a:custGeom>
                  <a:avLst/>
                  <a:gdLst>
                    <a:gd name="T0" fmla="*/ 2147483646 w 2"/>
                    <a:gd name="T1" fmla="*/ 0 h 55"/>
                    <a:gd name="T2" fmla="*/ 2147483646 w 2"/>
                    <a:gd name="T3" fmla="*/ 2147483646 h 55"/>
                    <a:gd name="T4" fmla="*/ 0 w 2"/>
                    <a:gd name="T5" fmla="*/ 2147483646 h 55"/>
                    <a:gd name="T6" fmla="*/ 0 60000 65536"/>
                    <a:gd name="T7" fmla="*/ 0 60000 65536"/>
                    <a:gd name="T8" fmla="*/ 0 60000 65536"/>
                  </a:gdLst>
                  <a:ahLst/>
                  <a:cxnLst>
                    <a:cxn ang="T6">
                      <a:pos x="T0" y="T1"/>
                    </a:cxn>
                    <a:cxn ang="T7">
                      <a:pos x="T2" y="T3"/>
                    </a:cxn>
                    <a:cxn ang="T8">
                      <a:pos x="T4" y="T5"/>
                    </a:cxn>
                  </a:cxnLst>
                  <a:rect l="0" t="0" r="r" b="b"/>
                  <a:pathLst>
                    <a:path w="2" h="55">
                      <a:moveTo>
                        <a:pt x="2" y="0"/>
                      </a:moveTo>
                      <a:lnTo>
                        <a:pt x="1" y="20"/>
                      </a:lnTo>
                      <a:lnTo>
                        <a:pt x="0"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7" name="Freeform 1504">
                  <a:extLst>
                    <a:ext uri="{FF2B5EF4-FFF2-40B4-BE49-F238E27FC236}">
                      <a16:creationId xmlns:a16="http://schemas.microsoft.com/office/drawing/2014/main" id="{00000000-0008-0000-0000-000039050000}"/>
                    </a:ext>
                  </a:extLst>
                </p:cNvPr>
                <p:cNvSpPr>
                  <a:spLocks/>
                </p:cNvSpPr>
                <p:nvPr/>
              </p:nvSpPr>
              <p:spPr bwMode="auto">
                <a:xfrm>
                  <a:off x="5933051" y="2937458"/>
                  <a:ext cx="133350" cy="701675"/>
                </a:xfrm>
                <a:custGeom>
                  <a:avLst/>
                  <a:gdLst>
                    <a:gd name="T0" fmla="*/ 0 w 19"/>
                    <a:gd name="T1" fmla="*/ 0 h 109"/>
                    <a:gd name="T2" fmla="*/ 2147483646 w 19"/>
                    <a:gd name="T3" fmla="*/ 2147483646 h 109"/>
                    <a:gd name="T4" fmla="*/ 2147483646 w 19"/>
                    <a:gd name="T5" fmla="*/ 2147483646 h 109"/>
                    <a:gd name="T6" fmla="*/ 2147483646 w 19"/>
                    <a:gd name="T7" fmla="*/ 2147483646 h 109"/>
                    <a:gd name="T8" fmla="*/ 2147483646 w 19"/>
                    <a:gd name="T9" fmla="*/ 2147483646 h 109"/>
                    <a:gd name="T10" fmla="*/ 2147483646 w 19"/>
                    <a:gd name="T11" fmla="*/ 2147483646 h 109"/>
                    <a:gd name="T12" fmla="*/ 2147483646 w 19"/>
                    <a:gd name="T13" fmla="*/ 2147483646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8" name="Freeform 1505">
                  <a:extLst>
                    <a:ext uri="{FF2B5EF4-FFF2-40B4-BE49-F238E27FC236}">
                      <a16:creationId xmlns:a16="http://schemas.microsoft.com/office/drawing/2014/main" id="{00000000-0008-0000-0000-00003A050000}"/>
                    </a:ext>
                  </a:extLst>
                </p:cNvPr>
                <p:cNvSpPr>
                  <a:spLocks/>
                </p:cNvSpPr>
                <p:nvPr/>
              </p:nvSpPr>
              <p:spPr bwMode="auto">
                <a:xfrm flipH="1">
                  <a:off x="6028301" y="2899358"/>
                  <a:ext cx="234950" cy="19050"/>
                </a:xfrm>
                <a:custGeom>
                  <a:avLst/>
                  <a:gdLst>
                    <a:gd name="T0" fmla="*/ 0 w 34"/>
                    <a:gd name="T1" fmla="*/ 0 h 3"/>
                    <a:gd name="T2" fmla="*/ 2147483646 w 34"/>
                    <a:gd name="T3" fmla="*/ 0 h 3"/>
                    <a:gd name="T4" fmla="*/ 2147483646 w 34"/>
                    <a:gd name="T5" fmla="*/ 2147483646 h 3"/>
                    <a:gd name="T6" fmla="*/ 2147483646 w 34"/>
                    <a:gd name="T7" fmla="*/ 2147483646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9" name="Freeform 1506">
                  <a:extLst>
                    <a:ext uri="{FF2B5EF4-FFF2-40B4-BE49-F238E27FC236}">
                      <a16:creationId xmlns:a16="http://schemas.microsoft.com/office/drawing/2014/main" id="{00000000-0008-0000-0000-00003B050000}"/>
                    </a:ext>
                  </a:extLst>
                </p:cNvPr>
                <p:cNvSpPr>
                  <a:spLocks/>
                </p:cNvSpPr>
                <p:nvPr/>
              </p:nvSpPr>
              <p:spPr bwMode="auto">
                <a:xfrm flipH="1">
                  <a:off x="5666351" y="2600908"/>
                  <a:ext cx="285750" cy="177800"/>
                </a:xfrm>
                <a:custGeom>
                  <a:avLst/>
                  <a:gdLst>
                    <a:gd name="T0" fmla="*/ 2147483646 w 42"/>
                    <a:gd name="T1" fmla="*/ 2147483646 h 33"/>
                    <a:gd name="T2" fmla="*/ 0 w 42"/>
                    <a:gd name="T3" fmla="*/ 2147483646 h 33"/>
                    <a:gd name="T4" fmla="*/ 2147483646 w 42"/>
                    <a:gd name="T5" fmla="*/ 2147483646 h 33"/>
                    <a:gd name="T6" fmla="*/ 2147483646 w 42"/>
                    <a:gd name="T7" fmla="*/ 2147483646 h 33"/>
                    <a:gd name="T8" fmla="*/ 2147483646 w 42"/>
                    <a:gd name="T9" fmla="*/ 2147483646 h 33"/>
                    <a:gd name="T10" fmla="*/ 2147483646 w 42"/>
                    <a:gd name="T11" fmla="*/ 2147483646 h 33"/>
                    <a:gd name="T12" fmla="*/ 2147483646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0" name="Freeform 1507">
                  <a:extLst>
                    <a:ext uri="{FF2B5EF4-FFF2-40B4-BE49-F238E27FC236}">
                      <a16:creationId xmlns:a16="http://schemas.microsoft.com/office/drawing/2014/main" id="{00000000-0008-0000-0000-00003C050000}"/>
                    </a:ext>
                  </a:extLst>
                </p:cNvPr>
                <p:cNvSpPr>
                  <a:spLocks/>
                </p:cNvSpPr>
                <p:nvPr/>
              </p:nvSpPr>
              <p:spPr bwMode="auto">
                <a:xfrm>
                  <a:off x="5990201" y="3312108"/>
                  <a:ext cx="152400" cy="120650"/>
                </a:xfrm>
                <a:custGeom>
                  <a:avLst/>
                  <a:gdLst>
                    <a:gd name="T0" fmla="*/ 2147483646 w 22"/>
                    <a:gd name="T1" fmla="*/ 2147483646 h 19"/>
                    <a:gd name="T2" fmla="*/ 2147483646 w 22"/>
                    <a:gd name="T3" fmla="*/ 0 h 19"/>
                    <a:gd name="T4" fmla="*/ 2147483646 w 22"/>
                    <a:gd name="T5" fmla="*/ 0 h 19"/>
                    <a:gd name="T6" fmla="*/ 2147483646 w 22"/>
                    <a:gd name="T7" fmla="*/ 2147483646 h 19"/>
                    <a:gd name="T8" fmla="*/ 2147483646 w 22"/>
                    <a:gd name="T9" fmla="*/ 2147483646 h 19"/>
                    <a:gd name="T10" fmla="*/ 2147483646 w 22"/>
                    <a:gd name="T11" fmla="*/ 2147483646 h 19"/>
                    <a:gd name="T12" fmla="*/ 2147483646 w 22"/>
                    <a:gd name="T13" fmla="*/ 2147483646 h 19"/>
                    <a:gd name="T14" fmla="*/ 2147483646 w 22"/>
                    <a:gd name="T15" fmla="*/ 2147483646 h 19"/>
                    <a:gd name="T16" fmla="*/ 0 w 22"/>
                    <a:gd name="T17" fmla="*/ 2147483646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1" name="Freeform 1508">
                  <a:extLst>
                    <a:ext uri="{FF2B5EF4-FFF2-40B4-BE49-F238E27FC236}">
                      <a16:creationId xmlns:a16="http://schemas.microsoft.com/office/drawing/2014/main" id="{00000000-0008-0000-0000-00003D050000}"/>
                    </a:ext>
                  </a:extLst>
                </p:cNvPr>
                <p:cNvSpPr>
                  <a:spLocks/>
                </p:cNvSpPr>
                <p:nvPr/>
              </p:nvSpPr>
              <p:spPr bwMode="auto">
                <a:xfrm>
                  <a:off x="5364726" y="2816808"/>
                  <a:ext cx="654050" cy="596900"/>
                </a:xfrm>
                <a:custGeom>
                  <a:avLst/>
                  <a:gdLst>
                    <a:gd name="T0" fmla="*/ 2147483646 w 93"/>
                    <a:gd name="T1" fmla="*/ 2147483646 h 94"/>
                    <a:gd name="T2" fmla="*/ 2147483646 w 93"/>
                    <a:gd name="T3" fmla="*/ 2147483646 h 94"/>
                    <a:gd name="T4" fmla="*/ 2147483646 w 93"/>
                    <a:gd name="T5" fmla="*/ 2147483646 h 94"/>
                    <a:gd name="T6" fmla="*/ 2147483646 w 93"/>
                    <a:gd name="T7" fmla="*/ 2147483646 h 94"/>
                    <a:gd name="T8" fmla="*/ 2147483646 w 93"/>
                    <a:gd name="T9" fmla="*/ 2147483646 h 94"/>
                    <a:gd name="T10" fmla="*/ 2147483646 w 93"/>
                    <a:gd name="T11" fmla="*/ 2147483646 h 94"/>
                    <a:gd name="T12" fmla="*/ 2147483646 w 93"/>
                    <a:gd name="T13" fmla="*/ 2147483646 h 94"/>
                    <a:gd name="T14" fmla="*/ 2147483646 w 93"/>
                    <a:gd name="T15" fmla="*/ 2147483646 h 94"/>
                    <a:gd name="T16" fmla="*/ 2147483646 w 93"/>
                    <a:gd name="T17" fmla="*/ 2147483646 h 94"/>
                    <a:gd name="T18" fmla="*/ 2147483646 w 93"/>
                    <a:gd name="T19" fmla="*/ 2147483646 h 94"/>
                    <a:gd name="T20" fmla="*/ 2147483646 w 93"/>
                    <a:gd name="T21" fmla="*/ 2147483646 h 94"/>
                    <a:gd name="T22" fmla="*/ 0 w 93"/>
                    <a:gd name="T23" fmla="*/ 2147483646 h 94"/>
                    <a:gd name="T24" fmla="*/ 2147483646 w 93"/>
                    <a:gd name="T25" fmla="*/ 2147483646 h 94"/>
                    <a:gd name="T26" fmla="*/ 2147483646 w 93"/>
                    <a:gd name="T27" fmla="*/ 0 h 94"/>
                    <a:gd name="T28" fmla="*/ 2147483646 w 93"/>
                    <a:gd name="T29" fmla="*/ 2147483646 h 94"/>
                    <a:gd name="T30" fmla="*/ 2147483646 w 93"/>
                    <a:gd name="T31" fmla="*/ 2147483646 h 94"/>
                    <a:gd name="T32" fmla="*/ 2147483646 w 93"/>
                    <a:gd name="T33" fmla="*/ 2147483646 h 94"/>
                    <a:gd name="T34" fmla="*/ 2147483646 w 93"/>
                    <a:gd name="T35" fmla="*/ 2147483646 h 94"/>
                    <a:gd name="T36" fmla="*/ 2147483646 w 93"/>
                    <a:gd name="T37" fmla="*/ 2147483646 h 94"/>
                    <a:gd name="T38" fmla="*/ 2147483646 w 93"/>
                    <a:gd name="T39" fmla="*/ 2147483646 h 94"/>
                    <a:gd name="T40" fmla="*/ 2147483646 w 93"/>
                    <a:gd name="T41" fmla="*/ 2147483646 h 94"/>
                    <a:gd name="T42" fmla="*/ 2147483646 w 93"/>
                    <a:gd name="T43" fmla="*/ 2147483646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2" name="Freeform 1509">
                  <a:extLst>
                    <a:ext uri="{FF2B5EF4-FFF2-40B4-BE49-F238E27FC236}">
                      <a16:creationId xmlns:a16="http://schemas.microsoft.com/office/drawing/2014/main" id="{00000000-0008-0000-0000-00003E050000}"/>
                    </a:ext>
                  </a:extLst>
                </p:cNvPr>
                <p:cNvSpPr>
                  <a:spLocks/>
                </p:cNvSpPr>
                <p:nvPr/>
              </p:nvSpPr>
              <p:spPr bwMode="auto">
                <a:xfrm>
                  <a:off x="5923526" y="3321633"/>
                  <a:ext cx="19050" cy="92075"/>
                </a:xfrm>
                <a:custGeom>
                  <a:avLst/>
                  <a:gdLst>
                    <a:gd name="T0" fmla="*/ 2147483646 w 4"/>
                    <a:gd name="T1" fmla="*/ 0 h 15"/>
                    <a:gd name="T2" fmla="*/ 2147483646 w 4"/>
                    <a:gd name="T3" fmla="*/ 2147483646 h 15"/>
                    <a:gd name="T4" fmla="*/ 0 w 4"/>
                    <a:gd name="T5" fmla="*/ 2147483646 h 15"/>
                    <a:gd name="T6" fmla="*/ 2147483646 w 4"/>
                    <a:gd name="T7" fmla="*/ 2147483646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3" name="Freeform 1510">
                  <a:extLst>
                    <a:ext uri="{FF2B5EF4-FFF2-40B4-BE49-F238E27FC236}">
                      <a16:creationId xmlns:a16="http://schemas.microsoft.com/office/drawing/2014/main" id="{00000000-0008-0000-0000-00003F050000}"/>
                    </a:ext>
                  </a:extLst>
                </p:cNvPr>
                <p:cNvSpPr>
                  <a:spLocks/>
                </p:cNvSpPr>
                <p:nvPr/>
              </p:nvSpPr>
              <p:spPr bwMode="auto">
                <a:xfrm>
                  <a:off x="6272776" y="2994608"/>
                  <a:ext cx="466725" cy="241300"/>
                </a:xfrm>
                <a:custGeom>
                  <a:avLst/>
                  <a:gdLst>
                    <a:gd name="T0" fmla="*/ 2147483646 w 67"/>
                    <a:gd name="T1" fmla="*/ 0 h 37"/>
                    <a:gd name="T2" fmla="*/ 2147483646 w 67"/>
                    <a:gd name="T3" fmla="*/ 2147483646 h 37"/>
                    <a:gd name="T4" fmla="*/ 2147483646 w 67"/>
                    <a:gd name="T5" fmla="*/ 2147483646 h 37"/>
                    <a:gd name="T6" fmla="*/ 2147483646 w 67"/>
                    <a:gd name="T7" fmla="*/ 2147483646 h 37"/>
                    <a:gd name="T8" fmla="*/ 2147483646 w 67"/>
                    <a:gd name="T9" fmla="*/ 2147483646 h 37"/>
                    <a:gd name="T10" fmla="*/ 2147483646 w 67"/>
                    <a:gd name="T11" fmla="*/ 2147483646 h 37"/>
                    <a:gd name="T12" fmla="*/ 2147483646 w 67"/>
                    <a:gd name="T13" fmla="*/ 2147483646 h 37"/>
                    <a:gd name="T14" fmla="*/ 2147483646 w 67"/>
                    <a:gd name="T15" fmla="*/ 2147483646 h 37"/>
                    <a:gd name="T16" fmla="*/ 2147483646 w 67"/>
                    <a:gd name="T17" fmla="*/ 2147483646 h 37"/>
                    <a:gd name="T18" fmla="*/ 2147483646 w 67"/>
                    <a:gd name="T19" fmla="*/ 2147483646 h 37"/>
                    <a:gd name="T20" fmla="*/ 2147483646 w 67"/>
                    <a:gd name="T21" fmla="*/ 2147483646 h 37"/>
                    <a:gd name="T22" fmla="*/ 2147483646 w 67"/>
                    <a:gd name="T23" fmla="*/ 2147483646 h 37"/>
                    <a:gd name="T24" fmla="*/ 2147483646 w 67"/>
                    <a:gd name="T25" fmla="*/ 2147483646 h 37"/>
                    <a:gd name="T26" fmla="*/ 2147483646 w 67"/>
                    <a:gd name="T27" fmla="*/ 2147483646 h 37"/>
                    <a:gd name="T28" fmla="*/ 2147483646 w 67"/>
                    <a:gd name="T29" fmla="*/ 2147483646 h 37"/>
                    <a:gd name="T30" fmla="*/ 2147483646 w 67"/>
                    <a:gd name="T31" fmla="*/ 2147483646 h 37"/>
                    <a:gd name="T32" fmla="*/ 0 w 67"/>
                    <a:gd name="T33" fmla="*/ 2147483646 h 37"/>
                    <a:gd name="T34" fmla="*/ 2147483646 w 67"/>
                    <a:gd name="T35" fmla="*/ 0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7" h="37">
                      <a:moveTo>
                        <a:pt x="1" y="0"/>
                      </a:moveTo>
                      <a:lnTo>
                        <a:pt x="9" y="10"/>
                      </a:lnTo>
                      <a:lnTo>
                        <a:pt x="16" y="15"/>
                      </a:lnTo>
                      <a:lnTo>
                        <a:pt x="25" y="16"/>
                      </a:lnTo>
                      <a:lnTo>
                        <a:pt x="36" y="17"/>
                      </a:lnTo>
                      <a:lnTo>
                        <a:pt x="52" y="13"/>
                      </a:lnTo>
                      <a:lnTo>
                        <a:pt x="51" y="5"/>
                      </a:lnTo>
                      <a:lnTo>
                        <a:pt x="56" y="3"/>
                      </a:lnTo>
                      <a:lnTo>
                        <a:pt x="61" y="3"/>
                      </a:lnTo>
                      <a:lnTo>
                        <a:pt x="67" y="18"/>
                      </a:lnTo>
                      <a:lnTo>
                        <a:pt x="60" y="22"/>
                      </a:lnTo>
                      <a:lnTo>
                        <a:pt x="47" y="30"/>
                      </a:lnTo>
                      <a:lnTo>
                        <a:pt x="31" y="34"/>
                      </a:lnTo>
                      <a:lnTo>
                        <a:pt x="21" y="36"/>
                      </a:lnTo>
                      <a:lnTo>
                        <a:pt x="11" y="37"/>
                      </a:lnTo>
                      <a:lnTo>
                        <a:pt x="4" y="34"/>
                      </a:lnTo>
                      <a:lnTo>
                        <a:pt x="0" y="32"/>
                      </a:lnTo>
                      <a:lnTo>
                        <a:pt x="1" y="0"/>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4" name="Freeform 1511">
                  <a:extLst>
                    <a:ext uri="{FF2B5EF4-FFF2-40B4-BE49-F238E27FC236}">
                      <a16:creationId xmlns:a16="http://schemas.microsoft.com/office/drawing/2014/main" id="{00000000-0008-0000-0000-000040050000}"/>
                    </a:ext>
                  </a:extLst>
                </p:cNvPr>
                <p:cNvSpPr>
                  <a:spLocks/>
                </p:cNvSpPr>
                <p:nvPr/>
              </p:nvSpPr>
              <p:spPr bwMode="auto">
                <a:xfrm>
                  <a:off x="6625201" y="3077158"/>
                  <a:ext cx="28575" cy="57150"/>
                </a:xfrm>
                <a:custGeom>
                  <a:avLst/>
                  <a:gdLst>
                    <a:gd name="T0" fmla="*/ 0 w 3"/>
                    <a:gd name="T1" fmla="*/ 0 h 8"/>
                    <a:gd name="T2" fmla="*/ 2147483646 w 3"/>
                    <a:gd name="T3" fmla="*/ 2147483646 h 8"/>
                    <a:gd name="T4" fmla="*/ 2147483646 w 3"/>
                    <a:gd name="T5" fmla="*/ 2147483646 h 8"/>
                    <a:gd name="T6" fmla="*/ 0 60000 65536"/>
                    <a:gd name="T7" fmla="*/ 0 60000 65536"/>
                    <a:gd name="T8" fmla="*/ 0 60000 65536"/>
                  </a:gdLst>
                  <a:ahLst/>
                  <a:cxnLst>
                    <a:cxn ang="T6">
                      <a:pos x="T0" y="T1"/>
                    </a:cxn>
                    <a:cxn ang="T7">
                      <a:pos x="T2" y="T3"/>
                    </a:cxn>
                    <a:cxn ang="T8">
                      <a:pos x="T4" y="T5"/>
                    </a:cxn>
                  </a:cxnLst>
                  <a:rect l="0" t="0" r="r" b="b"/>
                  <a:pathLst>
                    <a:path w="3" h="8">
                      <a:moveTo>
                        <a:pt x="0" y="0"/>
                      </a:moveTo>
                      <a:lnTo>
                        <a:pt x="1" y="4"/>
                      </a:lnTo>
                      <a:lnTo>
                        <a:pt x="3" y="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631" name="グループ化 2630">
                <a:extLst>
                  <a:ext uri="{FF2B5EF4-FFF2-40B4-BE49-F238E27FC236}">
                    <a16:creationId xmlns:a16="http://schemas.microsoft.com/office/drawing/2014/main" id="{00000000-0008-0000-0000-0000F6030000}"/>
                  </a:ext>
                </a:extLst>
              </p:cNvPr>
              <p:cNvGrpSpPr>
                <a:grpSpLocks/>
              </p:cNvGrpSpPr>
              <p:nvPr/>
            </p:nvGrpSpPr>
            <p:grpSpPr bwMode="auto">
              <a:xfrm rot="21381663">
                <a:off x="5255262" y="1993542"/>
                <a:ext cx="707668" cy="683984"/>
                <a:chOff x="5255262" y="1993542"/>
                <a:chExt cx="3035240" cy="4034433"/>
              </a:xfrm>
            </p:grpSpPr>
            <p:grpSp>
              <p:nvGrpSpPr>
                <p:cNvPr id="2632" name="グループ化 2631">
                  <a:extLst>
                    <a:ext uri="{FF2B5EF4-FFF2-40B4-BE49-F238E27FC236}">
                      <a16:creationId xmlns:a16="http://schemas.microsoft.com/office/drawing/2014/main" id="{00000000-0008-0000-0000-0000F7030000}"/>
                    </a:ext>
                  </a:extLst>
                </p:cNvPr>
                <p:cNvGrpSpPr/>
                <p:nvPr/>
              </p:nvGrpSpPr>
              <p:grpSpPr>
                <a:xfrm>
                  <a:off x="5255262" y="2711451"/>
                  <a:ext cx="3035240" cy="3316524"/>
                  <a:chOff x="5255262" y="2711451"/>
                  <a:chExt cx="3008915" cy="3400827"/>
                </a:xfrm>
                <a:solidFill>
                  <a:schemeClr val="accent6">
                    <a:lumMod val="60000"/>
                    <a:lumOff val="40000"/>
                  </a:schemeClr>
                </a:solidFill>
              </p:grpSpPr>
              <p:grpSp>
                <p:nvGrpSpPr>
                  <p:cNvPr id="2662" name="グループ化 2661">
                    <a:extLst>
                      <a:ext uri="{FF2B5EF4-FFF2-40B4-BE49-F238E27FC236}">
                        <a16:creationId xmlns:a16="http://schemas.microsoft.com/office/drawing/2014/main" id="{00000000-0008-0000-0000-000020050000}"/>
                      </a:ext>
                    </a:extLst>
                  </p:cNvPr>
                  <p:cNvGrpSpPr/>
                  <p:nvPr/>
                </p:nvGrpSpPr>
                <p:grpSpPr bwMode="auto">
                  <a:xfrm>
                    <a:off x="5255262" y="2711451"/>
                    <a:ext cx="3008915" cy="3400827"/>
                    <a:chOff x="5255262" y="2711451"/>
                    <a:chExt cx="15978188" cy="17287875"/>
                  </a:xfrm>
                  <a:grpFill/>
                </p:grpSpPr>
                <p:sp>
                  <p:nvSpPr>
                    <p:cNvPr id="2665" name="フリーフォーム 730">
                      <a:extLst>
                        <a:ext uri="{FF2B5EF4-FFF2-40B4-BE49-F238E27FC236}">
                          <a16:creationId xmlns:a16="http://schemas.microsoft.com/office/drawing/2014/main" id="{00000000-0008-0000-0000-000023050000}"/>
                        </a:ext>
                      </a:extLst>
                    </p:cNvPr>
                    <p:cNvSpPr/>
                    <p:nvPr/>
                  </p:nvSpPr>
                  <p:spPr bwMode="auto">
                    <a:xfrm>
                      <a:off x="5255262" y="2711451"/>
                      <a:ext cx="15978188" cy="17287875"/>
                    </a:xfrm>
                    <a:custGeom>
                      <a:avLst/>
                      <a:gdLst>
                        <a:gd name="connsiteX0" fmla="*/ 1976438 w 15978188"/>
                        <a:gd name="connsiteY0" fmla="*/ 8929688 h 17287875"/>
                        <a:gd name="connsiteX1" fmla="*/ 1762125 w 15978188"/>
                        <a:gd name="connsiteY1" fmla="*/ 8429625 h 17287875"/>
                        <a:gd name="connsiteX2" fmla="*/ 1428750 w 15978188"/>
                        <a:gd name="connsiteY2" fmla="*/ 8048625 h 17287875"/>
                        <a:gd name="connsiteX3" fmla="*/ 1095375 w 15978188"/>
                        <a:gd name="connsiteY3" fmla="*/ 7810500 h 17287875"/>
                        <a:gd name="connsiteX4" fmla="*/ 857250 w 15978188"/>
                        <a:gd name="connsiteY4" fmla="*/ 7572375 h 17287875"/>
                        <a:gd name="connsiteX5" fmla="*/ 595313 w 15978188"/>
                        <a:gd name="connsiteY5" fmla="*/ 7477125 h 17287875"/>
                        <a:gd name="connsiteX6" fmla="*/ 404813 w 15978188"/>
                        <a:gd name="connsiteY6" fmla="*/ 7500938 h 17287875"/>
                        <a:gd name="connsiteX7" fmla="*/ 214313 w 15978188"/>
                        <a:gd name="connsiteY7" fmla="*/ 7643813 h 17287875"/>
                        <a:gd name="connsiteX8" fmla="*/ 95250 w 15978188"/>
                        <a:gd name="connsiteY8" fmla="*/ 7881938 h 17287875"/>
                        <a:gd name="connsiteX9" fmla="*/ 0 w 15978188"/>
                        <a:gd name="connsiteY9" fmla="*/ 8239125 h 17287875"/>
                        <a:gd name="connsiteX10" fmla="*/ 23813 w 15978188"/>
                        <a:gd name="connsiteY10" fmla="*/ 8667750 h 17287875"/>
                        <a:gd name="connsiteX11" fmla="*/ 71438 w 15978188"/>
                        <a:gd name="connsiteY11" fmla="*/ 8953500 h 17287875"/>
                        <a:gd name="connsiteX12" fmla="*/ 47625 w 15978188"/>
                        <a:gd name="connsiteY12" fmla="*/ 9405938 h 17287875"/>
                        <a:gd name="connsiteX13" fmla="*/ 238125 w 15978188"/>
                        <a:gd name="connsiteY13" fmla="*/ 9858375 h 17287875"/>
                        <a:gd name="connsiteX14" fmla="*/ 333375 w 15978188"/>
                        <a:gd name="connsiteY14" fmla="*/ 10739438 h 17287875"/>
                        <a:gd name="connsiteX15" fmla="*/ 619125 w 15978188"/>
                        <a:gd name="connsiteY15" fmla="*/ 11287125 h 17287875"/>
                        <a:gd name="connsiteX16" fmla="*/ 1000125 w 15978188"/>
                        <a:gd name="connsiteY16" fmla="*/ 11453813 h 17287875"/>
                        <a:gd name="connsiteX17" fmla="*/ 1309688 w 15978188"/>
                        <a:gd name="connsiteY17" fmla="*/ 11763375 h 17287875"/>
                        <a:gd name="connsiteX18" fmla="*/ 1428750 w 15978188"/>
                        <a:gd name="connsiteY18" fmla="*/ 12049125 h 17287875"/>
                        <a:gd name="connsiteX19" fmla="*/ 1619250 w 15978188"/>
                        <a:gd name="connsiteY19" fmla="*/ 12287250 h 17287875"/>
                        <a:gd name="connsiteX20" fmla="*/ 1833563 w 15978188"/>
                        <a:gd name="connsiteY20" fmla="*/ 12430125 h 17287875"/>
                        <a:gd name="connsiteX21" fmla="*/ 2119313 w 15978188"/>
                        <a:gd name="connsiteY21" fmla="*/ 12406313 h 17287875"/>
                        <a:gd name="connsiteX22" fmla="*/ 2357438 w 15978188"/>
                        <a:gd name="connsiteY22" fmla="*/ 12263438 h 17287875"/>
                        <a:gd name="connsiteX23" fmla="*/ 2476500 w 15978188"/>
                        <a:gd name="connsiteY23" fmla="*/ 12192000 h 17287875"/>
                        <a:gd name="connsiteX24" fmla="*/ 2571750 w 15978188"/>
                        <a:gd name="connsiteY24" fmla="*/ 12049125 h 17287875"/>
                        <a:gd name="connsiteX25" fmla="*/ 2809875 w 15978188"/>
                        <a:gd name="connsiteY25" fmla="*/ 12144375 h 17287875"/>
                        <a:gd name="connsiteX26" fmla="*/ 2857500 w 15978188"/>
                        <a:gd name="connsiteY26" fmla="*/ 12596813 h 17287875"/>
                        <a:gd name="connsiteX27" fmla="*/ 3333750 w 15978188"/>
                        <a:gd name="connsiteY27" fmla="*/ 14073188 h 17287875"/>
                        <a:gd name="connsiteX28" fmla="*/ 4429125 w 15978188"/>
                        <a:gd name="connsiteY28" fmla="*/ 15478125 h 17287875"/>
                        <a:gd name="connsiteX29" fmla="*/ 6119813 w 15978188"/>
                        <a:gd name="connsiteY29" fmla="*/ 16859250 h 17287875"/>
                        <a:gd name="connsiteX30" fmla="*/ 8382000 w 15978188"/>
                        <a:gd name="connsiteY30" fmla="*/ 17287875 h 17287875"/>
                        <a:gd name="connsiteX31" fmla="*/ 9263063 w 15978188"/>
                        <a:gd name="connsiteY31" fmla="*/ 17240250 h 17287875"/>
                        <a:gd name="connsiteX32" fmla="*/ 10929938 w 15978188"/>
                        <a:gd name="connsiteY32" fmla="*/ 16406813 h 17287875"/>
                        <a:gd name="connsiteX33" fmla="*/ 11977688 w 15978188"/>
                        <a:gd name="connsiteY33" fmla="*/ 15597188 h 17287875"/>
                        <a:gd name="connsiteX34" fmla="*/ 13144500 w 15978188"/>
                        <a:gd name="connsiteY34" fmla="*/ 13858875 h 17287875"/>
                        <a:gd name="connsiteX35" fmla="*/ 13501688 w 15978188"/>
                        <a:gd name="connsiteY35" fmla="*/ 12453938 h 17287875"/>
                        <a:gd name="connsiteX36" fmla="*/ 13620750 w 15978188"/>
                        <a:gd name="connsiteY36" fmla="*/ 11477625 h 17287875"/>
                        <a:gd name="connsiteX37" fmla="*/ 13811250 w 15978188"/>
                        <a:gd name="connsiteY37" fmla="*/ 11691938 h 17287875"/>
                        <a:gd name="connsiteX38" fmla="*/ 14073188 w 15978188"/>
                        <a:gd name="connsiteY38" fmla="*/ 11834813 h 17287875"/>
                        <a:gd name="connsiteX39" fmla="*/ 14406563 w 15978188"/>
                        <a:gd name="connsiteY39" fmla="*/ 11906250 h 17287875"/>
                        <a:gd name="connsiteX40" fmla="*/ 14597063 w 15978188"/>
                        <a:gd name="connsiteY40" fmla="*/ 11739563 h 17287875"/>
                        <a:gd name="connsiteX41" fmla="*/ 14811375 w 15978188"/>
                        <a:gd name="connsiteY41" fmla="*/ 11477625 h 17287875"/>
                        <a:gd name="connsiteX42" fmla="*/ 14978063 w 15978188"/>
                        <a:gd name="connsiteY42" fmla="*/ 11168063 h 17287875"/>
                        <a:gd name="connsiteX43" fmla="*/ 15144750 w 15978188"/>
                        <a:gd name="connsiteY43" fmla="*/ 10763250 h 17287875"/>
                        <a:gd name="connsiteX44" fmla="*/ 15359063 w 15978188"/>
                        <a:gd name="connsiteY44" fmla="*/ 10239375 h 17287875"/>
                        <a:gd name="connsiteX45" fmla="*/ 15573375 w 15978188"/>
                        <a:gd name="connsiteY45" fmla="*/ 10048875 h 17287875"/>
                        <a:gd name="connsiteX46" fmla="*/ 15668625 w 15978188"/>
                        <a:gd name="connsiteY46" fmla="*/ 9548813 h 17287875"/>
                        <a:gd name="connsiteX47" fmla="*/ 15692438 w 15978188"/>
                        <a:gd name="connsiteY47" fmla="*/ 9001125 h 17287875"/>
                        <a:gd name="connsiteX48" fmla="*/ 15787688 w 15978188"/>
                        <a:gd name="connsiteY48" fmla="*/ 8667750 h 17287875"/>
                        <a:gd name="connsiteX49" fmla="*/ 15978188 w 15978188"/>
                        <a:gd name="connsiteY49" fmla="*/ 8358188 h 17287875"/>
                        <a:gd name="connsiteX50" fmla="*/ 15954375 w 15978188"/>
                        <a:gd name="connsiteY50" fmla="*/ 7905750 h 17287875"/>
                        <a:gd name="connsiteX51" fmla="*/ 15954375 w 15978188"/>
                        <a:gd name="connsiteY51" fmla="*/ 7477125 h 17287875"/>
                        <a:gd name="connsiteX52" fmla="*/ 15811500 w 15978188"/>
                        <a:gd name="connsiteY52" fmla="*/ 6977063 h 17287875"/>
                        <a:gd name="connsiteX53" fmla="*/ 15454313 w 15978188"/>
                        <a:gd name="connsiteY53" fmla="*/ 6643688 h 17287875"/>
                        <a:gd name="connsiteX54" fmla="*/ 15097125 w 15978188"/>
                        <a:gd name="connsiteY54" fmla="*/ 6619875 h 17287875"/>
                        <a:gd name="connsiteX55" fmla="*/ 14763750 w 15978188"/>
                        <a:gd name="connsiteY55" fmla="*/ 6858000 h 17287875"/>
                        <a:gd name="connsiteX56" fmla="*/ 14382750 w 15978188"/>
                        <a:gd name="connsiteY56" fmla="*/ 7429500 h 17287875"/>
                        <a:gd name="connsiteX57" fmla="*/ 14097000 w 15978188"/>
                        <a:gd name="connsiteY57" fmla="*/ 7786688 h 17287875"/>
                        <a:gd name="connsiteX58" fmla="*/ 14025563 w 15978188"/>
                        <a:gd name="connsiteY58" fmla="*/ 8215313 h 17287875"/>
                        <a:gd name="connsiteX59" fmla="*/ 13882688 w 15978188"/>
                        <a:gd name="connsiteY59" fmla="*/ 6953250 h 17287875"/>
                        <a:gd name="connsiteX60" fmla="*/ 13692188 w 15978188"/>
                        <a:gd name="connsiteY60" fmla="*/ 5357813 h 17287875"/>
                        <a:gd name="connsiteX61" fmla="*/ 13406438 w 15978188"/>
                        <a:gd name="connsiteY61" fmla="*/ 4143375 h 17287875"/>
                        <a:gd name="connsiteX62" fmla="*/ 11144250 w 15978188"/>
                        <a:gd name="connsiteY62" fmla="*/ 0 h 17287875"/>
                        <a:gd name="connsiteX63" fmla="*/ 2714625 w 15978188"/>
                        <a:gd name="connsiteY63" fmla="*/ 285750 h 17287875"/>
                        <a:gd name="connsiteX64" fmla="*/ 2238375 w 15978188"/>
                        <a:gd name="connsiteY64" fmla="*/ 5667375 h 17287875"/>
                        <a:gd name="connsiteX65" fmla="*/ 2047875 w 15978188"/>
                        <a:gd name="connsiteY65" fmla="*/ 6143625 h 17287875"/>
                        <a:gd name="connsiteX66" fmla="*/ 1833563 w 15978188"/>
                        <a:gd name="connsiteY66" fmla="*/ 8191500 h 17287875"/>
                        <a:gd name="connsiteX67" fmla="*/ 2047875 w 15978188"/>
                        <a:gd name="connsiteY67" fmla="*/ 8929688 h 1728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978188" h="17287875">
                          <a:moveTo>
                            <a:pt x="1976438" y="8929688"/>
                          </a:moveTo>
                          <a:lnTo>
                            <a:pt x="1762125" y="8429625"/>
                          </a:lnTo>
                          <a:lnTo>
                            <a:pt x="1428750" y="8048625"/>
                          </a:lnTo>
                          <a:lnTo>
                            <a:pt x="1095375" y="7810500"/>
                          </a:lnTo>
                          <a:lnTo>
                            <a:pt x="857250" y="7572375"/>
                          </a:lnTo>
                          <a:lnTo>
                            <a:pt x="595313" y="7477125"/>
                          </a:lnTo>
                          <a:lnTo>
                            <a:pt x="404813" y="7500938"/>
                          </a:lnTo>
                          <a:lnTo>
                            <a:pt x="214313" y="7643813"/>
                          </a:lnTo>
                          <a:lnTo>
                            <a:pt x="95250" y="7881938"/>
                          </a:lnTo>
                          <a:lnTo>
                            <a:pt x="0" y="8239125"/>
                          </a:lnTo>
                          <a:lnTo>
                            <a:pt x="23813" y="8667750"/>
                          </a:lnTo>
                          <a:lnTo>
                            <a:pt x="71438" y="8953500"/>
                          </a:lnTo>
                          <a:lnTo>
                            <a:pt x="47625" y="9405938"/>
                          </a:lnTo>
                          <a:lnTo>
                            <a:pt x="238125" y="9858375"/>
                          </a:lnTo>
                          <a:lnTo>
                            <a:pt x="333375" y="10739438"/>
                          </a:lnTo>
                          <a:lnTo>
                            <a:pt x="619125" y="11287125"/>
                          </a:lnTo>
                          <a:lnTo>
                            <a:pt x="1000125" y="11453813"/>
                          </a:lnTo>
                          <a:lnTo>
                            <a:pt x="1309688" y="11763375"/>
                          </a:lnTo>
                          <a:lnTo>
                            <a:pt x="1428750" y="12049125"/>
                          </a:lnTo>
                          <a:lnTo>
                            <a:pt x="1619250" y="12287250"/>
                          </a:lnTo>
                          <a:lnTo>
                            <a:pt x="1833563" y="12430125"/>
                          </a:lnTo>
                          <a:lnTo>
                            <a:pt x="2119313" y="12406313"/>
                          </a:lnTo>
                          <a:lnTo>
                            <a:pt x="2357438" y="12263438"/>
                          </a:lnTo>
                          <a:lnTo>
                            <a:pt x="2476500" y="12192000"/>
                          </a:lnTo>
                          <a:lnTo>
                            <a:pt x="2571750" y="12049125"/>
                          </a:lnTo>
                          <a:lnTo>
                            <a:pt x="2809875" y="12144375"/>
                          </a:lnTo>
                          <a:lnTo>
                            <a:pt x="2857500" y="12596813"/>
                          </a:lnTo>
                          <a:lnTo>
                            <a:pt x="3333750" y="14073188"/>
                          </a:lnTo>
                          <a:lnTo>
                            <a:pt x="4429125" y="15478125"/>
                          </a:lnTo>
                          <a:lnTo>
                            <a:pt x="6119813" y="16859250"/>
                          </a:lnTo>
                          <a:lnTo>
                            <a:pt x="8382000" y="17287875"/>
                          </a:lnTo>
                          <a:lnTo>
                            <a:pt x="9263063" y="17240250"/>
                          </a:lnTo>
                          <a:lnTo>
                            <a:pt x="10929938" y="16406813"/>
                          </a:lnTo>
                          <a:lnTo>
                            <a:pt x="11977688" y="15597188"/>
                          </a:lnTo>
                          <a:lnTo>
                            <a:pt x="13144500" y="13858875"/>
                          </a:lnTo>
                          <a:lnTo>
                            <a:pt x="13501688" y="12453938"/>
                          </a:lnTo>
                          <a:lnTo>
                            <a:pt x="13620750" y="11477625"/>
                          </a:lnTo>
                          <a:lnTo>
                            <a:pt x="13811250" y="11691938"/>
                          </a:lnTo>
                          <a:lnTo>
                            <a:pt x="14073188" y="11834813"/>
                          </a:lnTo>
                          <a:lnTo>
                            <a:pt x="14406563" y="11906250"/>
                          </a:lnTo>
                          <a:lnTo>
                            <a:pt x="14597063" y="11739563"/>
                          </a:lnTo>
                          <a:lnTo>
                            <a:pt x="14811375" y="11477625"/>
                          </a:lnTo>
                          <a:lnTo>
                            <a:pt x="14978063" y="11168063"/>
                          </a:lnTo>
                          <a:lnTo>
                            <a:pt x="15144750" y="10763250"/>
                          </a:lnTo>
                          <a:lnTo>
                            <a:pt x="15359063" y="10239375"/>
                          </a:lnTo>
                          <a:lnTo>
                            <a:pt x="15573375" y="10048875"/>
                          </a:lnTo>
                          <a:lnTo>
                            <a:pt x="15668625" y="9548813"/>
                          </a:lnTo>
                          <a:lnTo>
                            <a:pt x="15692438" y="9001125"/>
                          </a:lnTo>
                          <a:lnTo>
                            <a:pt x="15787688" y="8667750"/>
                          </a:lnTo>
                          <a:lnTo>
                            <a:pt x="15978188" y="8358188"/>
                          </a:lnTo>
                          <a:lnTo>
                            <a:pt x="15954375" y="7905750"/>
                          </a:lnTo>
                          <a:lnTo>
                            <a:pt x="15954375" y="7477125"/>
                          </a:lnTo>
                          <a:lnTo>
                            <a:pt x="15811500" y="6977063"/>
                          </a:lnTo>
                          <a:lnTo>
                            <a:pt x="15454313" y="6643688"/>
                          </a:lnTo>
                          <a:lnTo>
                            <a:pt x="15097125" y="6619875"/>
                          </a:lnTo>
                          <a:lnTo>
                            <a:pt x="14763750" y="6858000"/>
                          </a:lnTo>
                          <a:lnTo>
                            <a:pt x="14382750" y="7429500"/>
                          </a:lnTo>
                          <a:lnTo>
                            <a:pt x="14097000" y="7786688"/>
                          </a:lnTo>
                          <a:lnTo>
                            <a:pt x="14025563" y="8215313"/>
                          </a:lnTo>
                          <a:lnTo>
                            <a:pt x="13882688" y="6953250"/>
                          </a:lnTo>
                          <a:lnTo>
                            <a:pt x="13692188" y="5357813"/>
                          </a:lnTo>
                          <a:lnTo>
                            <a:pt x="13406438" y="4143375"/>
                          </a:lnTo>
                          <a:lnTo>
                            <a:pt x="11144250" y="0"/>
                          </a:lnTo>
                          <a:lnTo>
                            <a:pt x="2714625" y="285750"/>
                          </a:lnTo>
                          <a:lnTo>
                            <a:pt x="2238375" y="5667375"/>
                          </a:lnTo>
                          <a:lnTo>
                            <a:pt x="2047875" y="6143625"/>
                          </a:lnTo>
                          <a:lnTo>
                            <a:pt x="1833563" y="8191500"/>
                          </a:lnTo>
                          <a:lnTo>
                            <a:pt x="2047875" y="8929688"/>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6" name="フリーフォーム 731">
                      <a:extLst>
                        <a:ext uri="{FF2B5EF4-FFF2-40B4-BE49-F238E27FC236}">
                          <a16:creationId xmlns:a16="http://schemas.microsoft.com/office/drawing/2014/main" id="{00000000-0008-0000-0000-000024050000}"/>
                        </a:ext>
                      </a:extLst>
                    </p:cNvPr>
                    <p:cNvSpPr/>
                    <p:nvPr/>
                  </p:nvSpPr>
                  <p:spPr bwMode="auto">
                    <a:xfrm>
                      <a:off x="5435408" y="10510390"/>
                      <a:ext cx="2130425" cy="3496424"/>
                    </a:xfrm>
                    <a:custGeom>
                      <a:avLst/>
                      <a:gdLst>
                        <a:gd name="connsiteX0" fmla="*/ 1190625 w 2119312"/>
                        <a:gd name="connsiteY0" fmla="*/ 2333625 h 3452812"/>
                        <a:gd name="connsiteX1" fmla="*/ 1524000 w 2119312"/>
                        <a:gd name="connsiteY1" fmla="*/ 2262187 h 3452812"/>
                        <a:gd name="connsiteX2" fmla="*/ 1690687 w 2119312"/>
                        <a:gd name="connsiteY2" fmla="*/ 2071687 h 3452812"/>
                        <a:gd name="connsiteX3" fmla="*/ 1690687 w 2119312"/>
                        <a:gd name="connsiteY3" fmla="*/ 1762125 h 3452812"/>
                        <a:gd name="connsiteX4" fmla="*/ 1524000 w 2119312"/>
                        <a:gd name="connsiteY4" fmla="*/ 1428750 h 3452812"/>
                        <a:gd name="connsiteX5" fmla="*/ 1381125 w 2119312"/>
                        <a:gd name="connsiteY5" fmla="*/ 1190625 h 3452812"/>
                        <a:gd name="connsiteX6" fmla="*/ 976312 w 2119312"/>
                        <a:gd name="connsiteY6" fmla="*/ 642937 h 3452812"/>
                        <a:gd name="connsiteX7" fmla="*/ 476250 w 2119312"/>
                        <a:gd name="connsiteY7" fmla="*/ 95250 h 3452812"/>
                        <a:gd name="connsiteX8" fmla="*/ 285750 w 2119312"/>
                        <a:gd name="connsiteY8" fmla="*/ 0 h 3452812"/>
                        <a:gd name="connsiteX9" fmla="*/ 47625 w 2119312"/>
                        <a:gd name="connsiteY9" fmla="*/ 119062 h 3452812"/>
                        <a:gd name="connsiteX10" fmla="*/ 0 w 2119312"/>
                        <a:gd name="connsiteY10" fmla="*/ 571500 h 3452812"/>
                        <a:gd name="connsiteX11" fmla="*/ 71437 w 2119312"/>
                        <a:gd name="connsiteY11" fmla="*/ 1095375 h 3452812"/>
                        <a:gd name="connsiteX12" fmla="*/ 142875 w 2119312"/>
                        <a:gd name="connsiteY12" fmla="*/ 1666875 h 3452812"/>
                        <a:gd name="connsiteX13" fmla="*/ 166687 w 2119312"/>
                        <a:gd name="connsiteY13" fmla="*/ 2000250 h 3452812"/>
                        <a:gd name="connsiteX14" fmla="*/ 285750 w 2119312"/>
                        <a:gd name="connsiteY14" fmla="*/ 2643187 h 3452812"/>
                        <a:gd name="connsiteX15" fmla="*/ 571500 w 2119312"/>
                        <a:gd name="connsiteY15" fmla="*/ 3048000 h 3452812"/>
                        <a:gd name="connsiteX16" fmla="*/ 1000125 w 2119312"/>
                        <a:gd name="connsiteY16" fmla="*/ 3238500 h 3452812"/>
                        <a:gd name="connsiteX17" fmla="*/ 1762125 w 2119312"/>
                        <a:gd name="connsiteY17" fmla="*/ 3405187 h 3452812"/>
                        <a:gd name="connsiteX18" fmla="*/ 2119312 w 2119312"/>
                        <a:gd name="connsiteY18" fmla="*/ 3452812 h 345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19312" h="3452812">
                          <a:moveTo>
                            <a:pt x="1190625" y="2333625"/>
                          </a:moveTo>
                          <a:lnTo>
                            <a:pt x="1524000" y="2262187"/>
                          </a:lnTo>
                          <a:lnTo>
                            <a:pt x="1690687" y="2071687"/>
                          </a:lnTo>
                          <a:lnTo>
                            <a:pt x="1690687" y="1762125"/>
                          </a:lnTo>
                          <a:lnTo>
                            <a:pt x="1524000" y="1428750"/>
                          </a:lnTo>
                          <a:lnTo>
                            <a:pt x="1381125" y="1190625"/>
                          </a:lnTo>
                          <a:lnTo>
                            <a:pt x="976312" y="642937"/>
                          </a:lnTo>
                          <a:lnTo>
                            <a:pt x="476250" y="95250"/>
                          </a:lnTo>
                          <a:lnTo>
                            <a:pt x="285750" y="0"/>
                          </a:lnTo>
                          <a:lnTo>
                            <a:pt x="47625" y="119062"/>
                          </a:lnTo>
                          <a:lnTo>
                            <a:pt x="0" y="571500"/>
                          </a:lnTo>
                          <a:lnTo>
                            <a:pt x="71437" y="1095375"/>
                          </a:lnTo>
                          <a:lnTo>
                            <a:pt x="142875" y="1666875"/>
                          </a:lnTo>
                          <a:lnTo>
                            <a:pt x="166687" y="2000250"/>
                          </a:lnTo>
                          <a:lnTo>
                            <a:pt x="285750" y="2643187"/>
                          </a:lnTo>
                          <a:lnTo>
                            <a:pt x="571500" y="3048000"/>
                          </a:lnTo>
                          <a:lnTo>
                            <a:pt x="1000125" y="3238500"/>
                          </a:lnTo>
                          <a:lnTo>
                            <a:pt x="1762125" y="3405187"/>
                          </a:lnTo>
                          <a:lnTo>
                            <a:pt x="2119312" y="3452812"/>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7" name="フリーフォーム 732">
                      <a:extLst>
                        <a:ext uri="{FF2B5EF4-FFF2-40B4-BE49-F238E27FC236}">
                          <a16:creationId xmlns:a16="http://schemas.microsoft.com/office/drawing/2014/main" id="{00000000-0008-0000-0000-000025050000}"/>
                        </a:ext>
                      </a:extLst>
                    </p:cNvPr>
                    <p:cNvSpPr/>
                    <p:nvPr/>
                  </p:nvSpPr>
                  <p:spPr bwMode="auto">
                    <a:xfrm>
                      <a:off x="6010092" y="11923808"/>
                      <a:ext cx="1115937" cy="1699651"/>
                    </a:xfrm>
                    <a:custGeom>
                      <a:avLst/>
                      <a:gdLst>
                        <a:gd name="connsiteX0" fmla="*/ 714375 w 1119188"/>
                        <a:gd name="connsiteY0" fmla="*/ 0 h 1690687"/>
                        <a:gd name="connsiteX1" fmla="*/ 642938 w 1119188"/>
                        <a:gd name="connsiteY1" fmla="*/ 381000 h 1690687"/>
                        <a:gd name="connsiteX2" fmla="*/ 690563 w 1119188"/>
                        <a:gd name="connsiteY2" fmla="*/ 690562 h 1690687"/>
                        <a:gd name="connsiteX3" fmla="*/ 619125 w 1119188"/>
                        <a:gd name="connsiteY3" fmla="*/ 785812 h 1690687"/>
                        <a:gd name="connsiteX4" fmla="*/ 547688 w 1119188"/>
                        <a:gd name="connsiteY4" fmla="*/ 785812 h 1690687"/>
                        <a:gd name="connsiteX5" fmla="*/ 261938 w 1119188"/>
                        <a:gd name="connsiteY5" fmla="*/ 666750 h 1690687"/>
                        <a:gd name="connsiteX6" fmla="*/ 71438 w 1119188"/>
                        <a:gd name="connsiteY6" fmla="*/ 452437 h 1690687"/>
                        <a:gd name="connsiteX7" fmla="*/ 0 w 1119188"/>
                        <a:gd name="connsiteY7" fmla="*/ 571500 h 1690687"/>
                        <a:gd name="connsiteX8" fmla="*/ 23813 w 1119188"/>
                        <a:gd name="connsiteY8" fmla="*/ 785812 h 1690687"/>
                        <a:gd name="connsiteX9" fmla="*/ 119063 w 1119188"/>
                        <a:gd name="connsiteY9" fmla="*/ 1119187 h 1690687"/>
                        <a:gd name="connsiteX10" fmla="*/ 595313 w 1119188"/>
                        <a:gd name="connsiteY10" fmla="*/ 1476375 h 1690687"/>
                        <a:gd name="connsiteX11" fmla="*/ 1095375 w 1119188"/>
                        <a:gd name="connsiteY11" fmla="*/ 1666875 h 1690687"/>
                        <a:gd name="connsiteX12" fmla="*/ 1119188 w 1119188"/>
                        <a:gd name="connsiteY12" fmla="*/ 1690687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188" h="1690687">
                          <a:moveTo>
                            <a:pt x="714375" y="0"/>
                          </a:moveTo>
                          <a:lnTo>
                            <a:pt x="642938" y="381000"/>
                          </a:lnTo>
                          <a:lnTo>
                            <a:pt x="690563" y="690562"/>
                          </a:lnTo>
                          <a:lnTo>
                            <a:pt x="619125" y="785812"/>
                          </a:lnTo>
                          <a:lnTo>
                            <a:pt x="547688" y="785812"/>
                          </a:lnTo>
                          <a:lnTo>
                            <a:pt x="261938" y="666750"/>
                          </a:lnTo>
                          <a:lnTo>
                            <a:pt x="71438" y="452437"/>
                          </a:lnTo>
                          <a:lnTo>
                            <a:pt x="0" y="571500"/>
                          </a:lnTo>
                          <a:lnTo>
                            <a:pt x="23813" y="785812"/>
                          </a:lnTo>
                          <a:lnTo>
                            <a:pt x="119063" y="1119187"/>
                          </a:lnTo>
                          <a:lnTo>
                            <a:pt x="595313" y="1476375"/>
                          </a:lnTo>
                          <a:lnTo>
                            <a:pt x="1095375" y="1666875"/>
                          </a:lnTo>
                          <a:lnTo>
                            <a:pt x="1119188" y="1690687"/>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8" name="フリーフォーム 733">
                      <a:extLst>
                        <a:ext uri="{FF2B5EF4-FFF2-40B4-BE49-F238E27FC236}">
                          <a16:creationId xmlns:a16="http://schemas.microsoft.com/office/drawing/2014/main" id="{00000000-0008-0000-0000-000026050000}"/>
                        </a:ext>
                      </a:extLst>
                    </p:cNvPr>
                    <p:cNvSpPr/>
                    <p:nvPr/>
                  </p:nvSpPr>
                  <p:spPr bwMode="auto">
                    <a:xfrm>
                      <a:off x="19570912" y="11133232"/>
                      <a:ext cx="760866" cy="2039581"/>
                    </a:xfrm>
                    <a:custGeom>
                      <a:avLst/>
                      <a:gdLst>
                        <a:gd name="connsiteX0" fmla="*/ 452437 w 738187"/>
                        <a:gd name="connsiteY0" fmla="*/ 0 h 2024063"/>
                        <a:gd name="connsiteX1" fmla="*/ 47625 w 738187"/>
                        <a:gd name="connsiteY1" fmla="*/ 571500 h 2024063"/>
                        <a:gd name="connsiteX2" fmla="*/ 23812 w 738187"/>
                        <a:gd name="connsiteY2" fmla="*/ 952500 h 2024063"/>
                        <a:gd name="connsiteX3" fmla="*/ 214312 w 738187"/>
                        <a:gd name="connsiteY3" fmla="*/ 1023938 h 2024063"/>
                        <a:gd name="connsiteX4" fmla="*/ 547687 w 738187"/>
                        <a:gd name="connsiteY4" fmla="*/ 1071563 h 2024063"/>
                        <a:gd name="connsiteX5" fmla="*/ 690562 w 738187"/>
                        <a:gd name="connsiteY5" fmla="*/ 1143000 h 2024063"/>
                        <a:gd name="connsiteX6" fmla="*/ 738187 w 738187"/>
                        <a:gd name="connsiteY6" fmla="*/ 1357313 h 2024063"/>
                        <a:gd name="connsiteX7" fmla="*/ 595312 w 738187"/>
                        <a:gd name="connsiteY7" fmla="*/ 1595438 h 2024063"/>
                        <a:gd name="connsiteX8" fmla="*/ 357187 w 738187"/>
                        <a:gd name="connsiteY8" fmla="*/ 1762125 h 2024063"/>
                        <a:gd name="connsiteX9" fmla="*/ 71437 w 738187"/>
                        <a:gd name="connsiteY9" fmla="*/ 1928813 h 2024063"/>
                        <a:gd name="connsiteX10" fmla="*/ 0 w 738187"/>
                        <a:gd name="connsiteY10" fmla="*/ 2024063 h 202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187" h="2024063">
                          <a:moveTo>
                            <a:pt x="452437" y="0"/>
                          </a:moveTo>
                          <a:lnTo>
                            <a:pt x="47625" y="571500"/>
                          </a:lnTo>
                          <a:lnTo>
                            <a:pt x="23812" y="952500"/>
                          </a:lnTo>
                          <a:lnTo>
                            <a:pt x="214312" y="1023938"/>
                          </a:lnTo>
                          <a:lnTo>
                            <a:pt x="547687" y="1071563"/>
                          </a:lnTo>
                          <a:lnTo>
                            <a:pt x="690562" y="1143000"/>
                          </a:lnTo>
                          <a:lnTo>
                            <a:pt x="738187" y="1357313"/>
                          </a:lnTo>
                          <a:lnTo>
                            <a:pt x="595312" y="1595438"/>
                          </a:lnTo>
                          <a:lnTo>
                            <a:pt x="357187" y="1762125"/>
                          </a:lnTo>
                          <a:lnTo>
                            <a:pt x="71437" y="1928813"/>
                          </a:lnTo>
                          <a:lnTo>
                            <a:pt x="0" y="2024063"/>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9" name="フリーフォーム 734">
                      <a:extLst>
                        <a:ext uri="{FF2B5EF4-FFF2-40B4-BE49-F238E27FC236}">
                          <a16:creationId xmlns:a16="http://schemas.microsoft.com/office/drawing/2014/main" id="{00000000-0008-0000-0000-000027050000}"/>
                        </a:ext>
                      </a:extLst>
                    </p:cNvPr>
                    <p:cNvSpPr/>
                    <p:nvPr/>
                  </p:nvSpPr>
                  <p:spPr bwMode="auto">
                    <a:xfrm>
                      <a:off x="19290558" y="10167360"/>
                      <a:ext cx="1521732" cy="3253617"/>
                    </a:xfrm>
                    <a:custGeom>
                      <a:avLst/>
                      <a:gdLst>
                        <a:gd name="connsiteX0" fmla="*/ 1071563 w 1524000"/>
                        <a:gd name="connsiteY0" fmla="*/ 0 h 3214688"/>
                        <a:gd name="connsiteX1" fmla="*/ 1309688 w 1524000"/>
                        <a:gd name="connsiteY1" fmla="*/ 428625 h 3214688"/>
                        <a:gd name="connsiteX2" fmla="*/ 1404938 w 1524000"/>
                        <a:gd name="connsiteY2" fmla="*/ 1095375 h 3214688"/>
                        <a:gd name="connsiteX3" fmla="*/ 1524000 w 1524000"/>
                        <a:gd name="connsiteY3" fmla="*/ 1714500 h 3214688"/>
                        <a:gd name="connsiteX4" fmla="*/ 1333500 w 1524000"/>
                        <a:gd name="connsiteY4" fmla="*/ 2452688 h 3214688"/>
                        <a:gd name="connsiteX5" fmla="*/ 976313 w 1524000"/>
                        <a:gd name="connsiteY5" fmla="*/ 2905125 h 3214688"/>
                        <a:gd name="connsiteX6" fmla="*/ 452438 w 1524000"/>
                        <a:gd name="connsiteY6" fmla="*/ 3190875 h 3214688"/>
                        <a:gd name="connsiteX7" fmla="*/ 95250 w 1524000"/>
                        <a:gd name="connsiteY7" fmla="*/ 3214688 h 3214688"/>
                        <a:gd name="connsiteX8" fmla="*/ 0 w 1524000"/>
                        <a:gd name="connsiteY8" fmla="*/ 3190875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0" h="3214688">
                          <a:moveTo>
                            <a:pt x="1071563" y="0"/>
                          </a:moveTo>
                          <a:lnTo>
                            <a:pt x="1309688" y="428625"/>
                          </a:lnTo>
                          <a:lnTo>
                            <a:pt x="1404938" y="1095375"/>
                          </a:lnTo>
                          <a:lnTo>
                            <a:pt x="1524000" y="1714500"/>
                          </a:lnTo>
                          <a:lnTo>
                            <a:pt x="1333500" y="2452688"/>
                          </a:lnTo>
                          <a:lnTo>
                            <a:pt x="976313" y="2905125"/>
                          </a:lnTo>
                          <a:lnTo>
                            <a:pt x="452438" y="3190875"/>
                          </a:lnTo>
                          <a:lnTo>
                            <a:pt x="95250" y="3214688"/>
                          </a:lnTo>
                          <a:lnTo>
                            <a:pt x="0" y="3190875"/>
                          </a:lnTo>
                        </a:path>
                      </a:pathLst>
                    </a:custGeom>
                    <a:solidFill>
                      <a:schemeClr val="accent2">
                        <a:lumMod val="40000"/>
                        <a:lumOff val="60000"/>
                      </a:schemeClr>
                    </a:solid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63" name="フリーフォーム 728">
                    <a:extLst>
                      <a:ext uri="{FF2B5EF4-FFF2-40B4-BE49-F238E27FC236}">
                        <a16:creationId xmlns:a16="http://schemas.microsoft.com/office/drawing/2014/main" id="{00000000-0008-0000-0000-000021050000}"/>
                      </a:ext>
                    </a:extLst>
                  </p:cNvPr>
                  <p:cNvSpPr/>
                  <p:nvPr/>
                </p:nvSpPr>
                <p:spPr bwMode="auto">
                  <a:xfrm>
                    <a:off x="5684847" y="4557989"/>
                    <a:ext cx="105073" cy="554067"/>
                  </a:xfrm>
                  <a:custGeom>
                    <a:avLst/>
                    <a:gdLst>
                      <a:gd name="connsiteX0" fmla="*/ 0 w 326572"/>
                      <a:gd name="connsiteY0" fmla="*/ 0 h 1619250"/>
                      <a:gd name="connsiteX1" fmla="*/ 81643 w 326572"/>
                      <a:gd name="connsiteY1" fmla="*/ 612321 h 1619250"/>
                      <a:gd name="connsiteX2" fmla="*/ 176893 w 326572"/>
                      <a:gd name="connsiteY2" fmla="*/ 1047750 h 1619250"/>
                      <a:gd name="connsiteX3" fmla="*/ 231322 w 326572"/>
                      <a:gd name="connsiteY3" fmla="*/ 1251857 h 1619250"/>
                      <a:gd name="connsiteX4" fmla="*/ 285750 w 326572"/>
                      <a:gd name="connsiteY4" fmla="*/ 1401536 h 1619250"/>
                      <a:gd name="connsiteX5" fmla="*/ 326572 w 326572"/>
                      <a:gd name="connsiteY5" fmla="*/ 1524000 h 1619250"/>
                      <a:gd name="connsiteX6" fmla="*/ 326572 w 326572"/>
                      <a:gd name="connsiteY6"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572" h="1619250">
                        <a:moveTo>
                          <a:pt x="0" y="0"/>
                        </a:moveTo>
                        <a:lnTo>
                          <a:pt x="81643" y="612321"/>
                        </a:lnTo>
                        <a:lnTo>
                          <a:pt x="176893" y="1047750"/>
                        </a:lnTo>
                        <a:lnTo>
                          <a:pt x="231322" y="1251857"/>
                        </a:lnTo>
                        <a:lnTo>
                          <a:pt x="285750" y="1401536"/>
                        </a:lnTo>
                        <a:lnTo>
                          <a:pt x="326572" y="1524000"/>
                        </a:lnTo>
                        <a:lnTo>
                          <a:pt x="326572" y="1619250"/>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4" name="フリーフォーム 729">
                    <a:extLst>
                      <a:ext uri="{FF2B5EF4-FFF2-40B4-BE49-F238E27FC236}">
                        <a16:creationId xmlns:a16="http://schemas.microsoft.com/office/drawing/2014/main" id="{00000000-0008-0000-0000-000022050000}"/>
                      </a:ext>
                    </a:extLst>
                  </p:cNvPr>
                  <p:cNvSpPr/>
                  <p:nvPr/>
                </p:nvSpPr>
                <p:spPr bwMode="auto">
                  <a:xfrm>
                    <a:off x="7810137" y="4395220"/>
                    <a:ext cx="66865" cy="563620"/>
                  </a:xfrm>
                  <a:custGeom>
                    <a:avLst/>
                    <a:gdLst>
                      <a:gd name="connsiteX0" fmla="*/ 190500 w 190500"/>
                      <a:gd name="connsiteY0" fmla="*/ 0 h 1660071"/>
                      <a:gd name="connsiteX1" fmla="*/ 149678 w 190500"/>
                      <a:gd name="connsiteY1" fmla="*/ 244928 h 1660071"/>
                      <a:gd name="connsiteX2" fmla="*/ 122464 w 190500"/>
                      <a:gd name="connsiteY2" fmla="*/ 966107 h 1660071"/>
                      <a:gd name="connsiteX3" fmla="*/ 54428 w 190500"/>
                      <a:gd name="connsiteY3" fmla="*/ 1442357 h 1660071"/>
                      <a:gd name="connsiteX4" fmla="*/ 0 w 190500"/>
                      <a:gd name="connsiteY4" fmla="*/ 1660071 h 1660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660071">
                        <a:moveTo>
                          <a:pt x="190500" y="0"/>
                        </a:moveTo>
                        <a:lnTo>
                          <a:pt x="149678" y="244928"/>
                        </a:lnTo>
                        <a:lnTo>
                          <a:pt x="122464" y="966107"/>
                        </a:lnTo>
                        <a:lnTo>
                          <a:pt x="54428" y="1442357"/>
                        </a:lnTo>
                        <a:lnTo>
                          <a:pt x="0" y="1660071"/>
                        </a:lnTo>
                      </a:path>
                    </a:pathLst>
                  </a:custGeom>
                  <a:grpFill/>
                  <a:ln w="9525" cap="flat" cmpd="sng" algn="ctr">
                    <a:solidFill>
                      <a:srgbClr val="000000"/>
                    </a:solidFill>
                    <a:prstDash val="solid"/>
                    <a:round/>
                    <a:headEnd type="none" w="med" len="med"/>
                    <a:tailEnd type="none" w="med" len="med"/>
                  </a:ln>
                  <a:effectLst/>
                </p:spPr>
                <p:txBody>
                  <a:bodyPr wrap="square" lIns="91440" tIns="45720" rIns="91440" bIns="45720" rtlCol="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33" name="フリーフォーム 2">
                  <a:extLst>
                    <a:ext uri="{FF2B5EF4-FFF2-40B4-BE49-F238E27FC236}">
                      <a16:creationId xmlns:a16="http://schemas.microsoft.com/office/drawing/2014/main" id="{00000000-0008-0000-0000-0000F8030000}"/>
                    </a:ext>
                  </a:extLst>
                </p:cNvPr>
                <p:cNvSpPr>
                  <a:spLocks/>
                </p:cNvSpPr>
                <p:nvPr/>
              </p:nvSpPr>
              <p:spPr bwMode="auto">
                <a:xfrm>
                  <a:off x="5425363" y="2939666"/>
                  <a:ext cx="2662911" cy="1629461"/>
                </a:xfrm>
                <a:custGeom>
                  <a:avLst/>
                  <a:gdLst>
                    <a:gd name="T0" fmla="*/ 1 w 9120188"/>
                    <a:gd name="T1" fmla="*/ 575 h 4786312"/>
                    <a:gd name="T2" fmla="*/ 1 w 9120188"/>
                    <a:gd name="T3" fmla="*/ 775 h 4786312"/>
                    <a:gd name="T4" fmla="*/ 4 w 9120188"/>
                    <a:gd name="T5" fmla="*/ 894 h 4786312"/>
                    <a:gd name="T6" fmla="*/ 2 w 9120188"/>
                    <a:gd name="T7" fmla="*/ 1012 h 4786312"/>
                    <a:gd name="T8" fmla="*/ 4 w 9120188"/>
                    <a:gd name="T9" fmla="*/ 1069 h 4786312"/>
                    <a:gd name="T10" fmla="*/ 31 w 9120188"/>
                    <a:gd name="T11" fmla="*/ 1144 h 4786312"/>
                    <a:gd name="T12" fmla="*/ 41 w 9120188"/>
                    <a:gd name="T13" fmla="*/ 1256 h 4786312"/>
                    <a:gd name="T14" fmla="*/ 39 w 9120188"/>
                    <a:gd name="T15" fmla="*/ 1113 h 4786312"/>
                    <a:gd name="T16" fmla="*/ 38 w 9120188"/>
                    <a:gd name="T17" fmla="*/ 1006 h 4786312"/>
                    <a:gd name="T18" fmla="*/ 39 w 9120188"/>
                    <a:gd name="T19" fmla="*/ 813 h 4786312"/>
                    <a:gd name="T20" fmla="*/ 46 w 9120188"/>
                    <a:gd name="T21" fmla="*/ 662 h 4786312"/>
                    <a:gd name="T22" fmla="*/ 71 w 9120188"/>
                    <a:gd name="T23" fmla="*/ 413 h 4786312"/>
                    <a:gd name="T24" fmla="*/ 55 w 9120188"/>
                    <a:gd name="T25" fmla="*/ 669 h 4786312"/>
                    <a:gd name="T26" fmla="*/ 84 w 9120188"/>
                    <a:gd name="T27" fmla="*/ 437 h 4786312"/>
                    <a:gd name="T28" fmla="*/ 111 w 9120188"/>
                    <a:gd name="T29" fmla="*/ 294 h 4786312"/>
                    <a:gd name="T30" fmla="*/ 108 w 9120188"/>
                    <a:gd name="T31" fmla="*/ 425 h 4786312"/>
                    <a:gd name="T32" fmla="*/ 110 w 9120188"/>
                    <a:gd name="T33" fmla="*/ 506 h 4786312"/>
                    <a:gd name="T34" fmla="*/ 124 w 9120188"/>
                    <a:gd name="T35" fmla="*/ 556 h 4786312"/>
                    <a:gd name="T36" fmla="*/ 135 w 9120188"/>
                    <a:gd name="T37" fmla="*/ 556 h 4786312"/>
                    <a:gd name="T38" fmla="*/ 130 w 9120188"/>
                    <a:gd name="T39" fmla="*/ 425 h 4786312"/>
                    <a:gd name="T40" fmla="*/ 146 w 9120188"/>
                    <a:gd name="T41" fmla="*/ 181 h 4786312"/>
                    <a:gd name="T42" fmla="*/ 176 w 9120188"/>
                    <a:gd name="T43" fmla="*/ 100 h 4786312"/>
                    <a:gd name="T44" fmla="*/ 200 w 9120188"/>
                    <a:gd name="T45" fmla="*/ 313 h 4786312"/>
                    <a:gd name="T46" fmla="*/ 242 w 9120188"/>
                    <a:gd name="T47" fmla="*/ 481 h 4786312"/>
                    <a:gd name="T48" fmla="*/ 254 w 9120188"/>
                    <a:gd name="T49" fmla="*/ 512 h 4786312"/>
                    <a:gd name="T50" fmla="*/ 278 w 9120188"/>
                    <a:gd name="T51" fmla="*/ 494 h 4786312"/>
                    <a:gd name="T52" fmla="*/ 283 w 9120188"/>
                    <a:gd name="T53" fmla="*/ 481 h 4786312"/>
                    <a:gd name="T54" fmla="*/ 291 w 9120188"/>
                    <a:gd name="T55" fmla="*/ 469 h 4786312"/>
                    <a:gd name="T56" fmla="*/ 308 w 9120188"/>
                    <a:gd name="T57" fmla="*/ 444 h 4786312"/>
                    <a:gd name="T58" fmla="*/ 322 w 9120188"/>
                    <a:gd name="T59" fmla="*/ 437 h 4786312"/>
                    <a:gd name="T60" fmla="*/ 333 w 9120188"/>
                    <a:gd name="T61" fmla="*/ 413 h 4786312"/>
                    <a:gd name="T62" fmla="*/ 341 w 9120188"/>
                    <a:gd name="T63" fmla="*/ 381 h 4786312"/>
                    <a:gd name="T64" fmla="*/ 351 w 9120188"/>
                    <a:gd name="T65" fmla="*/ 356 h 4786312"/>
                    <a:gd name="T66" fmla="*/ 354 w 9120188"/>
                    <a:gd name="T67" fmla="*/ 356 h 4786312"/>
                    <a:gd name="T68" fmla="*/ 363 w 9120188"/>
                    <a:gd name="T69" fmla="*/ 406 h 4786312"/>
                    <a:gd name="T70" fmla="*/ 375 w 9120188"/>
                    <a:gd name="T71" fmla="*/ 575 h 4786312"/>
                    <a:gd name="T72" fmla="*/ 380 w 9120188"/>
                    <a:gd name="T73" fmla="*/ 669 h 4786312"/>
                    <a:gd name="T74" fmla="*/ 385 w 9120188"/>
                    <a:gd name="T75" fmla="*/ 781 h 4786312"/>
                    <a:gd name="T76" fmla="*/ 389 w 9120188"/>
                    <a:gd name="T77" fmla="*/ 1012 h 4786312"/>
                    <a:gd name="T78" fmla="*/ 390 w 9120188"/>
                    <a:gd name="T79" fmla="*/ 1138 h 4786312"/>
                    <a:gd name="T80" fmla="*/ 398 w 9120188"/>
                    <a:gd name="T81" fmla="*/ 1069 h 4786312"/>
                    <a:gd name="T82" fmla="*/ 403 w 9120188"/>
                    <a:gd name="T83" fmla="*/ 956 h 4786312"/>
                    <a:gd name="T84" fmla="*/ 411 w 9120188"/>
                    <a:gd name="T85" fmla="*/ 919 h 4786312"/>
                    <a:gd name="T86" fmla="*/ 415 w 9120188"/>
                    <a:gd name="T87" fmla="*/ 881 h 4786312"/>
                    <a:gd name="T88" fmla="*/ 415 w 9120188"/>
                    <a:gd name="T89" fmla="*/ 825 h 4786312"/>
                    <a:gd name="T90" fmla="*/ 412 w 9120188"/>
                    <a:gd name="T91" fmla="*/ 763 h 4786312"/>
                    <a:gd name="T92" fmla="*/ 417 w 9120188"/>
                    <a:gd name="T93" fmla="*/ 713 h 4786312"/>
                    <a:gd name="T94" fmla="*/ 417 w 9120188"/>
                    <a:gd name="T95" fmla="*/ 656 h 4786312"/>
                    <a:gd name="T96" fmla="*/ 414 w 9120188"/>
                    <a:gd name="T97" fmla="*/ 612 h 4786312"/>
                    <a:gd name="T98" fmla="*/ 413 w 9120188"/>
                    <a:gd name="T99" fmla="*/ 569 h 4786312"/>
                    <a:gd name="T100" fmla="*/ 404 w 9120188"/>
                    <a:gd name="T101" fmla="*/ 563 h 4786312"/>
                    <a:gd name="T102" fmla="*/ 370 w 9120188"/>
                    <a:gd name="T103" fmla="*/ 406 h 4786312"/>
                    <a:gd name="T104" fmla="*/ 327 w 9120188"/>
                    <a:gd name="T105" fmla="*/ 244 h 4786312"/>
                    <a:gd name="T106" fmla="*/ 274 w 9120188"/>
                    <a:gd name="T107" fmla="*/ 100 h 4786312"/>
                    <a:gd name="T108" fmla="*/ 236 w 9120188"/>
                    <a:gd name="T109" fmla="*/ 31 h 4786312"/>
                    <a:gd name="T110" fmla="*/ 184 w 9120188"/>
                    <a:gd name="T111" fmla="*/ 0 h 4786312"/>
                    <a:gd name="T112" fmla="*/ 130 w 9120188"/>
                    <a:gd name="T113" fmla="*/ 50 h 4786312"/>
                    <a:gd name="T114" fmla="*/ 55 w 9120188"/>
                    <a:gd name="T115" fmla="*/ 206 h 4786312"/>
                    <a:gd name="T116" fmla="*/ 12 w 9120188"/>
                    <a:gd name="T117" fmla="*/ 475 h 4786312"/>
                    <a:gd name="T118" fmla="*/ 0 w 9120188"/>
                    <a:gd name="T119" fmla="*/ 563 h 47863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120188" h="4786312">
                      <a:moveTo>
                        <a:pt x="23813" y="2190750"/>
                      </a:moveTo>
                      <a:lnTo>
                        <a:pt x="23813" y="2952750"/>
                      </a:lnTo>
                      <a:lnTo>
                        <a:pt x="95250" y="3405187"/>
                      </a:lnTo>
                      <a:lnTo>
                        <a:pt x="47625" y="3857625"/>
                      </a:lnTo>
                      <a:lnTo>
                        <a:pt x="95250" y="4071937"/>
                      </a:lnTo>
                      <a:lnTo>
                        <a:pt x="666750" y="4357687"/>
                      </a:lnTo>
                      <a:lnTo>
                        <a:pt x="904875" y="4786312"/>
                      </a:lnTo>
                      <a:lnTo>
                        <a:pt x="857250" y="4238625"/>
                      </a:lnTo>
                      <a:lnTo>
                        <a:pt x="833438" y="3833812"/>
                      </a:lnTo>
                      <a:lnTo>
                        <a:pt x="857250" y="3095625"/>
                      </a:lnTo>
                      <a:lnTo>
                        <a:pt x="1000125" y="2524125"/>
                      </a:lnTo>
                      <a:lnTo>
                        <a:pt x="1547813" y="1571625"/>
                      </a:lnTo>
                      <a:lnTo>
                        <a:pt x="1214438" y="2547937"/>
                      </a:lnTo>
                      <a:lnTo>
                        <a:pt x="1833563" y="1666875"/>
                      </a:lnTo>
                      <a:lnTo>
                        <a:pt x="2428875" y="1119187"/>
                      </a:lnTo>
                      <a:lnTo>
                        <a:pt x="2357438" y="1619250"/>
                      </a:lnTo>
                      <a:lnTo>
                        <a:pt x="2405063" y="1928812"/>
                      </a:lnTo>
                      <a:lnTo>
                        <a:pt x="2714625" y="2119312"/>
                      </a:lnTo>
                      <a:lnTo>
                        <a:pt x="2952750" y="2119312"/>
                      </a:lnTo>
                      <a:lnTo>
                        <a:pt x="2833688" y="1619250"/>
                      </a:lnTo>
                      <a:lnTo>
                        <a:pt x="3190875" y="690562"/>
                      </a:lnTo>
                      <a:lnTo>
                        <a:pt x="3857625" y="381000"/>
                      </a:lnTo>
                      <a:lnTo>
                        <a:pt x="4381500" y="1190625"/>
                      </a:lnTo>
                      <a:lnTo>
                        <a:pt x="5286375" y="1833562"/>
                      </a:lnTo>
                      <a:lnTo>
                        <a:pt x="5548313" y="1952625"/>
                      </a:lnTo>
                      <a:lnTo>
                        <a:pt x="6072188" y="1881187"/>
                      </a:lnTo>
                      <a:lnTo>
                        <a:pt x="6191250" y="1833562"/>
                      </a:lnTo>
                      <a:lnTo>
                        <a:pt x="6357938" y="1785937"/>
                      </a:lnTo>
                      <a:lnTo>
                        <a:pt x="6738938" y="1690687"/>
                      </a:lnTo>
                      <a:lnTo>
                        <a:pt x="7048500" y="1666875"/>
                      </a:lnTo>
                      <a:lnTo>
                        <a:pt x="7286625" y="1571625"/>
                      </a:lnTo>
                      <a:lnTo>
                        <a:pt x="7453313" y="1452562"/>
                      </a:lnTo>
                      <a:lnTo>
                        <a:pt x="7667625" y="1357312"/>
                      </a:lnTo>
                      <a:lnTo>
                        <a:pt x="7739063" y="1357312"/>
                      </a:lnTo>
                      <a:lnTo>
                        <a:pt x="7929562" y="1547813"/>
                      </a:lnTo>
                      <a:lnTo>
                        <a:pt x="8191500" y="2190750"/>
                      </a:lnTo>
                      <a:lnTo>
                        <a:pt x="8310563" y="2547937"/>
                      </a:lnTo>
                      <a:lnTo>
                        <a:pt x="8429625" y="2976562"/>
                      </a:lnTo>
                      <a:lnTo>
                        <a:pt x="8501063" y="3857625"/>
                      </a:lnTo>
                      <a:lnTo>
                        <a:pt x="8524875" y="4333875"/>
                      </a:lnTo>
                      <a:lnTo>
                        <a:pt x="8691563" y="4071937"/>
                      </a:lnTo>
                      <a:lnTo>
                        <a:pt x="8810625" y="3643312"/>
                      </a:lnTo>
                      <a:lnTo>
                        <a:pt x="8977313" y="3500437"/>
                      </a:lnTo>
                      <a:lnTo>
                        <a:pt x="9072563" y="3357562"/>
                      </a:lnTo>
                      <a:lnTo>
                        <a:pt x="9072563" y="3143250"/>
                      </a:lnTo>
                      <a:lnTo>
                        <a:pt x="9001125" y="2905125"/>
                      </a:lnTo>
                      <a:lnTo>
                        <a:pt x="9120188" y="2714625"/>
                      </a:lnTo>
                      <a:lnTo>
                        <a:pt x="9120188" y="2500312"/>
                      </a:lnTo>
                      <a:lnTo>
                        <a:pt x="9048750" y="2333625"/>
                      </a:lnTo>
                      <a:lnTo>
                        <a:pt x="9024938" y="2166937"/>
                      </a:lnTo>
                      <a:lnTo>
                        <a:pt x="8834438" y="2143125"/>
                      </a:lnTo>
                      <a:lnTo>
                        <a:pt x="8096250" y="1547812"/>
                      </a:lnTo>
                      <a:lnTo>
                        <a:pt x="7143750" y="928687"/>
                      </a:lnTo>
                      <a:lnTo>
                        <a:pt x="6000750" y="381000"/>
                      </a:lnTo>
                      <a:lnTo>
                        <a:pt x="5167313" y="119062"/>
                      </a:lnTo>
                      <a:lnTo>
                        <a:pt x="4024313" y="0"/>
                      </a:lnTo>
                      <a:lnTo>
                        <a:pt x="2833688" y="190500"/>
                      </a:lnTo>
                      <a:lnTo>
                        <a:pt x="1190625" y="785812"/>
                      </a:lnTo>
                      <a:lnTo>
                        <a:pt x="261938" y="1809750"/>
                      </a:lnTo>
                      <a:lnTo>
                        <a:pt x="0" y="2143125"/>
                      </a:lnTo>
                    </a:path>
                  </a:pathLst>
                </a:custGeom>
                <a:solidFill>
                  <a:srgbClr val="000000"/>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634" name="グループ化 2633">
                  <a:extLst>
                    <a:ext uri="{FF2B5EF4-FFF2-40B4-BE49-F238E27FC236}">
                      <a16:creationId xmlns:a16="http://schemas.microsoft.com/office/drawing/2014/main" id="{00000000-0008-0000-0000-0000F9030000}"/>
                    </a:ext>
                  </a:extLst>
                </p:cNvPr>
                <p:cNvGrpSpPr>
                  <a:grpSpLocks/>
                </p:cNvGrpSpPr>
                <p:nvPr/>
              </p:nvGrpSpPr>
              <p:grpSpPr bwMode="auto">
                <a:xfrm>
                  <a:off x="5323633" y="1993542"/>
                  <a:ext cx="2780825" cy="1885356"/>
                  <a:chOff x="5323633" y="1993542"/>
                  <a:chExt cx="1481058" cy="835598"/>
                </a:xfrm>
              </p:grpSpPr>
              <p:sp>
                <p:nvSpPr>
                  <p:cNvPr id="2655" name="Freeform 667">
                    <a:extLst>
                      <a:ext uri="{FF2B5EF4-FFF2-40B4-BE49-F238E27FC236}">
                        <a16:creationId xmlns:a16="http://schemas.microsoft.com/office/drawing/2014/main" id="{00000000-0008-0000-0000-00000E040000}"/>
                      </a:ext>
                    </a:extLst>
                  </p:cNvPr>
                  <p:cNvSpPr>
                    <a:spLocks/>
                  </p:cNvSpPr>
                  <p:nvPr/>
                </p:nvSpPr>
                <p:spPr bwMode="auto">
                  <a:xfrm>
                    <a:off x="5362202" y="1993542"/>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6" name="Freeform 668">
                    <a:extLst>
                      <a:ext uri="{FF2B5EF4-FFF2-40B4-BE49-F238E27FC236}">
                        <a16:creationId xmlns:a16="http://schemas.microsoft.com/office/drawing/2014/main" id="{00000000-0008-0000-0000-00000F040000}"/>
                      </a:ext>
                    </a:extLst>
                  </p:cNvPr>
                  <p:cNvSpPr>
                    <a:spLocks/>
                  </p:cNvSpPr>
                  <p:nvPr/>
                </p:nvSpPr>
                <p:spPr bwMode="auto">
                  <a:xfrm>
                    <a:off x="5323633" y="2484775"/>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657" name="Group 670">
                    <a:extLst>
                      <a:ext uri="{FF2B5EF4-FFF2-40B4-BE49-F238E27FC236}">
                        <a16:creationId xmlns:a16="http://schemas.microsoft.com/office/drawing/2014/main" id="{00000000-0008-0000-0000-000010040000}"/>
                      </a:ext>
                    </a:extLst>
                  </p:cNvPr>
                  <p:cNvGrpSpPr>
                    <a:grpSpLocks/>
                  </p:cNvGrpSpPr>
                  <p:nvPr/>
                </p:nvGrpSpPr>
                <p:grpSpPr bwMode="auto">
                  <a:xfrm>
                    <a:off x="5894457" y="2103775"/>
                    <a:ext cx="316268" cy="168519"/>
                    <a:chOff x="5894457" y="2103775"/>
                    <a:chExt cx="47" cy="21"/>
                  </a:xfrm>
                </p:grpSpPr>
                <p:sp>
                  <p:nvSpPr>
                    <p:cNvPr id="2659" name="Freeform 671">
                      <a:extLst>
                        <a:ext uri="{FF2B5EF4-FFF2-40B4-BE49-F238E27FC236}">
                          <a16:creationId xmlns:a16="http://schemas.microsoft.com/office/drawing/2014/main" id="{00000000-0008-0000-0000-000012040000}"/>
                        </a:ext>
                      </a:extLst>
                    </p:cNvPr>
                    <p:cNvSpPr>
                      <a:spLocks/>
                    </p:cNvSpPr>
                    <p:nvPr/>
                  </p:nvSpPr>
                  <p:spPr bwMode="auto">
                    <a:xfrm>
                      <a:off x="5894457" y="2103775"/>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0" name="Freeform 672">
                      <a:extLst>
                        <a:ext uri="{FF2B5EF4-FFF2-40B4-BE49-F238E27FC236}">
                          <a16:creationId xmlns:a16="http://schemas.microsoft.com/office/drawing/2014/main" id="{00000000-0008-0000-0000-000013040000}"/>
                        </a:ext>
                      </a:extLst>
                    </p:cNvPr>
                    <p:cNvSpPr>
                      <a:spLocks/>
                    </p:cNvSpPr>
                    <p:nvPr/>
                  </p:nvSpPr>
                  <p:spPr bwMode="auto">
                    <a:xfrm>
                      <a:off x="5894479" y="2103785"/>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1" name="Freeform 673">
                      <a:extLst>
                        <a:ext uri="{FF2B5EF4-FFF2-40B4-BE49-F238E27FC236}">
                          <a16:creationId xmlns:a16="http://schemas.microsoft.com/office/drawing/2014/main" id="{00000000-0008-0000-0000-000014040000}"/>
                        </a:ext>
                      </a:extLst>
                    </p:cNvPr>
                    <p:cNvSpPr>
                      <a:spLocks/>
                    </p:cNvSpPr>
                    <p:nvPr/>
                  </p:nvSpPr>
                  <p:spPr bwMode="auto">
                    <a:xfrm>
                      <a:off x="5894480" y="2103779"/>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58" name="WordArt 674">
                    <a:extLst>
                      <a:ext uri="{FF2B5EF4-FFF2-40B4-BE49-F238E27FC236}">
                        <a16:creationId xmlns:a16="http://schemas.microsoft.com/office/drawing/2014/main" id="{00000000-0008-0000-0000-000011040000}"/>
                      </a:ext>
                    </a:extLst>
                  </p:cNvPr>
                  <p:cNvSpPr>
                    <a:spLocks noChangeArrowheads="1" noChangeShapeType="1" noTextEdit="1"/>
                  </p:cNvSpPr>
                  <p:nvPr/>
                </p:nvSpPr>
                <p:spPr bwMode="auto">
                  <a:xfrm>
                    <a:off x="5743782" y="2341863"/>
                    <a:ext cx="641491" cy="111481"/>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FF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FF0000"/>
                        </a:solidFill>
                        <a:round/>
                        <a:headEnd/>
                        <a:tailEnd/>
                      </a:ln>
                      <a:solidFill>
                        <a:srgbClr val="FF0000"/>
                      </a:solidFill>
                      <a:effectLst/>
                      <a:latin typeface="ＭＳ Ｐゴシック"/>
                      <a:ea typeface="ＭＳ Ｐゴシック"/>
                    </a:endParaRPr>
                  </a:p>
                </p:txBody>
              </p:sp>
            </p:grpSp>
            <p:sp>
              <p:nvSpPr>
                <p:cNvPr id="2635" name="フリーフォーム 13">
                  <a:extLst>
                    <a:ext uri="{FF2B5EF4-FFF2-40B4-BE49-F238E27FC236}">
                      <a16:creationId xmlns:a16="http://schemas.microsoft.com/office/drawing/2014/main" id="{00000000-0008-0000-0000-0000FA030000}"/>
                    </a:ext>
                  </a:extLst>
                </p:cNvPr>
                <p:cNvSpPr>
                  <a:spLocks/>
                </p:cNvSpPr>
                <p:nvPr/>
              </p:nvSpPr>
              <p:spPr bwMode="auto">
                <a:xfrm>
                  <a:off x="5868268" y="3807771"/>
                  <a:ext cx="767170" cy="236302"/>
                </a:xfrm>
                <a:custGeom>
                  <a:avLst/>
                  <a:gdLst>
                    <a:gd name="T0" fmla="*/ 0 w 3771900"/>
                    <a:gd name="T1" fmla="*/ 0 h 1638300"/>
                    <a:gd name="T2" fmla="*/ 1 w 3771900"/>
                    <a:gd name="T3" fmla="*/ 0 h 1638300"/>
                    <a:gd name="T4" fmla="*/ 1 w 3771900"/>
                    <a:gd name="T5" fmla="*/ 0 h 1638300"/>
                    <a:gd name="T6" fmla="*/ 2 w 3771900"/>
                    <a:gd name="T7" fmla="*/ 0 h 1638300"/>
                    <a:gd name="T8" fmla="*/ 2 w 3771900"/>
                    <a:gd name="T9" fmla="*/ 0 h 1638300"/>
                    <a:gd name="T10" fmla="*/ 2 w 3771900"/>
                    <a:gd name="T11" fmla="*/ 0 h 1638300"/>
                    <a:gd name="T12" fmla="*/ 2 w 3771900"/>
                    <a:gd name="T13" fmla="*/ 0 h 1638300"/>
                    <a:gd name="T14" fmla="*/ 2 w 3771900"/>
                    <a:gd name="T15" fmla="*/ 0 h 1638300"/>
                    <a:gd name="T16" fmla="*/ 1 w 3771900"/>
                    <a:gd name="T17" fmla="*/ 0 h 1638300"/>
                    <a:gd name="T18" fmla="*/ 1 w 3771900"/>
                    <a:gd name="T19" fmla="*/ 0 h 1638300"/>
                    <a:gd name="T20" fmla="*/ 1 w 3771900"/>
                    <a:gd name="T21" fmla="*/ 0 h 1638300"/>
                    <a:gd name="T22" fmla="*/ 0 w 3771900"/>
                    <a:gd name="T23" fmla="*/ 0 h 1638300"/>
                    <a:gd name="T24" fmla="*/ 0 w 3771900"/>
                    <a:gd name="T25" fmla="*/ 0 h 1638300"/>
                    <a:gd name="T26" fmla="*/ 0 w 3771900"/>
                    <a:gd name="T27" fmla="*/ 0 h 16383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71900" h="1638300">
                      <a:moveTo>
                        <a:pt x="381000" y="1447800"/>
                      </a:moveTo>
                      <a:lnTo>
                        <a:pt x="952500" y="1028700"/>
                      </a:lnTo>
                      <a:lnTo>
                        <a:pt x="1790700" y="1181100"/>
                      </a:lnTo>
                      <a:lnTo>
                        <a:pt x="2286000" y="838200"/>
                      </a:lnTo>
                      <a:lnTo>
                        <a:pt x="3543300" y="1295400"/>
                      </a:lnTo>
                      <a:lnTo>
                        <a:pt x="3771900" y="1104900"/>
                      </a:lnTo>
                      <a:lnTo>
                        <a:pt x="3733800" y="685800"/>
                      </a:lnTo>
                      <a:lnTo>
                        <a:pt x="3467100" y="609600"/>
                      </a:lnTo>
                      <a:lnTo>
                        <a:pt x="1714500" y="0"/>
                      </a:lnTo>
                      <a:lnTo>
                        <a:pt x="1371600" y="0"/>
                      </a:lnTo>
                      <a:lnTo>
                        <a:pt x="1104900" y="304800"/>
                      </a:lnTo>
                      <a:lnTo>
                        <a:pt x="190500" y="1066800"/>
                      </a:lnTo>
                      <a:lnTo>
                        <a:pt x="0" y="1638300"/>
                      </a:lnTo>
                      <a:lnTo>
                        <a:pt x="457200" y="1447800"/>
                      </a:lnTo>
                    </a:path>
                  </a:pathLst>
                </a:custGeom>
                <a:solidFill>
                  <a:srgbClr val="000000"/>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6" name="フリーフォーム 14">
                  <a:extLst>
                    <a:ext uri="{FF2B5EF4-FFF2-40B4-BE49-F238E27FC236}">
                      <a16:creationId xmlns:a16="http://schemas.microsoft.com/office/drawing/2014/main" id="{00000000-0008-0000-0000-0000FB030000}"/>
                    </a:ext>
                  </a:extLst>
                </p:cNvPr>
                <p:cNvSpPr>
                  <a:spLocks/>
                </p:cNvSpPr>
                <p:nvPr/>
              </p:nvSpPr>
              <p:spPr bwMode="auto">
                <a:xfrm>
                  <a:off x="6956523" y="3716957"/>
                  <a:ext cx="771936" cy="248637"/>
                </a:xfrm>
                <a:custGeom>
                  <a:avLst/>
                  <a:gdLst>
                    <a:gd name="T0" fmla="*/ 0 w 3810000"/>
                    <a:gd name="T1" fmla="*/ 1 h 1295400"/>
                    <a:gd name="T2" fmla="*/ 1 w 3810000"/>
                    <a:gd name="T3" fmla="*/ 0 h 1295400"/>
                    <a:gd name="T4" fmla="*/ 1 w 3810000"/>
                    <a:gd name="T5" fmla="*/ 0 h 1295400"/>
                    <a:gd name="T6" fmla="*/ 2 w 3810000"/>
                    <a:gd name="T7" fmla="*/ 0 h 1295400"/>
                    <a:gd name="T8" fmla="*/ 2 w 3810000"/>
                    <a:gd name="T9" fmla="*/ 0 h 1295400"/>
                    <a:gd name="T10" fmla="*/ 2 w 3810000"/>
                    <a:gd name="T11" fmla="*/ 1 h 1295400"/>
                    <a:gd name="T12" fmla="*/ 2 w 3810000"/>
                    <a:gd name="T13" fmla="*/ 1 h 1295400"/>
                    <a:gd name="T14" fmla="*/ 2 w 3810000"/>
                    <a:gd name="T15" fmla="*/ 0 h 1295400"/>
                    <a:gd name="T16" fmla="*/ 2 w 3810000"/>
                    <a:gd name="T17" fmla="*/ 0 h 1295400"/>
                    <a:gd name="T18" fmla="*/ 2 w 3810000"/>
                    <a:gd name="T19" fmla="*/ 0 h 1295400"/>
                    <a:gd name="T20" fmla="*/ 2 w 3810000"/>
                    <a:gd name="T21" fmla="*/ 0 h 1295400"/>
                    <a:gd name="T22" fmla="*/ 1 w 3810000"/>
                    <a:gd name="T23" fmla="*/ 0 h 1295400"/>
                    <a:gd name="T24" fmla="*/ 1 w 3810000"/>
                    <a:gd name="T25" fmla="*/ 0 h 1295400"/>
                    <a:gd name="T26" fmla="*/ 1 w 3810000"/>
                    <a:gd name="T27" fmla="*/ 0 h 1295400"/>
                    <a:gd name="T28" fmla="*/ 0 w 3810000"/>
                    <a:gd name="T29" fmla="*/ 0 h 1295400"/>
                    <a:gd name="T30" fmla="*/ 0 w 3810000"/>
                    <a:gd name="T31" fmla="*/ 1 h 1295400"/>
                    <a:gd name="T32" fmla="*/ 0 w 3810000"/>
                    <a:gd name="T33" fmla="*/ 1 h 12954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10000" h="1295400">
                      <a:moveTo>
                        <a:pt x="114300" y="1295400"/>
                      </a:moveTo>
                      <a:lnTo>
                        <a:pt x="876300" y="990600"/>
                      </a:lnTo>
                      <a:lnTo>
                        <a:pt x="1943100" y="685800"/>
                      </a:lnTo>
                      <a:lnTo>
                        <a:pt x="2552700" y="571500"/>
                      </a:lnTo>
                      <a:lnTo>
                        <a:pt x="2933700" y="647700"/>
                      </a:lnTo>
                      <a:lnTo>
                        <a:pt x="3390900" y="1104900"/>
                      </a:lnTo>
                      <a:lnTo>
                        <a:pt x="3810000" y="1219200"/>
                      </a:lnTo>
                      <a:lnTo>
                        <a:pt x="3810000" y="838200"/>
                      </a:lnTo>
                      <a:lnTo>
                        <a:pt x="3390900" y="533400"/>
                      </a:lnTo>
                      <a:lnTo>
                        <a:pt x="2933700" y="76200"/>
                      </a:lnTo>
                      <a:lnTo>
                        <a:pt x="2667000" y="0"/>
                      </a:lnTo>
                      <a:lnTo>
                        <a:pt x="2247900" y="114300"/>
                      </a:lnTo>
                      <a:lnTo>
                        <a:pt x="1257300" y="152400"/>
                      </a:lnTo>
                      <a:lnTo>
                        <a:pt x="800100" y="342900"/>
                      </a:lnTo>
                      <a:lnTo>
                        <a:pt x="114300" y="723900"/>
                      </a:lnTo>
                      <a:lnTo>
                        <a:pt x="0" y="1181100"/>
                      </a:lnTo>
                      <a:lnTo>
                        <a:pt x="114300" y="1295400"/>
                      </a:lnTo>
                      <a:close/>
                    </a:path>
                  </a:pathLst>
                </a:custGeom>
                <a:solidFill>
                  <a:srgbClr val="000000"/>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7" name="フリーフォーム 162">
                  <a:extLst>
                    <a:ext uri="{FF2B5EF4-FFF2-40B4-BE49-F238E27FC236}">
                      <a16:creationId xmlns:a16="http://schemas.microsoft.com/office/drawing/2014/main" id="{00000000-0008-0000-0000-0000FC030000}"/>
                    </a:ext>
                  </a:extLst>
                </p:cNvPr>
                <p:cNvSpPr>
                  <a:spLocks/>
                </p:cNvSpPr>
                <p:nvPr/>
              </p:nvSpPr>
              <p:spPr bwMode="auto">
                <a:xfrm>
                  <a:off x="7948829" y="4086387"/>
                  <a:ext cx="316317" cy="260163"/>
                </a:xfrm>
                <a:custGeom>
                  <a:avLst/>
                  <a:gdLst>
                    <a:gd name="T0" fmla="*/ 0 w 952500"/>
                    <a:gd name="T1" fmla="*/ 158 h 762000"/>
                    <a:gd name="T2" fmla="*/ 28 w 952500"/>
                    <a:gd name="T3" fmla="*/ 114 h 762000"/>
                    <a:gd name="T4" fmla="*/ 39 w 952500"/>
                    <a:gd name="T5" fmla="*/ 74 h 762000"/>
                    <a:gd name="T6" fmla="*/ 59 w 952500"/>
                    <a:gd name="T7" fmla="*/ 20 h 762000"/>
                    <a:gd name="T8" fmla="*/ 91 w 952500"/>
                    <a:gd name="T9" fmla="*/ 0 h 762000"/>
                    <a:gd name="T10" fmla="*/ 123 w 952500"/>
                    <a:gd name="T11" fmla="*/ 15 h 762000"/>
                    <a:gd name="T12" fmla="*/ 140 w 952500"/>
                    <a:gd name="T13" fmla="*/ 79 h 762000"/>
                    <a:gd name="T14" fmla="*/ 136 w 952500"/>
                    <a:gd name="T15" fmla="*/ 119 h 762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2500" h="762000">
                      <a:moveTo>
                        <a:pt x="0" y="762000"/>
                      </a:moveTo>
                      <a:lnTo>
                        <a:pt x="190500" y="547688"/>
                      </a:lnTo>
                      <a:lnTo>
                        <a:pt x="261937" y="357188"/>
                      </a:lnTo>
                      <a:lnTo>
                        <a:pt x="404812" y="95250"/>
                      </a:lnTo>
                      <a:lnTo>
                        <a:pt x="619125" y="0"/>
                      </a:lnTo>
                      <a:lnTo>
                        <a:pt x="833437" y="71438"/>
                      </a:lnTo>
                      <a:lnTo>
                        <a:pt x="952500" y="381000"/>
                      </a:lnTo>
                      <a:lnTo>
                        <a:pt x="928687" y="571500"/>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638" name="グループ化 2637">
                  <a:extLst>
                    <a:ext uri="{FF2B5EF4-FFF2-40B4-BE49-F238E27FC236}">
                      <a16:creationId xmlns:a16="http://schemas.microsoft.com/office/drawing/2014/main" id="{00000000-0008-0000-0000-0000FD030000}"/>
                    </a:ext>
                  </a:extLst>
                </p:cNvPr>
                <p:cNvGrpSpPr>
                  <a:grpSpLocks/>
                </p:cNvGrpSpPr>
                <p:nvPr/>
              </p:nvGrpSpPr>
              <p:grpSpPr bwMode="auto">
                <a:xfrm>
                  <a:off x="6049682" y="4170801"/>
                  <a:ext cx="507485" cy="146029"/>
                  <a:chOff x="6049682" y="4170801"/>
                  <a:chExt cx="500094" cy="146029"/>
                </a:xfrm>
              </p:grpSpPr>
              <p:sp>
                <p:nvSpPr>
                  <p:cNvPr id="2653" name="フリーフォーム 1">
                    <a:extLst>
                      <a:ext uri="{FF2B5EF4-FFF2-40B4-BE49-F238E27FC236}">
                        <a16:creationId xmlns:a16="http://schemas.microsoft.com/office/drawing/2014/main" id="{00000000-0008-0000-0000-00000C040000}"/>
                      </a:ext>
                    </a:extLst>
                  </p:cNvPr>
                  <p:cNvSpPr>
                    <a:spLocks/>
                  </p:cNvSpPr>
                  <p:nvPr/>
                </p:nvSpPr>
                <p:spPr bwMode="auto">
                  <a:xfrm>
                    <a:off x="6049682" y="4170801"/>
                    <a:ext cx="500094" cy="138983"/>
                  </a:xfrm>
                  <a:custGeom>
                    <a:avLst/>
                    <a:gdLst>
                      <a:gd name="T0" fmla="*/ 0 w 2438400"/>
                      <a:gd name="T1" fmla="*/ 1 h 685800"/>
                      <a:gd name="T2" fmla="*/ 0 w 2438400"/>
                      <a:gd name="T3" fmla="*/ 1 h 685800"/>
                      <a:gd name="T4" fmla="*/ 2 w 2438400"/>
                      <a:gd name="T5" fmla="*/ 1 h 685800"/>
                      <a:gd name="T6" fmla="*/ 2 w 2438400"/>
                      <a:gd name="T7" fmla="*/ 1 h 685800"/>
                      <a:gd name="T8" fmla="*/ 3 w 2438400"/>
                      <a:gd name="T9" fmla="*/ 0 h 685800"/>
                      <a:gd name="T10" fmla="*/ 3 w 2438400"/>
                      <a:gd name="T11" fmla="*/ 0 h 685800"/>
                      <a:gd name="T12" fmla="*/ 6 w 2438400"/>
                      <a:gd name="T13" fmla="*/ 0 h 685800"/>
                      <a:gd name="T14" fmla="*/ 6 w 2438400"/>
                      <a:gd name="T15" fmla="*/ 0 h 685800"/>
                      <a:gd name="T16" fmla="*/ 7 w 2438400"/>
                      <a:gd name="T17" fmla="*/ 1 h 685800"/>
                      <a:gd name="T18" fmla="*/ 7 w 2438400"/>
                      <a:gd name="T19" fmla="*/ 1 h 685800"/>
                      <a:gd name="T20" fmla="*/ 8 w 2438400"/>
                      <a:gd name="T21" fmla="*/ 1 h 685800"/>
                      <a:gd name="T22" fmla="*/ 8 w 2438400"/>
                      <a:gd name="T23" fmla="*/ 2 h 685800"/>
                      <a:gd name="T24" fmla="*/ 7 w 2438400"/>
                      <a:gd name="T25" fmla="*/ 2 h 685800"/>
                      <a:gd name="T26" fmla="*/ 5 w 2438400"/>
                      <a:gd name="T27" fmla="*/ 2 h 685800"/>
                      <a:gd name="T28" fmla="*/ 3 w 2438400"/>
                      <a:gd name="T29" fmla="*/ 2 h 685800"/>
                      <a:gd name="T30" fmla="*/ 0 w 2438400"/>
                      <a:gd name="T31" fmla="*/ 1 h 6858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38400" h="685800">
                        <a:moveTo>
                          <a:pt x="0" y="419100"/>
                        </a:moveTo>
                        <a:lnTo>
                          <a:pt x="0" y="419100"/>
                        </a:lnTo>
                        <a:cubicBezTo>
                          <a:pt x="380008" y="276597"/>
                          <a:pt x="201859" y="339114"/>
                          <a:pt x="533400" y="228600"/>
                        </a:cubicBezTo>
                        <a:cubicBezTo>
                          <a:pt x="571500" y="215900"/>
                          <a:pt x="608086" y="197102"/>
                          <a:pt x="647700" y="190500"/>
                        </a:cubicBezTo>
                        <a:cubicBezTo>
                          <a:pt x="723900" y="177800"/>
                          <a:pt x="801355" y="171136"/>
                          <a:pt x="876300" y="152400"/>
                        </a:cubicBezTo>
                        <a:cubicBezTo>
                          <a:pt x="954224" y="132919"/>
                          <a:pt x="1025671" y="89405"/>
                          <a:pt x="1104900" y="76200"/>
                        </a:cubicBezTo>
                        <a:cubicBezTo>
                          <a:pt x="1471867" y="15039"/>
                          <a:pt x="1256566" y="45094"/>
                          <a:pt x="1752600" y="0"/>
                        </a:cubicBezTo>
                        <a:cubicBezTo>
                          <a:pt x="1816100" y="12700"/>
                          <a:pt x="1884147" y="11303"/>
                          <a:pt x="1943100" y="38100"/>
                        </a:cubicBezTo>
                        <a:cubicBezTo>
                          <a:pt x="2026472" y="75996"/>
                          <a:pt x="2117254" y="147451"/>
                          <a:pt x="2171700" y="190500"/>
                        </a:cubicBezTo>
                        <a:cubicBezTo>
                          <a:pt x="2226146" y="233549"/>
                          <a:pt x="2237397" y="264016"/>
                          <a:pt x="2269776" y="296395"/>
                        </a:cubicBezTo>
                        <a:cubicBezTo>
                          <a:pt x="2523776" y="550395"/>
                          <a:pt x="2235200" y="190500"/>
                          <a:pt x="2438400" y="495300"/>
                        </a:cubicBezTo>
                        <a:cubicBezTo>
                          <a:pt x="2425700" y="533400"/>
                          <a:pt x="2436221" y="591639"/>
                          <a:pt x="2400300" y="609600"/>
                        </a:cubicBezTo>
                        <a:cubicBezTo>
                          <a:pt x="2319978" y="649761"/>
                          <a:pt x="2223138" y="640812"/>
                          <a:pt x="2133600" y="647700"/>
                        </a:cubicBezTo>
                        <a:cubicBezTo>
                          <a:pt x="1892678" y="666232"/>
                          <a:pt x="1651000" y="673100"/>
                          <a:pt x="1409700" y="685800"/>
                        </a:cubicBezTo>
                        <a:cubicBezTo>
                          <a:pt x="1295400" y="673100"/>
                          <a:pt x="1371600" y="711200"/>
                          <a:pt x="1066800" y="647700"/>
                        </a:cubicBezTo>
                        <a:lnTo>
                          <a:pt x="76200" y="495300"/>
                        </a:lnTo>
                      </a:path>
                    </a:pathLst>
                  </a:custGeom>
                  <a:solidFill>
                    <a:srgbClr val="FFFFFF"/>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4" name="フリーフォーム 2">
                    <a:extLst>
                      <a:ext uri="{FF2B5EF4-FFF2-40B4-BE49-F238E27FC236}">
                        <a16:creationId xmlns:a16="http://schemas.microsoft.com/office/drawing/2014/main" id="{00000000-0008-0000-0000-00000D040000}"/>
                      </a:ext>
                    </a:extLst>
                  </p:cNvPr>
                  <p:cNvSpPr>
                    <a:spLocks/>
                  </p:cNvSpPr>
                  <p:nvPr/>
                </p:nvSpPr>
                <p:spPr bwMode="auto">
                  <a:xfrm>
                    <a:off x="6256859" y="4182712"/>
                    <a:ext cx="202010" cy="134118"/>
                  </a:xfrm>
                  <a:custGeom>
                    <a:avLst/>
                    <a:gdLst>
                      <a:gd name="T0" fmla="*/ 0 w 1026080"/>
                      <a:gd name="T1" fmla="*/ 1 h 592143"/>
                      <a:gd name="T2" fmla="*/ 0 w 1026080"/>
                      <a:gd name="T3" fmla="*/ 2 h 592143"/>
                      <a:gd name="T4" fmla="*/ 0 w 1026080"/>
                      <a:gd name="T5" fmla="*/ 3 h 592143"/>
                      <a:gd name="T6" fmla="*/ 0 w 1026080"/>
                      <a:gd name="T7" fmla="*/ 4 h 592143"/>
                      <a:gd name="T8" fmla="*/ 1 w 1026080"/>
                      <a:gd name="T9" fmla="*/ 4 h 592143"/>
                      <a:gd name="T10" fmla="*/ 1 w 1026080"/>
                      <a:gd name="T11" fmla="*/ 4 h 592143"/>
                      <a:gd name="T12" fmla="*/ 2 w 1026080"/>
                      <a:gd name="T13" fmla="*/ 4 h 592143"/>
                      <a:gd name="T14" fmla="*/ 2 w 1026080"/>
                      <a:gd name="T15" fmla="*/ 3 h 592143"/>
                      <a:gd name="T16" fmla="*/ 2 w 1026080"/>
                      <a:gd name="T17" fmla="*/ 3 h 592143"/>
                      <a:gd name="T18" fmla="*/ 2 w 1026080"/>
                      <a:gd name="T19" fmla="*/ 2 h 592143"/>
                      <a:gd name="T20" fmla="*/ 2 w 1026080"/>
                      <a:gd name="T21" fmla="*/ 1 h 592143"/>
                      <a:gd name="T22" fmla="*/ 2 w 1026080"/>
                      <a:gd name="T23" fmla="*/ 0 h 592143"/>
                      <a:gd name="T24" fmla="*/ 2 w 1026080"/>
                      <a:gd name="T25" fmla="*/ 0 h 592143"/>
                      <a:gd name="T26" fmla="*/ 1 w 1026080"/>
                      <a:gd name="T27" fmla="*/ 0 h 592143"/>
                      <a:gd name="T28" fmla="*/ 1 w 1026080"/>
                      <a:gd name="T29" fmla="*/ 0 h 592143"/>
                      <a:gd name="T30" fmla="*/ 0 w 1026080"/>
                      <a:gd name="T31" fmla="*/ 0 h 592143"/>
                      <a:gd name="T32" fmla="*/ 0 w 1026080"/>
                      <a:gd name="T33" fmla="*/ 1 h 592143"/>
                      <a:gd name="T34" fmla="*/ 0 w 1026080"/>
                      <a:gd name="T35" fmla="*/ 1 h 5921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6080" h="592143">
                        <a:moveTo>
                          <a:pt x="4307" y="141493"/>
                        </a:moveTo>
                        <a:cubicBezTo>
                          <a:pt x="-10125" y="170356"/>
                          <a:pt x="15853" y="222311"/>
                          <a:pt x="21626" y="262720"/>
                        </a:cubicBezTo>
                        <a:cubicBezTo>
                          <a:pt x="27399" y="314675"/>
                          <a:pt x="28692" y="367325"/>
                          <a:pt x="38944" y="418584"/>
                        </a:cubicBezTo>
                        <a:cubicBezTo>
                          <a:pt x="49678" y="472253"/>
                          <a:pt x="60580" y="542139"/>
                          <a:pt x="125535" y="557129"/>
                        </a:cubicBezTo>
                        <a:cubicBezTo>
                          <a:pt x="182064" y="570174"/>
                          <a:pt x="240989" y="568675"/>
                          <a:pt x="298716" y="574448"/>
                        </a:cubicBezTo>
                        <a:cubicBezTo>
                          <a:pt x="316034" y="580221"/>
                          <a:pt x="266966" y="594653"/>
                          <a:pt x="350671" y="591766"/>
                        </a:cubicBezTo>
                        <a:cubicBezTo>
                          <a:pt x="434376" y="588880"/>
                          <a:pt x="708580" y="574447"/>
                          <a:pt x="800944" y="557129"/>
                        </a:cubicBezTo>
                        <a:cubicBezTo>
                          <a:pt x="835580" y="534038"/>
                          <a:pt x="875418" y="517292"/>
                          <a:pt x="904853" y="487857"/>
                        </a:cubicBezTo>
                        <a:lnTo>
                          <a:pt x="974126" y="418584"/>
                        </a:lnTo>
                        <a:cubicBezTo>
                          <a:pt x="1009692" y="311885"/>
                          <a:pt x="976923" y="420521"/>
                          <a:pt x="1008762" y="245402"/>
                        </a:cubicBezTo>
                        <a:cubicBezTo>
                          <a:pt x="1013020" y="221984"/>
                          <a:pt x="1020307" y="199220"/>
                          <a:pt x="1026080" y="176129"/>
                        </a:cubicBezTo>
                        <a:cubicBezTo>
                          <a:pt x="1020307" y="135720"/>
                          <a:pt x="1020491" y="94000"/>
                          <a:pt x="1008762" y="54902"/>
                        </a:cubicBezTo>
                        <a:cubicBezTo>
                          <a:pt x="1002781" y="34966"/>
                          <a:pt x="994909" y="4071"/>
                          <a:pt x="974126" y="2948"/>
                        </a:cubicBezTo>
                        <a:cubicBezTo>
                          <a:pt x="772293" y="-7962"/>
                          <a:pt x="570035" y="14493"/>
                          <a:pt x="367989" y="20266"/>
                        </a:cubicBezTo>
                        <a:cubicBezTo>
                          <a:pt x="310132" y="39552"/>
                          <a:pt x="312000" y="40405"/>
                          <a:pt x="246762" y="54902"/>
                        </a:cubicBezTo>
                        <a:cubicBezTo>
                          <a:pt x="218028" y="61287"/>
                          <a:pt x="188727" y="65081"/>
                          <a:pt x="160171" y="72220"/>
                        </a:cubicBezTo>
                        <a:cubicBezTo>
                          <a:pt x="142461" y="76648"/>
                          <a:pt x="126177" y="86273"/>
                          <a:pt x="108216" y="89539"/>
                        </a:cubicBezTo>
                        <a:cubicBezTo>
                          <a:pt x="62426" y="97865"/>
                          <a:pt x="18739" y="112630"/>
                          <a:pt x="4307" y="141493"/>
                        </a:cubicBezTo>
                        <a:close/>
                      </a:path>
                    </a:pathLst>
                  </a:custGeom>
                  <a:solidFill>
                    <a:srgbClr val="000000"/>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39" name="フリーフォーム 4">
                  <a:extLst>
                    <a:ext uri="{FF2B5EF4-FFF2-40B4-BE49-F238E27FC236}">
                      <a16:creationId xmlns:a16="http://schemas.microsoft.com/office/drawing/2014/main" id="{00000000-0008-0000-0000-0000FE030000}"/>
                    </a:ext>
                  </a:extLst>
                </p:cNvPr>
                <p:cNvSpPr>
                  <a:spLocks/>
                </p:cNvSpPr>
                <p:nvPr/>
              </p:nvSpPr>
              <p:spPr bwMode="auto">
                <a:xfrm rot="-282255">
                  <a:off x="7060961" y="4114869"/>
                  <a:ext cx="468226" cy="126154"/>
                </a:xfrm>
                <a:custGeom>
                  <a:avLst/>
                  <a:gdLst>
                    <a:gd name="T0" fmla="*/ 0 w 1380128"/>
                    <a:gd name="T1" fmla="*/ 32 h 400050"/>
                    <a:gd name="T2" fmla="*/ 0 w 1380128"/>
                    <a:gd name="T3" fmla="*/ 32 h 400050"/>
                    <a:gd name="T4" fmla="*/ 7 w 1380128"/>
                    <a:gd name="T5" fmla="*/ 25 h 400050"/>
                    <a:gd name="T6" fmla="*/ 17 w 1380128"/>
                    <a:gd name="T7" fmla="*/ 20 h 400050"/>
                    <a:gd name="T8" fmla="*/ 23 w 1380128"/>
                    <a:gd name="T9" fmla="*/ 14 h 400050"/>
                    <a:gd name="T10" fmla="*/ 27 w 1380128"/>
                    <a:gd name="T11" fmla="*/ 11 h 400050"/>
                    <a:gd name="T12" fmla="*/ 37 w 1380128"/>
                    <a:gd name="T13" fmla="*/ 8 h 400050"/>
                    <a:gd name="T14" fmla="*/ 43 w 1380128"/>
                    <a:gd name="T15" fmla="*/ 7 h 400050"/>
                    <a:gd name="T16" fmla="*/ 49 w 1380128"/>
                    <a:gd name="T17" fmla="*/ 6 h 400050"/>
                    <a:gd name="T18" fmla="*/ 62 w 1380128"/>
                    <a:gd name="T19" fmla="*/ 5 h 400050"/>
                    <a:gd name="T20" fmla="*/ 69 w 1380128"/>
                    <a:gd name="T21" fmla="*/ 4 h 400050"/>
                    <a:gd name="T22" fmla="*/ 79 w 1380128"/>
                    <a:gd name="T23" fmla="*/ 2 h 400050"/>
                    <a:gd name="T24" fmla="*/ 137 w 1380128"/>
                    <a:gd name="T25" fmla="*/ 1 h 400050"/>
                    <a:gd name="T26" fmla="*/ 142 w 1380128"/>
                    <a:gd name="T27" fmla="*/ 0 h 400050"/>
                    <a:gd name="T28" fmla="*/ 159 w 1380128"/>
                    <a:gd name="T29" fmla="*/ 2 h 400050"/>
                    <a:gd name="T30" fmla="*/ 169 w 1380128"/>
                    <a:gd name="T31" fmla="*/ 4 h 400050"/>
                    <a:gd name="T32" fmla="*/ 174 w 1380128"/>
                    <a:gd name="T33" fmla="*/ 5 h 400050"/>
                    <a:gd name="T34" fmla="*/ 191 w 1380128"/>
                    <a:gd name="T35" fmla="*/ 10 h 400050"/>
                    <a:gd name="T36" fmla="*/ 202 w 1380128"/>
                    <a:gd name="T37" fmla="*/ 12 h 400050"/>
                    <a:gd name="T38" fmla="*/ 207 w 1380128"/>
                    <a:gd name="T39" fmla="*/ 14 h 400050"/>
                    <a:gd name="T40" fmla="*/ 212 w 1380128"/>
                    <a:gd name="T41" fmla="*/ 17 h 400050"/>
                    <a:gd name="T42" fmla="*/ 222 w 1380128"/>
                    <a:gd name="T43" fmla="*/ 19 h 400050"/>
                    <a:gd name="T44" fmla="*/ 227 w 1380128"/>
                    <a:gd name="T45" fmla="*/ 20 h 400050"/>
                    <a:gd name="T46" fmla="*/ 232 w 1380128"/>
                    <a:gd name="T47" fmla="*/ 21 h 400050"/>
                    <a:gd name="T48" fmla="*/ 234 w 1380128"/>
                    <a:gd name="T49" fmla="*/ 24 h 400050"/>
                    <a:gd name="T50" fmla="*/ 242 w 1380128"/>
                    <a:gd name="T51" fmla="*/ 28 h 400050"/>
                    <a:gd name="T52" fmla="*/ 219 w 1380128"/>
                    <a:gd name="T53" fmla="*/ 28 h 400050"/>
                    <a:gd name="T54" fmla="*/ 207 w 1380128"/>
                    <a:gd name="T55" fmla="*/ 30 h 400050"/>
                    <a:gd name="T56" fmla="*/ 199 w 1380128"/>
                    <a:gd name="T57" fmla="*/ 31 h 400050"/>
                    <a:gd name="T58" fmla="*/ 194 w 1380128"/>
                    <a:gd name="T59" fmla="*/ 32 h 400050"/>
                    <a:gd name="T60" fmla="*/ 162 w 1380128"/>
                    <a:gd name="T61" fmla="*/ 33 h 400050"/>
                    <a:gd name="T62" fmla="*/ 155 w 1380128"/>
                    <a:gd name="T63" fmla="*/ 34 h 400050"/>
                    <a:gd name="T64" fmla="*/ 144 w 1380128"/>
                    <a:gd name="T65" fmla="*/ 35 h 400050"/>
                    <a:gd name="T66" fmla="*/ 137 w 1380128"/>
                    <a:gd name="T67" fmla="*/ 36 h 400050"/>
                    <a:gd name="T68" fmla="*/ 132 w 1380128"/>
                    <a:gd name="T69" fmla="*/ 37 h 400050"/>
                    <a:gd name="T70" fmla="*/ 75 w 1380128"/>
                    <a:gd name="T71" fmla="*/ 39 h 400050"/>
                    <a:gd name="T72" fmla="*/ 33 w 1380128"/>
                    <a:gd name="T73" fmla="*/ 37 h 400050"/>
                    <a:gd name="T74" fmla="*/ 23 w 1380128"/>
                    <a:gd name="T75" fmla="*/ 35 h 400050"/>
                    <a:gd name="T76" fmla="*/ 15 w 1380128"/>
                    <a:gd name="T77" fmla="*/ 34 h 400050"/>
                    <a:gd name="T78" fmla="*/ 0 w 1380128"/>
                    <a:gd name="T79" fmla="*/ 32 h 4000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80128" h="400050">
                      <a:moveTo>
                        <a:pt x="0" y="333375"/>
                      </a:moveTo>
                      <a:lnTo>
                        <a:pt x="0" y="333375"/>
                      </a:lnTo>
                      <a:cubicBezTo>
                        <a:pt x="12700" y="307975"/>
                        <a:pt x="21594" y="280283"/>
                        <a:pt x="38100" y="257175"/>
                      </a:cubicBezTo>
                      <a:cubicBezTo>
                        <a:pt x="53759" y="235252"/>
                        <a:pt x="80306" y="222441"/>
                        <a:pt x="95250" y="200025"/>
                      </a:cubicBezTo>
                      <a:lnTo>
                        <a:pt x="133350" y="142875"/>
                      </a:lnTo>
                      <a:cubicBezTo>
                        <a:pt x="139700" y="133350"/>
                        <a:pt x="142875" y="120650"/>
                        <a:pt x="152400" y="114300"/>
                      </a:cubicBezTo>
                      <a:cubicBezTo>
                        <a:pt x="171450" y="101600"/>
                        <a:pt x="187338" y="81753"/>
                        <a:pt x="209550" y="76200"/>
                      </a:cubicBezTo>
                      <a:cubicBezTo>
                        <a:pt x="222250" y="73025"/>
                        <a:pt x="235063" y="70271"/>
                        <a:pt x="247650" y="66675"/>
                      </a:cubicBezTo>
                      <a:cubicBezTo>
                        <a:pt x="257304" y="63917"/>
                        <a:pt x="266347" y="58946"/>
                        <a:pt x="276225" y="57150"/>
                      </a:cubicBezTo>
                      <a:cubicBezTo>
                        <a:pt x="301410" y="52571"/>
                        <a:pt x="327176" y="51833"/>
                        <a:pt x="352425" y="47625"/>
                      </a:cubicBezTo>
                      <a:cubicBezTo>
                        <a:pt x="365338" y="45473"/>
                        <a:pt x="377986" y="41862"/>
                        <a:pt x="390525" y="38100"/>
                      </a:cubicBezTo>
                      <a:cubicBezTo>
                        <a:pt x="409759" y="32330"/>
                        <a:pt x="427603" y="19623"/>
                        <a:pt x="447675" y="19050"/>
                      </a:cubicBezTo>
                      <a:lnTo>
                        <a:pt x="781050" y="9525"/>
                      </a:lnTo>
                      <a:cubicBezTo>
                        <a:pt x="790575" y="6350"/>
                        <a:pt x="799585" y="0"/>
                        <a:pt x="809625" y="0"/>
                      </a:cubicBezTo>
                      <a:cubicBezTo>
                        <a:pt x="826789" y="0"/>
                        <a:pt x="883895" y="12756"/>
                        <a:pt x="904875" y="19050"/>
                      </a:cubicBezTo>
                      <a:cubicBezTo>
                        <a:pt x="924109" y="24820"/>
                        <a:pt x="942975" y="31750"/>
                        <a:pt x="962025" y="38100"/>
                      </a:cubicBezTo>
                      <a:cubicBezTo>
                        <a:pt x="971550" y="41275"/>
                        <a:pt x="982246" y="42056"/>
                        <a:pt x="990600" y="47625"/>
                      </a:cubicBezTo>
                      <a:cubicBezTo>
                        <a:pt x="1031228" y="74710"/>
                        <a:pt x="1044845" y="87202"/>
                        <a:pt x="1085850" y="104775"/>
                      </a:cubicBezTo>
                      <a:cubicBezTo>
                        <a:pt x="1104981" y="112974"/>
                        <a:pt x="1133191" y="118992"/>
                        <a:pt x="1152525" y="123825"/>
                      </a:cubicBezTo>
                      <a:cubicBezTo>
                        <a:pt x="1162050" y="130175"/>
                        <a:pt x="1172306" y="135546"/>
                        <a:pt x="1181100" y="142875"/>
                      </a:cubicBezTo>
                      <a:cubicBezTo>
                        <a:pt x="1191448" y="151499"/>
                        <a:pt x="1197900" y="164908"/>
                        <a:pt x="1209675" y="171450"/>
                      </a:cubicBezTo>
                      <a:cubicBezTo>
                        <a:pt x="1227228" y="181202"/>
                        <a:pt x="1247775" y="184150"/>
                        <a:pt x="1266825" y="190500"/>
                      </a:cubicBezTo>
                      <a:cubicBezTo>
                        <a:pt x="1276350" y="193675"/>
                        <a:pt x="1287046" y="194456"/>
                        <a:pt x="1295400" y="200025"/>
                      </a:cubicBezTo>
                      <a:lnTo>
                        <a:pt x="1323975" y="219075"/>
                      </a:lnTo>
                      <a:cubicBezTo>
                        <a:pt x="1327150" y="228600"/>
                        <a:pt x="1324395" y="236860"/>
                        <a:pt x="1333500" y="247650"/>
                      </a:cubicBezTo>
                      <a:cubicBezTo>
                        <a:pt x="1342605" y="258440"/>
                        <a:pt x="1389066" y="279164"/>
                        <a:pt x="1378605" y="283813"/>
                      </a:cubicBezTo>
                      <a:cubicBezTo>
                        <a:pt x="1360255" y="291968"/>
                        <a:pt x="1280692" y="282252"/>
                        <a:pt x="1247775" y="285750"/>
                      </a:cubicBezTo>
                      <a:cubicBezTo>
                        <a:pt x="1214858" y="289248"/>
                        <a:pt x="1216980" y="296827"/>
                        <a:pt x="1181100" y="304800"/>
                      </a:cubicBezTo>
                      <a:cubicBezTo>
                        <a:pt x="1165296" y="308312"/>
                        <a:pt x="1149181" y="310398"/>
                        <a:pt x="1133475" y="314325"/>
                      </a:cubicBezTo>
                      <a:cubicBezTo>
                        <a:pt x="1123735" y="316760"/>
                        <a:pt x="1114839" y="322430"/>
                        <a:pt x="1104900" y="323850"/>
                      </a:cubicBezTo>
                      <a:cubicBezTo>
                        <a:pt x="956532" y="345045"/>
                        <a:pt x="1048135" y="322198"/>
                        <a:pt x="923925" y="342900"/>
                      </a:cubicBezTo>
                      <a:cubicBezTo>
                        <a:pt x="911012" y="345052"/>
                        <a:pt x="898705" y="350083"/>
                        <a:pt x="885825" y="352425"/>
                      </a:cubicBezTo>
                      <a:cubicBezTo>
                        <a:pt x="863736" y="356441"/>
                        <a:pt x="841239" y="357934"/>
                        <a:pt x="819150" y="361950"/>
                      </a:cubicBezTo>
                      <a:cubicBezTo>
                        <a:pt x="806270" y="364292"/>
                        <a:pt x="793637" y="367879"/>
                        <a:pt x="781050" y="371475"/>
                      </a:cubicBezTo>
                      <a:cubicBezTo>
                        <a:pt x="771396" y="374233"/>
                        <a:pt x="762482" y="380189"/>
                        <a:pt x="752475" y="381000"/>
                      </a:cubicBezTo>
                      <a:cubicBezTo>
                        <a:pt x="644692" y="389739"/>
                        <a:pt x="428625" y="400050"/>
                        <a:pt x="428625" y="400050"/>
                      </a:cubicBezTo>
                      <a:cubicBezTo>
                        <a:pt x="362976" y="396768"/>
                        <a:pt x="264561" y="401199"/>
                        <a:pt x="190500" y="381000"/>
                      </a:cubicBezTo>
                      <a:cubicBezTo>
                        <a:pt x="171127" y="375716"/>
                        <a:pt x="153041" y="365888"/>
                        <a:pt x="133350" y="361950"/>
                      </a:cubicBezTo>
                      <a:cubicBezTo>
                        <a:pt x="117475" y="358775"/>
                        <a:pt x="101344" y="356685"/>
                        <a:pt x="85725" y="352425"/>
                      </a:cubicBezTo>
                      <a:cubicBezTo>
                        <a:pt x="4831" y="330363"/>
                        <a:pt x="14287" y="336550"/>
                        <a:pt x="0" y="333375"/>
                      </a:cubicBezTo>
                      <a:close/>
                    </a:path>
                  </a:pathLst>
                </a:custGeom>
                <a:solidFill>
                  <a:srgbClr val="FFFFFF"/>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0" name="フリーフォーム 5">
                  <a:extLst>
                    <a:ext uri="{FF2B5EF4-FFF2-40B4-BE49-F238E27FC236}">
                      <a16:creationId xmlns:a16="http://schemas.microsoft.com/office/drawing/2014/main" id="{00000000-0008-0000-0000-0000FF030000}"/>
                    </a:ext>
                  </a:extLst>
                </p:cNvPr>
                <p:cNvSpPr>
                  <a:spLocks/>
                </p:cNvSpPr>
                <p:nvPr/>
              </p:nvSpPr>
              <p:spPr bwMode="auto">
                <a:xfrm rot="-282255">
                  <a:off x="7183464" y="4119662"/>
                  <a:ext cx="196024" cy="124003"/>
                </a:xfrm>
                <a:custGeom>
                  <a:avLst/>
                  <a:gdLst>
                    <a:gd name="T0" fmla="*/ 0 w 571500"/>
                    <a:gd name="T1" fmla="*/ 26 h 316687"/>
                    <a:gd name="T2" fmla="*/ 0 w 571500"/>
                    <a:gd name="T3" fmla="*/ 26 h 316687"/>
                    <a:gd name="T4" fmla="*/ 5 w 571500"/>
                    <a:gd name="T5" fmla="*/ 74 h 316687"/>
                    <a:gd name="T6" fmla="*/ 11 w 571500"/>
                    <a:gd name="T7" fmla="*/ 148 h 316687"/>
                    <a:gd name="T8" fmla="*/ 15 w 571500"/>
                    <a:gd name="T9" fmla="*/ 168 h 316687"/>
                    <a:gd name="T10" fmla="*/ 22 w 571500"/>
                    <a:gd name="T11" fmla="*/ 174 h 316687"/>
                    <a:gd name="T12" fmla="*/ 36 w 571500"/>
                    <a:gd name="T13" fmla="*/ 163 h 316687"/>
                    <a:gd name="T14" fmla="*/ 53 w 571500"/>
                    <a:gd name="T15" fmla="*/ 167 h 316687"/>
                    <a:gd name="T16" fmla="*/ 62 w 571500"/>
                    <a:gd name="T17" fmla="*/ 175 h 316687"/>
                    <a:gd name="T18" fmla="*/ 76 w 571500"/>
                    <a:gd name="T19" fmla="*/ 155 h 316687"/>
                    <a:gd name="T20" fmla="*/ 93 w 571500"/>
                    <a:gd name="T21" fmla="*/ 137 h 316687"/>
                    <a:gd name="T22" fmla="*/ 98 w 571500"/>
                    <a:gd name="T23" fmla="*/ 132 h 316687"/>
                    <a:gd name="T24" fmla="*/ 108 w 571500"/>
                    <a:gd name="T25" fmla="*/ 84 h 316687"/>
                    <a:gd name="T26" fmla="*/ 109 w 571500"/>
                    <a:gd name="T27" fmla="*/ 63 h 316687"/>
                    <a:gd name="T28" fmla="*/ 106 w 571500"/>
                    <a:gd name="T29" fmla="*/ 5 h 316687"/>
                    <a:gd name="T30" fmla="*/ 98 w 571500"/>
                    <a:gd name="T31" fmla="*/ 0 h 316687"/>
                    <a:gd name="T32" fmla="*/ 11 w 571500"/>
                    <a:gd name="T33" fmla="*/ 5 h 316687"/>
                    <a:gd name="T34" fmla="*/ 0 w 571500"/>
                    <a:gd name="T35" fmla="*/ 26 h 3166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71500" h="316687">
                      <a:moveTo>
                        <a:pt x="0" y="47786"/>
                      </a:moveTo>
                      <a:lnTo>
                        <a:pt x="0" y="47786"/>
                      </a:lnTo>
                      <a:cubicBezTo>
                        <a:pt x="9525" y="76361"/>
                        <a:pt x="21676" y="104191"/>
                        <a:pt x="28575" y="133511"/>
                      </a:cubicBezTo>
                      <a:cubicBezTo>
                        <a:pt x="45238" y="204328"/>
                        <a:pt x="26360" y="205281"/>
                        <a:pt x="57150" y="266861"/>
                      </a:cubicBezTo>
                      <a:cubicBezTo>
                        <a:pt x="63500" y="279561"/>
                        <a:pt x="65292" y="295871"/>
                        <a:pt x="76200" y="304961"/>
                      </a:cubicBezTo>
                      <a:cubicBezTo>
                        <a:pt x="86257" y="313342"/>
                        <a:pt x="101600" y="311311"/>
                        <a:pt x="114300" y="314486"/>
                      </a:cubicBezTo>
                      <a:cubicBezTo>
                        <a:pt x="139700" y="308136"/>
                        <a:pt x="163513" y="297512"/>
                        <a:pt x="190500" y="295436"/>
                      </a:cubicBezTo>
                      <a:cubicBezTo>
                        <a:pt x="217487" y="293360"/>
                        <a:pt x="254000" y="298489"/>
                        <a:pt x="276225" y="302031"/>
                      </a:cubicBezTo>
                      <a:cubicBezTo>
                        <a:pt x="298450" y="305573"/>
                        <a:pt x="292100" y="306428"/>
                        <a:pt x="323850" y="316687"/>
                      </a:cubicBezTo>
                      <a:cubicBezTo>
                        <a:pt x="344205" y="309902"/>
                        <a:pt x="373063" y="292995"/>
                        <a:pt x="400050" y="281516"/>
                      </a:cubicBezTo>
                      <a:cubicBezTo>
                        <a:pt x="427038" y="270037"/>
                        <a:pt x="454025" y="250986"/>
                        <a:pt x="485775" y="247811"/>
                      </a:cubicBezTo>
                      <a:cubicBezTo>
                        <a:pt x="495300" y="244636"/>
                        <a:pt x="507250" y="245386"/>
                        <a:pt x="514350" y="238286"/>
                      </a:cubicBezTo>
                      <a:cubicBezTo>
                        <a:pt x="541639" y="210997"/>
                        <a:pt x="552393" y="186098"/>
                        <a:pt x="561975" y="152561"/>
                      </a:cubicBezTo>
                      <a:cubicBezTo>
                        <a:pt x="565571" y="139974"/>
                        <a:pt x="568325" y="127161"/>
                        <a:pt x="571500" y="114461"/>
                      </a:cubicBezTo>
                      <a:cubicBezTo>
                        <a:pt x="565150" y="79536"/>
                        <a:pt x="568325" y="41436"/>
                        <a:pt x="552450" y="9686"/>
                      </a:cubicBezTo>
                      <a:cubicBezTo>
                        <a:pt x="546596" y="-2023"/>
                        <a:pt x="527441" y="161"/>
                        <a:pt x="514350" y="161"/>
                      </a:cubicBezTo>
                      <a:cubicBezTo>
                        <a:pt x="361917" y="161"/>
                        <a:pt x="209550" y="6511"/>
                        <a:pt x="57150" y="9686"/>
                      </a:cubicBezTo>
                      <a:cubicBezTo>
                        <a:pt x="-3012" y="29740"/>
                        <a:pt x="9525" y="41436"/>
                        <a:pt x="0" y="47786"/>
                      </a:cubicBezTo>
                      <a:close/>
                    </a:path>
                  </a:pathLst>
                </a:custGeom>
                <a:solidFill>
                  <a:srgbClr val="000000"/>
                </a:solidFill>
                <a:ln w="9525" cap="flat" cmpd="sng" algn="ctr">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1" name="フリーフォーム 161">
                  <a:extLst>
                    <a:ext uri="{FF2B5EF4-FFF2-40B4-BE49-F238E27FC236}">
                      <a16:creationId xmlns:a16="http://schemas.microsoft.com/office/drawing/2014/main" id="{00000000-0008-0000-0000-000000040000}"/>
                    </a:ext>
                  </a:extLst>
                </p:cNvPr>
                <p:cNvSpPr>
                  <a:spLocks/>
                </p:cNvSpPr>
                <p:nvPr/>
              </p:nvSpPr>
              <p:spPr bwMode="auto">
                <a:xfrm>
                  <a:off x="6139524" y="4370002"/>
                  <a:ext cx="255738" cy="45719"/>
                </a:xfrm>
                <a:custGeom>
                  <a:avLst/>
                  <a:gdLst>
                    <a:gd name="T0" fmla="*/ 0 w 536864"/>
                    <a:gd name="T1" fmla="*/ 0 h 86591"/>
                    <a:gd name="T2" fmla="*/ 0 w 536864"/>
                    <a:gd name="T3" fmla="*/ 0 h 86591"/>
                    <a:gd name="T4" fmla="*/ 367 w 536864"/>
                    <a:gd name="T5" fmla="*/ 314 h 86591"/>
                    <a:gd name="T6" fmla="*/ 643 w 536864"/>
                    <a:gd name="T7" fmla="*/ 523 h 86591"/>
                    <a:gd name="T8" fmla="*/ 1102 w 536864"/>
                    <a:gd name="T9" fmla="*/ 419 h 86591"/>
                    <a:gd name="T10" fmla="*/ 1286 w 536864"/>
                    <a:gd name="T11" fmla="*/ 314 h 86591"/>
                    <a:gd name="T12" fmla="*/ 1423 w 536864"/>
                    <a:gd name="T13" fmla="*/ 209 h 86591"/>
                    <a:gd name="T14" fmla="*/ 1423 w 536864"/>
                    <a:gd name="T15" fmla="*/ 209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2" name="フリーフォーム 251">
                  <a:extLst>
                    <a:ext uri="{FF2B5EF4-FFF2-40B4-BE49-F238E27FC236}">
                      <a16:creationId xmlns:a16="http://schemas.microsoft.com/office/drawing/2014/main" id="{00000000-0008-0000-0000-000001040000}"/>
                    </a:ext>
                  </a:extLst>
                </p:cNvPr>
                <p:cNvSpPr>
                  <a:spLocks/>
                </p:cNvSpPr>
                <p:nvPr/>
              </p:nvSpPr>
              <p:spPr bwMode="auto">
                <a:xfrm rot="20719184" flipH="1">
                  <a:off x="7356966" y="4299484"/>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643" name="グループ化 2642">
                  <a:extLst>
                    <a:ext uri="{FF2B5EF4-FFF2-40B4-BE49-F238E27FC236}">
                      <a16:creationId xmlns:a16="http://schemas.microsoft.com/office/drawing/2014/main" id="{00000000-0008-0000-0000-000002040000}"/>
                    </a:ext>
                  </a:extLst>
                </p:cNvPr>
                <p:cNvGrpSpPr>
                  <a:grpSpLocks/>
                </p:cNvGrpSpPr>
                <p:nvPr/>
              </p:nvGrpSpPr>
              <p:grpSpPr bwMode="auto">
                <a:xfrm>
                  <a:off x="6436361" y="5163918"/>
                  <a:ext cx="826204" cy="211671"/>
                  <a:chOff x="6436361" y="5163918"/>
                  <a:chExt cx="818814" cy="272055"/>
                </a:xfrm>
              </p:grpSpPr>
              <p:sp>
                <p:nvSpPr>
                  <p:cNvPr id="2651" name="フリーフォーム 7">
                    <a:extLst>
                      <a:ext uri="{FF2B5EF4-FFF2-40B4-BE49-F238E27FC236}">
                        <a16:creationId xmlns:a16="http://schemas.microsoft.com/office/drawing/2014/main" id="{00000000-0008-0000-0000-00000A040000}"/>
                      </a:ext>
                    </a:extLst>
                  </p:cNvPr>
                  <p:cNvSpPr>
                    <a:spLocks/>
                  </p:cNvSpPr>
                  <p:nvPr/>
                </p:nvSpPr>
                <p:spPr bwMode="auto">
                  <a:xfrm>
                    <a:off x="6436361" y="5163918"/>
                    <a:ext cx="818814" cy="272055"/>
                  </a:xfrm>
                  <a:custGeom>
                    <a:avLst/>
                    <a:gdLst>
                      <a:gd name="T0" fmla="*/ 101 w 2478092"/>
                      <a:gd name="T1" fmla="*/ 534 h 875647"/>
                      <a:gd name="T2" fmla="*/ 261 w 2478092"/>
                      <a:gd name="T3" fmla="*/ 595 h 875647"/>
                      <a:gd name="T4" fmla="*/ 363 w 2478092"/>
                      <a:gd name="T5" fmla="*/ 665 h 875647"/>
                      <a:gd name="T6" fmla="*/ 451 w 2478092"/>
                      <a:gd name="T7" fmla="*/ 706 h 875647"/>
                      <a:gd name="T8" fmla="*/ 626 w 2478092"/>
                      <a:gd name="T9" fmla="*/ 746 h 875647"/>
                      <a:gd name="T10" fmla="*/ 953 w 2478092"/>
                      <a:gd name="T11" fmla="*/ 788 h 875647"/>
                      <a:gd name="T12" fmla="*/ 1263 w 2478092"/>
                      <a:gd name="T13" fmla="*/ 786 h 875647"/>
                      <a:gd name="T14" fmla="*/ 1607 w 2478092"/>
                      <a:gd name="T15" fmla="*/ 766 h 875647"/>
                      <a:gd name="T16" fmla="*/ 2070 w 2478092"/>
                      <a:gd name="T17" fmla="*/ 717 h 875647"/>
                      <a:gd name="T18" fmla="*/ 2380 w 2478092"/>
                      <a:gd name="T19" fmla="*/ 737 h 875647"/>
                      <a:gd name="T20" fmla="*/ 2843 w 2478092"/>
                      <a:gd name="T21" fmla="*/ 706 h 875647"/>
                      <a:gd name="T22" fmla="*/ 2977 w 2478092"/>
                      <a:gd name="T23" fmla="*/ 597 h 875647"/>
                      <a:gd name="T24" fmla="*/ 3032 w 2478092"/>
                      <a:gd name="T25" fmla="*/ 534 h 875647"/>
                      <a:gd name="T26" fmla="*/ 3076 w 2478092"/>
                      <a:gd name="T27" fmla="*/ 464 h 875647"/>
                      <a:gd name="T28" fmla="*/ 3153 w 2478092"/>
                      <a:gd name="T29" fmla="*/ 373 h 875647"/>
                      <a:gd name="T30" fmla="*/ 3149 w 2478092"/>
                      <a:gd name="T31" fmla="*/ 268 h 875647"/>
                      <a:gd name="T32" fmla="*/ 2991 w 2478092"/>
                      <a:gd name="T33" fmla="*/ 227 h 875647"/>
                      <a:gd name="T34" fmla="*/ 2843 w 2478092"/>
                      <a:gd name="T35" fmla="*/ 191 h 875647"/>
                      <a:gd name="T36" fmla="*/ 2653 w 2478092"/>
                      <a:gd name="T37" fmla="*/ 141 h 875647"/>
                      <a:gd name="T38" fmla="*/ 2551 w 2478092"/>
                      <a:gd name="T39" fmla="*/ 111 h 875647"/>
                      <a:gd name="T40" fmla="*/ 2376 w 2478092"/>
                      <a:gd name="T41" fmla="*/ 71 h 875647"/>
                      <a:gd name="T42" fmla="*/ 2201 w 2478092"/>
                      <a:gd name="T43" fmla="*/ 20 h 875647"/>
                      <a:gd name="T44" fmla="*/ 2113 w 2478092"/>
                      <a:gd name="T45" fmla="*/ 0 h 875647"/>
                      <a:gd name="T46" fmla="*/ 1924 w 2478092"/>
                      <a:gd name="T47" fmla="*/ 30 h 875647"/>
                      <a:gd name="T48" fmla="*/ 1836 w 2478092"/>
                      <a:gd name="T49" fmla="*/ 50 h 875647"/>
                      <a:gd name="T50" fmla="*/ 1443 w 2478092"/>
                      <a:gd name="T51" fmla="*/ 50 h 875647"/>
                      <a:gd name="T52" fmla="*/ 1311 w 2478092"/>
                      <a:gd name="T53" fmla="*/ 10 h 875647"/>
                      <a:gd name="T54" fmla="*/ 1180 w 2478092"/>
                      <a:gd name="T55" fmla="*/ 30 h 875647"/>
                      <a:gd name="T56" fmla="*/ 947 w 2478092"/>
                      <a:gd name="T57" fmla="*/ 80 h 875647"/>
                      <a:gd name="T58" fmla="*/ 815 w 2478092"/>
                      <a:gd name="T59" fmla="*/ 131 h 875647"/>
                      <a:gd name="T60" fmla="*/ 728 w 2478092"/>
                      <a:gd name="T61" fmla="*/ 161 h 875647"/>
                      <a:gd name="T62" fmla="*/ 553 w 2478092"/>
                      <a:gd name="T63" fmla="*/ 232 h 875647"/>
                      <a:gd name="T64" fmla="*/ 422 w 2478092"/>
                      <a:gd name="T65" fmla="*/ 282 h 875647"/>
                      <a:gd name="T66" fmla="*/ 320 w 2478092"/>
                      <a:gd name="T67" fmla="*/ 313 h 875647"/>
                      <a:gd name="T68" fmla="*/ 188 w 2478092"/>
                      <a:gd name="T69" fmla="*/ 343 h 875647"/>
                      <a:gd name="T70" fmla="*/ 0 w 2478092"/>
                      <a:gd name="T71" fmla="*/ 410 h 875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8092" h="875647">
                        <a:moveTo>
                          <a:pt x="77555" y="593912"/>
                        </a:moveTo>
                        <a:lnTo>
                          <a:pt x="77555" y="593912"/>
                        </a:lnTo>
                        <a:cubicBezTo>
                          <a:pt x="107437" y="608853"/>
                          <a:pt x="137872" y="622737"/>
                          <a:pt x="167202" y="638735"/>
                        </a:cubicBezTo>
                        <a:cubicBezTo>
                          <a:pt x="179025" y="645184"/>
                          <a:pt x="192407" y="650630"/>
                          <a:pt x="200820" y="661147"/>
                        </a:cubicBezTo>
                        <a:cubicBezTo>
                          <a:pt x="208199" y="670371"/>
                          <a:pt x="203674" y="686413"/>
                          <a:pt x="212026" y="694765"/>
                        </a:cubicBezTo>
                        <a:cubicBezTo>
                          <a:pt x="231072" y="713811"/>
                          <a:pt x="256849" y="724647"/>
                          <a:pt x="279261" y="739588"/>
                        </a:cubicBezTo>
                        <a:lnTo>
                          <a:pt x="312879" y="762000"/>
                        </a:lnTo>
                        <a:cubicBezTo>
                          <a:pt x="324085" y="769471"/>
                          <a:pt x="333719" y="780153"/>
                          <a:pt x="346496" y="784412"/>
                        </a:cubicBezTo>
                        <a:lnTo>
                          <a:pt x="447349" y="818030"/>
                        </a:lnTo>
                        <a:cubicBezTo>
                          <a:pt x="458555" y="821765"/>
                          <a:pt x="469508" y="826370"/>
                          <a:pt x="480967" y="829235"/>
                        </a:cubicBezTo>
                        <a:cubicBezTo>
                          <a:pt x="548709" y="846170"/>
                          <a:pt x="551125" y="855118"/>
                          <a:pt x="593026" y="862853"/>
                        </a:cubicBezTo>
                        <a:cubicBezTo>
                          <a:pt x="634927" y="870588"/>
                          <a:pt x="687221" y="875651"/>
                          <a:pt x="732373" y="875647"/>
                        </a:cubicBezTo>
                        <a:cubicBezTo>
                          <a:pt x="777525" y="875643"/>
                          <a:pt x="796704" y="859095"/>
                          <a:pt x="863939" y="862830"/>
                        </a:cubicBezTo>
                        <a:cubicBezTo>
                          <a:pt x="878880" y="866565"/>
                          <a:pt x="931649" y="872437"/>
                          <a:pt x="970135" y="874036"/>
                        </a:cubicBezTo>
                        <a:cubicBezTo>
                          <a:pt x="1008621" y="875635"/>
                          <a:pt x="1050765" y="876164"/>
                          <a:pt x="1094853" y="872425"/>
                        </a:cubicBezTo>
                        <a:cubicBezTo>
                          <a:pt x="1138942" y="868686"/>
                          <a:pt x="1208519" y="847867"/>
                          <a:pt x="1234666" y="851602"/>
                        </a:cubicBezTo>
                        <a:cubicBezTo>
                          <a:pt x="1313227" y="877790"/>
                          <a:pt x="1389705" y="827925"/>
                          <a:pt x="1449031" y="818953"/>
                        </a:cubicBezTo>
                        <a:cubicBezTo>
                          <a:pt x="1508357" y="809981"/>
                          <a:pt x="1544297" y="800518"/>
                          <a:pt x="1590622" y="797769"/>
                        </a:cubicBezTo>
                        <a:cubicBezTo>
                          <a:pt x="1636947" y="795020"/>
                          <a:pt x="1687249" y="798945"/>
                          <a:pt x="1726981" y="802460"/>
                        </a:cubicBezTo>
                        <a:cubicBezTo>
                          <a:pt x="1766713" y="805975"/>
                          <a:pt x="1780095" y="817991"/>
                          <a:pt x="1829014" y="818856"/>
                        </a:cubicBezTo>
                        <a:cubicBezTo>
                          <a:pt x="1877933" y="819721"/>
                          <a:pt x="1961288" y="813390"/>
                          <a:pt x="2020496" y="807649"/>
                        </a:cubicBezTo>
                        <a:cubicBezTo>
                          <a:pt x="2079704" y="801908"/>
                          <a:pt x="2155099" y="793888"/>
                          <a:pt x="2184261" y="784412"/>
                        </a:cubicBezTo>
                        <a:cubicBezTo>
                          <a:pt x="2213423" y="774936"/>
                          <a:pt x="2178298" y="770912"/>
                          <a:pt x="2195467" y="750794"/>
                        </a:cubicBezTo>
                        <a:cubicBezTo>
                          <a:pt x="2212636" y="730676"/>
                          <a:pt x="2268600" y="684246"/>
                          <a:pt x="2287276" y="663702"/>
                        </a:cubicBezTo>
                        <a:cubicBezTo>
                          <a:pt x="2305953" y="643158"/>
                          <a:pt x="2300416" y="639162"/>
                          <a:pt x="2307526" y="627530"/>
                        </a:cubicBezTo>
                        <a:cubicBezTo>
                          <a:pt x="2314636" y="615898"/>
                          <a:pt x="2322467" y="605118"/>
                          <a:pt x="2329938" y="593912"/>
                        </a:cubicBezTo>
                        <a:lnTo>
                          <a:pt x="2352349" y="560294"/>
                        </a:lnTo>
                        <a:cubicBezTo>
                          <a:pt x="2356084" y="545353"/>
                          <a:pt x="2357488" y="529627"/>
                          <a:pt x="2363555" y="515471"/>
                        </a:cubicBezTo>
                        <a:cubicBezTo>
                          <a:pt x="2368860" y="503092"/>
                          <a:pt x="2376059" y="498662"/>
                          <a:pt x="2385967" y="481853"/>
                        </a:cubicBezTo>
                        <a:cubicBezTo>
                          <a:pt x="2395875" y="465044"/>
                          <a:pt x="2419270" y="437030"/>
                          <a:pt x="2423005" y="414618"/>
                        </a:cubicBezTo>
                        <a:cubicBezTo>
                          <a:pt x="2419414" y="400255"/>
                          <a:pt x="2478709" y="315487"/>
                          <a:pt x="2478088" y="296143"/>
                        </a:cubicBezTo>
                        <a:cubicBezTo>
                          <a:pt x="2477467" y="276799"/>
                          <a:pt x="2442252" y="302691"/>
                          <a:pt x="2419280" y="298556"/>
                        </a:cubicBezTo>
                        <a:cubicBezTo>
                          <a:pt x="2396308" y="294421"/>
                          <a:pt x="2360467" y="278941"/>
                          <a:pt x="2340259" y="271336"/>
                        </a:cubicBezTo>
                        <a:cubicBezTo>
                          <a:pt x="2320051" y="263731"/>
                          <a:pt x="2312823" y="258930"/>
                          <a:pt x="2298029" y="252928"/>
                        </a:cubicBezTo>
                        <a:cubicBezTo>
                          <a:pt x="2283235" y="246926"/>
                          <a:pt x="2270457" y="241993"/>
                          <a:pt x="2251496" y="235324"/>
                        </a:cubicBezTo>
                        <a:cubicBezTo>
                          <a:pt x="2232535" y="228655"/>
                          <a:pt x="2203917" y="226016"/>
                          <a:pt x="2184261" y="212912"/>
                        </a:cubicBezTo>
                        <a:cubicBezTo>
                          <a:pt x="2173055" y="205441"/>
                          <a:pt x="2163022" y="195805"/>
                          <a:pt x="2150643" y="190500"/>
                        </a:cubicBezTo>
                        <a:cubicBezTo>
                          <a:pt x="2106790" y="171706"/>
                          <a:pt x="2083787" y="187015"/>
                          <a:pt x="2038585" y="156882"/>
                        </a:cubicBezTo>
                        <a:cubicBezTo>
                          <a:pt x="2027379" y="149412"/>
                          <a:pt x="2017346" y="139776"/>
                          <a:pt x="2004967" y="134471"/>
                        </a:cubicBezTo>
                        <a:cubicBezTo>
                          <a:pt x="1990811" y="128404"/>
                          <a:pt x="1974895" y="127691"/>
                          <a:pt x="1960143" y="123265"/>
                        </a:cubicBezTo>
                        <a:cubicBezTo>
                          <a:pt x="1937515" y="116477"/>
                          <a:pt x="1915320" y="108324"/>
                          <a:pt x="1892908" y="100853"/>
                        </a:cubicBezTo>
                        <a:lnTo>
                          <a:pt x="1825673" y="78441"/>
                        </a:lnTo>
                        <a:cubicBezTo>
                          <a:pt x="1814467" y="74706"/>
                          <a:pt x="1801883" y="73787"/>
                          <a:pt x="1792055" y="67235"/>
                        </a:cubicBezTo>
                        <a:cubicBezTo>
                          <a:pt x="1738781" y="31719"/>
                          <a:pt x="1771215" y="49083"/>
                          <a:pt x="1691202" y="22412"/>
                        </a:cubicBezTo>
                        <a:lnTo>
                          <a:pt x="1657585" y="11206"/>
                        </a:lnTo>
                        <a:lnTo>
                          <a:pt x="1623967" y="0"/>
                        </a:lnTo>
                        <a:cubicBezTo>
                          <a:pt x="1597820" y="3735"/>
                          <a:pt x="1571262" y="5267"/>
                          <a:pt x="1545526" y="11206"/>
                        </a:cubicBezTo>
                        <a:cubicBezTo>
                          <a:pt x="1522507" y="16518"/>
                          <a:pt x="1500703" y="26147"/>
                          <a:pt x="1478291" y="33618"/>
                        </a:cubicBezTo>
                        <a:lnTo>
                          <a:pt x="1444673" y="44824"/>
                        </a:lnTo>
                        <a:lnTo>
                          <a:pt x="1411055" y="56030"/>
                        </a:lnTo>
                        <a:lnTo>
                          <a:pt x="1377438" y="67235"/>
                        </a:lnTo>
                        <a:cubicBezTo>
                          <a:pt x="1287791" y="63500"/>
                          <a:pt x="1197976" y="62658"/>
                          <a:pt x="1108496" y="56030"/>
                        </a:cubicBezTo>
                        <a:cubicBezTo>
                          <a:pt x="1075433" y="53581"/>
                          <a:pt x="1069507" y="36535"/>
                          <a:pt x="1041261" y="22412"/>
                        </a:cubicBezTo>
                        <a:cubicBezTo>
                          <a:pt x="1030696" y="17129"/>
                          <a:pt x="1018849" y="14941"/>
                          <a:pt x="1007643" y="11206"/>
                        </a:cubicBezTo>
                        <a:cubicBezTo>
                          <a:pt x="985231" y="14941"/>
                          <a:pt x="962588" y="17483"/>
                          <a:pt x="940408" y="22412"/>
                        </a:cubicBezTo>
                        <a:cubicBezTo>
                          <a:pt x="928877" y="24974"/>
                          <a:pt x="918148" y="30373"/>
                          <a:pt x="906791" y="33618"/>
                        </a:cubicBezTo>
                        <a:cubicBezTo>
                          <a:pt x="788229" y="67493"/>
                          <a:pt x="954530" y="13970"/>
                          <a:pt x="794732" y="67235"/>
                        </a:cubicBezTo>
                        <a:lnTo>
                          <a:pt x="727496" y="89647"/>
                        </a:lnTo>
                        <a:cubicBezTo>
                          <a:pt x="716290" y="93382"/>
                          <a:pt x="703707" y="94301"/>
                          <a:pt x="693879" y="100853"/>
                        </a:cubicBezTo>
                        <a:lnTo>
                          <a:pt x="626643" y="145677"/>
                        </a:lnTo>
                        <a:cubicBezTo>
                          <a:pt x="615437" y="153147"/>
                          <a:pt x="605802" y="163829"/>
                          <a:pt x="593026" y="168088"/>
                        </a:cubicBezTo>
                        <a:lnTo>
                          <a:pt x="559408" y="179294"/>
                        </a:lnTo>
                        <a:cubicBezTo>
                          <a:pt x="495682" y="243022"/>
                          <a:pt x="557042" y="191684"/>
                          <a:pt x="492173" y="224118"/>
                        </a:cubicBezTo>
                        <a:cubicBezTo>
                          <a:pt x="405286" y="267561"/>
                          <a:pt x="509431" y="229572"/>
                          <a:pt x="424938" y="257735"/>
                        </a:cubicBezTo>
                        <a:cubicBezTo>
                          <a:pt x="402526" y="272676"/>
                          <a:pt x="383256" y="294041"/>
                          <a:pt x="357702" y="302559"/>
                        </a:cubicBezTo>
                        <a:cubicBezTo>
                          <a:pt x="346496" y="306294"/>
                          <a:pt x="334650" y="308483"/>
                          <a:pt x="324085" y="313765"/>
                        </a:cubicBezTo>
                        <a:cubicBezTo>
                          <a:pt x="312039" y="319788"/>
                          <a:pt x="302846" y="330872"/>
                          <a:pt x="290467" y="336177"/>
                        </a:cubicBezTo>
                        <a:cubicBezTo>
                          <a:pt x="276311" y="342244"/>
                          <a:pt x="260395" y="342957"/>
                          <a:pt x="245643" y="347382"/>
                        </a:cubicBezTo>
                        <a:cubicBezTo>
                          <a:pt x="223015" y="354170"/>
                          <a:pt x="200820" y="362323"/>
                          <a:pt x="178408" y="369794"/>
                        </a:cubicBezTo>
                        <a:cubicBezTo>
                          <a:pt x="167202" y="373529"/>
                          <a:pt x="161600" y="373130"/>
                          <a:pt x="144791" y="381000"/>
                        </a:cubicBezTo>
                        <a:cubicBezTo>
                          <a:pt x="127982" y="388870"/>
                          <a:pt x="171162" y="339007"/>
                          <a:pt x="77555" y="417012"/>
                        </a:cubicBezTo>
                        <a:cubicBezTo>
                          <a:pt x="45200" y="443974"/>
                          <a:pt x="22037" y="423168"/>
                          <a:pt x="0" y="456223"/>
                        </a:cubicBezTo>
                        <a:cubicBezTo>
                          <a:pt x="12943" y="533879"/>
                          <a:pt x="64629" y="570964"/>
                          <a:pt x="77555" y="593912"/>
                        </a:cubicBezTo>
                        <a:close/>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2" name="フリーフォーム 256">
                    <a:extLst>
                      <a:ext uri="{FF2B5EF4-FFF2-40B4-BE49-F238E27FC236}">
                        <a16:creationId xmlns:a16="http://schemas.microsoft.com/office/drawing/2014/main" id="{00000000-0008-0000-0000-00000B040000}"/>
                      </a:ext>
                    </a:extLst>
                  </p:cNvPr>
                  <p:cNvSpPr>
                    <a:spLocks/>
                  </p:cNvSpPr>
                  <p:nvPr/>
                </p:nvSpPr>
                <p:spPr bwMode="auto">
                  <a:xfrm>
                    <a:off x="6463939" y="5273261"/>
                    <a:ext cx="775132" cy="66450"/>
                  </a:xfrm>
                  <a:custGeom>
                    <a:avLst/>
                    <a:gdLst>
                      <a:gd name="T0" fmla="*/ 0 w 2347416"/>
                      <a:gd name="T1" fmla="*/ 41 h 184158"/>
                      <a:gd name="T2" fmla="*/ 15 w 2347416"/>
                      <a:gd name="T3" fmla="*/ 53 h 184158"/>
                      <a:gd name="T4" fmla="*/ 51 w 2347416"/>
                      <a:gd name="T5" fmla="*/ 25 h 184158"/>
                      <a:gd name="T6" fmla="*/ 114 w 2347416"/>
                      <a:gd name="T7" fmla="*/ 28 h 184158"/>
                      <a:gd name="T8" fmla="*/ 171 w 2347416"/>
                      <a:gd name="T9" fmla="*/ 38 h 184158"/>
                      <a:gd name="T10" fmla="*/ 219 w 2347416"/>
                      <a:gd name="T11" fmla="*/ 22 h 184158"/>
                      <a:gd name="T12" fmla="*/ 238 w 2347416"/>
                      <a:gd name="T13" fmla="*/ 12 h 184158"/>
                      <a:gd name="T14" fmla="*/ 279 w 2347416"/>
                      <a:gd name="T15" fmla="*/ 18 h 184158"/>
                      <a:gd name="T16" fmla="*/ 315 w 2347416"/>
                      <a:gd name="T17" fmla="*/ 24 h 184158"/>
                      <a:gd name="T18" fmla="*/ 332 w 2347416"/>
                      <a:gd name="T19" fmla="*/ 0 h 184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47416" h="184158">
                        <a:moveTo>
                          <a:pt x="0" y="143744"/>
                        </a:moveTo>
                        <a:lnTo>
                          <a:pt x="104303" y="184158"/>
                        </a:lnTo>
                        <a:lnTo>
                          <a:pt x="361123" y="86124"/>
                        </a:lnTo>
                        <a:lnTo>
                          <a:pt x="809358" y="97330"/>
                        </a:lnTo>
                        <a:lnTo>
                          <a:pt x="1212770" y="130948"/>
                        </a:lnTo>
                        <a:lnTo>
                          <a:pt x="1548946" y="74918"/>
                        </a:lnTo>
                        <a:lnTo>
                          <a:pt x="1683417" y="41301"/>
                        </a:lnTo>
                        <a:lnTo>
                          <a:pt x="1974770" y="63713"/>
                        </a:lnTo>
                        <a:lnTo>
                          <a:pt x="2225665" y="83730"/>
                        </a:lnTo>
                        <a:cubicBezTo>
                          <a:pt x="2274130" y="83120"/>
                          <a:pt x="2349810" y="763"/>
                          <a:pt x="2347358" y="0"/>
                        </a:cubicBez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644" name="フリーフォーム 264">
                  <a:extLst>
                    <a:ext uri="{FF2B5EF4-FFF2-40B4-BE49-F238E27FC236}">
                      <a16:creationId xmlns:a16="http://schemas.microsoft.com/office/drawing/2014/main" id="{00000000-0008-0000-0000-000003040000}"/>
                    </a:ext>
                  </a:extLst>
                </p:cNvPr>
                <p:cNvSpPr>
                  <a:spLocks/>
                </p:cNvSpPr>
                <p:nvPr/>
              </p:nvSpPr>
              <p:spPr bwMode="auto">
                <a:xfrm rot="-274453" flipH="1" flipV="1">
                  <a:off x="6762967" y="5587658"/>
                  <a:ext cx="180323" cy="29152"/>
                </a:xfrm>
                <a:custGeom>
                  <a:avLst/>
                  <a:gdLst>
                    <a:gd name="T0" fmla="*/ 0 w 536864"/>
                    <a:gd name="T1" fmla="*/ 0 h 86591"/>
                    <a:gd name="T2" fmla="*/ 0 w 536864"/>
                    <a:gd name="T3" fmla="*/ 0 h 86591"/>
                    <a:gd name="T4" fmla="*/ 23 w 536864"/>
                    <a:gd name="T5" fmla="*/ 9 h 86591"/>
                    <a:gd name="T6" fmla="*/ 39 w 536864"/>
                    <a:gd name="T7" fmla="*/ 14 h 86591"/>
                    <a:gd name="T8" fmla="*/ 68 w 536864"/>
                    <a:gd name="T9" fmla="*/ 11 h 86591"/>
                    <a:gd name="T10" fmla="*/ 79 w 536864"/>
                    <a:gd name="T11" fmla="*/ 9 h 86591"/>
                    <a:gd name="T12" fmla="*/ 87 w 536864"/>
                    <a:gd name="T13" fmla="*/ 6 h 86591"/>
                    <a:gd name="T14" fmla="*/ 87 w 536864"/>
                    <a:gd name="T15" fmla="*/ 6 h 865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6864" h="86591">
                      <a:moveTo>
                        <a:pt x="0" y="0"/>
                      </a:moveTo>
                      <a:lnTo>
                        <a:pt x="0" y="0"/>
                      </a:lnTo>
                      <a:lnTo>
                        <a:pt x="138546" y="51955"/>
                      </a:lnTo>
                      <a:cubicBezTo>
                        <a:pt x="172929" y="64235"/>
                        <a:pt x="242455" y="86591"/>
                        <a:pt x="242455" y="86591"/>
                      </a:cubicBezTo>
                      <a:cubicBezTo>
                        <a:pt x="300182" y="80818"/>
                        <a:pt x="358205" y="77478"/>
                        <a:pt x="415637" y="69273"/>
                      </a:cubicBezTo>
                      <a:cubicBezTo>
                        <a:pt x="439199" y="65907"/>
                        <a:pt x="462023" y="58494"/>
                        <a:pt x="484909" y="51955"/>
                      </a:cubicBezTo>
                      <a:cubicBezTo>
                        <a:pt x="502462" y="46940"/>
                        <a:pt x="536864" y="34637"/>
                        <a:pt x="536864" y="34637"/>
                      </a:cubicBezTo>
                    </a:path>
                  </a:pathLst>
                </a:custGeom>
                <a:noFill/>
                <a:ln w="9525" cap="flat" cmpd="sng" algn="ctr">
                  <a:solidFill>
                    <a:srgbClr val="7F7F7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5" name="フリーフォーム 170">
                  <a:extLst>
                    <a:ext uri="{FF2B5EF4-FFF2-40B4-BE49-F238E27FC236}">
                      <a16:creationId xmlns:a16="http://schemas.microsoft.com/office/drawing/2014/main" id="{00000000-0008-0000-0000-000004040000}"/>
                    </a:ext>
                  </a:extLst>
                </p:cNvPr>
                <p:cNvSpPr>
                  <a:spLocks/>
                </p:cNvSpPr>
                <p:nvPr/>
              </p:nvSpPr>
              <p:spPr bwMode="auto">
                <a:xfrm rot="-198861">
                  <a:off x="6539781" y="4293675"/>
                  <a:ext cx="574607" cy="650185"/>
                </a:xfrm>
                <a:custGeom>
                  <a:avLst/>
                  <a:gdLst>
                    <a:gd name="T0" fmla="*/ 8723 w 869674"/>
                    <a:gd name="T1" fmla="*/ 0 h 969065"/>
                    <a:gd name="T2" fmla="*/ 9024 w 869674"/>
                    <a:gd name="T3" fmla="*/ 12585 h 969065"/>
                    <a:gd name="T4" fmla="*/ 7520 w 869674"/>
                    <a:gd name="T5" fmla="*/ 18367 h 969065"/>
                    <a:gd name="T6" fmla="*/ 4813 w 869674"/>
                    <a:gd name="T7" fmla="*/ 22108 h 969065"/>
                    <a:gd name="T8" fmla="*/ 2106 w 869674"/>
                    <a:gd name="T9" fmla="*/ 24149 h 969065"/>
                    <a:gd name="T10" fmla="*/ 601 w 869674"/>
                    <a:gd name="T11" fmla="*/ 29251 h 969065"/>
                    <a:gd name="T12" fmla="*/ 0 w 869674"/>
                    <a:gd name="T13" fmla="*/ 33672 h 969065"/>
                    <a:gd name="T14" fmla="*/ 1504 w 869674"/>
                    <a:gd name="T15" fmla="*/ 38094 h 969065"/>
                    <a:gd name="T16" fmla="*/ 3911 w 869674"/>
                    <a:gd name="T17" fmla="*/ 39795 h 969065"/>
                    <a:gd name="T18" fmla="*/ 5114 w 869674"/>
                    <a:gd name="T19" fmla="*/ 38094 h 969065"/>
                    <a:gd name="T20" fmla="*/ 6618 w 869674"/>
                    <a:gd name="T21" fmla="*/ 34693 h 969065"/>
                    <a:gd name="T22" fmla="*/ 8723 w 869674"/>
                    <a:gd name="T23" fmla="*/ 34353 h 969065"/>
                    <a:gd name="T24" fmla="*/ 9927 w 869674"/>
                    <a:gd name="T25" fmla="*/ 35713 h 969065"/>
                    <a:gd name="T26" fmla="*/ 9927 w 869674"/>
                    <a:gd name="T27" fmla="*/ 36733 h 969065"/>
                    <a:gd name="T28" fmla="*/ 11130 w 869674"/>
                    <a:gd name="T29" fmla="*/ 38094 h 969065"/>
                    <a:gd name="T30" fmla="*/ 13837 w 869674"/>
                    <a:gd name="T31" fmla="*/ 38774 h 969065"/>
                    <a:gd name="T32" fmla="*/ 16244 w 869674"/>
                    <a:gd name="T33" fmla="*/ 39114 h 969065"/>
                    <a:gd name="T34" fmla="*/ 17446 w 869674"/>
                    <a:gd name="T35" fmla="*/ 38434 h 969065"/>
                    <a:gd name="T36" fmla="*/ 18951 w 869674"/>
                    <a:gd name="T37" fmla="*/ 36733 h 969065"/>
                    <a:gd name="T38" fmla="*/ 19553 w 869674"/>
                    <a:gd name="T39" fmla="*/ 34693 h 969065"/>
                    <a:gd name="T40" fmla="*/ 20756 w 869674"/>
                    <a:gd name="T41" fmla="*/ 33672 h 969065"/>
                    <a:gd name="T42" fmla="*/ 22560 w 869674"/>
                    <a:gd name="T43" fmla="*/ 32992 h 969065"/>
                    <a:gd name="T44" fmla="*/ 24065 w 869674"/>
                    <a:gd name="T45" fmla="*/ 34013 h 969065"/>
                    <a:gd name="T46" fmla="*/ 24666 w 869674"/>
                    <a:gd name="T47" fmla="*/ 36733 h 969065"/>
                    <a:gd name="T48" fmla="*/ 24365 w 869674"/>
                    <a:gd name="T49" fmla="*/ 39114 h 969065"/>
                    <a:gd name="T50" fmla="*/ 25869 w 869674"/>
                    <a:gd name="T51" fmla="*/ 39455 h 969065"/>
                    <a:gd name="T52" fmla="*/ 27975 w 869674"/>
                    <a:gd name="T53" fmla="*/ 39114 h 969065"/>
                    <a:gd name="T54" fmla="*/ 28877 w 869674"/>
                    <a:gd name="T55" fmla="*/ 38434 h 969065"/>
                    <a:gd name="T56" fmla="*/ 29779 w 869674"/>
                    <a:gd name="T57" fmla="*/ 37414 h 969065"/>
                    <a:gd name="T58" fmla="*/ 30983 w 869674"/>
                    <a:gd name="T59" fmla="*/ 36054 h 969065"/>
                    <a:gd name="T60" fmla="*/ 31584 w 869674"/>
                    <a:gd name="T61" fmla="*/ 34353 h 969065"/>
                    <a:gd name="T62" fmla="*/ 31584 w 869674"/>
                    <a:gd name="T63" fmla="*/ 31972 h 969065"/>
                    <a:gd name="T64" fmla="*/ 31584 w 869674"/>
                    <a:gd name="T65" fmla="*/ 28230 h 969065"/>
                    <a:gd name="T66" fmla="*/ 30983 w 869674"/>
                    <a:gd name="T67" fmla="*/ 25169 h 969065"/>
                    <a:gd name="T68" fmla="*/ 30080 w 869674"/>
                    <a:gd name="T69" fmla="*/ 22788 h 969065"/>
                    <a:gd name="T70" fmla="*/ 27373 w 869674"/>
                    <a:gd name="T71" fmla="*/ 21428 h 969065"/>
                    <a:gd name="T72" fmla="*/ 26170 w 869674"/>
                    <a:gd name="T73" fmla="*/ 20407 h 969065"/>
                    <a:gd name="T74" fmla="*/ 24666 w 869674"/>
                    <a:gd name="T75" fmla="*/ 18367 h 969065"/>
                    <a:gd name="T76" fmla="*/ 23162 w 869674"/>
                    <a:gd name="T77" fmla="*/ 13945 h 969065"/>
                    <a:gd name="T78" fmla="*/ 22861 w 869674"/>
                    <a:gd name="T79" fmla="*/ 11564 h 969065"/>
                    <a:gd name="T80" fmla="*/ 22560 w 869674"/>
                    <a:gd name="T81" fmla="*/ 7482 h 969065"/>
                    <a:gd name="T82" fmla="*/ 22560 w 869674"/>
                    <a:gd name="T83" fmla="*/ 3061 h 969065"/>
                    <a:gd name="T84" fmla="*/ 22861 w 869674"/>
                    <a:gd name="T85" fmla="*/ 340 h 9690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69674" h="969065">
                      <a:moveTo>
                        <a:pt x="240196" y="0"/>
                      </a:moveTo>
                      <a:lnTo>
                        <a:pt x="248479" y="306456"/>
                      </a:lnTo>
                      <a:lnTo>
                        <a:pt x="207066" y="447260"/>
                      </a:lnTo>
                      <a:lnTo>
                        <a:pt x="132522" y="538369"/>
                      </a:lnTo>
                      <a:lnTo>
                        <a:pt x="57979" y="588065"/>
                      </a:lnTo>
                      <a:lnTo>
                        <a:pt x="16566" y="712304"/>
                      </a:lnTo>
                      <a:lnTo>
                        <a:pt x="0" y="819978"/>
                      </a:lnTo>
                      <a:lnTo>
                        <a:pt x="41414" y="927652"/>
                      </a:lnTo>
                      <a:lnTo>
                        <a:pt x="107674" y="969065"/>
                      </a:lnTo>
                      <a:lnTo>
                        <a:pt x="140805" y="927652"/>
                      </a:lnTo>
                      <a:lnTo>
                        <a:pt x="182218" y="844826"/>
                      </a:lnTo>
                      <a:lnTo>
                        <a:pt x="240196" y="836543"/>
                      </a:lnTo>
                      <a:lnTo>
                        <a:pt x="273327" y="869673"/>
                      </a:lnTo>
                      <a:lnTo>
                        <a:pt x="273327" y="894521"/>
                      </a:lnTo>
                      <a:lnTo>
                        <a:pt x="306457" y="927652"/>
                      </a:lnTo>
                      <a:lnTo>
                        <a:pt x="381000" y="944217"/>
                      </a:lnTo>
                      <a:lnTo>
                        <a:pt x="447261" y="952500"/>
                      </a:lnTo>
                      <a:lnTo>
                        <a:pt x="480392" y="935934"/>
                      </a:lnTo>
                      <a:lnTo>
                        <a:pt x="521805" y="894521"/>
                      </a:lnTo>
                      <a:lnTo>
                        <a:pt x="538370" y="844826"/>
                      </a:lnTo>
                      <a:lnTo>
                        <a:pt x="571500" y="819978"/>
                      </a:lnTo>
                      <a:lnTo>
                        <a:pt x="621196" y="803413"/>
                      </a:lnTo>
                      <a:lnTo>
                        <a:pt x="662609" y="828260"/>
                      </a:lnTo>
                      <a:lnTo>
                        <a:pt x="679174" y="894521"/>
                      </a:lnTo>
                      <a:lnTo>
                        <a:pt x="670892" y="952500"/>
                      </a:lnTo>
                      <a:lnTo>
                        <a:pt x="712305" y="960782"/>
                      </a:lnTo>
                      <a:lnTo>
                        <a:pt x="770283" y="952500"/>
                      </a:lnTo>
                      <a:lnTo>
                        <a:pt x="795131" y="935934"/>
                      </a:lnTo>
                      <a:lnTo>
                        <a:pt x="819979" y="911087"/>
                      </a:lnTo>
                      <a:lnTo>
                        <a:pt x="853109" y="877956"/>
                      </a:lnTo>
                      <a:lnTo>
                        <a:pt x="869674" y="836543"/>
                      </a:lnTo>
                      <a:lnTo>
                        <a:pt x="869674" y="778565"/>
                      </a:lnTo>
                      <a:lnTo>
                        <a:pt x="869674" y="687456"/>
                      </a:lnTo>
                      <a:lnTo>
                        <a:pt x="853109" y="612913"/>
                      </a:lnTo>
                      <a:lnTo>
                        <a:pt x="828261" y="554934"/>
                      </a:lnTo>
                      <a:lnTo>
                        <a:pt x="753718" y="521804"/>
                      </a:lnTo>
                      <a:lnTo>
                        <a:pt x="720587" y="496956"/>
                      </a:lnTo>
                      <a:lnTo>
                        <a:pt x="679174" y="447260"/>
                      </a:lnTo>
                      <a:lnTo>
                        <a:pt x="637761" y="339587"/>
                      </a:lnTo>
                      <a:lnTo>
                        <a:pt x="629479" y="281608"/>
                      </a:lnTo>
                      <a:lnTo>
                        <a:pt x="621196" y="182217"/>
                      </a:lnTo>
                      <a:lnTo>
                        <a:pt x="621196" y="74543"/>
                      </a:lnTo>
                      <a:lnTo>
                        <a:pt x="629479" y="8282"/>
                      </a:lnTo>
                    </a:path>
                  </a:pathLst>
                </a:custGeom>
                <a:noFill/>
                <a:ln w="9525" cap="flat" cmpd="sng" algn="ctr">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6" name="フリーフォーム 171">
                  <a:extLst>
                    <a:ext uri="{FF2B5EF4-FFF2-40B4-BE49-F238E27FC236}">
                      <a16:creationId xmlns:a16="http://schemas.microsoft.com/office/drawing/2014/main" id="{00000000-0008-0000-0000-000005040000}"/>
                    </a:ext>
                  </a:extLst>
                </p:cNvPr>
                <p:cNvSpPr>
                  <a:spLocks/>
                </p:cNvSpPr>
                <p:nvPr/>
              </p:nvSpPr>
              <p:spPr bwMode="auto">
                <a:xfrm>
                  <a:off x="6697151" y="4635332"/>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7" name="フリーフォーム 268">
                  <a:extLst>
                    <a:ext uri="{FF2B5EF4-FFF2-40B4-BE49-F238E27FC236}">
                      <a16:creationId xmlns:a16="http://schemas.microsoft.com/office/drawing/2014/main" id="{00000000-0008-0000-0000-000006040000}"/>
                    </a:ext>
                  </a:extLst>
                </p:cNvPr>
                <p:cNvSpPr>
                  <a:spLocks/>
                </p:cNvSpPr>
                <p:nvPr/>
              </p:nvSpPr>
              <p:spPr bwMode="auto">
                <a:xfrm flipH="1">
                  <a:off x="6879367" y="4627048"/>
                  <a:ext cx="82826" cy="158404"/>
                </a:xfrm>
                <a:custGeom>
                  <a:avLst/>
                  <a:gdLst>
                    <a:gd name="T0" fmla="*/ 0 w 82826"/>
                    <a:gd name="T1" fmla="*/ 0 h 165652"/>
                    <a:gd name="T2" fmla="*/ 16565 w 82826"/>
                    <a:gd name="T3" fmla="*/ 52115 h 165652"/>
                    <a:gd name="T4" fmla="*/ 57978 w 82826"/>
                    <a:gd name="T5" fmla="*/ 92651 h 165652"/>
                    <a:gd name="T6" fmla="*/ 82826 w 82826"/>
                    <a:gd name="T7" fmla="*/ 115811 h 1656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826" h="165652">
                      <a:moveTo>
                        <a:pt x="0" y="0"/>
                      </a:moveTo>
                      <a:lnTo>
                        <a:pt x="16565" y="74544"/>
                      </a:lnTo>
                      <a:lnTo>
                        <a:pt x="57978" y="132522"/>
                      </a:lnTo>
                      <a:lnTo>
                        <a:pt x="82826" y="165652"/>
                      </a:lnTo>
                    </a:path>
                  </a:pathLst>
                </a:custGeom>
                <a:noFill/>
                <a:ln w="9525" cap="flat" cmpd="sng" algn="ctr">
                  <a:solidFill>
                    <a:srgbClr val="FDEADA"/>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8" name="フリーフォーム 175">
                  <a:extLst>
                    <a:ext uri="{FF2B5EF4-FFF2-40B4-BE49-F238E27FC236}">
                      <a16:creationId xmlns:a16="http://schemas.microsoft.com/office/drawing/2014/main" id="{00000000-0008-0000-0000-000007040000}"/>
                    </a:ext>
                  </a:extLst>
                </p:cNvPr>
                <p:cNvSpPr>
                  <a:spLocks/>
                </p:cNvSpPr>
                <p:nvPr/>
              </p:nvSpPr>
              <p:spPr bwMode="auto">
                <a:xfrm>
                  <a:off x="6043101" y="4294503"/>
                  <a:ext cx="491711" cy="80961"/>
                </a:xfrm>
                <a:custGeom>
                  <a:avLst/>
                  <a:gdLst>
                    <a:gd name="T0" fmla="*/ 3648 w 679993"/>
                    <a:gd name="T1" fmla="*/ 23 h 219075"/>
                    <a:gd name="T2" fmla="*/ 3648 w 679993"/>
                    <a:gd name="T3" fmla="*/ 23 h 219075"/>
                    <a:gd name="T4" fmla="*/ 7920 w 679993"/>
                    <a:gd name="T5" fmla="*/ 47 h 219075"/>
                    <a:gd name="T6" fmla="*/ 8633 w 679993"/>
                    <a:gd name="T7" fmla="*/ 56 h 219075"/>
                    <a:gd name="T8" fmla="*/ 15752 w 679993"/>
                    <a:gd name="T9" fmla="*/ 73 h 219075"/>
                    <a:gd name="T10" fmla="*/ 17889 w 679993"/>
                    <a:gd name="T11" fmla="*/ 76 h 219075"/>
                    <a:gd name="T12" fmla="*/ 27146 w 679993"/>
                    <a:gd name="T13" fmla="*/ 73 h 219075"/>
                    <a:gd name="T14" fmla="*/ 29282 w 679993"/>
                    <a:gd name="T15" fmla="*/ 69 h 219075"/>
                    <a:gd name="T16" fmla="*/ 32842 w 679993"/>
                    <a:gd name="T17" fmla="*/ 66 h 219075"/>
                    <a:gd name="T18" fmla="*/ 38538 w 679993"/>
                    <a:gd name="T19" fmla="*/ 59 h 219075"/>
                    <a:gd name="T20" fmla="*/ 41387 w 679993"/>
                    <a:gd name="T21" fmla="*/ 56 h 219075"/>
                    <a:gd name="T22" fmla="*/ 43523 w 679993"/>
                    <a:gd name="T23" fmla="*/ 50 h 219075"/>
                    <a:gd name="T24" fmla="*/ 47796 w 679993"/>
                    <a:gd name="T25" fmla="*/ 43 h 219075"/>
                    <a:gd name="T26" fmla="*/ 48507 w 679993"/>
                    <a:gd name="T27" fmla="*/ 20 h 219075"/>
                    <a:gd name="T28" fmla="*/ 32842 w 679993"/>
                    <a:gd name="T29" fmla="*/ 23 h 219075"/>
                    <a:gd name="T30" fmla="*/ 21449 w 679993"/>
                    <a:gd name="T31" fmla="*/ 17 h 219075"/>
                    <a:gd name="T32" fmla="*/ 17177 w 679993"/>
                    <a:gd name="T33" fmla="*/ 10 h 219075"/>
                    <a:gd name="T34" fmla="*/ 12192 w 679993"/>
                    <a:gd name="T35" fmla="*/ 7 h 219075"/>
                    <a:gd name="T36" fmla="*/ 9344 w 679993"/>
                    <a:gd name="T37" fmla="*/ 3 h 219075"/>
                    <a:gd name="T38" fmla="*/ 5783 w 679993"/>
                    <a:gd name="T39" fmla="*/ 0 h 219075"/>
                    <a:gd name="T40" fmla="*/ 87 w 679993"/>
                    <a:gd name="T41" fmla="*/ 7 h 219075"/>
                    <a:gd name="T42" fmla="*/ 87 w 679993"/>
                    <a:gd name="T43" fmla="*/ 10 h 219075"/>
                    <a:gd name="T44" fmla="*/ 87 w 679993"/>
                    <a:gd name="T45" fmla="*/ 10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9" name="フリーフォーム 277">
                  <a:extLst>
                    <a:ext uri="{FF2B5EF4-FFF2-40B4-BE49-F238E27FC236}">
                      <a16:creationId xmlns:a16="http://schemas.microsoft.com/office/drawing/2014/main" id="{00000000-0008-0000-0000-000008040000}"/>
                    </a:ext>
                  </a:extLst>
                </p:cNvPr>
                <p:cNvSpPr>
                  <a:spLocks/>
                </p:cNvSpPr>
                <p:nvPr/>
              </p:nvSpPr>
              <p:spPr bwMode="auto">
                <a:xfrm rot="21103942" flipH="1">
                  <a:off x="7167051" y="4199253"/>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noFill/>
                <a:ln w="9525" cap="flat" cmpd="sng" algn="ctr">
                  <a:solidFill>
                    <a:srgbClr val="FAC09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0" name="フリーフォーム 278">
                  <a:extLst>
                    <a:ext uri="{FF2B5EF4-FFF2-40B4-BE49-F238E27FC236}">
                      <a16:creationId xmlns:a16="http://schemas.microsoft.com/office/drawing/2014/main" id="{00000000-0008-0000-0000-000009040000}"/>
                    </a:ext>
                  </a:extLst>
                </p:cNvPr>
                <p:cNvSpPr>
                  <a:spLocks/>
                </p:cNvSpPr>
                <p:nvPr/>
              </p:nvSpPr>
              <p:spPr bwMode="auto">
                <a:xfrm rot="21253654" flipH="1">
                  <a:off x="7081326" y="4218303"/>
                  <a:ext cx="486948" cy="85724"/>
                </a:xfrm>
                <a:custGeom>
                  <a:avLst/>
                  <a:gdLst>
                    <a:gd name="T0" fmla="*/ 3375 w 679993"/>
                    <a:gd name="T1" fmla="*/ 37 h 219075"/>
                    <a:gd name="T2" fmla="*/ 3375 w 679993"/>
                    <a:gd name="T3" fmla="*/ 37 h 219075"/>
                    <a:gd name="T4" fmla="*/ 7327 w 679993"/>
                    <a:gd name="T5" fmla="*/ 73 h 219075"/>
                    <a:gd name="T6" fmla="*/ 7985 w 679993"/>
                    <a:gd name="T7" fmla="*/ 89 h 219075"/>
                    <a:gd name="T8" fmla="*/ 14573 w 679993"/>
                    <a:gd name="T9" fmla="*/ 115 h 219075"/>
                    <a:gd name="T10" fmla="*/ 16549 w 679993"/>
                    <a:gd name="T11" fmla="*/ 121 h 219075"/>
                    <a:gd name="T12" fmla="*/ 25112 w 679993"/>
                    <a:gd name="T13" fmla="*/ 115 h 219075"/>
                    <a:gd name="T14" fmla="*/ 27087 w 679993"/>
                    <a:gd name="T15" fmla="*/ 110 h 219075"/>
                    <a:gd name="T16" fmla="*/ 30382 w 679993"/>
                    <a:gd name="T17" fmla="*/ 105 h 219075"/>
                    <a:gd name="T18" fmla="*/ 35651 w 679993"/>
                    <a:gd name="T19" fmla="*/ 94 h 219075"/>
                    <a:gd name="T20" fmla="*/ 38286 w 679993"/>
                    <a:gd name="T21" fmla="*/ 89 h 219075"/>
                    <a:gd name="T22" fmla="*/ 40262 w 679993"/>
                    <a:gd name="T23" fmla="*/ 79 h 219075"/>
                    <a:gd name="T24" fmla="*/ 44215 w 679993"/>
                    <a:gd name="T25" fmla="*/ 68 h 219075"/>
                    <a:gd name="T26" fmla="*/ 44873 w 679993"/>
                    <a:gd name="T27" fmla="*/ 31 h 219075"/>
                    <a:gd name="T28" fmla="*/ 30382 w 679993"/>
                    <a:gd name="T29" fmla="*/ 37 h 219075"/>
                    <a:gd name="T30" fmla="*/ 19842 w 679993"/>
                    <a:gd name="T31" fmla="*/ 26 h 219075"/>
                    <a:gd name="T32" fmla="*/ 15890 w 679993"/>
                    <a:gd name="T33" fmla="*/ 16 h 219075"/>
                    <a:gd name="T34" fmla="*/ 11279 w 679993"/>
                    <a:gd name="T35" fmla="*/ 11 h 219075"/>
                    <a:gd name="T36" fmla="*/ 8644 w 679993"/>
                    <a:gd name="T37" fmla="*/ 5 h 219075"/>
                    <a:gd name="T38" fmla="*/ 5351 w 679993"/>
                    <a:gd name="T39" fmla="*/ 0 h 219075"/>
                    <a:gd name="T40" fmla="*/ 81 w 679993"/>
                    <a:gd name="T41" fmla="*/ 11 h 219075"/>
                    <a:gd name="T42" fmla="*/ 81 w 679993"/>
                    <a:gd name="T43" fmla="*/ 16 h 219075"/>
                    <a:gd name="T44" fmla="*/ 81 w 679993"/>
                    <a:gd name="T45" fmla="*/ 16 h 2190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9993" h="219075">
                      <a:moveTo>
                        <a:pt x="48799" y="66675"/>
                      </a:moveTo>
                      <a:lnTo>
                        <a:pt x="48799" y="66675"/>
                      </a:lnTo>
                      <a:cubicBezTo>
                        <a:pt x="67849" y="88900"/>
                        <a:pt x="89163" y="109369"/>
                        <a:pt x="105949" y="133350"/>
                      </a:cubicBezTo>
                      <a:cubicBezTo>
                        <a:pt x="111707" y="141575"/>
                        <a:pt x="108374" y="154825"/>
                        <a:pt x="115474" y="161925"/>
                      </a:cubicBezTo>
                      <a:cubicBezTo>
                        <a:pt x="157037" y="203488"/>
                        <a:pt x="165552" y="196644"/>
                        <a:pt x="210724" y="209550"/>
                      </a:cubicBezTo>
                      <a:cubicBezTo>
                        <a:pt x="220378" y="212308"/>
                        <a:pt x="229774" y="215900"/>
                        <a:pt x="239299" y="219075"/>
                      </a:cubicBezTo>
                      <a:cubicBezTo>
                        <a:pt x="280574" y="215900"/>
                        <a:pt x="322047" y="214685"/>
                        <a:pt x="363124" y="209550"/>
                      </a:cubicBezTo>
                      <a:cubicBezTo>
                        <a:pt x="373087" y="208305"/>
                        <a:pt x="381959" y="202460"/>
                        <a:pt x="391699" y="200025"/>
                      </a:cubicBezTo>
                      <a:cubicBezTo>
                        <a:pt x="407405" y="196098"/>
                        <a:pt x="423549" y="194140"/>
                        <a:pt x="439324" y="190500"/>
                      </a:cubicBezTo>
                      <a:cubicBezTo>
                        <a:pt x="464835" y="184613"/>
                        <a:pt x="490124" y="177800"/>
                        <a:pt x="515524" y="171450"/>
                      </a:cubicBezTo>
                      <a:lnTo>
                        <a:pt x="553624" y="161925"/>
                      </a:lnTo>
                      <a:cubicBezTo>
                        <a:pt x="563149" y="155575"/>
                        <a:pt x="571738" y="147524"/>
                        <a:pt x="582199" y="142875"/>
                      </a:cubicBezTo>
                      <a:cubicBezTo>
                        <a:pt x="600549" y="134720"/>
                        <a:pt x="639349" y="123825"/>
                        <a:pt x="639349" y="123825"/>
                      </a:cubicBezTo>
                      <a:cubicBezTo>
                        <a:pt x="683018" y="58321"/>
                        <a:pt x="699169" y="73915"/>
                        <a:pt x="648874" y="57150"/>
                      </a:cubicBezTo>
                      <a:cubicBezTo>
                        <a:pt x="579024" y="60325"/>
                        <a:pt x="509246" y="66675"/>
                        <a:pt x="439324" y="66675"/>
                      </a:cubicBezTo>
                      <a:cubicBezTo>
                        <a:pt x="406100" y="66675"/>
                        <a:pt x="328463" y="58954"/>
                        <a:pt x="286924" y="47625"/>
                      </a:cubicBezTo>
                      <a:cubicBezTo>
                        <a:pt x="267551" y="42341"/>
                        <a:pt x="249653" y="31415"/>
                        <a:pt x="229774" y="28575"/>
                      </a:cubicBezTo>
                      <a:cubicBezTo>
                        <a:pt x="207549" y="25400"/>
                        <a:pt x="185188" y="23066"/>
                        <a:pt x="163099" y="19050"/>
                      </a:cubicBezTo>
                      <a:cubicBezTo>
                        <a:pt x="150219" y="16708"/>
                        <a:pt x="137778" y="12365"/>
                        <a:pt x="124999" y="9525"/>
                      </a:cubicBezTo>
                      <a:cubicBezTo>
                        <a:pt x="109195" y="6013"/>
                        <a:pt x="93249" y="3175"/>
                        <a:pt x="77374" y="0"/>
                      </a:cubicBezTo>
                      <a:cubicBezTo>
                        <a:pt x="70504" y="1374"/>
                        <a:pt x="13726" y="10682"/>
                        <a:pt x="1174" y="19050"/>
                      </a:cubicBezTo>
                      <a:cubicBezTo>
                        <a:pt x="-1468" y="20811"/>
                        <a:pt x="1174" y="25400"/>
                        <a:pt x="1174" y="28575"/>
                      </a:cubicBezTo>
                    </a:path>
                  </a:pathLst>
                </a:custGeom>
                <a:solidFill>
                  <a:srgbClr val="FCD5B5"/>
                </a:solidFill>
                <a:ln w="9525" cap="flat" cmpd="sng" algn="ctr">
                  <a:solidFill>
                    <a:srgbClr val="FAC09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2369" name="グループ化 2368">
              <a:extLst>
                <a:ext uri="{FF2B5EF4-FFF2-40B4-BE49-F238E27FC236}">
                  <a16:creationId xmlns:a16="http://schemas.microsoft.com/office/drawing/2014/main" id="{00000000-0008-0000-0000-00006A020000}"/>
                </a:ext>
              </a:extLst>
            </p:cNvPr>
            <p:cNvGrpSpPr/>
            <p:nvPr/>
          </p:nvGrpSpPr>
          <p:grpSpPr>
            <a:xfrm>
              <a:off x="5533292" y="5509463"/>
              <a:ext cx="410301" cy="1181050"/>
              <a:chOff x="5498862" y="2428153"/>
              <a:chExt cx="908802" cy="1940595"/>
            </a:xfrm>
          </p:grpSpPr>
          <p:grpSp>
            <p:nvGrpSpPr>
              <p:cNvPr id="2562" name="グループ化 2561">
                <a:extLst>
                  <a:ext uri="{FF2B5EF4-FFF2-40B4-BE49-F238E27FC236}">
                    <a16:creationId xmlns:a16="http://schemas.microsoft.com/office/drawing/2014/main" id="{00000000-0008-0000-0000-000045030000}"/>
                  </a:ext>
                </a:extLst>
              </p:cNvPr>
              <p:cNvGrpSpPr>
                <a:grpSpLocks/>
              </p:cNvGrpSpPr>
              <p:nvPr/>
            </p:nvGrpSpPr>
            <p:grpSpPr bwMode="auto">
              <a:xfrm>
                <a:off x="5498862" y="3173377"/>
                <a:ext cx="762000" cy="1195371"/>
                <a:chOff x="5498862" y="3173377"/>
                <a:chExt cx="1059180" cy="2778501"/>
              </a:xfrm>
            </p:grpSpPr>
            <p:grpSp>
              <p:nvGrpSpPr>
                <p:cNvPr id="2598" name="Group 1513">
                  <a:extLst>
                    <a:ext uri="{FF2B5EF4-FFF2-40B4-BE49-F238E27FC236}">
                      <a16:creationId xmlns:a16="http://schemas.microsoft.com/office/drawing/2014/main" id="{00000000-0008-0000-0000-0000A3030000}"/>
                    </a:ext>
                  </a:extLst>
                </p:cNvPr>
                <p:cNvGrpSpPr>
                  <a:grpSpLocks/>
                </p:cNvGrpSpPr>
                <p:nvPr/>
              </p:nvGrpSpPr>
              <p:grpSpPr bwMode="auto">
                <a:xfrm>
                  <a:off x="5647418" y="4255413"/>
                  <a:ext cx="786059" cy="1696465"/>
                  <a:chOff x="5647418" y="4255413"/>
                  <a:chExt cx="118" cy="284"/>
                </a:xfrm>
              </p:grpSpPr>
              <p:sp>
                <p:nvSpPr>
                  <p:cNvPr id="2627" name="Freeform 1514">
                    <a:extLst>
                      <a:ext uri="{FF2B5EF4-FFF2-40B4-BE49-F238E27FC236}">
                        <a16:creationId xmlns:a16="http://schemas.microsoft.com/office/drawing/2014/main" id="{00000000-0008-0000-0000-0000F2030000}"/>
                      </a:ext>
                    </a:extLst>
                  </p:cNvPr>
                  <p:cNvSpPr>
                    <a:spLocks/>
                  </p:cNvSpPr>
                  <p:nvPr/>
                </p:nvSpPr>
                <p:spPr bwMode="auto">
                  <a:xfrm>
                    <a:off x="5647418" y="4255633"/>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8" name="Freeform 1515">
                    <a:extLst>
                      <a:ext uri="{FF2B5EF4-FFF2-40B4-BE49-F238E27FC236}">
                        <a16:creationId xmlns:a16="http://schemas.microsoft.com/office/drawing/2014/main" id="{00000000-0008-0000-0000-0000F3030000}"/>
                      </a:ext>
                    </a:extLst>
                  </p:cNvPr>
                  <p:cNvSpPr>
                    <a:spLocks/>
                  </p:cNvSpPr>
                  <p:nvPr/>
                </p:nvSpPr>
                <p:spPr bwMode="auto">
                  <a:xfrm>
                    <a:off x="5647479" y="4255653"/>
                    <a:ext cx="41" cy="44"/>
                  </a:xfrm>
                  <a:custGeom>
                    <a:avLst/>
                    <a:gdLst>
                      <a:gd name="T0" fmla="*/ 10 w 41"/>
                      <a:gd name="T1" fmla="*/ 0 h 41"/>
                      <a:gd name="T2" fmla="*/ 3 w 41"/>
                      <a:gd name="T3" fmla="*/ 224 h 41"/>
                      <a:gd name="T4" fmla="*/ 0 w 41"/>
                      <a:gd name="T5" fmla="*/ 367 h 41"/>
                      <a:gd name="T6" fmla="*/ 3 w 41"/>
                      <a:gd name="T7" fmla="*/ 468 h 41"/>
                      <a:gd name="T8" fmla="*/ 9 w 41"/>
                      <a:gd name="T9" fmla="*/ 505 h 41"/>
                      <a:gd name="T10" fmla="*/ 21 w 41"/>
                      <a:gd name="T11" fmla="*/ 505 h 41"/>
                      <a:gd name="T12" fmla="*/ 30 w 41"/>
                      <a:gd name="T13" fmla="*/ 454 h 41"/>
                      <a:gd name="T14" fmla="*/ 34 w 41"/>
                      <a:gd name="T15" fmla="*/ 352 h 41"/>
                      <a:gd name="T16" fmla="*/ 41 w 41"/>
                      <a:gd name="T17" fmla="*/ 11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9" name="Freeform 1516">
                    <a:extLst>
                      <a:ext uri="{FF2B5EF4-FFF2-40B4-BE49-F238E27FC236}">
                        <a16:creationId xmlns:a16="http://schemas.microsoft.com/office/drawing/2014/main" id="{00000000-0008-0000-0000-0000F4030000}"/>
                      </a:ext>
                    </a:extLst>
                  </p:cNvPr>
                  <p:cNvSpPr>
                    <a:spLocks/>
                  </p:cNvSpPr>
                  <p:nvPr/>
                </p:nvSpPr>
                <p:spPr bwMode="auto">
                  <a:xfrm>
                    <a:off x="5647431" y="4255413"/>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599" name="Freeform 1517">
                  <a:extLst>
                    <a:ext uri="{FF2B5EF4-FFF2-40B4-BE49-F238E27FC236}">
                      <a16:creationId xmlns:a16="http://schemas.microsoft.com/office/drawing/2014/main" id="{00000000-0008-0000-0000-0000A4030000}"/>
                    </a:ext>
                  </a:extLst>
                </p:cNvPr>
                <p:cNvSpPr>
                  <a:spLocks/>
                </p:cNvSpPr>
                <p:nvPr/>
              </p:nvSpPr>
              <p:spPr bwMode="auto">
                <a:xfrm>
                  <a:off x="5911876" y="4630904"/>
                  <a:ext cx="179861" cy="806419"/>
                </a:xfrm>
                <a:custGeom>
                  <a:avLst/>
                  <a:gdLst>
                    <a:gd name="T0" fmla="*/ 2147483646 w 27"/>
                    <a:gd name="T1" fmla="*/ 2147483646 h 135"/>
                    <a:gd name="T2" fmla="*/ 2147483646 w 27"/>
                    <a:gd name="T3" fmla="*/ 2147483646 h 135"/>
                    <a:gd name="T4" fmla="*/ 2147483646 w 27"/>
                    <a:gd name="T5" fmla="*/ 2147483646 h 135"/>
                    <a:gd name="T6" fmla="*/ 2147483646 w 27"/>
                    <a:gd name="T7" fmla="*/ 2147483646 h 135"/>
                    <a:gd name="T8" fmla="*/ 2147483646 w 27"/>
                    <a:gd name="T9" fmla="*/ 2147483646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0" name="Freeform 1518">
                  <a:extLst>
                    <a:ext uri="{FF2B5EF4-FFF2-40B4-BE49-F238E27FC236}">
                      <a16:creationId xmlns:a16="http://schemas.microsoft.com/office/drawing/2014/main" id="{00000000-0008-0000-0000-0000A5030000}"/>
                    </a:ext>
                  </a:extLst>
                </p:cNvPr>
                <p:cNvSpPr>
                  <a:spLocks/>
                </p:cNvSpPr>
                <p:nvPr/>
              </p:nvSpPr>
              <p:spPr bwMode="auto">
                <a:xfrm>
                  <a:off x="5498862" y="3173377"/>
                  <a:ext cx="1059180" cy="1272350"/>
                </a:xfrm>
                <a:custGeom>
                  <a:avLst/>
                  <a:gdLst>
                    <a:gd name="T0" fmla="*/ 2147483646 w 159"/>
                    <a:gd name="T1" fmla="*/ 0 h 213"/>
                    <a:gd name="T2" fmla="*/ 2147483646 w 159"/>
                    <a:gd name="T3" fmla="*/ 2147483646 h 213"/>
                    <a:gd name="T4" fmla="*/ 2147483646 w 159"/>
                    <a:gd name="T5" fmla="*/ 2147483646 h 213"/>
                    <a:gd name="T6" fmla="*/ 2147483646 w 159"/>
                    <a:gd name="T7" fmla="*/ 2147483646 h 213"/>
                    <a:gd name="T8" fmla="*/ 2147483646 w 159"/>
                    <a:gd name="T9" fmla="*/ 2147483646 h 213"/>
                    <a:gd name="T10" fmla="*/ 2147483646 w 159"/>
                    <a:gd name="T11" fmla="*/ 2147483646 h 213"/>
                    <a:gd name="T12" fmla="*/ 2147483646 w 159"/>
                    <a:gd name="T13" fmla="*/ 2147483646 h 213"/>
                    <a:gd name="T14" fmla="*/ 2147483646 w 159"/>
                    <a:gd name="T15" fmla="*/ 2147483646 h 213"/>
                    <a:gd name="T16" fmla="*/ 2147483646 w 159"/>
                    <a:gd name="T17" fmla="*/ 2147483646 h 213"/>
                    <a:gd name="T18" fmla="*/ 2147483646 w 159"/>
                    <a:gd name="T19" fmla="*/ 2147483646 h 213"/>
                    <a:gd name="T20" fmla="*/ 2147483646 w 159"/>
                    <a:gd name="T21" fmla="*/ 2147483646 h 213"/>
                    <a:gd name="T22" fmla="*/ 2147483646 w 159"/>
                    <a:gd name="T23" fmla="*/ 2147483646 h 213"/>
                    <a:gd name="T24" fmla="*/ 2147483646 w 159"/>
                    <a:gd name="T25" fmla="*/ 2147483646 h 213"/>
                    <a:gd name="T26" fmla="*/ 2147483646 w 159"/>
                    <a:gd name="T27" fmla="*/ 2147483646 h 213"/>
                    <a:gd name="T28" fmla="*/ 2147483646 w 159"/>
                    <a:gd name="T29" fmla="*/ 2147483646 h 213"/>
                    <a:gd name="T30" fmla="*/ 2147483646 w 159"/>
                    <a:gd name="T31" fmla="*/ 2147483646 h 213"/>
                    <a:gd name="T32" fmla="*/ 2147483646 w 159"/>
                    <a:gd name="T33" fmla="*/ 2147483646 h 213"/>
                    <a:gd name="T34" fmla="*/ 2147483646 w 159"/>
                    <a:gd name="T35" fmla="*/ 2147483646 h 213"/>
                    <a:gd name="T36" fmla="*/ 2147483646 w 159"/>
                    <a:gd name="T37" fmla="*/ 2147483646 h 213"/>
                    <a:gd name="T38" fmla="*/ 2147483646 w 159"/>
                    <a:gd name="T39" fmla="*/ 2147483646 h 213"/>
                    <a:gd name="T40" fmla="*/ 2147483646 w 159"/>
                    <a:gd name="T41" fmla="*/ 2147483646 h 213"/>
                    <a:gd name="T42" fmla="*/ 2147483646 w 159"/>
                    <a:gd name="T43" fmla="*/ 2147483646 h 213"/>
                    <a:gd name="T44" fmla="*/ 2147483646 w 159"/>
                    <a:gd name="T45" fmla="*/ 2147483646 h 213"/>
                    <a:gd name="T46" fmla="*/ 2147483646 w 159"/>
                    <a:gd name="T47" fmla="*/ 2147483646 h 213"/>
                    <a:gd name="T48" fmla="*/ 2147483646 w 159"/>
                    <a:gd name="T49" fmla="*/ 2147483646 h 213"/>
                    <a:gd name="T50" fmla="*/ 2147483646 w 159"/>
                    <a:gd name="T51" fmla="*/ 2147483646 h 213"/>
                    <a:gd name="T52" fmla="*/ 2147483646 w 159"/>
                    <a:gd name="T53" fmla="*/ 2147483646 h 213"/>
                    <a:gd name="T54" fmla="*/ 0 w 159"/>
                    <a:gd name="T55" fmla="*/ 2147483646 h 213"/>
                    <a:gd name="T56" fmla="*/ 0 w 159"/>
                    <a:gd name="T57" fmla="*/ 2147483646 h 213"/>
                    <a:gd name="T58" fmla="*/ 2147483646 w 159"/>
                    <a:gd name="T59" fmla="*/ 2147483646 h 213"/>
                    <a:gd name="T60" fmla="*/ 2147483646 w 159"/>
                    <a:gd name="T61" fmla="*/ 2147483646 h 213"/>
                    <a:gd name="T62" fmla="*/ 2147483646 w 159"/>
                    <a:gd name="T63" fmla="*/ 2147483646 h 213"/>
                    <a:gd name="T64" fmla="*/ 2147483646 w 159"/>
                    <a:gd name="T65" fmla="*/ 2147483646 h 213"/>
                    <a:gd name="T66" fmla="*/ 2147483646 w 159"/>
                    <a:gd name="T67" fmla="*/ 2147483646 h 213"/>
                    <a:gd name="T68" fmla="*/ 2147483646 w 159"/>
                    <a:gd name="T69" fmla="*/ 2147483646 h 213"/>
                    <a:gd name="T70" fmla="*/ 2147483646 w 159"/>
                    <a:gd name="T71" fmla="*/ 2147483646 h 213"/>
                    <a:gd name="T72" fmla="*/ 2147483646 w 159"/>
                    <a:gd name="T73" fmla="*/ 2147483646 h 213"/>
                    <a:gd name="T74" fmla="*/ 2147483646 w 159"/>
                    <a:gd name="T75" fmla="*/ 2147483646 h 213"/>
                    <a:gd name="T76" fmla="*/ 2147483646 w 159"/>
                    <a:gd name="T77" fmla="*/ 2147483646 h 213"/>
                    <a:gd name="T78" fmla="*/ 2147483646 w 159"/>
                    <a:gd name="T79" fmla="*/ 2147483646 h 213"/>
                    <a:gd name="T80" fmla="*/ 2147483646 w 159"/>
                    <a:gd name="T81" fmla="*/ 2147483646 h 213"/>
                    <a:gd name="T82" fmla="*/ 2147483646 w 159"/>
                    <a:gd name="T83" fmla="*/ 2147483646 h 213"/>
                    <a:gd name="T84" fmla="*/ 2147483646 w 159"/>
                    <a:gd name="T85" fmla="*/ 2147483646 h 213"/>
                    <a:gd name="T86" fmla="*/ 2147483646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1" name="Freeform 1519">
                  <a:extLst>
                    <a:ext uri="{FF2B5EF4-FFF2-40B4-BE49-F238E27FC236}">
                      <a16:creationId xmlns:a16="http://schemas.microsoft.com/office/drawing/2014/main" id="{00000000-0008-0000-0000-0000A6030000}"/>
                    </a:ext>
                  </a:extLst>
                </p:cNvPr>
                <p:cNvSpPr>
                  <a:spLocks/>
                </p:cNvSpPr>
                <p:nvPr/>
              </p:nvSpPr>
              <p:spPr bwMode="auto">
                <a:xfrm>
                  <a:off x="5652077" y="3376475"/>
                  <a:ext cx="366383" cy="197125"/>
                </a:xfrm>
                <a:custGeom>
                  <a:avLst/>
                  <a:gdLst>
                    <a:gd name="T0" fmla="*/ 2147483646 w 55"/>
                    <a:gd name="T1" fmla="*/ 2147483646 h 33"/>
                    <a:gd name="T2" fmla="*/ 2147483646 w 55"/>
                    <a:gd name="T3" fmla="*/ 2147483646 h 33"/>
                    <a:gd name="T4" fmla="*/ 2147483646 w 55"/>
                    <a:gd name="T5" fmla="*/ 2147483646 h 33"/>
                    <a:gd name="T6" fmla="*/ 2147483646 w 55"/>
                    <a:gd name="T7" fmla="*/ 2147483646 h 33"/>
                    <a:gd name="T8" fmla="*/ 2147483646 w 55"/>
                    <a:gd name="T9" fmla="*/ 2147483646 h 33"/>
                    <a:gd name="T10" fmla="*/ 2147483646 w 55"/>
                    <a:gd name="T11" fmla="*/ 2147483646 h 33"/>
                    <a:gd name="T12" fmla="*/ 2147483646 w 55"/>
                    <a:gd name="T13" fmla="*/ 2147483646 h 33"/>
                    <a:gd name="T14" fmla="*/ 0 w 55"/>
                    <a:gd name="T15" fmla="*/ 2147483646 h 33"/>
                    <a:gd name="T16" fmla="*/ 2147483646 w 55"/>
                    <a:gd name="T17" fmla="*/ 2147483646 h 33"/>
                    <a:gd name="T18" fmla="*/ 2147483646 w 55"/>
                    <a:gd name="T19" fmla="*/ 2147483646 h 33"/>
                    <a:gd name="T20" fmla="*/ 2147483646 w 55"/>
                    <a:gd name="T21" fmla="*/ 2147483646 h 33"/>
                    <a:gd name="T22" fmla="*/ 2147483646 w 55"/>
                    <a:gd name="T23" fmla="*/ 0 h 33"/>
                    <a:gd name="T24" fmla="*/ 2147483646 w 55"/>
                    <a:gd name="T25" fmla="*/ 2147483646 h 33"/>
                    <a:gd name="T26" fmla="*/ 2147483646 w 55"/>
                    <a:gd name="T27" fmla="*/ 2147483646 h 33"/>
                    <a:gd name="T28" fmla="*/ 2147483646 w 55"/>
                    <a:gd name="T29" fmla="*/ 2147483646 h 33"/>
                    <a:gd name="T30" fmla="*/ 2147483646 w 55"/>
                    <a:gd name="T31" fmla="*/ 2147483646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2" name="Freeform 1520">
                  <a:extLst>
                    <a:ext uri="{FF2B5EF4-FFF2-40B4-BE49-F238E27FC236}">
                      <a16:creationId xmlns:a16="http://schemas.microsoft.com/office/drawing/2014/main" id="{00000000-0008-0000-0000-0000A7030000}"/>
                    </a:ext>
                  </a:extLst>
                </p:cNvPr>
                <p:cNvSpPr>
                  <a:spLocks/>
                </p:cNvSpPr>
                <p:nvPr/>
              </p:nvSpPr>
              <p:spPr bwMode="auto">
                <a:xfrm>
                  <a:off x="5505524" y="3746830"/>
                  <a:ext cx="472967" cy="238939"/>
                </a:xfrm>
                <a:custGeom>
                  <a:avLst/>
                  <a:gdLst>
                    <a:gd name="T0" fmla="*/ 0 w 71"/>
                    <a:gd name="T1" fmla="*/ 2147483646 h 40"/>
                    <a:gd name="T2" fmla="*/ 2147483646 w 71"/>
                    <a:gd name="T3" fmla="*/ 2147483646 h 40"/>
                    <a:gd name="T4" fmla="*/ 2147483646 w 71"/>
                    <a:gd name="T5" fmla="*/ 2147483646 h 40"/>
                    <a:gd name="T6" fmla="*/ 2147483646 w 71"/>
                    <a:gd name="T7" fmla="*/ 2147483646 h 40"/>
                    <a:gd name="T8" fmla="*/ 2147483646 w 71"/>
                    <a:gd name="T9" fmla="*/ 2147483646 h 40"/>
                    <a:gd name="T10" fmla="*/ 2147483646 w 71"/>
                    <a:gd name="T11" fmla="*/ 2147483646 h 40"/>
                    <a:gd name="T12" fmla="*/ 2147483646 w 71"/>
                    <a:gd name="T13" fmla="*/ 0 h 40"/>
                    <a:gd name="T14" fmla="*/ 2147483646 w 71"/>
                    <a:gd name="T15" fmla="*/ 2147483646 h 40"/>
                    <a:gd name="T16" fmla="*/ 2147483646 w 71"/>
                    <a:gd name="T17" fmla="*/ 2147483646 h 40"/>
                    <a:gd name="T18" fmla="*/ 2147483646 w 71"/>
                    <a:gd name="T19" fmla="*/ 2147483646 h 40"/>
                    <a:gd name="T20" fmla="*/ 2147483646 w 71"/>
                    <a:gd name="T21" fmla="*/ 2147483646 h 40"/>
                    <a:gd name="T22" fmla="*/ 2147483646 w 71"/>
                    <a:gd name="T23" fmla="*/ 2147483646 h 40"/>
                    <a:gd name="T24" fmla="*/ 2147483646 w 71"/>
                    <a:gd name="T25" fmla="*/ 2147483646 h 40"/>
                    <a:gd name="T26" fmla="*/ 2147483646 w 71"/>
                    <a:gd name="T27" fmla="*/ 2147483646 h 40"/>
                    <a:gd name="T28" fmla="*/ 2147483646 w 71"/>
                    <a:gd name="T29" fmla="*/ 2147483646 h 40"/>
                    <a:gd name="T30" fmla="*/ 2147483646 w 71"/>
                    <a:gd name="T31" fmla="*/ 2147483646 h 40"/>
                    <a:gd name="T32" fmla="*/ 2147483646 w 71"/>
                    <a:gd name="T33" fmla="*/ 2147483646 h 40"/>
                    <a:gd name="T34" fmla="*/ 2147483646 w 71"/>
                    <a:gd name="T35" fmla="*/ 2147483646 h 40"/>
                    <a:gd name="T36" fmla="*/ 2147483646 w 71"/>
                    <a:gd name="T37" fmla="*/ 2147483646 h 40"/>
                    <a:gd name="T38" fmla="*/ 0 w 71"/>
                    <a:gd name="T39" fmla="*/ 2147483646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3" name="Freeform 1521">
                  <a:extLst>
                    <a:ext uri="{FF2B5EF4-FFF2-40B4-BE49-F238E27FC236}">
                      <a16:creationId xmlns:a16="http://schemas.microsoft.com/office/drawing/2014/main" id="{00000000-0008-0000-0000-0000A8030000}"/>
                    </a:ext>
                  </a:extLst>
                </p:cNvPr>
                <p:cNvSpPr>
                  <a:spLocks/>
                </p:cNvSpPr>
                <p:nvPr/>
              </p:nvSpPr>
              <p:spPr bwMode="auto">
                <a:xfrm>
                  <a:off x="5505524" y="3794618"/>
                  <a:ext cx="319752" cy="65708"/>
                </a:xfrm>
                <a:custGeom>
                  <a:avLst/>
                  <a:gdLst>
                    <a:gd name="T0" fmla="*/ 0 w 48"/>
                    <a:gd name="T1" fmla="*/ 0 h 11"/>
                    <a:gd name="T2" fmla="*/ 2147483646 w 48"/>
                    <a:gd name="T3" fmla="*/ 2147483646 h 11"/>
                    <a:gd name="T4" fmla="*/ 2147483646 w 48"/>
                    <a:gd name="T5" fmla="*/ 2147483646 h 11"/>
                    <a:gd name="T6" fmla="*/ 2147483646 w 48"/>
                    <a:gd name="T7" fmla="*/ 2147483646 h 11"/>
                    <a:gd name="T8" fmla="*/ 2147483646 w 48"/>
                    <a:gd name="T9" fmla="*/ 2147483646 h 11"/>
                    <a:gd name="T10" fmla="*/ 2147483646 w 48"/>
                    <a:gd name="T11" fmla="*/ 2147483646 h 11"/>
                    <a:gd name="T12" fmla="*/ 2147483646 w 48"/>
                    <a:gd name="T13" fmla="*/ 214748364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4" name="Freeform 1522">
                  <a:extLst>
                    <a:ext uri="{FF2B5EF4-FFF2-40B4-BE49-F238E27FC236}">
                      <a16:creationId xmlns:a16="http://schemas.microsoft.com/office/drawing/2014/main" id="{00000000-0008-0000-0000-0000A9030000}"/>
                    </a:ext>
                  </a:extLst>
                </p:cNvPr>
                <p:cNvSpPr>
                  <a:spLocks/>
                </p:cNvSpPr>
                <p:nvPr/>
              </p:nvSpPr>
              <p:spPr bwMode="auto">
                <a:xfrm>
                  <a:off x="5825276" y="3489971"/>
                  <a:ext cx="732766" cy="591374"/>
                </a:xfrm>
                <a:custGeom>
                  <a:avLst/>
                  <a:gdLst>
                    <a:gd name="T0" fmla="*/ 2147483646 w 110"/>
                    <a:gd name="T1" fmla="*/ 2147483646 h 99"/>
                    <a:gd name="T2" fmla="*/ 2147483646 w 110"/>
                    <a:gd name="T3" fmla="*/ 2147483646 h 99"/>
                    <a:gd name="T4" fmla="*/ 2147483646 w 110"/>
                    <a:gd name="T5" fmla="*/ 2147483646 h 99"/>
                    <a:gd name="T6" fmla="*/ 2147483646 w 110"/>
                    <a:gd name="T7" fmla="*/ 2147483646 h 99"/>
                    <a:gd name="T8" fmla="*/ 2147483646 w 110"/>
                    <a:gd name="T9" fmla="*/ 2147483646 h 99"/>
                    <a:gd name="T10" fmla="*/ 2147483646 w 110"/>
                    <a:gd name="T11" fmla="*/ 2147483646 h 99"/>
                    <a:gd name="T12" fmla="*/ 2147483646 w 110"/>
                    <a:gd name="T13" fmla="*/ 2147483646 h 99"/>
                    <a:gd name="T14" fmla="*/ 2147483646 w 110"/>
                    <a:gd name="T15" fmla="*/ 2147483646 h 99"/>
                    <a:gd name="T16" fmla="*/ 2147483646 w 110"/>
                    <a:gd name="T17" fmla="*/ 2147483646 h 99"/>
                    <a:gd name="T18" fmla="*/ 2147483646 w 110"/>
                    <a:gd name="T19" fmla="*/ 2147483646 h 99"/>
                    <a:gd name="T20" fmla="*/ 2147483646 w 110"/>
                    <a:gd name="T21" fmla="*/ 2147483646 h 99"/>
                    <a:gd name="T22" fmla="*/ 2147483646 w 110"/>
                    <a:gd name="T23" fmla="*/ 2147483646 h 99"/>
                    <a:gd name="T24" fmla="*/ 2147483646 w 110"/>
                    <a:gd name="T25" fmla="*/ 2147483646 h 99"/>
                    <a:gd name="T26" fmla="*/ 2147483646 w 110"/>
                    <a:gd name="T27" fmla="*/ 0 h 99"/>
                    <a:gd name="T28" fmla="*/ 2147483646 w 110"/>
                    <a:gd name="T29" fmla="*/ 2147483646 h 99"/>
                    <a:gd name="T30" fmla="*/ 2147483646 w 110"/>
                    <a:gd name="T31" fmla="*/ 2147483646 h 99"/>
                    <a:gd name="T32" fmla="*/ 2147483646 w 110"/>
                    <a:gd name="T33" fmla="*/ 2147483646 h 99"/>
                    <a:gd name="T34" fmla="*/ 2147483646 w 110"/>
                    <a:gd name="T35" fmla="*/ 2147483646 h 99"/>
                    <a:gd name="T36" fmla="*/ 2147483646 w 110"/>
                    <a:gd name="T37" fmla="*/ 2147483646 h 99"/>
                    <a:gd name="T38" fmla="*/ 2147483646 w 110"/>
                    <a:gd name="T39" fmla="*/ 2147483646 h 99"/>
                    <a:gd name="T40" fmla="*/ 2147483646 w 110"/>
                    <a:gd name="T41" fmla="*/ 2147483646 h 99"/>
                    <a:gd name="T42" fmla="*/ 2147483646 w 110"/>
                    <a:gd name="T43" fmla="*/ 2147483646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5" name="Freeform 1523">
                  <a:extLst>
                    <a:ext uri="{FF2B5EF4-FFF2-40B4-BE49-F238E27FC236}">
                      <a16:creationId xmlns:a16="http://schemas.microsoft.com/office/drawing/2014/main" id="{00000000-0008-0000-0000-0000AA030000}"/>
                    </a:ext>
                  </a:extLst>
                </p:cNvPr>
                <p:cNvSpPr>
                  <a:spLocks/>
                </p:cNvSpPr>
                <p:nvPr/>
              </p:nvSpPr>
              <p:spPr bwMode="auto">
                <a:xfrm>
                  <a:off x="5905214" y="3489971"/>
                  <a:ext cx="652828" cy="525666"/>
                </a:xfrm>
                <a:custGeom>
                  <a:avLst/>
                  <a:gdLst>
                    <a:gd name="T0" fmla="*/ 0 w 98"/>
                    <a:gd name="T1" fmla="*/ 2147483646 h 88"/>
                    <a:gd name="T2" fmla="*/ 2147483646 w 98"/>
                    <a:gd name="T3" fmla="*/ 2147483646 h 88"/>
                    <a:gd name="T4" fmla="*/ 2147483646 w 98"/>
                    <a:gd name="T5" fmla="*/ 2147483646 h 88"/>
                    <a:gd name="T6" fmla="*/ 2147483646 w 98"/>
                    <a:gd name="T7" fmla="*/ 2147483646 h 88"/>
                    <a:gd name="T8" fmla="*/ 2147483646 w 98"/>
                    <a:gd name="T9" fmla="*/ 2147483646 h 88"/>
                    <a:gd name="T10" fmla="*/ 2147483646 w 98"/>
                    <a:gd name="T11" fmla="*/ 2147483646 h 88"/>
                    <a:gd name="T12" fmla="*/ 2147483646 w 98"/>
                    <a:gd name="T13" fmla="*/ 2147483646 h 88"/>
                    <a:gd name="T14" fmla="*/ 2147483646 w 98"/>
                    <a:gd name="T15" fmla="*/ 2147483646 h 88"/>
                    <a:gd name="T16" fmla="*/ 2147483646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6" name="Freeform 1524">
                  <a:extLst>
                    <a:ext uri="{FF2B5EF4-FFF2-40B4-BE49-F238E27FC236}">
                      <a16:creationId xmlns:a16="http://schemas.microsoft.com/office/drawing/2014/main" id="{00000000-0008-0000-0000-0000AB030000}"/>
                    </a:ext>
                  </a:extLst>
                </p:cNvPr>
                <p:cNvSpPr>
                  <a:spLocks/>
                </p:cNvSpPr>
                <p:nvPr/>
              </p:nvSpPr>
              <p:spPr bwMode="auto">
                <a:xfrm>
                  <a:off x="5818614" y="3848379"/>
                  <a:ext cx="33308" cy="89602"/>
                </a:xfrm>
                <a:custGeom>
                  <a:avLst/>
                  <a:gdLst>
                    <a:gd name="T0" fmla="*/ 2147483646 w 5"/>
                    <a:gd name="T1" fmla="*/ 0 h 15"/>
                    <a:gd name="T2" fmla="*/ 0 w 5"/>
                    <a:gd name="T3" fmla="*/ 2147483646 h 15"/>
                    <a:gd name="T4" fmla="*/ 2147483646 w 5"/>
                    <a:gd name="T5" fmla="*/ 2147483646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7" name="Freeform 1525">
                  <a:extLst>
                    <a:ext uri="{FF2B5EF4-FFF2-40B4-BE49-F238E27FC236}">
                      <a16:creationId xmlns:a16="http://schemas.microsoft.com/office/drawing/2014/main" id="{00000000-0008-0000-0000-0000AC030000}"/>
                    </a:ext>
                  </a:extLst>
                </p:cNvPr>
                <p:cNvSpPr>
                  <a:spLocks/>
                </p:cNvSpPr>
                <p:nvPr/>
              </p:nvSpPr>
              <p:spPr bwMode="auto">
                <a:xfrm>
                  <a:off x="5905214" y="4021610"/>
                  <a:ext cx="39969" cy="53761"/>
                </a:xfrm>
                <a:custGeom>
                  <a:avLst/>
                  <a:gdLst>
                    <a:gd name="T0" fmla="*/ 0 w 6"/>
                    <a:gd name="T1" fmla="*/ 0 h 9"/>
                    <a:gd name="T2" fmla="*/ 2147483646 w 6"/>
                    <a:gd name="T3" fmla="*/ 2147483646 h 9"/>
                    <a:gd name="T4" fmla="*/ 2147483646 w 6"/>
                    <a:gd name="T5" fmla="*/ 2147483646 h 9"/>
                    <a:gd name="T6" fmla="*/ 2147483646 w 6"/>
                    <a:gd name="T7" fmla="*/ 2147483646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8" name="Freeform 1526">
                  <a:extLst>
                    <a:ext uri="{FF2B5EF4-FFF2-40B4-BE49-F238E27FC236}">
                      <a16:creationId xmlns:a16="http://schemas.microsoft.com/office/drawing/2014/main" id="{00000000-0008-0000-0000-0000AD030000}"/>
                    </a:ext>
                  </a:extLst>
                </p:cNvPr>
                <p:cNvSpPr>
                  <a:spLocks/>
                </p:cNvSpPr>
                <p:nvPr/>
              </p:nvSpPr>
              <p:spPr bwMode="auto">
                <a:xfrm>
                  <a:off x="6238290" y="4051478"/>
                  <a:ext cx="86600" cy="215045"/>
                </a:xfrm>
                <a:custGeom>
                  <a:avLst/>
                  <a:gdLst>
                    <a:gd name="T0" fmla="*/ 0 w 13"/>
                    <a:gd name="T1" fmla="*/ 0 h 36"/>
                    <a:gd name="T2" fmla="*/ 2147483646 w 13"/>
                    <a:gd name="T3" fmla="*/ 2147483646 h 36"/>
                    <a:gd name="T4" fmla="*/ 2147483646 w 13"/>
                    <a:gd name="T5" fmla="*/ 214748364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9" name="Line 1527">
                  <a:extLst>
                    <a:ext uri="{FF2B5EF4-FFF2-40B4-BE49-F238E27FC236}">
                      <a16:creationId xmlns:a16="http://schemas.microsoft.com/office/drawing/2014/main" id="{00000000-0008-0000-0000-0000AE030000}"/>
                    </a:ext>
                  </a:extLst>
                </p:cNvPr>
                <p:cNvSpPr>
                  <a:spLocks noChangeShapeType="1"/>
                </p:cNvSpPr>
                <p:nvPr/>
              </p:nvSpPr>
              <p:spPr bwMode="auto">
                <a:xfrm flipH="1">
                  <a:off x="5698707" y="3979796"/>
                  <a:ext cx="59954" cy="89602"/>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0" name="Freeform 1528">
                  <a:extLst>
                    <a:ext uri="{FF2B5EF4-FFF2-40B4-BE49-F238E27FC236}">
                      <a16:creationId xmlns:a16="http://schemas.microsoft.com/office/drawing/2014/main" id="{00000000-0008-0000-0000-0000AF030000}"/>
                    </a:ext>
                  </a:extLst>
                </p:cNvPr>
                <p:cNvSpPr>
                  <a:spLocks/>
                </p:cNvSpPr>
                <p:nvPr/>
              </p:nvSpPr>
              <p:spPr bwMode="auto">
                <a:xfrm>
                  <a:off x="5818614" y="4075371"/>
                  <a:ext cx="33308" cy="310621"/>
                </a:xfrm>
                <a:custGeom>
                  <a:avLst/>
                  <a:gdLst>
                    <a:gd name="T0" fmla="*/ 2147483646 w 5"/>
                    <a:gd name="T1" fmla="*/ 0 h 52"/>
                    <a:gd name="T2" fmla="*/ 0 w 5"/>
                    <a:gd name="T3" fmla="*/ 2147483646 h 52"/>
                    <a:gd name="T4" fmla="*/ 0 w 5"/>
                    <a:gd name="T5" fmla="*/ 2147483646 h 52"/>
                    <a:gd name="T6" fmla="*/ 2147483646 w 5"/>
                    <a:gd name="T7" fmla="*/ 2147483646 h 52"/>
                    <a:gd name="T8" fmla="*/ 2147483646 w 5"/>
                    <a:gd name="T9" fmla="*/ 2147483646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1" name="Freeform 1529">
                  <a:extLst>
                    <a:ext uri="{FF2B5EF4-FFF2-40B4-BE49-F238E27FC236}">
                      <a16:creationId xmlns:a16="http://schemas.microsoft.com/office/drawing/2014/main" id="{00000000-0008-0000-0000-0000B0030000}"/>
                    </a:ext>
                  </a:extLst>
                </p:cNvPr>
                <p:cNvSpPr>
                  <a:spLocks/>
                </p:cNvSpPr>
                <p:nvPr/>
              </p:nvSpPr>
              <p:spPr bwMode="auto">
                <a:xfrm>
                  <a:off x="5698707" y="4206788"/>
                  <a:ext cx="679474" cy="173231"/>
                </a:xfrm>
                <a:custGeom>
                  <a:avLst/>
                  <a:gdLst>
                    <a:gd name="T0" fmla="*/ 0 w 102"/>
                    <a:gd name="T1" fmla="*/ 0 h 29"/>
                    <a:gd name="T2" fmla="*/ 2147483646 w 102"/>
                    <a:gd name="T3" fmla="*/ 2147483646 h 29"/>
                    <a:gd name="T4" fmla="*/ 2147483646 w 102"/>
                    <a:gd name="T5" fmla="*/ 2147483646 h 29"/>
                    <a:gd name="T6" fmla="*/ 2147483646 w 102"/>
                    <a:gd name="T7" fmla="*/ 2147483646 h 29"/>
                    <a:gd name="T8" fmla="*/ 2147483646 w 102"/>
                    <a:gd name="T9" fmla="*/ 2147483646 h 29"/>
                    <a:gd name="T10" fmla="*/ 2147483646 w 102"/>
                    <a:gd name="T11" fmla="*/ 2147483646 h 29"/>
                    <a:gd name="T12" fmla="*/ 2147483646 w 102"/>
                    <a:gd name="T13" fmla="*/ 2147483646 h 29"/>
                    <a:gd name="T14" fmla="*/ 2147483646 w 102"/>
                    <a:gd name="T15" fmla="*/ 2147483646 h 29"/>
                    <a:gd name="T16" fmla="*/ 2147483646 w 102"/>
                    <a:gd name="T17" fmla="*/ 214748364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2" name="Freeform 1530">
                  <a:extLst>
                    <a:ext uri="{FF2B5EF4-FFF2-40B4-BE49-F238E27FC236}">
                      <a16:creationId xmlns:a16="http://schemas.microsoft.com/office/drawing/2014/main" id="{00000000-0008-0000-0000-0000B1030000}"/>
                    </a:ext>
                  </a:extLst>
                </p:cNvPr>
                <p:cNvSpPr>
                  <a:spLocks/>
                </p:cNvSpPr>
                <p:nvPr/>
              </p:nvSpPr>
              <p:spPr bwMode="auto">
                <a:xfrm>
                  <a:off x="6031783" y="3340634"/>
                  <a:ext cx="339737" cy="304647"/>
                </a:xfrm>
                <a:custGeom>
                  <a:avLst/>
                  <a:gdLst>
                    <a:gd name="T0" fmla="*/ 2147483646 w 51"/>
                    <a:gd name="T1" fmla="*/ 2147483646 h 51"/>
                    <a:gd name="T2" fmla="*/ 2147483646 w 51"/>
                    <a:gd name="T3" fmla="*/ 2147483646 h 51"/>
                    <a:gd name="T4" fmla="*/ 0 w 51"/>
                    <a:gd name="T5" fmla="*/ 2147483646 h 51"/>
                    <a:gd name="T6" fmla="*/ 2147483646 w 51"/>
                    <a:gd name="T7" fmla="*/ 2147483646 h 51"/>
                    <a:gd name="T8" fmla="*/ 2147483646 w 51"/>
                    <a:gd name="T9" fmla="*/ 2147483646 h 51"/>
                    <a:gd name="T10" fmla="*/ 2147483646 w 51"/>
                    <a:gd name="T11" fmla="*/ 2147483646 h 51"/>
                    <a:gd name="T12" fmla="*/ 2147483646 w 51"/>
                    <a:gd name="T13" fmla="*/ 2147483646 h 51"/>
                    <a:gd name="T14" fmla="*/ 2147483646 w 51"/>
                    <a:gd name="T15" fmla="*/ 2147483646 h 51"/>
                    <a:gd name="T16" fmla="*/ 2147483646 w 51"/>
                    <a:gd name="T17" fmla="*/ 2147483646 h 51"/>
                    <a:gd name="T18" fmla="*/ 2147483646 w 51"/>
                    <a:gd name="T19" fmla="*/ 2147483646 h 51"/>
                    <a:gd name="T20" fmla="*/ 2147483646 w 51"/>
                    <a:gd name="T21" fmla="*/ 2147483646 h 51"/>
                    <a:gd name="T22" fmla="*/ 2147483646 w 51"/>
                    <a:gd name="T23" fmla="*/ 2147483646 h 51"/>
                    <a:gd name="T24" fmla="*/ 2147483646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3" name="Freeform 1531">
                  <a:extLst>
                    <a:ext uri="{FF2B5EF4-FFF2-40B4-BE49-F238E27FC236}">
                      <a16:creationId xmlns:a16="http://schemas.microsoft.com/office/drawing/2014/main" id="{00000000-0008-0000-0000-0000B2030000}"/>
                    </a:ext>
                  </a:extLst>
                </p:cNvPr>
                <p:cNvSpPr>
                  <a:spLocks/>
                </p:cNvSpPr>
                <p:nvPr/>
              </p:nvSpPr>
              <p:spPr bwMode="auto">
                <a:xfrm>
                  <a:off x="6184997" y="3340634"/>
                  <a:ext cx="193184" cy="173231"/>
                </a:xfrm>
                <a:custGeom>
                  <a:avLst/>
                  <a:gdLst>
                    <a:gd name="T0" fmla="*/ 0 w 29"/>
                    <a:gd name="T1" fmla="*/ 0 h 29"/>
                    <a:gd name="T2" fmla="*/ 2147483646 w 29"/>
                    <a:gd name="T3" fmla="*/ 2147483646 h 29"/>
                    <a:gd name="T4" fmla="*/ 2147483646 w 29"/>
                    <a:gd name="T5" fmla="*/ 2147483646 h 29"/>
                    <a:gd name="T6" fmla="*/ 2147483646 w 29"/>
                    <a:gd name="T7" fmla="*/ 2147483646 h 29"/>
                    <a:gd name="T8" fmla="*/ 2147483646 w 29"/>
                    <a:gd name="T9" fmla="*/ 2147483646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4" name="Freeform 1532">
                  <a:extLst>
                    <a:ext uri="{FF2B5EF4-FFF2-40B4-BE49-F238E27FC236}">
                      <a16:creationId xmlns:a16="http://schemas.microsoft.com/office/drawing/2014/main" id="{00000000-0008-0000-0000-0000B3030000}"/>
                    </a:ext>
                  </a:extLst>
                </p:cNvPr>
                <p:cNvSpPr>
                  <a:spLocks/>
                </p:cNvSpPr>
                <p:nvPr/>
              </p:nvSpPr>
              <p:spPr bwMode="auto">
                <a:xfrm>
                  <a:off x="5951845" y="3573600"/>
                  <a:ext cx="426337" cy="316594"/>
                </a:xfrm>
                <a:custGeom>
                  <a:avLst/>
                  <a:gdLst>
                    <a:gd name="T0" fmla="*/ 2147483646 w 64"/>
                    <a:gd name="T1" fmla="*/ 0 h 53"/>
                    <a:gd name="T2" fmla="*/ 2147483646 w 64"/>
                    <a:gd name="T3" fmla="*/ 2147483646 h 53"/>
                    <a:gd name="T4" fmla="*/ 2147483646 w 64"/>
                    <a:gd name="T5" fmla="*/ 2147483646 h 53"/>
                    <a:gd name="T6" fmla="*/ 2147483646 w 64"/>
                    <a:gd name="T7" fmla="*/ 2147483646 h 53"/>
                    <a:gd name="T8" fmla="*/ 2147483646 w 64"/>
                    <a:gd name="T9" fmla="*/ 2147483646 h 53"/>
                    <a:gd name="T10" fmla="*/ 2147483646 w 64"/>
                    <a:gd name="T11" fmla="*/ 2147483646 h 53"/>
                    <a:gd name="T12" fmla="*/ 2147483646 w 64"/>
                    <a:gd name="T13" fmla="*/ 2147483646 h 53"/>
                    <a:gd name="T14" fmla="*/ 0 w 64"/>
                    <a:gd name="T15" fmla="*/ 2147483646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5" name="Freeform 1533">
                  <a:extLst>
                    <a:ext uri="{FF2B5EF4-FFF2-40B4-BE49-F238E27FC236}">
                      <a16:creationId xmlns:a16="http://schemas.microsoft.com/office/drawing/2014/main" id="{00000000-0008-0000-0000-0000B4030000}"/>
                    </a:ext>
                  </a:extLst>
                </p:cNvPr>
                <p:cNvSpPr>
                  <a:spLocks/>
                </p:cNvSpPr>
                <p:nvPr/>
              </p:nvSpPr>
              <p:spPr bwMode="auto">
                <a:xfrm>
                  <a:off x="6018460" y="3579573"/>
                  <a:ext cx="246476" cy="95576"/>
                </a:xfrm>
                <a:custGeom>
                  <a:avLst/>
                  <a:gdLst>
                    <a:gd name="T0" fmla="*/ 2147483646 w 37"/>
                    <a:gd name="T1" fmla="*/ 0 h 16"/>
                    <a:gd name="T2" fmla="*/ 0 w 37"/>
                    <a:gd name="T3" fmla="*/ 2147483646 h 16"/>
                    <a:gd name="T4" fmla="*/ 2147483646 w 37"/>
                    <a:gd name="T5" fmla="*/ 2147483646 h 16"/>
                    <a:gd name="T6" fmla="*/ 2147483646 w 37"/>
                    <a:gd name="T7" fmla="*/ 214748364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6" name="Freeform 1534">
                  <a:extLst>
                    <a:ext uri="{FF2B5EF4-FFF2-40B4-BE49-F238E27FC236}">
                      <a16:creationId xmlns:a16="http://schemas.microsoft.com/office/drawing/2014/main" id="{00000000-0008-0000-0000-0000B5030000}"/>
                    </a:ext>
                  </a:extLst>
                </p:cNvPr>
                <p:cNvSpPr>
                  <a:spLocks/>
                </p:cNvSpPr>
                <p:nvPr/>
              </p:nvSpPr>
              <p:spPr bwMode="auto">
                <a:xfrm>
                  <a:off x="5858584" y="3310767"/>
                  <a:ext cx="133230" cy="137390"/>
                </a:xfrm>
                <a:custGeom>
                  <a:avLst/>
                  <a:gdLst>
                    <a:gd name="T0" fmla="*/ 2147483646 w 20"/>
                    <a:gd name="T1" fmla="*/ 2147483646 h 23"/>
                    <a:gd name="T2" fmla="*/ 2147483646 w 20"/>
                    <a:gd name="T3" fmla="*/ 2147483646 h 23"/>
                    <a:gd name="T4" fmla="*/ 2147483646 w 20"/>
                    <a:gd name="T5" fmla="*/ 2147483646 h 23"/>
                    <a:gd name="T6" fmla="*/ 0 w 20"/>
                    <a:gd name="T7" fmla="*/ 2147483646 h 23"/>
                    <a:gd name="T8" fmla="*/ 2147483646 w 20"/>
                    <a:gd name="T9" fmla="*/ 2147483646 h 23"/>
                    <a:gd name="T10" fmla="*/ 2147483646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7" name="Freeform 1535">
                  <a:extLst>
                    <a:ext uri="{FF2B5EF4-FFF2-40B4-BE49-F238E27FC236}">
                      <a16:creationId xmlns:a16="http://schemas.microsoft.com/office/drawing/2014/main" id="{00000000-0008-0000-0000-0000B6030000}"/>
                    </a:ext>
                  </a:extLst>
                </p:cNvPr>
                <p:cNvSpPr>
                  <a:spLocks/>
                </p:cNvSpPr>
                <p:nvPr/>
              </p:nvSpPr>
              <p:spPr bwMode="auto">
                <a:xfrm>
                  <a:off x="5652077" y="3376475"/>
                  <a:ext cx="246476" cy="77655"/>
                </a:xfrm>
                <a:custGeom>
                  <a:avLst/>
                  <a:gdLst>
                    <a:gd name="T0" fmla="*/ 2147483646 w 37"/>
                    <a:gd name="T1" fmla="*/ 0 h 13"/>
                    <a:gd name="T2" fmla="*/ 2147483646 w 37"/>
                    <a:gd name="T3" fmla="*/ 2147483646 h 13"/>
                    <a:gd name="T4" fmla="*/ 2147483646 w 37"/>
                    <a:gd name="T5" fmla="*/ 2147483646 h 13"/>
                    <a:gd name="T6" fmla="*/ 2147483646 w 37"/>
                    <a:gd name="T7" fmla="*/ 2147483646 h 13"/>
                    <a:gd name="T8" fmla="*/ 2147483646 w 37"/>
                    <a:gd name="T9" fmla="*/ 2147483646 h 13"/>
                    <a:gd name="T10" fmla="*/ 2147483646 w 37"/>
                    <a:gd name="T11" fmla="*/ 2147483646 h 13"/>
                    <a:gd name="T12" fmla="*/ 0 w 37"/>
                    <a:gd name="T13" fmla="*/ 2147483646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8" name="Freeform 1536">
                  <a:extLst>
                    <a:ext uri="{FF2B5EF4-FFF2-40B4-BE49-F238E27FC236}">
                      <a16:creationId xmlns:a16="http://schemas.microsoft.com/office/drawing/2014/main" id="{00000000-0008-0000-0000-0000B7030000}"/>
                    </a:ext>
                  </a:extLst>
                </p:cNvPr>
                <p:cNvSpPr>
                  <a:spLocks/>
                </p:cNvSpPr>
                <p:nvPr/>
              </p:nvSpPr>
              <p:spPr bwMode="auto">
                <a:xfrm>
                  <a:off x="5685384" y="3573600"/>
                  <a:ext cx="6662" cy="101549"/>
                </a:xfrm>
                <a:custGeom>
                  <a:avLst/>
                  <a:gdLst>
                    <a:gd name="T0" fmla="*/ 0 w 1"/>
                    <a:gd name="T1" fmla="*/ 0 h 17"/>
                    <a:gd name="T2" fmla="*/ 2147483646 w 1"/>
                    <a:gd name="T3" fmla="*/ 2147483646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9" name="Freeform 1537">
                  <a:extLst>
                    <a:ext uri="{FF2B5EF4-FFF2-40B4-BE49-F238E27FC236}">
                      <a16:creationId xmlns:a16="http://schemas.microsoft.com/office/drawing/2014/main" id="{00000000-0008-0000-0000-0000B8030000}"/>
                    </a:ext>
                  </a:extLst>
                </p:cNvPr>
                <p:cNvSpPr>
                  <a:spLocks/>
                </p:cNvSpPr>
                <p:nvPr/>
              </p:nvSpPr>
              <p:spPr bwMode="auto">
                <a:xfrm>
                  <a:off x="5632092" y="3669175"/>
                  <a:ext cx="246476" cy="71682"/>
                </a:xfrm>
                <a:custGeom>
                  <a:avLst/>
                  <a:gdLst>
                    <a:gd name="T0" fmla="*/ 0 w 37"/>
                    <a:gd name="T1" fmla="*/ 0 h 12"/>
                    <a:gd name="T2" fmla="*/ 2147483646 w 37"/>
                    <a:gd name="T3" fmla="*/ 2147483646 h 12"/>
                    <a:gd name="T4" fmla="*/ 2147483646 w 37"/>
                    <a:gd name="T5" fmla="*/ 2147483646 h 12"/>
                    <a:gd name="T6" fmla="*/ 2147483646 w 37"/>
                    <a:gd name="T7" fmla="*/ 2147483646 h 12"/>
                    <a:gd name="T8" fmla="*/ 2147483646 w 37"/>
                    <a:gd name="T9" fmla="*/ 2147483646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0" name="Line 1538">
                  <a:extLst>
                    <a:ext uri="{FF2B5EF4-FFF2-40B4-BE49-F238E27FC236}">
                      <a16:creationId xmlns:a16="http://schemas.microsoft.com/office/drawing/2014/main" id="{00000000-0008-0000-0000-0000B9030000}"/>
                    </a:ext>
                  </a:extLst>
                </p:cNvPr>
                <p:cNvSpPr>
                  <a:spLocks noChangeShapeType="1"/>
                </p:cNvSpPr>
                <p:nvPr/>
              </p:nvSpPr>
              <p:spPr bwMode="auto">
                <a:xfrm flipH="1">
                  <a:off x="5985152" y="3627361"/>
                  <a:ext cx="33308" cy="11946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1" name="Freeform 1539">
                  <a:extLst>
                    <a:ext uri="{FF2B5EF4-FFF2-40B4-BE49-F238E27FC236}">
                      <a16:creationId xmlns:a16="http://schemas.microsoft.com/office/drawing/2014/main" id="{00000000-0008-0000-0000-0000EC030000}"/>
                    </a:ext>
                  </a:extLst>
                </p:cNvPr>
                <p:cNvSpPr>
                  <a:spLocks/>
                </p:cNvSpPr>
                <p:nvPr/>
              </p:nvSpPr>
              <p:spPr bwMode="auto">
                <a:xfrm>
                  <a:off x="5911876" y="4093292"/>
                  <a:ext cx="39969" cy="328541"/>
                </a:xfrm>
                <a:custGeom>
                  <a:avLst/>
                  <a:gdLst>
                    <a:gd name="T0" fmla="*/ 2147483646 w 6"/>
                    <a:gd name="T1" fmla="*/ 0 h 55"/>
                    <a:gd name="T2" fmla="*/ 0 w 6"/>
                    <a:gd name="T3" fmla="*/ 2147483646 h 55"/>
                    <a:gd name="T4" fmla="*/ 2147483646 w 6"/>
                    <a:gd name="T5" fmla="*/ 2147483646 h 55"/>
                    <a:gd name="T6" fmla="*/ 2147483646 w 6"/>
                    <a:gd name="T7" fmla="*/ 2147483646 h 55"/>
                    <a:gd name="T8" fmla="*/ 2147483646 w 6"/>
                    <a:gd name="T9" fmla="*/ 2147483646 h 55"/>
                    <a:gd name="T10" fmla="*/ 2147483646 w 6"/>
                    <a:gd name="T11" fmla="*/ 2147483646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2" name="Freeform 1540">
                  <a:extLst>
                    <a:ext uri="{FF2B5EF4-FFF2-40B4-BE49-F238E27FC236}">
                      <a16:creationId xmlns:a16="http://schemas.microsoft.com/office/drawing/2014/main" id="{00000000-0008-0000-0000-0000ED030000}"/>
                    </a:ext>
                  </a:extLst>
                </p:cNvPr>
                <p:cNvSpPr>
                  <a:spLocks/>
                </p:cNvSpPr>
                <p:nvPr/>
              </p:nvSpPr>
              <p:spPr bwMode="auto">
                <a:xfrm>
                  <a:off x="5898553" y="3740857"/>
                  <a:ext cx="299768" cy="149337"/>
                </a:xfrm>
                <a:custGeom>
                  <a:avLst/>
                  <a:gdLst>
                    <a:gd name="T0" fmla="*/ 2147483646 w 45"/>
                    <a:gd name="T1" fmla="*/ 2147483646 h 25"/>
                    <a:gd name="T2" fmla="*/ 2147483646 w 45"/>
                    <a:gd name="T3" fmla="*/ 2147483646 h 25"/>
                    <a:gd name="T4" fmla="*/ 2147483646 w 45"/>
                    <a:gd name="T5" fmla="*/ 0 h 25"/>
                    <a:gd name="T6" fmla="*/ 2147483646 w 45"/>
                    <a:gd name="T7" fmla="*/ 2147483646 h 25"/>
                    <a:gd name="T8" fmla="*/ 2147483646 w 45"/>
                    <a:gd name="T9" fmla="*/ 2147483646 h 25"/>
                    <a:gd name="T10" fmla="*/ 2147483646 w 45"/>
                    <a:gd name="T11" fmla="*/ 2147483646 h 25"/>
                    <a:gd name="T12" fmla="*/ 2147483646 w 45"/>
                    <a:gd name="T13" fmla="*/ 2147483646 h 25"/>
                    <a:gd name="T14" fmla="*/ 2147483646 w 45"/>
                    <a:gd name="T15" fmla="*/ 2147483646 h 25"/>
                    <a:gd name="T16" fmla="*/ 2147483646 w 45"/>
                    <a:gd name="T17" fmla="*/ 2147483646 h 25"/>
                    <a:gd name="T18" fmla="*/ 2147483646 w 45"/>
                    <a:gd name="T19" fmla="*/ 2147483646 h 25"/>
                    <a:gd name="T20" fmla="*/ 2147483646 w 45"/>
                    <a:gd name="T21" fmla="*/ 2147483646 h 25"/>
                    <a:gd name="T22" fmla="*/ 2147483646 w 45"/>
                    <a:gd name="T23" fmla="*/ 2147483646 h 25"/>
                    <a:gd name="T24" fmla="*/ 2147483646 w 45"/>
                    <a:gd name="T25" fmla="*/ 2147483646 h 25"/>
                    <a:gd name="T26" fmla="*/ 0 w 45"/>
                    <a:gd name="T27" fmla="*/ 2147483646 h 25"/>
                    <a:gd name="T28" fmla="*/ 2147483646 w 45"/>
                    <a:gd name="T29" fmla="*/ 2147483646 h 25"/>
                    <a:gd name="T30" fmla="*/ 2147483646 w 45"/>
                    <a:gd name="T31" fmla="*/ 2147483646 h 25"/>
                    <a:gd name="T32" fmla="*/ 2147483646 w 45"/>
                    <a:gd name="T33" fmla="*/ 214748364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3" name="Freeform 1541">
                  <a:extLst>
                    <a:ext uri="{FF2B5EF4-FFF2-40B4-BE49-F238E27FC236}">
                      <a16:creationId xmlns:a16="http://schemas.microsoft.com/office/drawing/2014/main" id="{00000000-0008-0000-0000-0000EE030000}"/>
                    </a:ext>
                  </a:extLst>
                </p:cNvPr>
                <p:cNvSpPr>
                  <a:spLocks/>
                </p:cNvSpPr>
                <p:nvPr/>
              </p:nvSpPr>
              <p:spPr bwMode="auto">
                <a:xfrm>
                  <a:off x="5745338" y="3949929"/>
                  <a:ext cx="93261" cy="83629"/>
                </a:xfrm>
                <a:custGeom>
                  <a:avLst/>
                  <a:gdLst>
                    <a:gd name="T0" fmla="*/ 2147483646 w 14"/>
                    <a:gd name="T1" fmla="*/ 2147483646 h 14"/>
                    <a:gd name="T2" fmla="*/ 2147483646 w 14"/>
                    <a:gd name="T3" fmla="*/ 2147483646 h 14"/>
                    <a:gd name="T4" fmla="*/ 2147483646 w 14"/>
                    <a:gd name="T5" fmla="*/ 2147483646 h 14"/>
                    <a:gd name="T6" fmla="*/ 0 w 14"/>
                    <a:gd name="T7" fmla="*/ 2147483646 h 14"/>
                    <a:gd name="T8" fmla="*/ 0 w 14"/>
                    <a:gd name="T9" fmla="*/ 2147483646 h 14"/>
                    <a:gd name="T10" fmla="*/ 2147483646 w 14"/>
                    <a:gd name="T11" fmla="*/ 0 h 14"/>
                    <a:gd name="T12" fmla="*/ 2147483646 w 14"/>
                    <a:gd name="T13" fmla="*/ 2147483646 h 14"/>
                    <a:gd name="T14" fmla="*/ 2147483646 w 14"/>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4" name="Freeform 1542">
                  <a:extLst>
                    <a:ext uri="{FF2B5EF4-FFF2-40B4-BE49-F238E27FC236}">
                      <a16:creationId xmlns:a16="http://schemas.microsoft.com/office/drawing/2014/main" id="{00000000-0008-0000-0000-0000EF030000}"/>
                    </a:ext>
                  </a:extLst>
                </p:cNvPr>
                <p:cNvSpPr>
                  <a:spLocks/>
                </p:cNvSpPr>
                <p:nvPr/>
              </p:nvSpPr>
              <p:spPr bwMode="auto">
                <a:xfrm>
                  <a:off x="5698707" y="3597494"/>
                  <a:ext cx="226491" cy="17920"/>
                </a:xfrm>
                <a:custGeom>
                  <a:avLst/>
                  <a:gdLst>
                    <a:gd name="T0" fmla="*/ 0 w 34"/>
                    <a:gd name="T1" fmla="*/ 0 h 3"/>
                    <a:gd name="T2" fmla="*/ 2147483646 w 34"/>
                    <a:gd name="T3" fmla="*/ 0 h 3"/>
                    <a:gd name="T4" fmla="*/ 2147483646 w 34"/>
                    <a:gd name="T5" fmla="*/ 2147483646 h 3"/>
                    <a:gd name="T6" fmla="*/ 2147483646 w 34"/>
                    <a:gd name="T7" fmla="*/ 2147483646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5" name="Freeform 1543">
                  <a:extLst>
                    <a:ext uri="{FF2B5EF4-FFF2-40B4-BE49-F238E27FC236}">
                      <a16:creationId xmlns:a16="http://schemas.microsoft.com/office/drawing/2014/main" id="{00000000-0008-0000-0000-0000F0030000}"/>
                    </a:ext>
                  </a:extLst>
                </p:cNvPr>
                <p:cNvSpPr>
                  <a:spLocks/>
                </p:cNvSpPr>
                <p:nvPr/>
              </p:nvSpPr>
              <p:spPr bwMode="auto">
                <a:xfrm>
                  <a:off x="5991814" y="3257006"/>
                  <a:ext cx="279783" cy="197125"/>
                </a:xfrm>
                <a:custGeom>
                  <a:avLst/>
                  <a:gdLst>
                    <a:gd name="T0" fmla="*/ 2147483646 w 42"/>
                    <a:gd name="T1" fmla="*/ 2147483646 h 33"/>
                    <a:gd name="T2" fmla="*/ 0 w 42"/>
                    <a:gd name="T3" fmla="*/ 2147483646 h 33"/>
                    <a:gd name="T4" fmla="*/ 2147483646 w 42"/>
                    <a:gd name="T5" fmla="*/ 2147483646 h 33"/>
                    <a:gd name="T6" fmla="*/ 2147483646 w 42"/>
                    <a:gd name="T7" fmla="*/ 2147483646 h 33"/>
                    <a:gd name="T8" fmla="*/ 2147483646 w 42"/>
                    <a:gd name="T9" fmla="*/ 2147483646 h 33"/>
                    <a:gd name="T10" fmla="*/ 2147483646 w 42"/>
                    <a:gd name="T11" fmla="*/ 2147483646 h 33"/>
                    <a:gd name="T12" fmla="*/ 2147483646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6" name="Freeform 1544">
                  <a:extLst>
                    <a:ext uri="{FF2B5EF4-FFF2-40B4-BE49-F238E27FC236}">
                      <a16:creationId xmlns:a16="http://schemas.microsoft.com/office/drawing/2014/main" id="{00000000-0008-0000-0000-0000F1030000}"/>
                    </a:ext>
                  </a:extLst>
                </p:cNvPr>
                <p:cNvSpPr>
                  <a:spLocks/>
                </p:cNvSpPr>
                <p:nvPr/>
              </p:nvSpPr>
              <p:spPr bwMode="auto">
                <a:xfrm>
                  <a:off x="5911876" y="3430236"/>
                  <a:ext cx="79938" cy="316594"/>
                </a:xfrm>
                <a:custGeom>
                  <a:avLst/>
                  <a:gdLst>
                    <a:gd name="T0" fmla="*/ 2147483646 w 12"/>
                    <a:gd name="T1" fmla="*/ 0 h 53"/>
                    <a:gd name="T2" fmla="*/ 2147483646 w 12"/>
                    <a:gd name="T3" fmla="*/ 2147483646 h 53"/>
                    <a:gd name="T4" fmla="*/ 2147483646 w 12"/>
                    <a:gd name="T5" fmla="*/ 2147483646 h 53"/>
                    <a:gd name="T6" fmla="*/ 0 w 12"/>
                    <a:gd name="T7" fmla="*/ 2147483646 h 53"/>
                    <a:gd name="T8" fmla="*/ 0 w 12"/>
                    <a:gd name="T9" fmla="*/ 2147483646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563" name="グループ化 2562">
                <a:extLst>
                  <a:ext uri="{FF2B5EF4-FFF2-40B4-BE49-F238E27FC236}">
                    <a16:creationId xmlns:a16="http://schemas.microsoft.com/office/drawing/2014/main" id="{00000000-0008-0000-0000-000046030000}"/>
                  </a:ext>
                </a:extLst>
              </p:cNvPr>
              <p:cNvGrpSpPr>
                <a:grpSpLocks/>
              </p:cNvGrpSpPr>
              <p:nvPr/>
            </p:nvGrpSpPr>
            <p:grpSpPr bwMode="auto">
              <a:xfrm rot="781400" flipH="1">
                <a:off x="5533312" y="2428153"/>
                <a:ext cx="874352" cy="910298"/>
                <a:chOff x="5533312" y="2428153"/>
                <a:chExt cx="885825" cy="1204916"/>
              </a:xfrm>
            </p:grpSpPr>
            <p:sp>
              <p:nvSpPr>
                <p:cNvPr id="2564" name="Freeform 927">
                  <a:extLst>
                    <a:ext uri="{FF2B5EF4-FFF2-40B4-BE49-F238E27FC236}">
                      <a16:creationId xmlns:a16="http://schemas.microsoft.com/office/drawing/2014/main" id="{00000000-0008-0000-0000-000047030000}"/>
                    </a:ext>
                  </a:extLst>
                </p:cNvPr>
                <p:cNvSpPr>
                  <a:spLocks/>
                </p:cNvSpPr>
                <p:nvPr/>
              </p:nvSpPr>
              <p:spPr bwMode="auto">
                <a:xfrm>
                  <a:off x="5533312" y="2750426"/>
                  <a:ext cx="779887" cy="882643"/>
                </a:xfrm>
                <a:custGeom>
                  <a:avLst/>
                  <a:gdLst>
                    <a:gd name="T0" fmla="*/ 558861164 w 346"/>
                    <a:gd name="T1" fmla="*/ 161956573 h 367"/>
                    <a:gd name="T2" fmla="*/ 650310804 w 346"/>
                    <a:gd name="T3" fmla="*/ 138820263 h 367"/>
                    <a:gd name="T4" fmla="*/ 1026272688 w 346"/>
                    <a:gd name="T5" fmla="*/ 40488542 h 367"/>
                    <a:gd name="T6" fmla="*/ 1234574645 w 346"/>
                    <a:gd name="T7" fmla="*/ 17352232 h 367"/>
                    <a:gd name="T8" fmla="*/ 1717227776 w 346"/>
                    <a:gd name="T9" fmla="*/ 526355856 h 367"/>
                    <a:gd name="T10" fmla="*/ 1727388847 w 346"/>
                    <a:gd name="T11" fmla="*/ 977518705 h 367"/>
                    <a:gd name="T12" fmla="*/ 1635939207 w 346"/>
                    <a:gd name="T13" fmla="*/ 1422895072 h 367"/>
                    <a:gd name="T14" fmla="*/ 1447957138 w 346"/>
                    <a:gd name="T15" fmla="*/ 1949250927 h 367"/>
                    <a:gd name="T16" fmla="*/ 1199010896 w 346"/>
                    <a:gd name="T17" fmla="*/ 2116991578 h 367"/>
                    <a:gd name="T18" fmla="*/ 975467332 w 346"/>
                    <a:gd name="T19" fmla="*/ 2111207500 h 367"/>
                    <a:gd name="T20" fmla="*/ 726518837 w 346"/>
                    <a:gd name="T21" fmla="*/ 1908762385 h 367"/>
                    <a:gd name="T22" fmla="*/ 584263841 w 346"/>
                    <a:gd name="T23" fmla="*/ 1735240063 h 367"/>
                    <a:gd name="T24" fmla="*/ 426767240 w 346"/>
                    <a:gd name="T25" fmla="*/ 1457599536 h 367"/>
                    <a:gd name="T26" fmla="*/ 370881349 w 346"/>
                    <a:gd name="T27" fmla="*/ 1289861291 h 367"/>
                    <a:gd name="T28" fmla="*/ 284509990 w 346"/>
                    <a:gd name="T29" fmla="*/ 1295645368 h 367"/>
                    <a:gd name="T30" fmla="*/ 167657673 w 346"/>
                    <a:gd name="T31" fmla="*/ 1278293136 h 367"/>
                    <a:gd name="T32" fmla="*/ 60966427 w 346"/>
                    <a:gd name="T33" fmla="*/ 1093200253 h 367"/>
                    <a:gd name="T34" fmla="*/ 0 w 346"/>
                    <a:gd name="T35" fmla="*/ 948598318 h 367"/>
                    <a:gd name="T36" fmla="*/ 10161071 w 346"/>
                    <a:gd name="T37" fmla="*/ 815562132 h 367"/>
                    <a:gd name="T38" fmla="*/ 66046962 w 346"/>
                    <a:gd name="T39" fmla="*/ 717232816 h 367"/>
                    <a:gd name="T40" fmla="*/ 116852317 w 346"/>
                    <a:gd name="T41" fmla="*/ 740369125 h 367"/>
                    <a:gd name="T42" fmla="*/ 71127498 w 346"/>
                    <a:gd name="T43" fmla="*/ 867618829 h 367"/>
                    <a:gd name="T44" fmla="*/ 121932853 w 346"/>
                    <a:gd name="T45" fmla="*/ 1006439092 h 367"/>
                    <a:gd name="T46" fmla="*/ 213382493 w 346"/>
                    <a:gd name="T47" fmla="*/ 1133688795 h 367"/>
                    <a:gd name="T48" fmla="*/ 370881349 w 346"/>
                    <a:gd name="T49" fmla="*/ 1278293136 h 367"/>
                    <a:gd name="T50" fmla="*/ 279429455 w 346"/>
                    <a:gd name="T51" fmla="*/ 1046927634 h 367"/>
                    <a:gd name="T52" fmla="*/ 177818744 w 346"/>
                    <a:gd name="T53" fmla="*/ 838698442 h 367"/>
                    <a:gd name="T54" fmla="*/ 254026777 w 346"/>
                    <a:gd name="T55" fmla="*/ 717232816 h 367"/>
                    <a:gd name="T56" fmla="*/ 497894737 w 346"/>
                    <a:gd name="T57" fmla="*/ 526355856 h 367"/>
                    <a:gd name="T58" fmla="*/ 741760443 w 346"/>
                    <a:gd name="T59" fmla="*/ 341262973 h 367"/>
                    <a:gd name="T60" fmla="*/ 904339835 w 346"/>
                    <a:gd name="T61" fmla="*/ 202445115 h 367"/>
                    <a:gd name="T62" fmla="*/ 1061836437 w 346"/>
                    <a:gd name="T63" fmla="*/ 46272619 h 367"/>
                    <a:gd name="T64" fmla="*/ 1061836437 w 346"/>
                    <a:gd name="T65" fmla="*/ 0 h 367"/>
                    <a:gd name="T66" fmla="*/ 848451690 w 346"/>
                    <a:gd name="T67" fmla="*/ 52056697 h 367"/>
                    <a:gd name="T68" fmla="*/ 665552410 w 346"/>
                    <a:gd name="T69" fmla="*/ 127249703 h 367"/>
                    <a:gd name="T70" fmla="*/ 482653131 w 346"/>
                    <a:gd name="T71" fmla="*/ 237149579 h 367"/>
                    <a:gd name="T72" fmla="*/ 320075993 w 346"/>
                    <a:gd name="T73" fmla="*/ 364399283 h 367"/>
                    <a:gd name="T74" fmla="*/ 177818744 w 346"/>
                    <a:gd name="T75" fmla="*/ 497435469 h 367"/>
                    <a:gd name="T76" fmla="*/ 66046962 w 346"/>
                    <a:gd name="T77" fmla="*/ 676744274 h 367"/>
                    <a:gd name="T78" fmla="*/ 127013389 w 346"/>
                    <a:gd name="T79" fmla="*/ 694096506 h 367"/>
                    <a:gd name="T80" fmla="*/ 101610711 w 346"/>
                    <a:gd name="T81" fmla="*/ 798209900 h 367"/>
                    <a:gd name="T82" fmla="*/ 76208033 w 346"/>
                    <a:gd name="T83" fmla="*/ 913891448 h 367"/>
                    <a:gd name="T84" fmla="*/ 193060351 w 346"/>
                    <a:gd name="T85" fmla="*/ 1064279866 h 367"/>
                    <a:gd name="T86" fmla="*/ 350559207 w 346"/>
                    <a:gd name="T87" fmla="*/ 1249372749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5" name="Freeform 928">
                  <a:extLst>
                    <a:ext uri="{FF2B5EF4-FFF2-40B4-BE49-F238E27FC236}">
                      <a16:creationId xmlns:a16="http://schemas.microsoft.com/office/drawing/2014/main" id="{00000000-0008-0000-0000-000048030000}"/>
                    </a:ext>
                  </a:extLst>
                </p:cNvPr>
                <p:cNvSpPr>
                  <a:spLocks/>
                </p:cNvSpPr>
                <p:nvPr/>
              </p:nvSpPr>
              <p:spPr bwMode="auto">
                <a:xfrm>
                  <a:off x="6141894" y="2784096"/>
                  <a:ext cx="277243" cy="447334"/>
                </a:xfrm>
                <a:custGeom>
                  <a:avLst/>
                  <a:gdLst>
                    <a:gd name="T0" fmla="*/ 345478588 w 123"/>
                    <a:gd name="T1" fmla="*/ 1075847890 h 186"/>
                    <a:gd name="T2" fmla="*/ 350559122 w 123"/>
                    <a:gd name="T3" fmla="*/ 1029575276 h 186"/>
                    <a:gd name="T4" fmla="*/ 401364466 w 123"/>
                    <a:gd name="T5" fmla="*/ 948598202 h 186"/>
                    <a:gd name="T6" fmla="*/ 452169809 w 123"/>
                    <a:gd name="T7" fmla="*/ 902323183 h 186"/>
                    <a:gd name="T8" fmla="*/ 523297290 w 123"/>
                    <a:gd name="T9" fmla="*/ 844482416 h 186"/>
                    <a:gd name="T10" fmla="*/ 533458358 w 123"/>
                    <a:gd name="T11" fmla="*/ 757721265 h 186"/>
                    <a:gd name="T12" fmla="*/ 563941564 w 123"/>
                    <a:gd name="T13" fmla="*/ 676744191 h 186"/>
                    <a:gd name="T14" fmla="*/ 604585839 w 123"/>
                    <a:gd name="T15" fmla="*/ 613116942 h 186"/>
                    <a:gd name="T16" fmla="*/ 624907976 w 123"/>
                    <a:gd name="T17" fmla="*/ 555276175 h 186"/>
                    <a:gd name="T18" fmla="*/ 624907976 w 123"/>
                    <a:gd name="T19" fmla="*/ 491651331 h 186"/>
                    <a:gd name="T20" fmla="*/ 584263701 w 123"/>
                    <a:gd name="T21" fmla="*/ 428026487 h 186"/>
                    <a:gd name="T22" fmla="*/ 543619427 w 123"/>
                    <a:gd name="T23" fmla="*/ 381751469 h 186"/>
                    <a:gd name="T24" fmla="*/ 457250343 w 123"/>
                    <a:gd name="T25" fmla="*/ 335478855 h 186"/>
                    <a:gd name="T26" fmla="*/ 391203397 w 123"/>
                    <a:gd name="T27" fmla="*/ 294990318 h 186"/>
                    <a:gd name="T28" fmla="*/ 330236985 w 123"/>
                    <a:gd name="T29" fmla="*/ 219797320 h 186"/>
                    <a:gd name="T30" fmla="*/ 289590457 w 123"/>
                    <a:gd name="T31" fmla="*/ 173524707 h 186"/>
                    <a:gd name="T32" fmla="*/ 259107251 w 123"/>
                    <a:gd name="T33" fmla="*/ 104113381 h 186"/>
                    <a:gd name="T34" fmla="*/ 218462976 w 123"/>
                    <a:gd name="T35" fmla="*/ 80977074 h 186"/>
                    <a:gd name="T36" fmla="*/ 182899236 w 123"/>
                    <a:gd name="T37" fmla="*/ 63624844 h 186"/>
                    <a:gd name="T38" fmla="*/ 127013358 w 123"/>
                    <a:gd name="T39" fmla="*/ 28920384 h 186"/>
                    <a:gd name="T40" fmla="*/ 76208015 w 123"/>
                    <a:gd name="T41" fmla="*/ 17352230 h 186"/>
                    <a:gd name="T42" fmla="*/ 0 w 123"/>
                    <a:gd name="T43" fmla="*/ 0 h 186"/>
                    <a:gd name="T44" fmla="*/ 60966412 w 123"/>
                    <a:gd name="T45" fmla="*/ 80977074 h 186"/>
                    <a:gd name="T46" fmla="*/ 96530152 w 123"/>
                    <a:gd name="T47" fmla="*/ 144604323 h 186"/>
                    <a:gd name="T48" fmla="*/ 142254961 w 123"/>
                    <a:gd name="T49" fmla="*/ 231365474 h 186"/>
                    <a:gd name="T50" fmla="*/ 203221373 w 123"/>
                    <a:gd name="T51" fmla="*/ 341262932 h 186"/>
                    <a:gd name="T52" fmla="*/ 269268319 w 123"/>
                    <a:gd name="T53" fmla="*/ 381751469 h 186"/>
                    <a:gd name="T54" fmla="*/ 345478588 w 123"/>
                    <a:gd name="T55" fmla="*/ 439594641 h 186"/>
                    <a:gd name="T56" fmla="*/ 375961794 w 123"/>
                    <a:gd name="T57" fmla="*/ 572628405 h 186"/>
                    <a:gd name="T58" fmla="*/ 375961794 w 123"/>
                    <a:gd name="T59" fmla="*/ 688312345 h 186"/>
                    <a:gd name="T60" fmla="*/ 365800725 w 123"/>
                    <a:gd name="T61" fmla="*/ 827130186 h 186"/>
                    <a:gd name="T62" fmla="*/ 340398054 w 123"/>
                    <a:gd name="T63" fmla="*/ 983302663 h 186"/>
                    <a:gd name="T64" fmla="*/ 345478588 w 123"/>
                    <a:gd name="T65" fmla="*/ 107584789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6" name="Freeform 929">
                  <a:extLst>
                    <a:ext uri="{FF2B5EF4-FFF2-40B4-BE49-F238E27FC236}">
                      <a16:creationId xmlns:a16="http://schemas.microsoft.com/office/drawing/2014/main" id="{00000000-0008-0000-0000-000049030000}"/>
                    </a:ext>
                  </a:extLst>
                </p:cNvPr>
                <p:cNvSpPr>
                  <a:spLocks/>
                </p:cNvSpPr>
                <p:nvPr/>
              </p:nvSpPr>
              <p:spPr bwMode="auto">
                <a:xfrm>
                  <a:off x="5914239" y="2755236"/>
                  <a:ext cx="146510" cy="93796"/>
                </a:xfrm>
                <a:custGeom>
                  <a:avLst/>
                  <a:gdLst>
                    <a:gd name="T0" fmla="*/ 330233540 w 65"/>
                    <a:gd name="T1" fmla="*/ 0 h 39"/>
                    <a:gd name="T2" fmla="*/ 274347864 w 65"/>
                    <a:gd name="T3" fmla="*/ 46272693 h 39"/>
                    <a:gd name="T4" fmla="*/ 218462188 w 65"/>
                    <a:gd name="T5" fmla="*/ 92545387 h 39"/>
                    <a:gd name="T6" fmla="*/ 116851868 w 65"/>
                    <a:gd name="T7" fmla="*/ 150388658 h 39"/>
                    <a:gd name="T8" fmla="*/ 45724644 w 65"/>
                    <a:gd name="T9" fmla="*/ 190877265 h 39"/>
                    <a:gd name="T10" fmla="*/ 0 w 65"/>
                    <a:gd name="T11" fmla="*/ 225581785 h 39"/>
                    <a:gd name="T12" fmla="*/ 50805160 w 65"/>
                    <a:gd name="T13" fmla="*/ 219797698 h 39"/>
                    <a:gd name="T14" fmla="*/ 177818060 w 65"/>
                    <a:gd name="T15" fmla="*/ 144604572 h 39"/>
                    <a:gd name="T16" fmla="*/ 254025800 w 65"/>
                    <a:gd name="T17" fmla="*/ 98329473 h 39"/>
                    <a:gd name="T18" fmla="*/ 330233540 w 65"/>
                    <a:gd name="T19" fmla="*/ 34704520 h 39"/>
                    <a:gd name="T20" fmla="*/ 330233540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7" name="Freeform 930">
                  <a:extLst>
                    <a:ext uri="{FF2B5EF4-FFF2-40B4-BE49-F238E27FC236}">
                      <a16:creationId xmlns:a16="http://schemas.microsoft.com/office/drawing/2014/main" id="{00000000-0008-0000-0000-00004A030000}"/>
                    </a:ext>
                  </a:extLst>
                </p:cNvPr>
                <p:cNvSpPr>
                  <a:spLocks/>
                </p:cNvSpPr>
                <p:nvPr/>
              </p:nvSpPr>
              <p:spPr bwMode="auto">
                <a:xfrm>
                  <a:off x="5952557" y="2755236"/>
                  <a:ext cx="114954" cy="170757"/>
                </a:xfrm>
                <a:custGeom>
                  <a:avLst/>
                  <a:gdLst>
                    <a:gd name="T0" fmla="*/ 198140124 w 51"/>
                    <a:gd name="T1" fmla="*/ 69409113 h 71"/>
                    <a:gd name="T2" fmla="*/ 167657028 w 51"/>
                    <a:gd name="T3" fmla="*/ 115684260 h 71"/>
                    <a:gd name="T4" fmla="*/ 147334964 w 51"/>
                    <a:gd name="T5" fmla="*/ 173525187 h 71"/>
                    <a:gd name="T6" fmla="*/ 66046708 w 51"/>
                    <a:gd name="T7" fmla="*/ 294991135 h 71"/>
                    <a:gd name="T8" fmla="*/ 0 w 51"/>
                    <a:gd name="T9" fmla="*/ 399107210 h 71"/>
                    <a:gd name="T10" fmla="*/ 10161032 w 51"/>
                    <a:gd name="T11" fmla="*/ 410675395 h 71"/>
                    <a:gd name="T12" fmla="*/ 15241548 w 51"/>
                    <a:gd name="T13" fmla="*/ 399107210 h 71"/>
                    <a:gd name="T14" fmla="*/ 50805160 w 51"/>
                    <a:gd name="T15" fmla="*/ 335482189 h 71"/>
                    <a:gd name="T16" fmla="*/ 106690836 w 51"/>
                    <a:gd name="T17" fmla="*/ 242934300 h 71"/>
                    <a:gd name="T18" fmla="*/ 177818060 w 51"/>
                    <a:gd name="T19" fmla="*/ 156172909 h 71"/>
                    <a:gd name="T20" fmla="*/ 233703736 w 51"/>
                    <a:gd name="T21" fmla="*/ 57840927 h 71"/>
                    <a:gd name="T22" fmla="*/ 259106316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8" name="Freeform 931">
                  <a:extLst>
                    <a:ext uri="{FF2B5EF4-FFF2-40B4-BE49-F238E27FC236}">
                      <a16:creationId xmlns:a16="http://schemas.microsoft.com/office/drawing/2014/main" id="{00000000-0008-0000-0000-00004B030000}"/>
                    </a:ext>
                  </a:extLst>
                </p:cNvPr>
                <p:cNvSpPr>
                  <a:spLocks/>
                </p:cNvSpPr>
                <p:nvPr/>
              </p:nvSpPr>
              <p:spPr bwMode="auto">
                <a:xfrm>
                  <a:off x="6099068" y="2764856"/>
                  <a:ext cx="90160" cy="113036"/>
                </a:xfrm>
                <a:custGeom>
                  <a:avLst/>
                  <a:gdLst>
                    <a:gd name="T0" fmla="*/ 0 w 40"/>
                    <a:gd name="T1" fmla="*/ 0 h 47"/>
                    <a:gd name="T2" fmla="*/ 30483096 w 40"/>
                    <a:gd name="T3" fmla="*/ 80977066 h 47"/>
                    <a:gd name="T4" fmla="*/ 71127224 w 40"/>
                    <a:gd name="T5" fmla="*/ 144604309 h 47"/>
                    <a:gd name="T6" fmla="*/ 71127224 w 40"/>
                    <a:gd name="T7" fmla="*/ 161956538 h 47"/>
                    <a:gd name="T8" fmla="*/ 132093416 w 40"/>
                    <a:gd name="T9" fmla="*/ 196660995 h 47"/>
                    <a:gd name="T10" fmla="*/ 172737544 w 40"/>
                    <a:gd name="T11" fmla="*/ 271853985 h 47"/>
                    <a:gd name="T12" fmla="*/ 203220640 w 40"/>
                    <a:gd name="T13" fmla="*/ 271853985 h 47"/>
                    <a:gd name="T14" fmla="*/ 162576512 w 40"/>
                    <a:gd name="T15" fmla="*/ 231365452 h 47"/>
                    <a:gd name="T16" fmla="*/ 81288256 w 40"/>
                    <a:gd name="T17" fmla="*/ 144604309 h 47"/>
                    <a:gd name="T18" fmla="*/ 45724644 w 40"/>
                    <a:gd name="T19" fmla="*/ 86761143 h 47"/>
                    <a:gd name="T20" fmla="*/ 40644128 w 40"/>
                    <a:gd name="T21" fmla="*/ 46272609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9" name="Freeform 932">
                  <a:extLst>
                    <a:ext uri="{FF2B5EF4-FFF2-40B4-BE49-F238E27FC236}">
                      <a16:creationId xmlns:a16="http://schemas.microsoft.com/office/drawing/2014/main" id="{00000000-0008-0000-0000-00004C030000}"/>
                    </a:ext>
                  </a:extLst>
                </p:cNvPr>
                <p:cNvSpPr>
                  <a:spLocks/>
                </p:cNvSpPr>
                <p:nvPr/>
              </p:nvSpPr>
              <p:spPr bwMode="auto">
                <a:xfrm>
                  <a:off x="5783507" y="2916372"/>
                  <a:ext cx="128478" cy="48100"/>
                </a:xfrm>
                <a:custGeom>
                  <a:avLst/>
                  <a:gdLst>
                    <a:gd name="T0" fmla="*/ 0 w 57"/>
                    <a:gd name="T1" fmla="*/ 63624275 h 20"/>
                    <a:gd name="T2" fmla="*/ 81288256 w 57"/>
                    <a:gd name="T3" fmla="*/ 109896475 h 20"/>
                    <a:gd name="T4" fmla="*/ 127012900 w 57"/>
                    <a:gd name="T5" fmla="*/ 115680500 h 20"/>
                    <a:gd name="T6" fmla="*/ 248945284 w 57"/>
                    <a:gd name="T7" fmla="*/ 115680500 h 20"/>
                    <a:gd name="T8" fmla="*/ 289589412 w 57"/>
                    <a:gd name="T9" fmla="*/ 80976350 h 20"/>
                    <a:gd name="T10" fmla="*/ 248945284 w 57"/>
                    <a:gd name="T11" fmla="*/ 40488175 h 20"/>
                    <a:gd name="T12" fmla="*/ 193059608 w 57"/>
                    <a:gd name="T13" fmla="*/ 23136100 h 20"/>
                    <a:gd name="T14" fmla="*/ 152415480 w 57"/>
                    <a:gd name="T15" fmla="*/ 0 h 20"/>
                    <a:gd name="T16" fmla="*/ 106690836 w 57"/>
                    <a:gd name="T17" fmla="*/ 5784025 h 20"/>
                    <a:gd name="T18" fmla="*/ 45724644 w 57"/>
                    <a:gd name="T19" fmla="*/ 462722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0" name="Freeform 933">
                  <a:extLst>
                    <a:ext uri="{FF2B5EF4-FFF2-40B4-BE49-F238E27FC236}">
                      <a16:creationId xmlns:a16="http://schemas.microsoft.com/office/drawing/2014/main" id="{00000000-0008-0000-0000-00004D030000}"/>
                    </a:ext>
                  </a:extLst>
                </p:cNvPr>
                <p:cNvSpPr>
                  <a:spLocks/>
                </p:cNvSpPr>
                <p:nvPr/>
              </p:nvSpPr>
              <p:spPr bwMode="auto">
                <a:xfrm>
                  <a:off x="6078782" y="2880297"/>
                  <a:ext cx="146510" cy="48100"/>
                </a:xfrm>
                <a:custGeom>
                  <a:avLst/>
                  <a:gdLst>
                    <a:gd name="T0" fmla="*/ 0 w 65"/>
                    <a:gd name="T1" fmla="*/ 75192325 h 20"/>
                    <a:gd name="T2" fmla="*/ 20322064 w 65"/>
                    <a:gd name="T3" fmla="*/ 115680500 h 20"/>
                    <a:gd name="T4" fmla="*/ 66046708 w 65"/>
                    <a:gd name="T5" fmla="*/ 115680500 h 20"/>
                    <a:gd name="T6" fmla="*/ 106690836 w 65"/>
                    <a:gd name="T7" fmla="*/ 92544400 h 20"/>
                    <a:gd name="T8" fmla="*/ 187979092 w 65"/>
                    <a:gd name="T9" fmla="*/ 98328425 h 20"/>
                    <a:gd name="T10" fmla="*/ 264186832 w 65"/>
                    <a:gd name="T11" fmla="*/ 98328425 h 20"/>
                    <a:gd name="T12" fmla="*/ 330233540 w 65"/>
                    <a:gd name="T13" fmla="*/ 98328425 h 20"/>
                    <a:gd name="T14" fmla="*/ 304830960 w 65"/>
                    <a:gd name="T15" fmla="*/ 46272200 h 20"/>
                    <a:gd name="T16" fmla="*/ 264186832 w 65"/>
                    <a:gd name="T17" fmla="*/ 28920125 h 20"/>
                    <a:gd name="T18" fmla="*/ 223542704 w 65"/>
                    <a:gd name="T19" fmla="*/ 17352075 h 20"/>
                    <a:gd name="T20" fmla="*/ 167657028 w 65"/>
                    <a:gd name="T21" fmla="*/ 23136100 h 20"/>
                    <a:gd name="T22" fmla="*/ 121932384 w 65"/>
                    <a:gd name="T23" fmla="*/ 0 h 20"/>
                    <a:gd name="T24" fmla="*/ 20322064 w 65"/>
                    <a:gd name="T25" fmla="*/ 28920125 h 20"/>
                    <a:gd name="T26" fmla="*/ 0 w 65"/>
                    <a:gd name="T27" fmla="*/ 7519232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1" name="Freeform 934">
                  <a:extLst>
                    <a:ext uri="{FF2B5EF4-FFF2-40B4-BE49-F238E27FC236}">
                      <a16:creationId xmlns:a16="http://schemas.microsoft.com/office/drawing/2014/main" id="{00000000-0008-0000-0000-00004E030000}"/>
                    </a:ext>
                  </a:extLst>
                </p:cNvPr>
                <p:cNvSpPr>
                  <a:spLocks/>
                </p:cNvSpPr>
                <p:nvPr/>
              </p:nvSpPr>
              <p:spPr bwMode="auto">
                <a:xfrm>
                  <a:off x="5643758" y="3048649"/>
                  <a:ext cx="92414" cy="52910"/>
                </a:xfrm>
                <a:custGeom>
                  <a:avLst/>
                  <a:gdLst>
                    <a:gd name="T0" fmla="*/ 20322064 w 41"/>
                    <a:gd name="T1" fmla="*/ 57840250 h 22"/>
                    <a:gd name="T2" fmla="*/ 55885676 w 41"/>
                    <a:gd name="T3" fmla="*/ 92544400 h 22"/>
                    <a:gd name="T4" fmla="*/ 116851868 w 41"/>
                    <a:gd name="T5" fmla="*/ 115680500 h 22"/>
                    <a:gd name="T6" fmla="*/ 182898576 w 41"/>
                    <a:gd name="T7" fmla="*/ 127248550 h 22"/>
                    <a:gd name="T8" fmla="*/ 208301156 w 41"/>
                    <a:gd name="T9" fmla="*/ 52056225 h 22"/>
                    <a:gd name="T10" fmla="*/ 147334964 w 41"/>
                    <a:gd name="T11" fmla="*/ 28920125 h 22"/>
                    <a:gd name="T12" fmla="*/ 101610320 w 41"/>
                    <a:gd name="T13" fmla="*/ 34704150 h 22"/>
                    <a:gd name="T14" fmla="*/ 71127224 w 41"/>
                    <a:gd name="T15" fmla="*/ 11568050 h 22"/>
                    <a:gd name="T16" fmla="*/ 40644128 w 41"/>
                    <a:gd name="T17" fmla="*/ 0 h 22"/>
                    <a:gd name="T18" fmla="*/ 0 w 41"/>
                    <a:gd name="T19" fmla="*/ 11568050 h 22"/>
                    <a:gd name="T20" fmla="*/ 20322064 w 41"/>
                    <a:gd name="T21" fmla="*/ 5784025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2" name="Freeform 935">
                  <a:extLst>
                    <a:ext uri="{FF2B5EF4-FFF2-40B4-BE49-F238E27FC236}">
                      <a16:creationId xmlns:a16="http://schemas.microsoft.com/office/drawing/2014/main" id="{00000000-0008-0000-0000-000089030000}"/>
                    </a:ext>
                  </a:extLst>
                </p:cNvPr>
                <p:cNvSpPr>
                  <a:spLocks/>
                </p:cNvSpPr>
                <p:nvPr/>
              </p:nvSpPr>
              <p:spPr bwMode="auto">
                <a:xfrm>
                  <a:off x="5729411" y="3007763"/>
                  <a:ext cx="220893" cy="153921"/>
                </a:xfrm>
                <a:custGeom>
                  <a:avLst/>
                  <a:gdLst>
                    <a:gd name="T0" fmla="*/ 0 w 98"/>
                    <a:gd name="T1" fmla="*/ 208228658 h 64"/>
                    <a:gd name="T2" fmla="*/ 15241617 w 98"/>
                    <a:gd name="T3" fmla="*/ 260285221 h 64"/>
                    <a:gd name="T4" fmla="*/ 35563773 w 98"/>
                    <a:gd name="T5" fmla="*/ 341262097 h 64"/>
                    <a:gd name="T6" fmla="*/ 101610780 w 98"/>
                    <a:gd name="T7" fmla="*/ 370182410 h 64"/>
                    <a:gd name="T8" fmla="*/ 187979943 w 98"/>
                    <a:gd name="T9" fmla="*/ 364398347 h 64"/>
                    <a:gd name="T10" fmla="*/ 340398367 w 98"/>
                    <a:gd name="T11" fmla="*/ 352830222 h 64"/>
                    <a:gd name="T12" fmla="*/ 431848069 w 98"/>
                    <a:gd name="T13" fmla="*/ 306557722 h 64"/>
                    <a:gd name="T14" fmla="*/ 477572920 w 98"/>
                    <a:gd name="T15" fmla="*/ 283421471 h 64"/>
                    <a:gd name="T16" fmla="*/ 492814537 w 98"/>
                    <a:gd name="T17" fmla="*/ 202444595 h 64"/>
                    <a:gd name="T18" fmla="*/ 497895076 w 98"/>
                    <a:gd name="T19" fmla="*/ 161953752 h 64"/>
                    <a:gd name="T20" fmla="*/ 477572920 w 98"/>
                    <a:gd name="T21" fmla="*/ 75192814 h 64"/>
                    <a:gd name="T22" fmla="*/ 452170225 w 98"/>
                    <a:gd name="T23" fmla="*/ 23136250 h 64"/>
                    <a:gd name="T24" fmla="*/ 391203757 w 98"/>
                    <a:gd name="T25" fmla="*/ 5784063 h 64"/>
                    <a:gd name="T26" fmla="*/ 340398367 w 98"/>
                    <a:gd name="T27" fmla="*/ 11568125 h 64"/>
                    <a:gd name="T28" fmla="*/ 304834594 w 98"/>
                    <a:gd name="T29" fmla="*/ 0 h 64"/>
                    <a:gd name="T30" fmla="*/ 238785333 w 98"/>
                    <a:gd name="T31" fmla="*/ 17352188 h 64"/>
                    <a:gd name="T32" fmla="*/ 157496709 w 98"/>
                    <a:gd name="T33" fmla="*/ 34704375 h 64"/>
                    <a:gd name="T34" fmla="*/ 106691319 w 98"/>
                    <a:gd name="T35" fmla="*/ 46272501 h 64"/>
                    <a:gd name="T36" fmla="*/ 86369163 w 98"/>
                    <a:gd name="T37" fmla="*/ 34704375 h 64"/>
                    <a:gd name="T38" fmla="*/ 35563773 w 98"/>
                    <a:gd name="T39" fmla="*/ 69408751 h 64"/>
                    <a:gd name="T40" fmla="*/ 20322156 w 98"/>
                    <a:gd name="T41" fmla="*/ 80976876 h 64"/>
                    <a:gd name="T42" fmla="*/ 20322156 w 98"/>
                    <a:gd name="T43" fmla="*/ 121465314 h 64"/>
                    <a:gd name="T44" fmla="*/ 10161078 w 98"/>
                    <a:gd name="T45" fmla="*/ 173521877 h 64"/>
                    <a:gd name="T46" fmla="*/ 0 w 98"/>
                    <a:gd name="T47" fmla="*/ 208228658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3" name="Freeform 936">
                  <a:extLst>
                    <a:ext uri="{FF2B5EF4-FFF2-40B4-BE49-F238E27FC236}">
                      <a16:creationId xmlns:a16="http://schemas.microsoft.com/office/drawing/2014/main" id="{00000000-0008-0000-0000-00008A030000}"/>
                    </a:ext>
                  </a:extLst>
                </p:cNvPr>
                <p:cNvSpPr>
                  <a:spLocks/>
                </p:cNvSpPr>
                <p:nvPr/>
              </p:nvSpPr>
              <p:spPr bwMode="auto">
                <a:xfrm>
                  <a:off x="5948049" y="3029408"/>
                  <a:ext cx="105938" cy="45695"/>
                </a:xfrm>
                <a:custGeom>
                  <a:avLst/>
                  <a:gdLst>
                    <a:gd name="T0" fmla="*/ 0 w 47"/>
                    <a:gd name="T1" fmla="*/ 109896475 h 19"/>
                    <a:gd name="T2" fmla="*/ 45724644 w 47"/>
                    <a:gd name="T3" fmla="*/ 92544400 h 19"/>
                    <a:gd name="T4" fmla="*/ 86368772 w 47"/>
                    <a:gd name="T5" fmla="*/ 80976350 h 19"/>
                    <a:gd name="T6" fmla="*/ 132093416 w 47"/>
                    <a:gd name="T7" fmla="*/ 63624275 h 19"/>
                    <a:gd name="T8" fmla="*/ 182898576 w 47"/>
                    <a:gd name="T9" fmla="*/ 63624275 h 19"/>
                    <a:gd name="T10" fmla="*/ 238784252 w 47"/>
                    <a:gd name="T11" fmla="*/ 69408300 h 19"/>
                    <a:gd name="T12" fmla="*/ 233703736 w 47"/>
                    <a:gd name="T13" fmla="*/ 28920125 h 19"/>
                    <a:gd name="T14" fmla="*/ 167657028 w 47"/>
                    <a:gd name="T15" fmla="*/ 0 h 19"/>
                    <a:gd name="T16" fmla="*/ 86368772 w 47"/>
                    <a:gd name="T17" fmla="*/ 17352075 h 19"/>
                    <a:gd name="T18" fmla="*/ 35563612 w 47"/>
                    <a:gd name="T19" fmla="*/ 34704150 h 19"/>
                    <a:gd name="T20" fmla="*/ 5080516 w 47"/>
                    <a:gd name="T21" fmla="*/ 57840250 h 19"/>
                    <a:gd name="T22" fmla="*/ 0 w 47"/>
                    <a:gd name="T23" fmla="*/ 10989647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4" name="Freeform 937">
                  <a:extLst>
                    <a:ext uri="{FF2B5EF4-FFF2-40B4-BE49-F238E27FC236}">
                      <a16:creationId xmlns:a16="http://schemas.microsoft.com/office/drawing/2014/main" id="{00000000-0008-0000-0000-00008B030000}"/>
                    </a:ext>
                  </a:extLst>
                </p:cNvPr>
                <p:cNvSpPr>
                  <a:spLocks/>
                </p:cNvSpPr>
                <p:nvPr/>
              </p:nvSpPr>
              <p:spPr bwMode="auto">
                <a:xfrm>
                  <a:off x="6053988" y="2969283"/>
                  <a:ext cx="225401" cy="153921"/>
                </a:xfrm>
                <a:custGeom>
                  <a:avLst/>
                  <a:gdLst>
                    <a:gd name="T0" fmla="*/ 0 w 100"/>
                    <a:gd name="T1" fmla="*/ 115681252 h 64"/>
                    <a:gd name="T2" fmla="*/ 10161077 w 100"/>
                    <a:gd name="T3" fmla="*/ 185092408 h 64"/>
                    <a:gd name="T4" fmla="*/ 0 w 100"/>
                    <a:gd name="T5" fmla="*/ 231364908 h 64"/>
                    <a:gd name="T6" fmla="*/ 15241616 w 100"/>
                    <a:gd name="T7" fmla="*/ 294989597 h 64"/>
                    <a:gd name="T8" fmla="*/ 30483231 w 100"/>
                    <a:gd name="T9" fmla="*/ 335478035 h 64"/>
                    <a:gd name="T10" fmla="*/ 50805385 w 100"/>
                    <a:gd name="T11" fmla="*/ 370182410 h 64"/>
                    <a:gd name="T12" fmla="*/ 157496695 w 100"/>
                    <a:gd name="T13" fmla="*/ 364398347 h 64"/>
                    <a:gd name="T14" fmla="*/ 213382619 w 100"/>
                    <a:gd name="T15" fmla="*/ 352830222 h 64"/>
                    <a:gd name="T16" fmla="*/ 264190258 w 100"/>
                    <a:gd name="T17" fmla="*/ 352830222 h 64"/>
                    <a:gd name="T18" fmla="*/ 330237259 w 100"/>
                    <a:gd name="T19" fmla="*/ 347046160 h 64"/>
                    <a:gd name="T20" fmla="*/ 386123183 w 100"/>
                    <a:gd name="T21" fmla="*/ 335478035 h 64"/>
                    <a:gd name="T22" fmla="*/ 436928568 w 100"/>
                    <a:gd name="T23" fmla="*/ 312341784 h 64"/>
                    <a:gd name="T24" fmla="*/ 487733954 w 100"/>
                    <a:gd name="T25" fmla="*/ 283421471 h 64"/>
                    <a:gd name="T26" fmla="*/ 508056108 w 100"/>
                    <a:gd name="T27" fmla="*/ 196660533 h 64"/>
                    <a:gd name="T28" fmla="*/ 508056108 w 100"/>
                    <a:gd name="T29" fmla="*/ 150385627 h 64"/>
                    <a:gd name="T30" fmla="*/ 487733954 w 100"/>
                    <a:gd name="T31" fmla="*/ 109897189 h 64"/>
                    <a:gd name="T32" fmla="*/ 467411800 w 100"/>
                    <a:gd name="T33" fmla="*/ 40488438 h 64"/>
                    <a:gd name="T34" fmla="*/ 401364799 w 100"/>
                    <a:gd name="T35" fmla="*/ 0 h 64"/>
                    <a:gd name="T36" fmla="*/ 350559413 w 100"/>
                    <a:gd name="T37" fmla="*/ 5784063 h 64"/>
                    <a:gd name="T38" fmla="*/ 304834566 w 100"/>
                    <a:gd name="T39" fmla="*/ 17352188 h 64"/>
                    <a:gd name="T40" fmla="*/ 259109720 w 100"/>
                    <a:gd name="T41" fmla="*/ 28920313 h 64"/>
                    <a:gd name="T42" fmla="*/ 193060465 w 100"/>
                    <a:gd name="T43" fmla="*/ 40488438 h 64"/>
                    <a:gd name="T44" fmla="*/ 132094002 w 100"/>
                    <a:gd name="T45" fmla="*/ 40488438 h 64"/>
                    <a:gd name="T46" fmla="*/ 50805385 w 100"/>
                    <a:gd name="T47" fmla="*/ 57840626 h 64"/>
                    <a:gd name="T48" fmla="*/ 10161077 w 100"/>
                    <a:gd name="T49" fmla="*/ 69408751 h 64"/>
                    <a:gd name="T50" fmla="*/ 0 w 100"/>
                    <a:gd name="T51" fmla="*/ 115681252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5" name="Freeform 938">
                  <a:extLst>
                    <a:ext uri="{FF2B5EF4-FFF2-40B4-BE49-F238E27FC236}">
                      <a16:creationId xmlns:a16="http://schemas.microsoft.com/office/drawing/2014/main" id="{00000000-0008-0000-0000-00008C030000}"/>
                    </a:ext>
                  </a:extLst>
                </p:cNvPr>
                <p:cNvSpPr>
                  <a:spLocks/>
                </p:cNvSpPr>
                <p:nvPr/>
              </p:nvSpPr>
              <p:spPr bwMode="auto">
                <a:xfrm>
                  <a:off x="6270372" y="3005358"/>
                  <a:ext cx="42826" cy="26455"/>
                </a:xfrm>
                <a:custGeom>
                  <a:avLst/>
                  <a:gdLst>
                    <a:gd name="T0" fmla="*/ 15241548 w 19"/>
                    <a:gd name="T1" fmla="*/ 63624275 h 11"/>
                    <a:gd name="T2" fmla="*/ 96529804 w 19"/>
                    <a:gd name="T3" fmla="*/ 46272200 h 11"/>
                    <a:gd name="T4" fmla="*/ 91449288 w 19"/>
                    <a:gd name="T5" fmla="*/ 0 h 11"/>
                    <a:gd name="T6" fmla="*/ 0 w 19"/>
                    <a:gd name="T7" fmla="*/ 5784025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6" name="Freeform 939">
                  <a:extLst>
                    <a:ext uri="{FF2B5EF4-FFF2-40B4-BE49-F238E27FC236}">
                      <a16:creationId xmlns:a16="http://schemas.microsoft.com/office/drawing/2014/main" id="{00000000-0008-0000-0000-00008D030000}"/>
                    </a:ext>
                  </a:extLst>
                </p:cNvPr>
                <p:cNvSpPr>
                  <a:spLocks/>
                </p:cNvSpPr>
                <p:nvPr/>
              </p:nvSpPr>
              <p:spPr bwMode="auto">
                <a:xfrm>
                  <a:off x="5900715" y="3363707"/>
                  <a:ext cx="268227" cy="81771"/>
                </a:xfrm>
                <a:custGeom>
                  <a:avLst/>
                  <a:gdLst>
                    <a:gd name="T0" fmla="*/ 0 w 119"/>
                    <a:gd name="T1" fmla="*/ 75193245 h 34"/>
                    <a:gd name="T2" fmla="*/ 86369094 w 119"/>
                    <a:gd name="T3" fmla="*/ 121468415 h 34"/>
                    <a:gd name="T4" fmla="*/ 182899258 w 119"/>
                    <a:gd name="T5" fmla="*/ 179309373 h 34"/>
                    <a:gd name="T6" fmla="*/ 325156490 w 119"/>
                    <a:gd name="T7" fmla="*/ 196661660 h 34"/>
                    <a:gd name="T8" fmla="*/ 431847724 w 119"/>
                    <a:gd name="T9" fmla="*/ 173525277 h 34"/>
                    <a:gd name="T10" fmla="*/ 538538958 w 119"/>
                    <a:gd name="T11" fmla="*/ 98332033 h 34"/>
                    <a:gd name="T12" fmla="*/ 594424842 w 119"/>
                    <a:gd name="T13" fmla="*/ 40488670 h 34"/>
                    <a:gd name="T14" fmla="*/ 579183237 w 119"/>
                    <a:gd name="T15" fmla="*/ 0 h 34"/>
                    <a:gd name="T16" fmla="*/ 508055748 w 119"/>
                    <a:gd name="T17" fmla="*/ 23136383 h 34"/>
                    <a:gd name="T18" fmla="*/ 452169864 w 119"/>
                    <a:gd name="T19" fmla="*/ 52056862 h 34"/>
                    <a:gd name="T20" fmla="*/ 381042375 w 119"/>
                    <a:gd name="T21" fmla="*/ 75193245 h 34"/>
                    <a:gd name="T22" fmla="*/ 279429422 w 119"/>
                    <a:gd name="T23" fmla="*/ 92545532 h 34"/>
                    <a:gd name="T24" fmla="*/ 208301933 w 119"/>
                    <a:gd name="T25" fmla="*/ 92545532 h 34"/>
                    <a:gd name="T26" fmla="*/ 137174443 w 119"/>
                    <a:gd name="T27" fmla="*/ 92545532 h 34"/>
                    <a:gd name="T28" fmla="*/ 66046954 w 119"/>
                    <a:gd name="T29" fmla="*/ 75193245 h 34"/>
                    <a:gd name="T30" fmla="*/ 0 w 119"/>
                    <a:gd name="T31" fmla="*/ 75193245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7" name="Freeform 940">
                  <a:extLst>
                    <a:ext uri="{FF2B5EF4-FFF2-40B4-BE49-F238E27FC236}">
                      <a16:creationId xmlns:a16="http://schemas.microsoft.com/office/drawing/2014/main" id="{00000000-0008-0000-0000-00008E030000}"/>
                    </a:ext>
                  </a:extLst>
                </p:cNvPr>
                <p:cNvSpPr>
                  <a:spLocks/>
                </p:cNvSpPr>
                <p:nvPr/>
              </p:nvSpPr>
              <p:spPr bwMode="auto">
                <a:xfrm>
                  <a:off x="5909731" y="3339656"/>
                  <a:ext cx="245687" cy="52910"/>
                </a:xfrm>
                <a:custGeom>
                  <a:avLst/>
                  <a:gdLst>
                    <a:gd name="T0" fmla="*/ 0 w 109"/>
                    <a:gd name="T1" fmla="*/ 115680500 h 22"/>
                    <a:gd name="T2" fmla="*/ 55885903 w 109"/>
                    <a:gd name="T3" fmla="*/ 80976350 h 22"/>
                    <a:gd name="T4" fmla="*/ 121932880 w 109"/>
                    <a:gd name="T5" fmla="*/ 57840250 h 22"/>
                    <a:gd name="T6" fmla="*/ 208302004 w 109"/>
                    <a:gd name="T7" fmla="*/ 17352075 h 22"/>
                    <a:gd name="T8" fmla="*/ 284512308 w 109"/>
                    <a:gd name="T9" fmla="*/ 17352075 h 22"/>
                    <a:gd name="T10" fmla="*/ 330237138 w 109"/>
                    <a:gd name="T11" fmla="*/ 0 h 22"/>
                    <a:gd name="T12" fmla="*/ 406445188 w 109"/>
                    <a:gd name="T13" fmla="*/ 11568050 h 22"/>
                    <a:gd name="T14" fmla="*/ 523297532 w 109"/>
                    <a:gd name="T15" fmla="*/ 46272200 h 22"/>
                    <a:gd name="T16" fmla="*/ 553780752 w 109"/>
                    <a:gd name="T17" fmla="*/ 52056225 h 22"/>
                    <a:gd name="T18" fmla="*/ 523297532 w 109"/>
                    <a:gd name="T19" fmla="*/ 75192325 h 22"/>
                    <a:gd name="T20" fmla="*/ 442008945 w 109"/>
                    <a:gd name="T21" fmla="*/ 52056225 h 22"/>
                    <a:gd name="T22" fmla="*/ 391203578 w 109"/>
                    <a:gd name="T23" fmla="*/ 52056225 h 22"/>
                    <a:gd name="T24" fmla="*/ 314995528 w 109"/>
                    <a:gd name="T25" fmla="*/ 57840250 h 22"/>
                    <a:gd name="T26" fmla="*/ 269268444 w 109"/>
                    <a:gd name="T27" fmla="*/ 63624275 h 22"/>
                    <a:gd name="T28" fmla="*/ 208302004 w 109"/>
                    <a:gd name="T29" fmla="*/ 63624275 h 22"/>
                    <a:gd name="T30" fmla="*/ 147335564 w 109"/>
                    <a:gd name="T31" fmla="*/ 80976350 h 22"/>
                    <a:gd name="T32" fmla="*/ 81288587 w 109"/>
                    <a:gd name="T33" fmla="*/ 92544400 h 22"/>
                    <a:gd name="T34" fmla="*/ 30483220 w 109"/>
                    <a:gd name="T35" fmla="*/ 127248550 h 22"/>
                    <a:gd name="T36" fmla="*/ 0 w 109"/>
                    <a:gd name="T37" fmla="*/ 11568050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8" name="Freeform 941">
                  <a:extLst>
                    <a:ext uri="{FF2B5EF4-FFF2-40B4-BE49-F238E27FC236}">
                      <a16:creationId xmlns:a16="http://schemas.microsoft.com/office/drawing/2014/main" id="{00000000-0008-0000-0000-00008F030000}"/>
                    </a:ext>
                  </a:extLst>
                </p:cNvPr>
                <p:cNvSpPr>
                  <a:spLocks/>
                </p:cNvSpPr>
                <p:nvPr/>
              </p:nvSpPr>
              <p:spPr bwMode="auto">
                <a:xfrm>
                  <a:off x="5909731" y="3358896"/>
                  <a:ext cx="211877" cy="43290"/>
                </a:xfrm>
                <a:custGeom>
                  <a:avLst/>
                  <a:gdLst>
                    <a:gd name="T0" fmla="*/ 0 w 94"/>
                    <a:gd name="T1" fmla="*/ 69408300 h 18"/>
                    <a:gd name="T2" fmla="*/ 60966480 w 94"/>
                    <a:gd name="T3" fmla="*/ 75192325 h 18"/>
                    <a:gd name="T4" fmla="*/ 157496739 w 94"/>
                    <a:gd name="T5" fmla="*/ 98328425 h 18"/>
                    <a:gd name="T6" fmla="*/ 294673573 w 94"/>
                    <a:gd name="T7" fmla="*/ 92544400 h 18"/>
                    <a:gd name="T8" fmla="*/ 396284372 w 94"/>
                    <a:gd name="T9" fmla="*/ 57840250 h 18"/>
                    <a:gd name="T10" fmla="*/ 477573012 w 94"/>
                    <a:gd name="T11" fmla="*/ 46272200 h 18"/>
                    <a:gd name="T12" fmla="*/ 401364912 w 94"/>
                    <a:gd name="T13" fmla="*/ 23136100 h 18"/>
                    <a:gd name="T14" fmla="*/ 309915193 w 94"/>
                    <a:gd name="T15" fmla="*/ 0 h 18"/>
                    <a:gd name="T16" fmla="*/ 223543759 w 94"/>
                    <a:gd name="T17" fmla="*/ 17352075 h 18"/>
                    <a:gd name="T18" fmla="*/ 142255119 w 94"/>
                    <a:gd name="T19" fmla="*/ 28920125 h 18"/>
                    <a:gd name="T20" fmla="*/ 96530260 w 94"/>
                    <a:gd name="T21" fmla="*/ 46272200 h 18"/>
                    <a:gd name="T22" fmla="*/ 60966480 w 94"/>
                    <a:gd name="T23" fmla="*/ 57840250 h 18"/>
                    <a:gd name="T24" fmla="*/ 172738359 w 94"/>
                    <a:gd name="T25" fmla="*/ 10411245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9" name="Freeform 942">
                  <a:extLst>
                    <a:ext uri="{FF2B5EF4-FFF2-40B4-BE49-F238E27FC236}">
                      <a16:creationId xmlns:a16="http://schemas.microsoft.com/office/drawing/2014/main" id="{00000000-0008-0000-0000-000090030000}"/>
                    </a:ext>
                  </a:extLst>
                </p:cNvPr>
                <p:cNvSpPr>
                  <a:spLocks/>
                </p:cNvSpPr>
                <p:nvPr/>
              </p:nvSpPr>
              <p:spPr bwMode="auto">
                <a:xfrm>
                  <a:off x="5923255" y="3120799"/>
                  <a:ext cx="198353" cy="149111"/>
                </a:xfrm>
                <a:custGeom>
                  <a:avLst/>
                  <a:gdLst>
                    <a:gd name="T0" fmla="*/ 101610832 w 88"/>
                    <a:gd name="T1" fmla="*/ 23136255 h 62"/>
                    <a:gd name="T2" fmla="*/ 111771916 w 88"/>
                    <a:gd name="T3" fmla="*/ 109897212 h 62"/>
                    <a:gd name="T4" fmla="*/ 45724875 w 88"/>
                    <a:gd name="T5" fmla="*/ 167737850 h 62"/>
                    <a:gd name="T6" fmla="*/ 5080542 w 88"/>
                    <a:gd name="T7" fmla="*/ 214012765 h 62"/>
                    <a:gd name="T8" fmla="*/ 0 w 88"/>
                    <a:gd name="T9" fmla="*/ 277637467 h 62"/>
                    <a:gd name="T10" fmla="*/ 20322166 w 88"/>
                    <a:gd name="T11" fmla="*/ 341262169 h 62"/>
                    <a:gd name="T12" fmla="*/ 86369207 w 88"/>
                    <a:gd name="T13" fmla="*/ 358614360 h 62"/>
                    <a:gd name="T14" fmla="*/ 111771916 w 88"/>
                    <a:gd name="T15" fmla="*/ 294989658 h 62"/>
                    <a:gd name="T16" fmla="*/ 182899498 w 88"/>
                    <a:gd name="T17" fmla="*/ 300773722 h 62"/>
                    <a:gd name="T18" fmla="*/ 208302206 w 88"/>
                    <a:gd name="T19" fmla="*/ 341262169 h 62"/>
                    <a:gd name="T20" fmla="*/ 259109876 w 88"/>
                    <a:gd name="T21" fmla="*/ 341262169 h 62"/>
                    <a:gd name="T22" fmla="*/ 299754209 w 88"/>
                    <a:gd name="T23" fmla="*/ 306557786 h 62"/>
                    <a:gd name="T24" fmla="*/ 309915292 w 88"/>
                    <a:gd name="T25" fmla="*/ 260285276 h 62"/>
                    <a:gd name="T26" fmla="*/ 370881792 w 88"/>
                    <a:gd name="T27" fmla="*/ 300773722 h 62"/>
                    <a:gd name="T28" fmla="*/ 391203958 w 88"/>
                    <a:gd name="T29" fmla="*/ 335478105 h 62"/>
                    <a:gd name="T30" fmla="*/ 447089916 w 88"/>
                    <a:gd name="T31" fmla="*/ 300773722 h 62"/>
                    <a:gd name="T32" fmla="*/ 447089916 w 88"/>
                    <a:gd name="T33" fmla="*/ 225580893 h 62"/>
                    <a:gd name="T34" fmla="*/ 416606666 w 88"/>
                    <a:gd name="T35" fmla="*/ 185092446 h 62"/>
                    <a:gd name="T36" fmla="*/ 391203958 w 88"/>
                    <a:gd name="T37" fmla="*/ 156169722 h 62"/>
                    <a:gd name="T38" fmla="*/ 355640167 w 88"/>
                    <a:gd name="T39" fmla="*/ 127249403 h 62"/>
                    <a:gd name="T40" fmla="*/ 314995834 w 88"/>
                    <a:gd name="T41" fmla="*/ 92545021 h 62"/>
                    <a:gd name="T42" fmla="*/ 299754209 w 88"/>
                    <a:gd name="T43" fmla="*/ 34704383 h 62"/>
                    <a:gd name="T44" fmla="*/ 29975420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0" name="Freeform 943">
                  <a:extLst>
                    <a:ext uri="{FF2B5EF4-FFF2-40B4-BE49-F238E27FC236}">
                      <a16:creationId xmlns:a16="http://schemas.microsoft.com/office/drawing/2014/main" id="{00000000-0008-0000-0000-000091030000}"/>
                    </a:ext>
                  </a:extLst>
                </p:cNvPr>
                <p:cNvSpPr>
                  <a:spLocks/>
                </p:cNvSpPr>
                <p:nvPr/>
              </p:nvSpPr>
              <p:spPr bwMode="auto">
                <a:xfrm>
                  <a:off x="6292913" y="3053459"/>
                  <a:ext cx="108192" cy="177972"/>
                </a:xfrm>
                <a:custGeom>
                  <a:avLst/>
                  <a:gdLst>
                    <a:gd name="T0" fmla="*/ 15241548 w 48"/>
                    <a:gd name="T1" fmla="*/ 428027470 h 74"/>
                    <a:gd name="T2" fmla="*/ 66046708 w 48"/>
                    <a:gd name="T3" fmla="*/ 381754750 h 74"/>
                    <a:gd name="T4" fmla="*/ 106690836 w 48"/>
                    <a:gd name="T5" fmla="*/ 347050210 h 74"/>
                    <a:gd name="T6" fmla="*/ 147334964 w 48"/>
                    <a:gd name="T7" fmla="*/ 312343265 h 74"/>
                    <a:gd name="T8" fmla="*/ 193059608 w 48"/>
                    <a:gd name="T9" fmla="*/ 266070545 h 74"/>
                    <a:gd name="T10" fmla="*/ 218462188 w 48"/>
                    <a:gd name="T11" fmla="*/ 208229645 h 74"/>
                    <a:gd name="T12" fmla="*/ 223542704 w 48"/>
                    <a:gd name="T13" fmla="*/ 173525105 h 74"/>
                    <a:gd name="T14" fmla="*/ 228623220 w 48"/>
                    <a:gd name="T15" fmla="*/ 104113620 h 74"/>
                    <a:gd name="T16" fmla="*/ 243864768 w 48"/>
                    <a:gd name="T17" fmla="*/ 57840900 h 74"/>
                    <a:gd name="T18" fmla="*/ 233703736 w 48"/>
                    <a:gd name="T19" fmla="*/ 0 h 74"/>
                    <a:gd name="T20" fmla="*/ 208301156 w 48"/>
                    <a:gd name="T21" fmla="*/ 34704540 h 74"/>
                    <a:gd name="T22" fmla="*/ 198140124 w 48"/>
                    <a:gd name="T23" fmla="*/ 121468295 h 74"/>
                    <a:gd name="T24" fmla="*/ 157495996 w 48"/>
                    <a:gd name="T25" fmla="*/ 208229645 h 74"/>
                    <a:gd name="T26" fmla="*/ 106690836 w 48"/>
                    <a:gd name="T27" fmla="*/ 260286455 h 74"/>
                    <a:gd name="T28" fmla="*/ 45724644 w 48"/>
                    <a:gd name="T29" fmla="*/ 318127355 h 74"/>
                    <a:gd name="T30" fmla="*/ 0 w 48"/>
                    <a:gd name="T31" fmla="*/ 381754750 h 74"/>
                    <a:gd name="T32" fmla="*/ 15241548 w 48"/>
                    <a:gd name="T33" fmla="*/ 42802747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1" name="Freeform 944">
                  <a:extLst>
                    <a:ext uri="{FF2B5EF4-FFF2-40B4-BE49-F238E27FC236}">
                      <a16:creationId xmlns:a16="http://schemas.microsoft.com/office/drawing/2014/main" id="{00000000-0008-0000-0000-000092030000}"/>
                    </a:ext>
                  </a:extLst>
                </p:cNvPr>
                <p:cNvSpPr>
                  <a:spLocks/>
                </p:cNvSpPr>
                <p:nvPr/>
              </p:nvSpPr>
              <p:spPr bwMode="auto">
                <a:xfrm>
                  <a:off x="5571630" y="2428153"/>
                  <a:ext cx="779887" cy="579610"/>
                </a:xfrm>
                <a:custGeom>
                  <a:avLst/>
                  <a:gdLst>
                    <a:gd name="T0" fmla="*/ 5080536 w 346"/>
                    <a:gd name="T1" fmla="*/ 1393974075 h 241"/>
                    <a:gd name="T2" fmla="*/ 30483213 w 346"/>
                    <a:gd name="T3" fmla="*/ 1289860727 h 241"/>
                    <a:gd name="T4" fmla="*/ 0 w 346"/>
                    <a:gd name="T5" fmla="*/ 1226233498 h 241"/>
                    <a:gd name="T6" fmla="*/ 10161071 w 346"/>
                    <a:gd name="T7" fmla="*/ 1122120150 h 241"/>
                    <a:gd name="T8" fmla="*/ 10161071 w 346"/>
                    <a:gd name="T9" fmla="*/ 994870502 h 241"/>
                    <a:gd name="T10" fmla="*/ 35563749 w 346"/>
                    <a:gd name="T11" fmla="*/ 884970674 h 241"/>
                    <a:gd name="T12" fmla="*/ 55885891 w 346"/>
                    <a:gd name="T13" fmla="*/ 757721026 h 241"/>
                    <a:gd name="T14" fmla="*/ 71127498 w 346"/>
                    <a:gd name="T15" fmla="*/ 624684899 h 241"/>
                    <a:gd name="T16" fmla="*/ 116852317 w 346"/>
                    <a:gd name="T17" fmla="*/ 509003401 h 241"/>
                    <a:gd name="T18" fmla="*/ 167657673 w 346"/>
                    <a:gd name="T19" fmla="*/ 358615049 h 241"/>
                    <a:gd name="T20" fmla="*/ 223543564 w 346"/>
                    <a:gd name="T21" fmla="*/ 231365401 h 241"/>
                    <a:gd name="T22" fmla="*/ 340398135 w 346"/>
                    <a:gd name="T23" fmla="*/ 127249648 h 241"/>
                    <a:gd name="T24" fmla="*/ 508055808 w 346"/>
                    <a:gd name="T25" fmla="*/ 69408899 h 241"/>
                    <a:gd name="T26" fmla="*/ 736679908 w 346"/>
                    <a:gd name="T27" fmla="*/ 0 h 241"/>
                    <a:gd name="T28" fmla="*/ 914500906 w 346"/>
                    <a:gd name="T29" fmla="*/ 5784075 h 241"/>
                    <a:gd name="T30" fmla="*/ 1066916972 w 346"/>
                    <a:gd name="T31" fmla="*/ 11568150 h 241"/>
                    <a:gd name="T32" fmla="*/ 1214252503 w 346"/>
                    <a:gd name="T33" fmla="*/ 46272599 h 241"/>
                    <a:gd name="T34" fmla="*/ 1346346427 w 346"/>
                    <a:gd name="T35" fmla="*/ 92545198 h 241"/>
                    <a:gd name="T36" fmla="*/ 1442876602 w 346"/>
                    <a:gd name="T37" fmla="*/ 254501700 h 241"/>
                    <a:gd name="T38" fmla="*/ 1569892245 w 346"/>
                    <a:gd name="T39" fmla="*/ 428026352 h 241"/>
                    <a:gd name="T40" fmla="*/ 1656261349 w 346"/>
                    <a:gd name="T41" fmla="*/ 653605273 h 241"/>
                    <a:gd name="T42" fmla="*/ 1696905634 w 346"/>
                    <a:gd name="T43" fmla="*/ 827129925 h 241"/>
                    <a:gd name="T44" fmla="*/ 1742630453 w 346"/>
                    <a:gd name="T45" fmla="*/ 977518278 h 241"/>
                    <a:gd name="T46" fmla="*/ 1757872060 w 346"/>
                    <a:gd name="T47" fmla="*/ 1023790877 h 241"/>
                    <a:gd name="T48" fmla="*/ 1752791524 w 346"/>
                    <a:gd name="T49" fmla="*/ 1185744974 h 241"/>
                    <a:gd name="T50" fmla="*/ 1712147240 w 346"/>
                    <a:gd name="T51" fmla="*/ 1122120150 h 241"/>
                    <a:gd name="T52" fmla="*/ 1666422420 w 346"/>
                    <a:gd name="T53" fmla="*/ 1035359027 h 241"/>
                    <a:gd name="T54" fmla="*/ 1595294923 w 346"/>
                    <a:gd name="T55" fmla="*/ 925459198 h 241"/>
                    <a:gd name="T56" fmla="*/ 1493684212 w 346"/>
                    <a:gd name="T57" fmla="*/ 821345850 h 241"/>
                    <a:gd name="T58" fmla="*/ 1331104820 w 346"/>
                    <a:gd name="T59" fmla="*/ 734584727 h 241"/>
                    <a:gd name="T60" fmla="*/ 1173608219 w 346"/>
                    <a:gd name="T61" fmla="*/ 659389348 h 241"/>
                    <a:gd name="T62" fmla="*/ 980547868 w 346"/>
                    <a:gd name="T63" fmla="*/ 636253049 h 241"/>
                    <a:gd name="T64" fmla="*/ 853532225 w 346"/>
                    <a:gd name="T65" fmla="*/ 647821198 h 241"/>
                    <a:gd name="T66" fmla="*/ 711277230 w 346"/>
                    <a:gd name="T67" fmla="*/ 682525648 h 241"/>
                    <a:gd name="T68" fmla="*/ 563941699 w 346"/>
                    <a:gd name="T69" fmla="*/ 763505101 h 241"/>
                    <a:gd name="T70" fmla="*/ 416606169 w 346"/>
                    <a:gd name="T71" fmla="*/ 850266225 h 241"/>
                    <a:gd name="T72" fmla="*/ 259107313 w 346"/>
                    <a:gd name="T73" fmla="*/ 977518278 h 241"/>
                    <a:gd name="T74" fmla="*/ 116852317 w 346"/>
                    <a:gd name="T75" fmla="*/ 1110552000 h 241"/>
                    <a:gd name="T76" fmla="*/ 66046962 w 346"/>
                    <a:gd name="T77" fmla="*/ 1214665348 h 241"/>
                    <a:gd name="T78" fmla="*/ 66046962 w 346"/>
                    <a:gd name="T79" fmla="*/ 1336133326 h 241"/>
                    <a:gd name="T80" fmla="*/ 5080536 w 346"/>
                    <a:gd name="T81" fmla="*/ 1393974075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2" name="Freeform 945">
                  <a:extLst>
                    <a:ext uri="{FF2B5EF4-FFF2-40B4-BE49-F238E27FC236}">
                      <a16:creationId xmlns:a16="http://schemas.microsoft.com/office/drawing/2014/main" id="{00000000-0008-0000-0000-000093030000}"/>
                    </a:ext>
                  </a:extLst>
                </p:cNvPr>
                <p:cNvSpPr>
                  <a:spLocks/>
                </p:cNvSpPr>
                <p:nvPr/>
              </p:nvSpPr>
              <p:spPr bwMode="auto">
                <a:xfrm>
                  <a:off x="5605440" y="2933208"/>
                  <a:ext cx="2254" cy="7215"/>
                </a:xfrm>
                <a:custGeom>
                  <a:avLst/>
                  <a:gdLst>
                    <a:gd name="T0" fmla="*/ 0 w 1"/>
                    <a:gd name="T1" fmla="*/ 0 h 3"/>
                    <a:gd name="T2" fmla="*/ 5080516 w 1"/>
                    <a:gd name="T3" fmla="*/ 17352075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3" name="Freeform 946">
                  <a:extLst>
                    <a:ext uri="{FF2B5EF4-FFF2-40B4-BE49-F238E27FC236}">
                      <a16:creationId xmlns:a16="http://schemas.microsoft.com/office/drawing/2014/main" id="{00000000-0008-0000-0000-000094030000}"/>
                    </a:ext>
                  </a:extLst>
                </p:cNvPr>
                <p:cNvSpPr>
                  <a:spLocks/>
                </p:cNvSpPr>
                <p:nvPr/>
              </p:nvSpPr>
              <p:spPr bwMode="auto">
                <a:xfrm>
                  <a:off x="5589662" y="2692705"/>
                  <a:ext cx="761855" cy="286198"/>
                </a:xfrm>
                <a:custGeom>
                  <a:avLst/>
                  <a:gdLst>
                    <a:gd name="T0" fmla="*/ 0 w 338"/>
                    <a:gd name="T1" fmla="*/ 688313405 h 119"/>
                    <a:gd name="T2" fmla="*/ 187979832 w 338"/>
                    <a:gd name="T3" fmla="*/ 532140688 h 119"/>
                    <a:gd name="T4" fmla="*/ 365800846 w 338"/>
                    <a:gd name="T5" fmla="*/ 393322633 h 119"/>
                    <a:gd name="T6" fmla="*/ 640149791 w 338"/>
                    <a:gd name="T7" fmla="*/ 214013573 h 119"/>
                    <a:gd name="T8" fmla="*/ 797646407 w 338"/>
                    <a:gd name="T9" fmla="*/ 161956803 h 119"/>
                    <a:gd name="T10" fmla="*/ 970386885 w 338"/>
                    <a:gd name="T11" fmla="*/ 138820460 h 119"/>
                    <a:gd name="T12" fmla="*/ 1127883501 w 338"/>
                    <a:gd name="T13" fmla="*/ 167740888 h 119"/>
                    <a:gd name="T14" fmla="*/ 1326024406 w 338"/>
                    <a:gd name="T15" fmla="*/ 242934001 h 119"/>
                    <a:gd name="T16" fmla="*/ 1468281668 w 338"/>
                    <a:gd name="T17" fmla="*/ 312343029 h 119"/>
                    <a:gd name="T18" fmla="*/ 1600375604 w 338"/>
                    <a:gd name="T19" fmla="*/ 474299832 h 119"/>
                    <a:gd name="T20" fmla="*/ 1656261500 w 338"/>
                    <a:gd name="T21" fmla="*/ 537924774 h 119"/>
                    <a:gd name="T22" fmla="*/ 1717227932 w 338"/>
                    <a:gd name="T23" fmla="*/ 561061116 h 119"/>
                    <a:gd name="T24" fmla="*/ 1646100428 w 338"/>
                    <a:gd name="T25" fmla="*/ 439595318 h 119"/>
                    <a:gd name="T26" fmla="*/ 1600375604 w 338"/>
                    <a:gd name="T27" fmla="*/ 352834033 h 119"/>
                    <a:gd name="T28" fmla="*/ 1559731316 w 338"/>
                    <a:gd name="T29" fmla="*/ 294990772 h 119"/>
                    <a:gd name="T30" fmla="*/ 1447959524 w 338"/>
                    <a:gd name="T31" fmla="*/ 179309060 h 119"/>
                    <a:gd name="T32" fmla="*/ 1254896901 w 338"/>
                    <a:gd name="T33" fmla="*/ 69409028 h 119"/>
                    <a:gd name="T34" fmla="*/ 1168527789 w 338"/>
                    <a:gd name="T35" fmla="*/ 28920428 h 119"/>
                    <a:gd name="T36" fmla="*/ 965306349 w 338"/>
                    <a:gd name="T37" fmla="*/ 0 h 119"/>
                    <a:gd name="T38" fmla="*/ 797646407 w 338"/>
                    <a:gd name="T39" fmla="*/ 5784086 h 119"/>
                    <a:gd name="T40" fmla="*/ 635069255 w 338"/>
                    <a:gd name="T41" fmla="*/ 63624942 h 119"/>
                    <a:gd name="T42" fmla="*/ 442008887 w 338"/>
                    <a:gd name="T43" fmla="*/ 167740888 h 119"/>
                    <a:gd name="T44" fmla="*/ 284510016 w 338"/>
                    <a:gd name="T45" fmla="*/ 266070344 h 119"/>
                    <a:gd name="T46" fmla="*/ 55885896 w 338"/>
                    <a:gd name="T47" fmla="*/ 491652089 h 119"/>
                    <a:gd name="T48" fmla="*/ 0 w 338"/>
                    <a:gd name="T49" fmla="*/ 688313405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4" name="Freeform 947">
                  <a:extLst>
                    <a:ext uri="{FF2B5EF4-FFF2-40B4-BE49-F238E27FC236}">
                      <a16:creationId xmlns:a16="http://schemas.microsoft.com/office/drawing/2014/main" id="{00000000-0008-0000-0000-000095030000}"/>
                    </a:ext>
                  </a:extLst>
                </p:cNvPr>
                <p:cNvSpPr>
                  <a:spLocks/>
                </p:cNvSpPr>
                <p:nvPr/>
              </p:nvSpPr>
              <p:spPr bwMode="auto">
                <a:xfrm>
                  <a:off x="5792523" y="3029408"/>
                  <a:ext cx="123970" cy="45695"/>
                </a:xfrm>
                <a:custGeom>
                  <a:avLst/>
                  <a:gdLst>
                    <a:gd name="T0" fmla="*/ 0 w 55"/>
                    <a:gd name="T1" fmla="*/ 63624275 h 19"/>
                    <a:gd name="T2" fmla="*/ 35563612 w 55"/>
                    <a:gd name="T3" fmla="*/ 86760375 h 19"/>
                    <a:gd name="T4" fmla="*/ 172737544 w 55"/>
                    <a:gd name="T5" fmla="*/ 109896475 h 19"/>
                    <a:gd name="T6" fmla="*/ 259106316 w 55"/>
                    <a:gd name="T7" fmla="*/ 98328425 h 19"/>
                    <a:gd name="T8" fmla="*/ 279428380 w 55"/>
                    <a:gd name="T9" fmla="*/ 57840250 h 19"/>
                    <a:gd name="T10" fmla="*/ 198140124 w 55"/>
                    <a:gd name="T11" fmla="*/ 0 h 19"/>
                    <a:gd name="T12" fmla="*/ 121932384 w 55"/>
                    <a:gd name="T13" fmla="*/ 5784025 h 19"/>
                    <a:gd name="T14" fmla="*/ 76207740 w 55"/>
                    <a:gd name="T15" fmla="*/ 17352075 h 19"/>
                    <a:gd name="T16" fmla="*/ 0 w 55"/>
                    <a:gd name="T17" fmla="*/ 63624275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5" name="Freeform 948">
                  <a:extLst>
                    <a:ext uri="{FF2B5EF4-FFF2-40B4-BE49-F238E27FC236}">
                      <a16:creationId xmlns:a16="http://schemas.microsoft.com/office/drawing/2014/main" id="{00000000-0008-0000-0000-000096030000}"/>
                    </a:ext>
                  </a:extLst>
                </p:cNvPr>
                <p:cNvSpPr>
                  <a:spLocks/>
                </p:cNvSpPr>
                <p:nvPr/>
              </p:nvSpPr>
              <p:spPr bwMode="auto">
                <a:xfrm>
                  <a:off x="5839857" y="3027003"/>
                  <a:ext cx="47334" cy="45695"/>
                </a:xfrm>
                <a:custGeom>
                  <a:avLst/>
                  <a:gdLst>
                    <a:gd name="T0" fmla="*/ 0 w 21"/>
                    <a:gd name="T1" fmla="*/ 40488175 h 19"/>
                    <a:gd name="T2" fmla="*/ 10161032 w 21"/>
                    <a:gd name="T3" fmla="*/ 92544400 h 19"/>
                    <a:gd name="T4" fmla="*/ 55885676 w 21"/>
                    <a:gd name="T5" fmla="*/ 109896475 h 19"/>
                    <a:gd name="T6" fmla="*/ 96529804 w 21"/>
                    <a:gd name="T7" fmla="*/ 92544400 h 19"/>
                    <a:gd name="T8" fmla="*/ 106690836 w 21"/>
                    <a:gd name="T9" fmla="*/ 46272200 h 19"/>
                    <a:gd name="T10" fmla="*/ 81288256 w 21"/>
                    <a:gd name="T11" fmla="*/ 17352075 h 19"/>
                    <a:gd name="T12" fmla="*/ 30483096 w 21"/>
                    <a:gd name="T13" fmla="*/ 0 h 19"/>
                    <a:gd name="T14" fmla="*/ 0 w 21"/>
                    <a:gd name="T15" fmla="*/ 4048817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6" name="Freeform 949">
                  <a:extLst>
                    <a:ext uri="{FF2B5EF4-FFF2-40B4-BE49-F238E27FC236}">
                      <a16:creationId xmlns:a16="http://schemas.microsoft.com/office/drawing/2014/main" id="{00000000-0008-0000-0000-000097030000}"/>
                    </a:ext>
                  </a:extLst>
                </p:cNvPr>
                <p:cNvSpPr>
                  <a:spLocks/>
                </p:cNvSpPr>
                <p:nvPr/>
              </p:nvSpPr>
              <p:spPr bwMode="auto">
                <a:xfrm>
                  <a:off x="5830841" y="3039029"/>
                  <a:ext cx="6762" cy="4810"/>
                </a:xfrm>
                <a:custGeom>
                  <a:avLst/>
                  <a:gdLst>
                    <a:gd name="T0" fmla="*/ 0 w 3"/>
                    <a:gd name="T1" fmla="*/ 0 h 2"/>
                    <a:gd name="T2" fmla="*/ 15241548 w 3"/>
                    <a:gd name="T3" fmla="*/ 1156805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7" name="Freeform 950">
                  <a:extLst>
                    <a:ext uri="{FF2B5EF4-FFF2-40B4-BE49-F238E27FC236}">
                      <a16:creationId xmlns:a16="http://schemas.microsoft.com/office/drawing/2014/main" id="{00000000-0008-0000-0000-000098030000}"/>
                    </a:ext>
                  </a:extLst>
                </p:cNvPr>
                <p:cNvSpPr>
                  <a:spLocks/>
                </p:cNvSpPr>
                <p:nvPr/>
              </p:nvSpPr>
              <p:spPr bwMode="auto">
                <a:xfrm>
                  <a:off x="6087798" y="3005358"/>
                  <a:ext cx="128478" cy="48100"/>
                </a:xfrm>
                <a:custGeom>
                  <a:avLst/>
                  <a:gdLst>
                    <a:gd name="T0" fmla="*/ 0 w 57"/>
                    <a:gd name="T1" fmla="*/ 92544400 h 20"/>
                    <a:gd name="T2" fmla="*/ 91449288 w 57"/>
                    <a:gd name="T3" fmla="*/ 115680500 h 20"/>
                    <a:gd name="T4" fmla="*/ 198140124 w 57"/>
                    <a:gd name="T5" fmla="*/ 104112450 h 20"/>
                    <a:gd name="T6" fmla="*/ 274347864 w 57"/>
                    <a:gd name="T7" fmla="*/ 69408300 h 20"/>
                    <a:gd name="T8" fmla="*/ 289589412 w 57"/>
                    <a:gd name="T9" fmla="*/ 28920125 h 20"/>
                    <a:gd name="T10" fmla="*/ 228623220 w 57"/>
                    <a:gd name="T11" fmla="*/ 0 h 20"/>
                    <a:gd name="T12" fmla="*/ 157495996 w 57"/>
                    <a:gd name="T13" fmla="*/ 5784025 h 20"/>
                    <a:gd name="T14" fmla="*/ 101610320 w 57"/>
                    <a:gd name="T15" fmla="*/ 17352075 h 20"/>
                    <a:gd name="T16" fmla="*/ 40644128 w 57"/>
                    <a:gd name="T17" fmla="*/ 34704150 h 20"/>
                    <a:gd name="T18" fmla="*/ 0 w 57"/>
                    <a:gd name="T19" fmla="*/ 9254440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8" name="Freeform 951">
                  <a:extLst>
                    <a:ext uri="{FF2B5EF4-FFF2-40B4-BE49-F238E27FC236}">
                      <a16:creationId xmlns:a16="http://schemas.microsoft.com/office/drawing/2014/main" id="{00000000-0008-0000-0000-000099030000}"/>
                    </a:ext>
                  </a:extLst>
                </p:cNvPr>
                <p:cNvSpPr>
                  <a:spLocks/>
                </p:cNvSpPr>
                <p:nvPr/>
              </p:nvSpPr>
              <p:spPr bwMode="auto">
                <a:xfrm>
                  <a:off x="6119354" y="3012573"/>
                  <a:ext cx="47334" cy="36075"/>
                </a:xfrm>
                <a:custGeom>
                  <a:avLst/>
                  <a:gdLst>
                    <a:gd name="T0" fmla="*/ 0 w 21"/>
                    <a:gd name="T1" fmla="*/ 40488175 h 15"/>
                    <a:gd name="T2" fmla="*/ 30483096 w 21"/>
                    <a:gd name="T3" fmla="*/ 80976350 h 15"/>
                    <a:gd name="T4" fmla="*/ 106690836 w 21"/>
                    <a:gd name="T5" fmla="*/ 86760375 h 15"/>
                    <a:gd name="T6" fmla="*/ 101610320 w 21"/>
                    <a:gd name="T7" fmla="*/ 11568050 h 15"/>
                    <a:gd name="T8" fmla="*/ 45724644 w 21"/>
                    <a:gd name="T9" fmla="*/ 0 h 15"/>
                    <a:gd name="T10" fmla="*/ 0 w 21"/>
                    <a:gd name="T11" fmla="*/ 4048817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9" name="Freeform 952">
                  <a:extLst>
                    <a:ext uri="{FF2B5EF4-FFF2-40B4-BE49-F238E27FC236}">
                      <a16:creationId xmlns:a16="http://schemas.microsoft.com/office/drawing/2014/main" id="{00000000-0008-0000-0000-00009A030000}"/>
                    </a:ext>
                  </a:extLst>
                </p:cNvPr>
                <p:cNvSpPr>
                  <a:spLocks/>
                </p:cNvSpPr>
                <p:nvPr/>
              </p:nvSpPr>
              <p:spPr bwMode="auto">
                <a:xfrm>
                  <a:off x="5558106" y="2750426"/>
                  <a:ext cx="473342" cy="538725"/>
                </a:xfrm>
                <a:custGeom>
                  <a:avLst/>
                  <a:gdLst>
                    <a:gd name="T0" fmla="*/ 1066917376 w 210"/>
                    <a:gd name="T1" fmla="*/ 0 h 224"/>
                    <a:gd name="T2" fmla="*/ 828132115 w 210"/>
                    <a:gd name="T3" fmla="*/ 231365552 h 224"/>
                    <a:gd name="T4" fmla="*/ 487733851 w 210"/>
                    <a:gd name="T5" fmla="*/ 503219655 h 224"/>
                    <a:gd name="T6" fmla="*/ 274351277 w 210"/>
                    <a:gd name="T7" fmla="*/ 647824028 h 224"/>
                    <a:gd name="T8" fmla="*/ 167657736 w 210"/>
                    <a:gd name="T9" fmla="*/ 815562309 h 224"/>
                    <a:gd name="T10" fmla="*/ 172738274 w 210"/>
                    <a:gd name="T11" fmla="*/ 890755332 h 224"/>
                    <a:gd name="T12" fmla="*/ 325156652 w 210"/>
                    <a:gd name="T13" fmla="*/ 1295645650 h 224"/>
                    <a:gd name="T14" fmla="*/ 284512352 w 210"/>
                    <a:gd name="T15" fmla="*/ 1266725257 h 224"/>
                    <a:gd name="T16" fmla="*/ 193060424 w 210"/>
                    <a:gd name="T17" fmla="*/ 1174179998 h 224"/>
                    <a:gd name="T18" fmla="*/ 86369137 w 210"/>
                    <a:gd name="T19" fmla="*/ 1046927862 h 224"/>
                    <a:gd name="T20" fmla="*/ 10161075 w 210"/>
                    <a:gd name="T21" fmla="*/ 942814445 h 224"/>
                    <a:gd name="T22" fmla="*/ 0 w 210"/>
                    <a:gd name="T23" fmla="*/ 867619018 h 224"/>
                    <a:gd name="T24" fmla="*/ 30483225 w 210"/>
                    <a:gd name="T25" fmla="*/ 670960342 h 224"/>
                    <a:gd name="T26" fmla="*/ 10161075 w 210"/>
                    <a:gd name="T27" fmla="*/ 699880736 h 224"/>
                    <a:gd name="T28" fmla="*/ 40644300 w 210"/>
                    <a:gd name="T29" fmla="*/ 618901229 h 224"/>
                    <a:gd name="T30" fmla="*/ 96530212 w 210"/>
                    <a:gd name="T31" fmla="*/ 532140049 h 224"/>
                    <a:gd name="T32" fmla="*/ 421686864 w 210"/>
                    <a:gd name="T33" fmla="*/ 254501867 h 224"/>
                    <a:gd name="T34" fmla="*/ 706196962 w 210"/>
                    <a:gd name="T35" fmla="*/ 75193023 h 224"/>
                    <a:gd name="T36" fmla="*/ 868776415 w 210"/>
                    <a:gd name="T37" fmla="*/ 23136315 h 224"/>
                    <a:gd name="T38" fmla="*/ 970387164 w 210"/>
                    <a:gd name="T39" fmla="*/ 0 h 224"/>
                    <a:gd name="T40" fmla="*/ 1066917376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0" name="Freeform 953">
                  <a:extLst>
                    <a:ext uri="{FF2B5EF4-FFF2-40B4-BE49-F238E27FC236}">
                      <a16:creationId xmlns:a16="http://schemas.microsoft.com/office/drawing/2014/main" id="{00000000-0008-0000-0000-00009B030000}"/>
                    </a:ext>
                  </a:extLst>
                </p:cNvPr>
                <p:cNvSpPr>
                  <a:spLocks/>
                </p:cNvSpPr>
                <p:nvPr/>
              </p:nvSpPr>
              <p:spPr bwMode="auto">
                <a:xfrm>
                  <a:off x="5695601" y="3060674"/>
                  <a:ext cx="40572" cy="50505"/>
                </a:xfrm>
                <a:custGeom>
                  <a:avLst/>
                  <a:gdLst>
                    <a:gd name="T0" fmla="*/ 15241548 w 18"/>
                    <a:gd name="T1" fmla="*/ 0 h 21"/>
                    <a:gd name="T2" fmla="*/ 0 w 18"/>
                    <a:gd name="T3" fmla="*/ 86760375 h 21"/>
                    <a:gd name="T4" fmla="*/ 91449288 w 18"/>
                    <a:gd name="T5" fmla="*/ 121464525 h 21"/>
                    <a:gd name="T6" fmla="*/ 91449288 w 18"/>
                    <a:gd name="T7" fmla="*/ 17352075 h 21"/>
                    <a:gd name="T8" fmla="*/ 15241548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1" name="Freeform 954">
                  <a:extLst>
                    <a:ext uri="{FF2B5EF4-FFF2-40B4-BE49-F238E27FC236}">
                      <a16:creationId xmlns:a16="http://schemas.microsoft.com/office/drawing/2014/main" id="{00000000-0008-0000-0000-00009C030000}"/>
                    </a:ext>
                  </a:extLst>
                </p:cNvPr>
                <p:cNvSpPr>
                  <a:spLocks/>
                </p:cNvSpPr>
                <p:nvPr/>
              </p:nvSpPr>
              <p:spPr bwMode="auto">
                <a:xfrm>
                  <a:off x="6268118" y="2998143"/>
                  <a:ext cx="31556" cy="38480"/>
                </a:xfrm>
                <a:custGeom>
                  <a:avLst/>
                  <a:gdLst>
                    <a:gd name="T0" fmla="*/ 0 w 14"/>
                    <a:gd name="T1" fmla="*/ 17352075 h 16"/>
                    <a:gd name="T2" fmla="*/ 25402580 w 14"/>
                    <a:gd name="T3" fmla="*/ 92544400 h 16"/>
                    <a:gd name="T4" fmla="*/ 71127224 w 14"/>
                    <a:gd name="T5" fmla="*/ 63624275 h 16"/>
                    <a:gd name="T6" fmla="*/ 55885676 w 14"/>
                    <a:gd name="T7" fmla="*/ 0 h 16"/>
                    <a:gd name="T8" fmla="*/ 0 w 14"/>
                    <a:gd name="T9" fmla="*/ 17352075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592" name="Group 955">
                  <a:extLst>
                    <a:ext uri="{FF2B5EF4-FFF2-40B4-BE49-F238E27FC236}">
                      <a16:creationId xmlns:a16="http://schemas.microsoft.com/office/drawing/2014/main" id="{00000000-0008-0000-0000-00009D030000}"/>
                    </a:ext>
                  </a:extLst>
                </p:cNvPr>
                <p:cNvGrpSpPr>
                  <a:grpSpLocks/>
                </p:cNvGrpSpPr>
                <p:nvPr/>
              </p:nvGrpSpPr>
              <p:grpSpPr bwMode="auto">
                <a:xfrm rot="156919">
                  <a:off x="5743164" y="2507467"/>
                  <a:ext cx="448549" cy="269363"/>
                  <a:chOff x="5743164" y="2507467"/>
                  <a:chExt cx="92" cy="52"/>
                </a:xfrm>
              </p:grpSpPr>
              <p:sp>
                <p:nvSpPr>
                  <p:cNvPr id="2594" name="Freeform 956">
                    <a:extLst>
                      <a:ext uri="{FF2B5EF4-FFF2-40B4-BE49-F238E27FC236}">
                        <a16:creationId xmlns:a16="http://schemas.microsoft.com/office/drawing/2014/main" id="{00000000-0008-0000-0000-00009F030000}"/>
                      </a:ext>
                    </a:extLst>
                  </p:cNvPr>
                  <p:cNvSpPr>
                    <a:spLocks/>
                  </p:cNvSpPr>
                  <p:nvPr/>
                </p:nvSpPr>
                <p:spPr bwMode="auto">
                  <a:xfrm rot="-725685">
                    <a:off x="5743191" y="2507467"/>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5" name="Freeform 957">
                    <a:extLst>
                      <a:ext uri="{FF2B5EF4-FFF2-40B4-BE49-F238E27FC236}">
                        <a16:creationId xmlns:a16="http://schemas.microsoft.com/office/drawing/2014/main" id="{00000000-0008-0000-0000-0000A0030000}"/>
                      </a:ext>
                    </a:extLst>
                  </p:cNvPr>
                  <p:cNvSpPr>
                    <a:spLocks/>
                  </p:cNvSpPr>
                  <p:nvPr/>
                </p:nvSpPr>
                <p:spPr bwMode="auto">
                  <a:xfrm rot="-725685">
                    <a:off x="5743205" y="2507477"/>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6" name="Freeform 958">
                    <a:extLst>
                      <a:ext uri="{FF2B5EF4-FFF2-40B4-BE49-F238E27FC236}">
                        <a16:creationId xmlns:a16="http://schemas.microsoft.com/office/drawing/2014/main" id="{00000000-0008-0000-0000-0000A1030000}"/>
                      </a:ext>
                    </a:extLst>
                  </p:cNvPr>
                  <p:cNvSpPr>
                    <a:spLocks/>
                  </p:cNvSpPr>
                  <p:nvPr/>
                </p:nvSpPr>
                <p:spPr bwMode="auto">
                  <a:xfrm rot="-725685">
                    <a:off x="5743205" y="2507471"/>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7" name="WordArt 959">
                    <a:extLst>
                      <a:ext uri="{FF2B5EF4-FFF2-40B4-BE49-F238E27FC236}">
                        <a16:creationId xmlns:a16="http://schemas.microsoft.com/office/drawing/2014/main" id="{00000000-0008-0000-0000-0000A2030000}"/>
                      </a:ext>
                    </a:extLst>
                  </p:cNvPr>
                  <p:cNvSpPr>
                    <a:spLocks noChangeArrowheads="1" noChangeShapeType="1" noTextEdit="1"/>
                  </p:cNvSpPr>
                  <p:nvPr/>
                </p:nvSpPr>
                <p:spPr bwMode="auto">
                  <a:xfrm rot="21134871">
                    <a:off x="5743164" y="2507496"/>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00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000000"/>
                        </a:solidFill>
                        <a:round/>
                        <a:headEnd/>
                        <a:tailEnd/>
                      </a:ln>
                      <a:solidFill>
                        <a:srgbClr val="FF0000"/>
                      </a:solidFill>
                      <a:effectLst/>
                      <a:latin typeface="ＭＳ Ｐゴシック"/>
                      <a:ea typeface="ＭＳ Ｐゴシック"/>
                    </a:endParaRPr>
                  </a:p>
                </p:txBody>
              </p:sp>
            </p:grpSp>
            <p:sp>
              <p:nvSpPr>
                <p:cNvPr id="2593" name="Freeform 960">
                  <a:extLst>
                    <a:ext uri="{FF2B5EF4-FFF2-40B4-BE49-F238E27FC236}">
                      <a16:creationId xmlns:a16="http://schemas.microsoft.com/office/drawing/2014/main" id="{00000000-0008-0000-0000-00009E030000}"/>
                    </a:ext>
                  </a:extLst>
                </p:cNvPr>
                <p:cNvSpPr>
                  <a:spLocks/>
                </p:cNvSpPr>
                <p:nvPr/>
              </p:nvSpPr>
              <p:spPr bwMode="auto">
                <a:xfrm>
                  <a:off x="5641504" y="3279531"/>
                  <a:ext cx="142002" cy="180377"/>
                </a:xfrm>
                <a:custGeom>
                  <a:avLst/>
                  <a:gdLst>
                    <a:gd name="T0" fmla="*/ 0 w 63"/>
                    <a:gd name="T1" fmla="*/ 23136357 h 75"/>
                    <a:gd name="T2" fmla="*/ 10161032 w 63"/>
                    <a:gd name="T3" fmla="*/ 104113604 h 75"/>
                    <a:gd name="T4" fmla="*/ 35563612 w 63"/>
                    <a:gd name="T5" fmla="*/ 185093257 h 75"/>
                    <a:gd name="T6" fmla="*/ 91449288 w 63"/>
                    <a:gd name="T7" fmla="*/ 294990951 h 75"/>
                    <a:gd name="T8" fmla="*/ 121932384 w 63"/>
                    <a:gd name="T9" fmla="*/ 387538782 h 75"/>
                    <a:gd name="T10" fmla="*/ 162576512 w 63"/>
                    <a:gd name="T11" fmla="*/ 393322871 h 75"/>
                    <a:gd name="T12" fmla="*/ 167657028 w 63"/>
                    <a:gd name="T13" fmla="*/ 393322871 h 75"/>
                    <a:gd name="T14" fmla="*/ 228623220 w 63"/>
                    <a:gd name="T15" fmla="*/ 433811495 h 75"/>
                    <a:gd name="T16" fmla="*/ 320072508 w 63"/>
                    <a:gd name="T17" fmla="*/ 433811495 h 75"/>
                    <a:gd name="T18" fmla="*/ 279428380 w 63"/>
                    <a:gd name="T19" fmla="*/ 370186515 h 75"/>
                    <a:gd name="T20" fmla="*/ 254025800 w 63"/>
                    <a:gd name="T21" fmla="*/ 323911396 h 75"/>
                    <a:gd name="T22" fmla="*/ 218462188 w 63"/>
                    <a:gd name="T23" fmla="*/ 277638683 h 75"/>
                    <a:gd name="T24" fmla="*/ 208301156 w 63"/>
                    <a:gd name="T25" fmla="*/ 231365970 h 75"/>
                    <a:gd name="T26" fmla="*/ 177818060 w 63"/>
                    <a:gd name="T27" fmla="*/ 161956901 h 75"/>
                    <a:gd name="T28" fmla="*/ 162576512 w 63"/>
                    <a:gd name="T29" fmla="*/ 40488624 h 75"/>
                    <a:gd name="T30" fmla="*/ 142254448 w 63"/>
                    <a:gd name="T31" fmla="*/ 11568178 h 75"/>
                    <a:gd name="T32" fmla="*/ 76207740 w 63"/>
                    <a:gd name="T33" fmla="*/ 0 h 75"/>
                    <a:gd name="T34" fmla="*/ 0 w 63"/>
                    <a:gd name="T35" fmla="*/ 23136357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2370" name="グループ化 2369">
              <a:extLst>
                <a:ext uri="{FF2B5EF4-FFF2-40B4-BE49-F238E27FC236}">
                  <a16:creationId xmlns:a16="http://schemas.microsoft.com/office/drawing/2014/main" id="{00000000-0008-0000-0000-00006B020000}"/>
                </a:ext>
              </a:extLst>
            </p:cNvPr>
            <p:cNvGrpSpPr/>
            <p:nvPr/>
          </p:nvGrpSpPr>
          <p:grpSpPr>
            <a:xfrm>
              <a:off x="5009034" y="5480807"/>
              <a:ext cx="621967" cy="1288142"/>
              <a:chOff x="4974604" y="2399499"/>
              <a:chExt cx="773541" cy="1618848"/>
            </a:xfrm>
          </p:grpSpPr>
          <p:grpSp>
            <p:nvGrpSpPr>
              <p:cNvPr id="2523" name="グループ化 2522">
                <a:extLst>
                  <a:ext uri="{FF2B5EF4-FFF2-40B4-BE49-F238E27FC236}">
                    <a16:creationId xmlns:a16="http://schemas.microsoft.com/office/drawing/2014/main" id="{00000000-0008-0000-0000-00001E030000}"/>
                  </a:ext>
                </a:extLst>
              </p:cNvPr>
              <p:cNvGrpSpPr/>
              <p:nvPr/>
            </p:nvGrpSpPr>
            <p:grpSpPr>
              <a:xfrm>
                <a:off x="4974604" y="2861729"/>
                <a:ext cx="773541" cy="1156618"/>
                <a:chOff x="4974604" y="2861728"/>
                <a:chExt cx="1546225" cy="2420546"/>
              </a:xfrm>
            </p:grpSpPr>
            <p:sp>
              <p:nvSpPr>
                <p:cNvPr id="2534" name="Freeform 1484">
                  <a:extLst>
                    <a:ext uri="{FF2B5EF4-FFF2-40B4-BE49-F238E27FC236}">
                      <a16:creationId xmlns:a16="http://schemas.microsoft.com/office/drawing/2014/main" id="{00000000-0008-0000-0000-000029030000}"/>
                    </a:ext>
                  </a:extLst>
                </p:cNvPr>
                <p:cNvSpPr>
                  <a:spLocks/>
                </p:cNvSpPr>
                <p:nvPr/>
              </p:nvSpPr>
              <p:spPr bwMode="auto">
                <a:xfrm>
                  <a:off x="6320804" y="3261778"/>
                  <a:ext cx="200025" cy="158750"/>
                </a:xfrm>
                <a:custGeom>
                  <a:avLst/>
                  <a:gdLst>
                    <a:gd name="T0" fmla="*/ 0 w 30"/>
                    <a:gd name="T1" fmla="*/ 2147483646 h 24"/>
                    <a:gd name="T2" fmla="*/ 2147483646 w 30"/>
                    <a:gd name="T3" fmla="*/ 2147483646 h 24"/>
                    <a:gd name="T4" fmla="*/ 2147483646 w 30"/>
                    <a:gd name="T5" fmla="*/ 0 h 24"/>
                    <a:gd name="T6" fmla="*/ 2147483646 w 30"/>
                    <a:gd name="T7" fmla="*/ 2147483646 h 24"/>
                    <a:gd name="T8" fmla="*/ 2147483646 w 30"/>
                    <a:gd name="T9" fmla="*/ 2147483646 h 24"/>
                    <a:gd name="T10" fmla="*/ 2147483646 w 30"/>
                    <a:gd name="T11" fmla="*/ 2147483646 h 24"/>
                    <a:gd name="T12" fmla="*/ 2147483646 w 30"/>
                    <a:gd name="T13" fmla="*/ 2147483646 h 24"/>
                    <a:gd name="T14" fmla="*/ 2147483646 w 30"/>
                    <a:gd name="T15" fmla="*/ 2147483646 h 24"/>
                    <a:gd name="T16" fmla="*/ 2147483646 w 30"/>
                    <a:gd name="T17" fmla="*/ 2147483646 h 24"/>
                    <a:gd name="T18" fmla="*/ 2147483646 w 30"/>
                    <a:gd name="T19" fmla="*/ 2147483646 h 24"/>
                    <a:gd name="T20" fmla="*/ 2147483646 w 30"/>
                    <a:gd name="T21" fmla="*/ 2147483646 h 24"/>
                    <a:gd name="T22" fmla="*/ 2147483646 w 30"/>
                    <a:gd name="T23" fmla="*/ 214748364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24">
                      <a:moveTo>
                        <a:pt x="0" y="11"/>
                      </a:moveTo>
                      <a:lnTo>
                        <a:pt x="7" y="4"/>
                      </a:lnTo>
                      <a:lnTo>
                        <a:pt x="9" y="0"/>
                      </a:lnTo>
                      <a:cubicBezTo>
                        <a:pt x="10" y="0"/>
                        <a:pt x="13" y="1"/>
                        <a:pt x="13" y="2"/>
                      </a:cubicBezTo>
                      <a:lnTo>
                        <a:pt x="10" y="6"/>
                      </a:lnTo>
                      <a:lnTo>
                        <a:pt x="23" y="3"/>
                      </a:lnTo>
                      <a:lnTo>
                        <a:pt x="30" y="7"/>
                      </a:lnTo>
                      <a:lnTo>
                        <a:pt x="30" y="13"/>
                      </a:lnTo>
                      <a:lnTo>
                        <a:pt x="26" y="19"/>
                      </a:lnTo>
                      <a:lnTo>
                        <a:pt x="18" y="22"/>
                      </a:lnTo>
                      <a:lnTo>
                        <a:pt x="9" y="24"/>
                      </a:lnTo>
                      <a:lnTo>
                        <a:pt x="1" y="24"/>
                      </a:lnTo>
                    </a:path>
                  </a:pathLst>
                </a:custGeom>
                <a:solidFill>
                  <a:srgbClr val="FFCC99"/>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535" name="Group 1485">
                  <a:extLst>
                    <a:ext uri="{FF2B5EF4-FFF2-40B4-BE49-F238E27FC236}">
                      <a16:creationId xmlns:a16="http://schemas.microsoft.com/office/drawing/2014/main" id="{00000000-0008-0000-0000-00002A030000}"/>
                    </a:ext>
                  </a:extLst>
                </p:cNvPr>
                <p:cNvGrpSpPr>
                  <a:grpSpLocks/>
                </p:cNvGrpSpPr>
                <p:nvPr/>
              </p:nvGrpSpPr>
              <p:grpSpPr bwMode="auto">
                <a:xfrm flipH="1">
                  <a:off x="5136530" y="3790027"/>
                  <a:ext cx="822325" cy="1492247"/>
                  <a:chOff x="5136529" y="3790027"/>
                  <a:chExt cx="118" cy="284"/>
                </a:xfrm>
              </p:grpSpPr>
              <p:sp>
                <p:nvSpPr>
                  <p:cNvPr id="2559" name="Freeform 1486">
                    <a:extLst>
                      <a:ext uri="{FF2B5EF4-FFF2-40B4-BE49-F238E27FC236}">
                        <a16:creationId xmlns:a16="http://schemas.microsoft.com/office/drawing/2014/main" id="{00000000-0008-0000-0000-000042030000}"/>
                      </a:ext>
                    </a:extLst>
                  </p:cNvPr>
                  <p:cNvSpPr>
                    <a:spLocks/>
                  </p:cNvSpPr>
                  <p:nvPr/>
                </p:nvSpPr>
                <p:spPr bwMode="auto">
                  <a:xfrm>
                    <a:off x="5136529" y="3790247"/>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0" name="Freeform 1487">
                    <a:extLst>
                      <a:ext uri="{FF2B5EF4-FFF2-40B4-BE49-F238E27FC236}">
                        <a16:creationId xmlns:a16="http://schemas.microsoft.com/office/drawing/2014/main" id="{00000000-0008-0000-0000-000043030000}"/>
                      </a:ext>
                    </a:extLst>
                  </p:cNvPr>
                  <p:cNvSpPr>
                    <a:spLocks/>
                  </p:cNvSpPr>
                  <p:nvPr/>
                </p:nvSpPr>
                <p:spPr bwMode="auto">
                  <a:xfrm>
                    <a:off x="5136590" y="3790267"/>
                    <a:ext cx="41" cy="44"/>
                  </a:xfrm>
                  <a:custGeom>
                    <a:avLst/>
                    <a:gdLst>
                      <a:gd name="T0" fmla="*/ 10 w 41"/>
                      <a:gd name="T1" fmla="*/ 0 h 41"/>
                      <a:gd name="T2" fmla="*/ 3 w 41"/>
                      <a:gd name="T3" fmla="*/ 224 h 41"/>
                      <a:gd name="T4" fmla="*/ 0 w 41"/>
                      <a:gd name="T5" fmla="*/ 367 h 41"/>
                      <a:gd name="T6" fmla="*/ 3 w 41"/>
                      <a:gd name="T7" fmla="*/ 468 h 41"/>
                      <a:gd name="T8" fmla="*/ 9 w 41"/>
                      <a:gd name="T9" fmla="*/ 505 h 41"/>
                      <a:gd name="T10" fmla="*/ 21 w 41"/>
                      <a:gd name="T11" fmla="*/ 505 h 41"/>
                      <a:gd name="T12" fmla="*/ 30 w 41"/>
                      <a:gd name="T13" fmla="*/ 454 h 41"/>
                      <a:gd name="T14" fmla="*/ 34 w 41"/>
                      <a:gd name="T15" fmla="*/ 352 h 41"/>
                      <a:gd name="T16" fmla="*/ 41 w 41"/>
                      <a:gd name="T17" fmla="*/ 11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1" name="Freeform 1488">
                    <a:extLst>
                      <a:ext uri="{FF2B5EF4-FFF2-40B4-BE49-F238E27FC236}">
                        <a16:creationId xmlns:a16="http://schemas.microsoft.com/office/drawing/2014/main" id="{00000000-0008-0000-0000-000044030000}"/>
                      </a:ext>
                    </a:extLst>
                  </p:cNvPr>
                  <p:cNvSpPr>
                    <a:spLocks/>
                  </p:cNvSpPr>
                  <p:nvPr/>
                </p:nvSpPr>
                <p:spPr bwMode="auto">
                  <a:xfrm>
                    <a:off x="5136542" y="3790027"/>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536" name="Freeform 1489">
                  <a:extLst>
                    <a:ext uri="{FF2B5EF4-FFF2-40B4-BE49-F238E27FC236}">
                      <a16:creationId xmlns:a16="http://schemas.microsoft.com/office/drawing/2014/main" id="{00000000-0008-0000-0000-00002B030000}"/>
                    </a:ext>
                  </a:extLst>
                </p:cNvPr>
                <p:cNvSpPr>
                  <a:spLocks/>
                </p:cNvSpPr>
                <p:nvPr/>
              </p:nvSpPr>
              <p:spPr bwMode="auto">
                <a:xfrm flipH="1">
                  <a:off x="5466729" y="4141253"/>
                  <a:ext cx="180975" cy="708025"/>
                </a:xfrm>
                <a:custGeom>
                  <a:avLst/>
                  <a:gdLst>
                    <a:gd name="T0" fmla="*/ 2147483646 w 27"/>
                    <a:gd name="T1" fmla="*/ 2147483646 h 135"/>
                    <a:gd name="T2" fmla="*/ 2147483646 w 27"/>
                    <a:gd name="T3" fmla="*/ 2147483646 h 135"/>
                    <a:gd name="T4" fmla="*/ 2147483646 w 27"/>
                    <a:gd name="T5" fmla="*/ 2147483646 h 135"/>
                    <a:gd name="T6" fmla="*/ 2147483646 w 27"/>
                    <a:gd name="T7" fmla="*/ 2147483646 h 135"/>
                    <a:gd name="T8" fmla="*/ 2147483646 w 27"/>
                    <a:gd name="T9" fmla="*/ 2147483646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7" name="Freeform 1490">
                  <a:extLst>
                    <a:ext uri="{FF2B5EF4-FFF2-40B4-BE49-F238E27FC236}">
                      <a16:creationId xmlns:a16="http://schemas.microsoft.com/office/drawing/2014/main" id="{00000000-0008-0000-0000-00002C030000}"/>
                    </a:ext>
                  </a:extLst>
                </p:cNvPr>
                <p:cNvSpPr>
                  <a:spLocks/>
                </p:cNvSpPr>
                <p:nvPr/>
              </p:nvSpPr>
              <p:spPr bwMode="auto">
                <a:xfrm>
                  <a:off x="4984129" y="2861728"/>
                  <a:ext cx="1365250" cy="1120775"/>
                </a:xfrm>
                <a:custGeom>
                  <a:avLst/>
                  <a:gdLst>
                    <a:gd name="T0" fmla="*/ 2147483646 w 196"/>
                    <a:gd name="T1" fmla="*/ 0 h 174"/>
                    <a:gd name="T2" fmla="*/ 2147483646 w 196"/>
                    <a:gd name="T3" fmla="*/ 2147483646 h 174"/>
                    <a:gd name="T4" fmla="*/ 2147483646 w 196"/>
                    <a:gd name="T5" fmla="*/ 2147483646 h 174"/>
                    <a:gd name="T6" fmla="*/ 2147483646 w 196"/>
                    <a:gd name="T7" fmla="*/ 2147483646 h 174"/>
                    <a:gd name="T8" fmla="*/ 2147483646 w 196"/>
                    <a:gd name="T9" fmla="*/ 2147483646 h 174"/>
                    <a:gd name="T10" fmla="*/ 0 w 196"/>
                    <a:gd name="T11" fmla="*/ 2147483646 h 174"/>
                    <a:gd name="T12" fmla="*/ 0 w 196"/>
                    <a:gd name="T13" fmla="*/ 2147483646 h 174"/>
                    <a:gd name="T14" fmla="*/ 2147483646 w 196"/>
                    <a:gd name="T15" fmla="*/ 2147483646 h 174"/>
                    <a:gd name="T16" fmla="*/ 2147483646 w 196"/>
                    <a:gd name="T17" fmla="*/ 2147483646 h 174"/>
                    <a:gd name="T18" fmla="*/ 2147483646 w 196"/>
                    <a:gd name="T19" fmla="*/ 2147483646 h 174"/>
                    <a:gd name="T20" fmla="*/ 2147483646 w 196"/>
                    <a:gd name="T21" fmla="*/ 2147483646 h 174"/>
                    <a:gd name="T22" fmla="*/ 2147483646 w 196"/>
                    <a:gd name="T23" fmla="*/ 2147483646 h 174"/>
                    <a:gd name="T24" fmla="*/ 2147483646 w 196"/>
                    <a:gd name="T25" fmla="*/ 2147483646 h 174"/>
                    <a:gd name="T26" fmla="*/ 2147483646 w 196"/>
                    <a:gd name="T27" fmla="*/ 2147483646 h 174"/>
                    <a:gd name="T28" fmla="*/ 2147483646 w 196"/>
                    <a:gd name="T29" fmla="*/ 2147483646 h 174"/>
                    <a:gd name="T30" fmla="*/ 2147483646 w 196"/>
                    <a:gd name="T31" fmla="*/ 2147483646 h 174"/>
                    <a:gd name="T32" fmla="*/ 2147483646 w 196"/>
                    <a:gd name="T33" fmla="*/ 2147483646 h 174"/>
                    <a:gd name="T34" fmla="*/ 2147483646 w 196"/>
                    <a:gd name="T35" fmla="*/ 2147483646 h 174"/>
                    <a:gd name="T36" fmla="*/ 2147483646 w 196"/>
                    <a:gd name="T37" fmla="*/ 2147483646 h 174"/>
                    <a:gd name="T38" fmla="*/ 2147483646 w 196"/>
                    <a:gd name="T39" fmla="*/ 2147483646 h 174"/>
                    <a:gd name="T40" fmla="*/ 2147483646 w 196"/>
                    <a:gd name="T41" fmla="*/ 2147483646 h 174"/>
                    <a:gd name="T42" fmla="*/ 2147483646 w 196"/>
                    <a:gd name="T43" fmla="*/ 2147483646 h 174"/>
                    <a:gd name="T44" fmla="*/ 2147483646 w 196"/>
                    <a:gd name="T45" fmla="*/ 2147483646 h 174"/>
                    <a:gd name="T46" fmla="*/ 2147483646 w 196"/>
                    <a:gd name="T47" fmla="*/ 2147483646 h 174"/>
                    <a:gd name="T48" fmla="*/ 2147483646 w 196"/>
                    <a:gd name="T49" fmla="*/ 2147483646 h 174"/>
                    <a:gd name="T50" fmla="*/ 2147483646 w 196"/>
                    <a:gd name="T51" fmla="*/ 2147483646 h 174"/>
                    <a:gd name="T52" fmla="*/ 2147483646 w 196"/>
                    <a:gd name="T53" fmla="*/ 2147483646 h 174"/>
                    <a:gd name="T54" fmla="*/ 2147483646 w 196"/>
                    <a:gd name="T55" fmla="*/ 2147483646 h 174"/>
                    <a:gd name="T56" fmla="*/ 2147483646 w 196"/>
                    <a:gd name="T57" fmla="*/ 2147483646 h 174"/>
                    <a:gd name="T58" fmla="*/ 2147483646 w 196"/>
                    <a:gd name="T59" fmla="*/ 2147483646 h 174"/>
                    <a:gd name="T60" fmla="*/ 2147483646 w 196"/>
                    <a:gd name="T61" fmla="*/ 2147483646 h 174"/>
                    <a:gd name="T62" fmla="*/ 2147483646 w 196"/>
                    <a:gd name="T63" fmla="*/ 2147483646 h 174"/>
                    <a:gd name="T64" fmla="*/ 2147483646 w 196"/>
                    <a:gd name="T65" fmla="*/ 2147483646 h 174"/>
                    <a:gd name="T66" fmla="*/ 2147483646 w 196"/>
                    <a:gd name="T67" fmla="*/ 2147483646 h 174"/>
                    <a:gd name="T68" fmla="*/ 2147483646 w 196"/>
                    <a:gd name="T69" fmla="*/ 2147483646 h 174"/>
                    <a:gd name="T70" fmla="*/ 2147483646 w 196"/>
                    <a:gd name="T71" fmla="*/ 2147483646 h 174"/>
                    <a:gd name="T72" fmla="*/ 2147483646 w 196"/>
                    <a:gd name="T73" fmla="*/ 2147483646 h 174"/>
                    <a:gd name="T74" fmla="*/ 2147483646 w 196"/>
                    <a:gd name="T75" fmla="*/ 2147483646 h 174"/>
                    <a:gd name="T76" fmla="*/ 2147483646 w 196"/>
                    <a:gd name="T77" fmla="*/ 2147483646 h 174"/>
                    <a:gd name="T78" fmla="*/ 2147483646 w 196"/>
                    <a:gd name="T79" fmla="*/ 2147483646 h 174"/>
                    <a:gd name="T80" fmla="*/ 2147483646 w 196"/>
                    <a:gd name="T81" fmla="*/ 2147483646 h 174"/>
                    <a:gd name="T82" fmla="*/ 2147483646 w 196"/>
                    <a:gd name="T83" fmla="*/ 2147483646 h 174"/>
                    <a:gd name="T84" fmla="*/ 2147483646 w 196"/>
                    <a:gd name="T85" fmla="*/ 2147483646 h 174"/>
                    <a:gd name="T86" fmla="*/ 2147483646 w 196"/>
                    <a:gd name="T87" fmla="*/ 2147483646 h 174"/>
                    <a:gd name="T88" fmla="*/ 2147483646 w 196"/>
                    <a:gd name="T89" fmla="*/ 2147483646 h 174"/>
                    <a:gd name="T90" fmla="*/ 2147483646 w 196"/>
                    <a:gd name="T91" fmla="*/ 0 h 1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6" h="174">
                      <a:moveTo>
                        <a:pt x="51" y="0"/>
                      </a:moveTo>
                      <a:lnTo>
                        <a:pt x="45" y="4"/>
                      </a:lnTo>
                      <a:lnTo>
                        <a:pt x="43" y="12"/>
                      </a:lnTo>
                      <a:lnTo>
                        <a:pt x="11" y="27"/>
                      </a:lnTo>
                      <a:lnTo>
                        <a:pt x="2" y="34"/>
                      </a:lnTo>
                      <a:lnTo>
                        <a:pt x="0" y="44"/>
                      </a:lnTo>
                      <a:lnTo>
                        <a:pt x="0" y="58"/>
                      </a:lnTo>
                      <a:lnTo>
                        <a:pt x="5" y="84"/>
                      </a:lnTo>
                      <a:lnTo>
                        <a:pt x="15" y="113"/>
                      </a:lnTo>
                      <a:lnTo>
                        <a:pt x="15" y="118"/>
                      </a:lnTo>
                      <a:lnTo>
                        <a:pt x="15" y="141"/>
                      </a:lnTo>
                      <a:lnTo>
                        <a:pt x="20" y="151"/>
                      </a:lnTo>
                      <a:lnTo>
                        <a:pt x="26" y="160"/>
                      </a:lnTo>
                      <a:lnTo>
                        <a:pt x="27" y="167"/>
                      </a:lnTo>
                      <a:lnTo>
                        <a:pt x="35" y="172"/>
                      </a:lnTo>
                      <a:lnTo>
                        <a:pt x="65" y="174"/>
                      </a:lnTo>
                      <a:lnTo>
                        <a:pt x="99" y="171"/>
                      </a:lnTo>
                      <a:lnTo>
                        <a:pt x="112" y="165"/>
                      </a:lnTo>
                      <a:lnTo>
                        <a:pt x="122" y="155"/>
                      </a:lnTo>
                      <a:lnTo>
                        <a:pt x="127" y="147"/>
                      </a:lnTo>
                      <a:lnTo>
                        <a:pt x="130" y="136"/>
                      </a:lnTo>
                      <a:lnTo>
                        <a:pt x="130" y="123"/>
                      </a:lnTo>
                      <a:lnTo>
                        <a:pt x="129" y="104"/>
                      </a:lnTo>
                      <a:lnTo>
                        <a:pt x="142" y="109"/>
                      </a:lnTo>
                      <a:lnTo>
                        <a:pt x="157" y="106"/>
                      </a:lnTo>
                      <a:lnTo>
                        <a:pt x="169" y="103"/>
                      </a:lnTo>
                      <a:lnTo>
                        <a:pt x="185" y="96"/>
                      </a:lnTo>
                      <a:lnTo>
                        <a:pt x="196" y="89"/>
                      </a:lnTo>
                      <a:lnTo>
                        <a:pt x="190" y="74"/>
                      </a:lnTo>
                      <a:lnTo>
                        <a:pt x="181" y="76"/>
                      </a:lnTo>
                      <a:lnTo>
                        <a:pt x="159" y="77"/>
                      </a:lnTo>
                      <a:lnTo>
                        <a:pt x="154" y="77"/>
                      </a:lnTo>
                      <a:lnTo>
                        <a:pt x="150" y="58"/>
                      </a:lnTo>
                      <a:lnTo>
                        <a:pt x="128" y="34"/>
                      </a:lnTo>
                      <a:lnTo>
                        <a:pt x="123" y="25"/>
                      </a:lnTo>
                      <a:lnTo>
                        <a:pt x="113" y="21"/>
                      </a:lnTo>
                      <a:lnTo>
                        <a:pt x="95" y="19"/>
                      </a:lnTo>
                      <a:lnTo>
                        <a:pt x="86" y="12"/>
                      </a:lnTo>
                      <a:lnTo>
                        <a:pt x="87" y="18"/>
                      </a:lnTo>
                      <a:lnTo>
                        <a:pt x="84" y="25"/>
                      </a:lnTo>
                      <a:lnTo>
                        <a:pt x="82" y="27"/>
                      </a:lnTo>
                      <a:lnTo>
                        <a:pt x="76" y="26"/>
                      </a:lnTo>
                      <a:lnTo>
                        <a:pt x="62" y="18"/>
                      </a:lnTo>
                      <a:lnTo>
                        <a:pt x="54" y="10"/>
                      </a:lnTo>
                      <a:lnTo>
                        <a:pt x="50" y="6"/>
                      </a:lnTo>
                      <a:lnTo>
                        <a:pt x="51" y="0"/>
                      </a:lnTo>
                      <a:close/>
                    </a:path>
                  </a:pathLst>
                </a:custGeom>
                <a:solidFill>
                  <a:srgbClr val="FFFF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8" name="Freeform 1491">
                  <a:extLst>
                    <a:ext uri="{FF2B5EF4-FFF2-40B4-BE49-F238E27FC236}">
                      <a16:creationId xmlns:a16="http://schemas.microsoft.com/office/drawing/2014/main" id="{00000000-0008-0000-0000-00002D030000}"/>
                    </a:ext>
                  </a:extLst>
                </p:cNvPr>
                <p:cNvSpPr>
                  <a:spLocks/>
                </p:cNvSpPr>
                <p:nvPr/>
              </p:nvSpPr>
              <p:spPr bwMode="auto">
                <a:xfrm>
                  <a:off x="5552454" y="3039528"/>
                  <a:ext cx="339725" cy="165100"/>
                </a:xfrm>
                <a:custGeom>
                  <a:avLst/>
                  <a:gdLst>
                    <a:gd name="T0" fmla="*/ 2147483646 w 51"/>
                    <a:gd name="T1" fmla="*/ 2147483646 h 27"/>
                    <a:gd name="T2" fmla="*/ 2147483646 w 51"/>
                    <a:gd name="T3" fmla="*/ 2147483646 h 27"/>
                    <a:gd name="T4" fmla="*/ 2147483646 w 51"/>
                    <a:gd name="T5" fmla="*/ 2147483646 h 27"/>
                    <a:gd name="T6" fmla="*/ 2147483646 w 51"/>
                    <a:gd name="T7" fmla="*/ 2147483646 h 27"/>
                    <a:gd name="T8" fmla="*/ 2147483646 w 51"/>
                    <a:gd name="T9" fmla="*/ 2147483646 h 27"/>
                    <a:gd name="T10" fmla="*/ 2147483646 w 51"/>
                    <a:gd name="T11" fmla="*/ 2147483646 h 27"/>
                    <a:gd name="T12" fmla="*/ 2147483646 w 51"/>
                    <a:gd name="T13" fmla="*/ 2147483646 h 27"/>
                    <a:gd name="T14" fmla="*/ 2147483646 w 51"/>
                    <a:gd name="T15" fmla="*/ 2147483646 h 27"/>
                    <a:gd name="T16" fmla="*/ 2147483646 w 51"/>
                    <a:gd name="T17" fmla="*/ 2147483646 h 27"/>
                    <a:gd name="T18" fmla="*/ 2147483646 w 51"/>
                    <a:gd name="T19" fmla="*/ 2147483646 h 27"/>
                    <a:gd name="T20" fmla="*/ 2147483646 w 51"/>
                    <a:gd name="T21" fmla="*/ 0 h 27"/>
                    <a:gd name="T22" fmla="*/ 0 w 51"/>
                    <a:gd name="T23" fmla="*/ 2147483646 h 27"/>
                    <a:gd name="T24" fmla="*/ 2147483646 w 51"/>
                    <a:gd name="T25" fmla="*/ 2147483646 h 27"/>
                    <a:gd name="T26" fmla="*/ 2147483646 w 51"/>
                    <a:gd name="T27" fmla="*/ 2147483646 h 27"/>
                    <a:gd name="T28" fmla="*/ 2147483646 w 51"/>
                    <a:gd name="T29" fmla="*/ 2147483646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27">
                      <a:moveTo>
                        <a:pt x="11" y="27"/>
                      </a:moveTo>
                      <a:lnTo>
                        <a:pt x="17" y="27"/>
                      </a:lnTo>
                      <a:lnTo>
                        <a:pt x="23" y="27"/>
                      </a:lnTo>
                      <a:lnTo>
                        <a:pt x="36" y="26"/>
                      </a:lnTo>
                      <a:lnTo>
                        <a:pt x="48" y="26"/>
                      </a:lnTo>
                      <a:lnTo>
                        <a:pt x="51" y="26"/>
                      </a:lnTo>
                      <a:lnTo>
                        <a:pt x="51" y="19"/>
                      </a:lnTo>
                      <a:lnTo>
                        <a:pt x="46" y="7"/>
                      </a:lnTo>
                      <a:lnTo>
                        <a:pt x="31" y="4"/>
                      </a:lnTo>
                      <a:lnTo>
                        <a:pt x="22" y="1"/>
                      </a:lnTo>
                      <a:lnTo>
                        <a:pt x="17" y="0"/>
                      </a:lnTo>
                      <a:lnTo>
                        <a:pt x="0" y="3"/>
                      </a:lnTo>
                      <a:lnTo>
                        <a:pt x="3" y="7"/>
                      </a:lnTo>
                      <a:lnTo>
                        <a:pt x="8" y="21"/>
                      </a:lnTo>
                      <a:lnTo>
                        <a:pt x="11" y="27"/>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9" name="Freeform 1492">
                  <a:extLst>
                    <a:ext uri="{FF2B5EF4-FFF2-40B4-BE49-F238E27FC236}">
                      <a16:creationId xmlns:a16="http://schemas.microsoft.com/office/drawing/2014/main" id="{00000000-0008-0000-0000-00002E030000}"/>
                    </a:ext>
                  </a:extLst>
                </p:cNvPr>
                <p:cNvSpPr>
                  <a:spLocks/>
                </p:cNvSpPr>
                <p:nvPr/>
              </p:nvSpPr>
              <p:spPr bwMode="auto">
                <a:xfrm>
                  <a:off x="4974604" y="3141128"/>
                  <a:ext cx="577850" cy="523875"/>
                </a:xfrm>
                <a:custGeom>
                  <a:avLst/>
                  <a:gdLst>
                    <a:gd name="T0" fmla="*/ 2147483646 w 82"/>
                    <a:gd name="T1" fmla="*/ 2147483646 h 82"/>
                    <a:gd name="T2" fmla="*/ 2147483646 w 82"/>
                    <a:gd name="T3" fmla="*/ 2147483646 h 82"/>
                    <a:gd name="T4" fmla="*/ 2147483646 w 82"/>
                    <a:gd name="T5" fmla="*/ 2147483646 h 82"/>
                    <a:gd name="T6" fmla="*/ 2147483646 w 82"/>
                    <a:gd name="T7" fmla="*/ 2147483646 h 82"/>
                    <a:gd name="T8" fmla="*/ 2147483646 w 82"/>
                    <a:gd name="T9" fmla="*/ 2147483646 h 82"/>
                    <a:gd name="T10" fmla="*/ 2147483646 w 82"/>
                    <a:gd name="T11" fmla="*/ 2147483646 h 82"/>
                    <a:gd name="T12" fmla="*/ 2147483646 w 82"/>
                    <a:gd name="T13" fmla="*/ 2147483646 h 82"/>
                    <a:gd name="T14" fmla="*/ 2147483646 w 82"/>
                    <a:gd name="T15" fmla="*/ 2147483646 h 82"/>
                    <a:gd name="T16" fmla="*/ 0 w 82"/>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2">
                      <a:moveTo>
                        <a:pt x="82" y="82"/>
                      </a:moveTo>
                      <a:lnTo>
                        <a:pt x="72" y="81"/>
                      </a:lnTo>
                      <a:lnTo>
                        <a:pt x="56" y="72"/>
                      </a:lnTo>
                      <a:lnTo>
                        <a:pt x="37" y="63"/>
                      </a:lnTo>
                      <a:lnTo>
                        <a:pt x="21" y="45"/>
                      </a:lnTo>
                      <a:lnTo>
                        <a:pt x="13" y="33"/>
                      </a:lnTo>
                      <a:lnTo>
                        <a:pt x="7" y="16"/>
                      </a:lnTo>
                      <a:lnTo>
                        <a:pt x="4" y="9"/>
                      </a:lnTo>
                      <a:lnTo>
                        <a:pt x="0"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0" name="Freeform 1493">
                  <a:extLst>
                    <a:ext uri="{FF2B5EF4-FFF2-40B4-BE49-F238E27FC236}">
                      <a16:creationId xmlns:a16="http://schemas.microsoft.com/office/drawing/2014/main" id="{00000000-0008-0000-0000-00002F030000}"/>
                    </a:ext>
                  </a:extLst>
                </p:cNvPr>
                <p:cNvSpPr>
                  <a:spLocks/>
                </p:cNvSpPr>
                <p:nvPr/>
              </p:nvSpPr>
              <p:spPr bwMode="auto">
                <a:xfrm>
                  <a:off x="5219079" y="3680878"/>
                  <a:ext cx="66675" cy="142875"/>
                </a:xfrm>
                <a:custGeom>
                  <a:avLst/>
                  <a:gdLst>
                    <a:gd name="T0" fmla="*/ 2147483646 w 9"/>
                    <a:gd name="T1" fmla="*/ 0 h 21"/>
                    <a:gd name="T2" fmla="*/ 2147483646 w 9"/>
                    <a:gd name="T3" fmla="*/ 2147483646 h 21"/>
                    <a:gd name="T4" fmla="*/ 0 w 9"/>
                    <a:gd name="T5" fmla="*/ 2147483646 h 21"/>
                    <a:gd name="T6" fmla="*/ 0 60000 65536"/>
                    <a:gd name="T7" fmla="*/ 0 60000 65536"/>
                    <a:gd name="T8" fmla="*/ 0 60000 65536"/>
                  </a:gdLst>
                  <a:ahLst/>
                  <a:cxnLst>
                    <a:cxn ang="T6">
                      <a:pos x="T0" y="T1"/>
                    </a:cxn>
                    <a:cxn ang="T7">
                      <a:pos x="T2" y="T3"/>
                    </a:cxn>
                    <a:cxn ang="T8">
                      <a:pos x="T4" y="T5"/>
                    </a:cxn>
                  </a:cxnLst>
                  <a:rect l="0" t="0" r="r" b="b"/>
                  <a:pathLst>
                    <a:path w="9" h="21">
                      <a:moveTo>
                        <a:pt x="9" y="0"/>
                      </a:moveTo>
                      <a:lnTo>
                        <a:pt x="6" y="9"/>
                      </a:lnTo>
                      <a:lnTo>
                        <a:pt x="0" y="21"/>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1" name="Line 1494">
                  <a:extLst>
                    <a:ext uri="{FF2B5EF4-FFF2-40B4-BE49-F238E27FC236}">
                      <a16:creationId xmlns:a16="http://schemas.microsoft.com/office/drawing/2014/main" id="{00000000-0008-0000-0000-000030030000}"/>
                    </a:ext>
                  </a:extLst>
                </p:cNvPr>
                <p:cNvSpPr>
                  <a:spLocks noChangeShapeType="1"/>
                </p:cNvSpPr>
                <p:nvPr/>
              </p:nvSpPr>
              <p:spPr bwMode="auto">
                <a:xfrm>
                  <a:off x="5809629" y="3569753"/>
                  <a:ext cx="63500" cy="7620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2" name="Freeform 1495">
                  <a:extLst>
                    <a:ext uri="{FF2B5EF4-FFF2-40B4-BE49-F238E27FC236}">
                      <a16:creationId xmlns:a16="http://schemas.microsoft.com/office/drawing/2014/main" id="{00000000-0008-0000-0000-000031030000}"/>
                    </a:ext>
                  </a:extLst>
                </p:cNvPr>
                <p:cNvSpPr>
                  <a:spLocks/>
                </p:cNvSpPr>
                <p:nvPr/>
              </p:nvSpPr>
              <p:spPr bwMode="auto">
                <a:xfrm>
                  <a:off x="5609604" y="3198278"/>
                  <a:ext cx="142875" cy="736600"/>
                </a:xfrm>
                <a:custGeom>
                  <a:avLst/>
                  <a:gdLst>
                    <a:gd name="T0" fmla="*/ 0 w 21"/>
                    <a:gd name="T1" fmla="*/ 0 h 114"/>
                    <a:gd name="T2" fmla="*/ 2147483646 w 21"/>
                    <a:gd name="T3" fmla="*/ 2147483646 h 114"/>
                    <a:gd name="T4" fmla="*/ 2147483646 w 21"/>
                    <a:gd name="T5" fmla="*/ 2147483646 h 114"/>
                    <a:gd name="T6" fmla="*/ 2147483646 w 21"/>
                    <a:gd name="T7" fmla="*/ 2147483646 h 114"/>
                    <a:gd name="T8" fmla="*/ 2147483646 w 21"/>
                    <a:gd name="T9" fmla="*/ 2147483646 h 114"/>
                    <a:gd name="T10" fmla="*/ 2147483646 w 21"/>
                    <a:gd name="T11" fmla="*/ 2147483646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14">
                      <a:moveTo>
                        <a:pt x="0" y="0"/>
                      </a:moveTo>
                      <a:lnTo>
                        <a:pt x="13" y="59"/>
                      </a:lnTo>
                      <a:lnTo>
                        <a:pt x="21" y="86"/>
                      </a:lnTo>
                      <a:lnTo>
                        <a:pt x="21" y="99"/>
                      </a:lnTo>
                      <a:lnTo>
                        <a:pt x="19" y="107"/>
                      </a:lnTo>
                      <a:lnTo>
                        <a:pt x="19" y="1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3" name="Freeform 1496">
                  <a:extLst>
                    <a:ext uri="{FF2B5EF4-FFF2-40B4-BE49-F238E27FC236}">
                      <a16:creationId xmlns:a16="http://schemas.microsoft.com/office/drawing/2014/main" id="{00000000-0008-0000-0000-000032030000}"/>
                    </a:ext>
                  </a:extLst>
                </p:cNvPr>
                <p:cNvSpPr>
                  <a:spLocks/>
                </p:cNvSpPr>
                <p:nvPr/>
              </p:nvSpPr>
              <p:spPr bwMode="auto">
                <a:xfrm flipH="1">
                  <a:off x="5161929" y="3766603"/>
                  <a:ext cx="711200" cy="158750"/>
                </a:xfrm>
                <a:custGeom>
                  <a:avLst/>
                  <a:gdLst>
                    <a:gd name="T0" fmla="*/ 0 w 102"/>
                    <a:gd name="T1" fmla="*/ 0 h 29"/>
                    <a:gd name="T2" fmla="*/ 2147483646 w 102"/>
                    <a:gd name="T3" fmla="*/ 2147483646 h 29"/>
                    <a:gd name="T4" fmla="*/ 2147483646 w 102"/>
                    <a:gd name="T5" fmla="*/ 2147483646 h 29"/>
                    <a:gd name="T6" fmla="*/ 2147483646 w 102"/>
                    <a:gd name="T7" fmla="*/ 2147483646 h 29"/>
                    <a:gd name="T8" fmla="*/ 2147483646 w 102"/>
                    <a:gd name="T9" fmla="*/ 2147483646 h 29"/>
                    <a:gd name="T10" fmla="*/ 2147483646 w 102"/>
                    <a:gd name="T11" fmla="*/ 2147483646 h 29"/>
                    <a:gd name="T12" fmla="*/ 2147483646 w 102"/>
                    <a:gd name="T13" fmla="*/ 2147483646 h 29"/>
                    <a:gd name="T14" fmla="*/ 2147483646 w 102"/>
                    <a:gd name="T15" fmla="*/ 2147483646 h 29"/>
                    <a:gd name="T16" fmla="*/ 2147483646 w 102"/>
                    <a:gd name="T17" fmla="*/ 214748364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4" name="Freeform 1497">
                  <a:extLst>
                    <a:ext uri="{FF2B5EF4-FFF2-40B4-BE49-F238E27FC236}">
                      <a16:creationId xmlns:a16="http://schemas.microsoft.com/office/drawing/2014/main" id="{00000000-0008-0000-0000-000033030000}"/>
                    </a:ext>
                  </a:extLst>
                </p:cNvPr>
                <p:cNvSpPr>
                  <a:spLocks/>
                </p:cNvSpPr>
                <p:nvPr/>
              </p:nvSpPr>
              <p:spPr bwMode="auto">
                <a:xfrm flipH="1">
                  <a:off x="5171454" y="3010953"/>
                  <a:ext cx="352425" cy="250825"/>
                </a:xfrm>
                <a:custGeom>
                  <a:avLst/>
                  <a:gdLst>
                    <a:gd name="T0" fmla="*/ 2147483646 w 51"/>
                    <a:gd name="T1" fmla="*/ 2147483646 h 51"/>
                    <a:gd name="T2" fmla="*/ 2147483646 w 51"/>
                    <a:gd name="T3" fmla="*/ 2147483646 h 51"/>
                    <a:gd name="T4" fmla="*/ 0 w 51"/>
                    <a:gd name="T5" fmla="*/ 2147483646 h 51"/>
                    <a:gd name="T6" fmla="*/ 2147483646 w 51"/>
                    <a:gd name="T7" fmla="*/ 2147483646 h 51"/>
                    <a:gd name="T8" fmla="*/ 2147483646 w 51"/>
                    <a:gd name="T9" fmla="*/ 2147483646 h 51"/>
                    <a:gd name="T10" fmla="*/ 2147483646 w 51"/>
                    <a:gd name="T11" fmla="*/ 2147483646 h 51"/>
                    <a:gd name="T12" fmla="*/ 2147483646 w 51"/>
                    <a:gd name="T13" fmla="*/ 2147483646 h 51"/>
                    <a:gd name="T14" fmla="*/ 2147483646 w 51"/>
                    <a:gd name="T15" fmla="*/ 2147483646 h 51"/>
                    <a:gd name="T16" fmla="*/ 2147483646 w 51"/>
                    <a:gd name="T17" fmla="*/ 2147483646 h 51"/>
                    <a:gd name="T18" fmla="*/ 2147483646 w 51"/>
                    <a:gd name="T19" fmla="*/ 2147483646 h 51"/>
                    <a:gd name="T20" fmla="*/ 2147483646 w 51"/>
                    <a:gd name="T21" fmla="*/ 2147483646 h 51"/>
                    <a:gd name="T22" fmla="*/ 2147483646 w 51"/>
                    <a:gd name="T23" fmla="*/ 2147483646 h 51"/>
                    <a:gd name="T24" fmla="*/ 2147483646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5" name="Freeform 1498">
                  <a:extLst>
                    <a:ext uri="{FF2B5EF4-FFF2-40B4-BE49-F238E27FC236}">
                      <a16:creationId xmlns:a16="http://schemas.microsoft.com/office/drawing/2014/main" id="{00000000-0008-0000-0000-000034030000}"/>
                    </a:ext>
                  </a:extLst>
                </p:cNvPr>
                <p:cNvSpPr>
                  <a:spLocks/>
                </p:cNvSpPr>
                <p:nvPr/>
              </p:nvSpPr>
              <p:spPr bwMode="auto">
                <a:xfrm flipH="1">
                  <a:off x="5161929" y="3010953"/>
                  <a:ext cx="209550" cy="149225"/>
                </a:xfrm>
                <a:custGeom>
                  <a:avLst/>
                  <a:gdLst>
                    <a:gd name="T0" fmla="*/ 0 w 29"/>
                    <a:gd name="T1" fmla="*/ 0 h 29"/>
                    <a:gd name="T2" fmla="*/ 2147483646 w 29"/>
                    <a:gd name="T3" fmla="*/ 2147483646 h 29"/>
                    <a:gd name="T4" fmla="*/ 2147483646 w 29"/>
                    <a:gd name="T5" fmla="*/ 2147483646 h 29"/>
                    <a:gd name="T6" fmla="*/ 2147483646 w 29"/>
                    <a:gd name="T7" fmla="*/ 2147483646 h 29"/>
                    <a:gd name="T8" fmla="*/ 2147483646 w 29"/>
                    <a:gd name="T9" fmla="*/ 2147483646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6" name="Freeform 1499">
                  <a:extLst>
                    <a:ext uri="{FF2B5EF4-FFF2-40B4-BE49-F238E27FC236}">
                      <a16:creationId xmlns:a16="http://schemas.microsoft.com/office/drawing/2014/main" id="{00000000-0008-0000-0000-000035030000}"/>
                    </a:ext>
                  </a:extLst>
                </p:cNvPr>
                <p:cNvSpPr>
                  <a:spLocks/>
                </p:cNvSpPr>
                <p:nvPr/>
              </p:nvSpPr>
              <p:spPr bwMode="auto">
                <a:xfrm>
                  <a:off x="5238129" y="3271303"/>
                  <a:ext cx="381000" cy="374650"/>
                </a:xfrm>
                <a:custGeom>
                  <a:avLst/>
                  <a:gdLst>
                    <a:gd name="T0" fmla="*/ 0 w 54"/>
                    <a:gd name="T1" fmla="*/ 0 h 57"/>
                    <a:gd name="T2" fmla="*/ 2147483646 w 54"/>
                    <a:gd name="T3" fmla="*/ 2147483646 h 57"/>
                    <a:gd name="T4" fmla="*/ 2147483646 w 54"/>
                    <a:gd name="T5" fmla="*/ 2147483646 h 57"/>
                    <a:gd name="T6" fmla="*/ 2147483646 w 54"/>
                    <a:gd name="T7" fmla="*/ 2147483646 h 57"/>
                    <a:gd name="T8" fmla="*/ 2147483646 w 54"/>
                    <a:gd name="T9" fmla="*/ 2147483646 h 57"/>
                    <a:gd name="T10" fmla="*/ 2147483646 w 54"/>
                    <a:gd name="T11" fmla="*/ 2147483646 h 57"/>
                    <a:gd name="T12" fmla="*/ 2147483646 w 54"/>
                    <a:gd name="T13" fmla="*/ 2147483646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57">
                      <a:moveTo>
                        <a:pt x="0" y="0"/>
                      </a:moveTo>
                      <a:lnTo>
                        <a:pt x="1" y="6"/>
                      </a:lnTo>
                      <a:lnTo>
                        <a:pt x="5" y="17"/>
                      </a:lnTo>
                      <a:lnTo>
                        <a:pt x="16" y="31"/>
                      </a:lnTo>
                      <a:lnTo>
                        <a:pt x="29" y="40"/>
                      </a:lnTo>
                      <a:lnTo>
                        <a:pt x="45" y="50"/>
                      </a:lnTo>
                      <a:lnTo>
                        <a:pt x="54" y="5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7" name="Freeform 1500">
                  <a:extLst>
                    <a:ext uri="{FF2B5EF4-FFF2-40B4-BE49-F238E27FC236}">
                      <a16:creationId xmlns:a16="http://schemas.microsoft.com/office/drawing/2014/main" id="{00000000-0008-0000-0000-000036030000}"/>
                    </a:ext>
                  </a:extLst>
                </p:cNvPr>
                <p:cNvSpPr>
                  <a:spLocks/>
                </p:cNvSpPr>
                <p:nvPr/>
              </p:nvSpPr>
              <p:spPr bwMode="auto">
                <a:xfrm flipH="1">
                  <a:off x="5285754" y="3204628"/>
                  <a:ext cx="257175" cy="104775"/>
                </a:xfrm>
                <a:custGeom>
                  <a:avLst/>
                  <a:gdLst>
                    <a:gd name="T0" fmla="*/ 2147483646 w 37"/>
                    <a:gd name="T1" fmla="*/ 0 h 16"/>
                    <a:gd name="T2" fmla="*/ 0 w 37"/>
                    <a:gd name="T3" fmla="*/ 2147483646 h 16"/>
                    <a:gd name="T4" fmla="*/ 2147483646 w 37"/>
                    <a:gd name="T5" fmla="*/ 2147483646 h 16"/>
                    <a:gd name="T6" fmla="*/ 2147483646 w 37"/>
                    <a:gd name="T7" fmla="*/ 214748364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8" name="Freeform 1501">
                  <a:extLst>
                    <a:ext uri="{FF2B5EF4-FFF2-40B4-BE49-F238E27FC236}">
                      <a16:creationId xmlns:a16="http://schemas.microsoft.com/office/drawing/2014/main" id="{00000000-0008-0000-0000-000037030000}"/>
                    </a:ext>
                  </a:extLst>
                </p:cNvPr>
                <p:cNvSpPr>
                  <a:spLocks/>
                </p:cNvSpPr>
                <p:nvPr/>
              </p:nvSpPr>
              <p:spPr bwMode="auto">
                <a:xfrm flipH="1">
                  <a:off x="5561979" y="2982378"/>
                  <a:ext cx="152400" cy="120650"/>
                </a:xfrm>
                <a:custGeom>
                  <a:avLst/>
                  <a:gdLst>
                    <a:gd name="T0" fmla="*/ 2147483646 w 20"/>
                    <a:gd name="T1" fmla="*/ 2147483646 h 23"/>
                    <a:gd name="T2" fmla="*/ 2147483646 w 20"/>
                    <a:gd name="T3" fmla="*/ 2147483646 h 23"/>
                    <a:gd name="T4" fmla="*/ 2147483646 w 20"/>
                    <a:gd name="T5" fmla="*/ 2147483646 h 23"/>
                    <a:gd name="T6" fmla="*/ 0 w 20"/>
                    <a:gd name="T7" fmla="*/ 2147483646 h 23"/>
                    <a:gd name="T8" fmla="*/ 2147483646 w 20"/>
                    <a:gd name="T9" fmla="*/ 2147483646 h 23"/>
                    <a:gd name="T10" fmla="*/ 2147483646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9" name="Freeform 1502">
                  <a:extLst>
                    <a:ext uri="{FF2B5EF4-FFF2-40B4-BE49-F238E27FC236}">
                      <a16:creationId xmlns:a16="http://schemas.microsoft.com/office/drawing/2014/main" id="{00000000-0008-0000-0000-000038030000}"/>
                    </a:ext>
                  </a:extLst>
                </p:cNvPr>
                <p:cNvSpPr>
                  <a:spLocks/>
                </p:cNvSpPr>
                <p:nvPr/>
              </p:nvSpPr>
              <p:spPr bwMode="auto">
                <a:xfrm>
                  <a:off x="5676279" y="3039528"/>
                  <a:ext cx="196850" cy="34925"/>
                </a:xfrm>
                <a:custGeom>
                  <a:avLst/>
                  <a:gdLst>
                    <a:gd name="T0" fmla="*/ 0 w 29"/>
                    <a:gd name="T1" fmla="*/ 0 h 7"/>
                    <a:gd name="T2" fmla="*/ 2147483646 w 29"/>
                    <a:gd name="T3" fmla="*/ 2147483646 h 7"/>
                    <a:gd name="T4" fmla="*/ 2147483646 w 29"/>
                    <a:gd name="T5" fmla="*/ 2147483646 h 7"/>
                    <a:gd name="T6" fmla="*/ 2147483646 w 29"/>
                    <a:gd name="T7" fmla="*/ 2147483646 h 7"/>
                    <a:gd name="T8" fmla="*/ 2147483646 w 29"/>
                    <a:gd name="T9" fmla="*/ 2147483646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
                      <a:moveTo>
                        <a:pt x="0" y="0"/>
                      </a:moveTo>
                      <a:lnTo>
                        <a:pt x="6" y="2"/>
                      </a:lnTo>
                      <a:lnTo>
                        <a:pt x="12" y="3"/>
                      </a:lnTo>
                      <a:lnTo>
                        <a:pt x="22" y="5"/>
                      </a:lnTo>
                      <a:lnTo>
                        <a:pt x="29" y="7"/>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0" name="Freeform 1503">
                  <a:extLst>
                    <a:ext uri="{FF2B5EF4-FFF2-40B4-BE49-F238E27FC236}">
                      <a16:creationId xmlns:a16="http://schemas.microsoft.com/office/drawing/2014/main" id="{00000000-0008-0000-0000-000039030000}"/>
                    </a:ext>
                  </a:extLst>
                </p:cNvPr>
                <p:cNvSpPr>
                  <a:spLocks/>
                </p:cNvSpPr>
                <p:nvPr/>
              </p:nvSpPr>
              <p:spPr bwMode="auto">
                <a:xfrm>
                  <a:off x="5882654" y="3204628"/>
                  <a:ext cx="9525" cy="365125"/>
                </a:xfrm>
                <a:custGeom>
                  <a:avLst/>
                  <a:gdLst>
                    <a:gd name="T0" fmla="*/ 2147483646 w 2"/>
                    <a:gd name="T1" fmla="*/ 0 h 55"/>
                    <a:gd name="T2" fmla="*/ 2147483646 w 2"/>
                    <a:gd name="T3" fmla="*/ 2147483646 h 55"/>
                    <a:gd name="T4" fmla="*/ 0 w 2"/>
                    <a:gd name="T5" fmla="*/ 2147483646 h 55"/>
                    <a:gd name="T6" fmla="*/ 0 60000 65536"/>
                    <a:gd name="T7" fmla="*/ 0 60000 65536"/>
                    <a:gd name="T8" fmla="*/ 0 60000 65536"/>
                  </a:gdLst>
                  <a:ahLst/>
                  <a:cxnLst>
                    <a:cxn ang="T6">
                      <a:pos x="T0" y="T1"/>
                    </a:cxn>
                    <a:cxn ang="T7">
                      <a:pos x="T2" y="T3"/>
                    </a:cxn>
                    <a:cxn ang="T8">
                      <a:pos x="T4" y="T5"/>
                    </a:cxn>
                  </a:cxnLst>
                  <a:rect l="0" t="0" r="r" b="b"/>
                  <a:pathLst>
                    <a:path w="2" h="55">
                      <a:moveTo>
                        <a:pt x="2" y="0"/>
                      </a:moveTo>
                      <a:lnTo>
                        <a:pt x="1" y="20"/>
                      </a:lnTo>
                      <a:lnTo>
                        <a:pt x="0"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1" name="Freeform 1504">
                  <a:extLst>
                    <a:ext uri="{FF2B5EF4-FFF2-40B4-BE49-F238E27FC236}">
                      <a16:creationId xmlns:a16="http://schemas.microsoft.com/office/drawing/2014/main" id="{00000000-0008-0000-0000-00003A030000}"/>
                    </a:ext>
                  </a:extLst>
                </p:cNvPr>
                <p:cNvSpPr>
                  <a:spLocks/>
                </p:cNvSpPr>
                <p:nvPr/>
              </p:nvSpPr>
              <p:spPr bwMode="auto">
                <a:xfrm>
                  <a:off x="5542929" y="3261778"/>
                  <a:ext cx="133350" cy="701675"/>
                </a:xfrm>
                <a:custGeom>
                  <a:avLst/>
                  <a:gdLst>
                    <a:gd name="T0" fmla="*/ 0 w 19"/>
                    <a:gd name="T1" fmla="*/ 0 h 109"/>
                    <a:gd name="T2" fmla="*/ 2147483646 w 19"/>
                    <a:gd name="T3" fmla="*/ 2147483646 h 109"/>
                    <a:gd name="T4" fmla="*/ 2147483646 w 19"/>
                    <a:gd name="T5" fmla="*/ 2147483646 h 109"/>
                    <a:gd name="T6" fmla="*/ 2147483646 w 19"/>
                    <a:gd name="T7" fmla="*/ 2147483646 h 109"/>
                    <a:gd name="T8" fmla="*/ 2147483646 w 19"/>
                    <a:gd name="T9" fmla="*/ 2147483646 h 109"/>
                    <a:gd name="T10" fmla="*/ 2147483646 w 19"/>
                    <a:gd name="T11" fmla="*/ 2147483646 h 109"/>
                    <a:gd name="T12" fmla="*/ 2147483646 w 19"/>
                    <a:gd name="T13" fmla="*/ 2147483646 h 1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9">
                      <a:moveTo>
                        <a:pt x="0" y="0"/>
                      </a:moveTo>
                      <a:lnTo>
                        <a:pt x="13" y="56"/>
                      </a:lnTo>
                      <a:lnTo>
                        <a:pt x="19" y="79"/>
                      </a:lnTo>
                      <a:lnTo>
                        <a:pt x="19" y="92"/>
                      </a:lnTo>
                      <a:lnTo>
                        <a:pt x="16" y="95"/>
                      </a:lnTo>
                      <a:lnTo>
                        <a:pt x="14" y="102"/>
                      </a:lnTo>
                      <a:lnTo>
                        <a:pt x="14" y="10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2" name="Freeform 1505">
                  <a:extLst>
                    <a:ext uri="{FF2B5EF4-FFF2-40B4-BE49-F238E27FC236}">
                      <a16:creationId xmlns:a16="http://schemas.microsoft.com/office/drawing/2014/main" id="{00000000-0008-0000-0000-00003B030000}"/>
                    </a:ext>
                  </a:extLst>
                </p:cNvPr>
                <p:cNvSpPr>
                  <a:spLocks/>
                </p:cNvSpPr>
                <p:nvPr/>
              </p:nvSpPr>
              <p:spPr bwMode="auto">
                <a:xfrm flipH="1">
                  <a:off x="5638179" y="3223678"/>
                  <a:ext cx="234950" cy="19050"/>
                </a:xfrm>
                <a:custGeom>
                  <a:avLst/>
                  <a:gdLst>
                    <a:gd name="T0" fmla="*/ 0 w 34"/>
                    <a:gd name="T1" fmla="*/ 0 h 3"/>
                    <a:gd name="T2" fmla="*/ 2147483646 w 34"/>
                    <a:gd name="T3" fmla="*/ 0 h 3"/>
                    <a:gd name="T4" fmla="*/ 2147483646 w 34"/>
                    <a:gd name="T5" fmla="*/ 2147483646 h 3"/>
                    <a:gd name="T6" fmla="*/ 2147483646 w 34"/>
                    <a:gd name="T7" fmla="*/ 2147483646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3" name="Freeform 1506">
                  <a:extLst>
                    <a:ext uri="{FF2B5EF4-FFF2-40B4-BE49-F238E27FC236}">
                      <a16:creationId xmlns:a16="http://schemas.microsoft.com/office/drawing/2014/main" id="{00000000-0008-0000-0000-00003C030000}"/>
                    </a:ext>
                  </a:extLst>
                </p:cNvPr>
                <p:cNvSpPr>
                  <a:spLocks/>
                </p:cNvSpPr>
                <p:nvPr/>
              </p:nvSpPr>
              <p:spPr bwMode="auto">
                <a:xfrm flipH="1">
                  <a:off x="5276229" y="2925228"/>
                  <a:ext cx="285750" cy="177800"/>
                </a:xfrm>
                <a:custGeom>
                  <a:avLst/>
                  <a:gdLst>
                    <a:gd name="T0" fmla="*/ 2147483646 w 42"/>
                    <a:gd name="T1" fmla="*/ 2147483646 h 33"/>
                    <a:gd name="T2" fmla="*/ 0 w 42"/>
                    <a:gd name="T3" fmla="*/ 2147483646 h 33"/>
                    <a:gd name="T4" fmla="*/ 2147483646 w 42"/>
                    <a:gd name="T5" fmla="*/ 2147483646 h 33"/>
                    <a:gd name="T6" fmla="*/ 2147483646 w 42"/>
                    <a:gd name="T7" fmla="*/ 2147483646 h 33"/>
                    <a:gd name="T8" fmla="*/ 2147483646 w 42"/>
                    <a:gd name="T9" fmla="*/ 2147483646 h 33"/>
                    <a:gd name="T10" fmla="*/ 2147483646 w 42"/>
                    <a:gd name="T11" fmla="*/ 2147483646 h 33"/>
                    <a:gd name="T12" fmla="*/ 2147483646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4" name="Freeform 1507">
                  <a:extLst>
                    <a:ext uri="{FF2B5EF4-FFF2-40B4-BE49-F238E27FC236}">
                      <a16:creationId xmlns:a16="http://schemas.microsoft.com/office/drawing/2014/main" id="{00000000-0008-0000-0000-00003D030000}"/>
                    </a:ext>
                  </a:extLst>
                </p:cNvPr>
                <p:cNvSpPr>
                  <a:spLocks/>
                </p:cNvSpPr>
                <p:nvPr/>
              </p:nvSpPr>
              <p:spPr bwMode="auto">
                <a:xfrm>
                  <a:off x="5600079" y="3636428"/>
                  <a:ext cx="152400" cy="120650"/>
                </a:xfrm>
                <a:custGeom>
                  <a:avLst/>
                  <a:gdLst>
                    <a:gd name="T0" fmla="*/ 2147483646 w 22"/>
                    <a:gd name="T1" fmla="*/ 2147483646 h 19"/>
                    <a:gd name="T2" fmla="*/ 2147483646 w 22"/>
                    <a:gd name="T3" fmla="*/ 0 h 19"/>
                    <a:gd name="T4" fmla="*/ 2147483646 w 22"/>
                    <a:gd name="T5" fmla="*/ 0 h 19"/>
                    <a:gd name="T6" fmla="*/ 2147483646 w 22"/>
                    <a:gd name="T7" fmla="*/ 2147483646 h 19"/>
                    <a:gd name="T8" fmla="*/ 2147483646 w 22"/>
                    <a:gd name="T9" fmla="*/ 2147483646 h 19"/>
                    <a:gd name="T10" fmla="*/ 2147483646 w 22"/>
                    <a:gd name="T11" fmla="*/ 2147483646 h 19"/>
                    <a:gd name="T12" fmla="*/ 2147483646 w 22"/>
                    <a:gd name="T13" fmla="*/ 2147483646 h 19"/>
                    <a:gd name="T14" fmla="*/ 2147483646 w 22"/>
                    <a:gd name="T15" fmla="*/ 2147483646 h 19"/>
                    <a:gd name="T16" fmla="*/ 0 w 22"/>
                    <a:gd name="T17" fmla="*/ 2147483646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9">
                      <a:moveTo>
                        <a:pt x="3" y="2"/>
                      </a:moveTo>
                      <a:lnTo>
                        <a:pt x="10" y="0"/>
                      </a:lnTo>
                      <a:lnTo>
                        <a:pt x="15" y="0"/>
                      </a:lnTo>
                      <a:lnTo>
                        <a:pt x="20" y="5"/>
                      </a:lnTo>
                      <a:lnTo>
                        <a:pt x="22" y="10"/>
                      </a:lnTo>
                      <a:lnTo>
                        <a:pt x="17" y="18"/>
                      </a:lnTo>
                      <a:lnTo>
                        <a:pt x="11" y="19"/>
                      </a:lnTo>
                      <a:lnTo>
                        <a:pt x="4" y="18"/>
                      </a:lnTo>
                      <a:lnTo>
                        <a:pt x="0" y="15"/>
                      </a:lnTo>
                    </a:path>
                  </a:pathLst>
                </a:custGeom>
                <a:solidFill>
                  <a:srgbClr val="FFCC99"/>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5" name="Freeform 1508">
                  <a:extLst>
                    <a:ext uri="{FF2B5EF4-FFF2-40B4-BE49-F238E27FC236}">
                      <a16:creationId xmlns:a16="http://schemas.microsoft.com/office/drawing/2014/main" id="{00000000-0008-0000-0000-00003E030000}"/>
                    </a:ext>
                  </a:extLst>
                </p:cNvPr>
                <p:cNvSpPr>
                  <a:spLocks/>
                </p:cNvSpPr>
                <p:nvPr/>
              </p:nvSpPr>
              <p:spPr bwMode="auto">
                <a:xfrm>
                  <a:off x="4974604" y="3141128"/>
                  <a:ext cx="654050" cy="596900"/>
                </a:xfrm>
                <a:custGeom>
                  <a:avLst/>
                  <a:gdLst>
                    <a:gd name="T0" fmla="*/ 2147483646 w 93"/>
                    <a:gd name="T1" fmla="*/ 2147483646 h 94"/>
                    <a:gd name="T2" fmla="*/ 2147483646 w 93"/>
                    <a:gd name="T3" fmla="*/ 2147483646 h 94"/>
                    <a:gd name="T4" fmla="*/ 2147483646 w 93"/>
                    <a:gd name="T5" fmla="*/ 2147483646 h 94"/>
                    <a:gd name="T6" fmla="*/ 2147483646 w 93"/>
                    <a:gd name="T7" fmla="*/ 2147483646 h 94"/>
                    <a:gd name="T8" fmla="*/ 2147483646 w 93"/>
                    <a:gd name="T9" fmla="*/ 2147483646 h 94"/>
                    <a:gd name="T10" fmla="*/ 2147483646 w 93"/>
                    <a:gd name="T11" fmla="*/ 2147483646 h 94"/>
                    <a:gd name="T12" fmla="*/ 2147483646 w 93"/>
                    <a:gd name="T13" fmla="*/ 2147483646 h 94"/>
                    <a:gd name="T14" fmla="*/ 2147483646 w 93"/>
                    <a:gd name="T15" fmla="*/ 2147483646 h 94"/>
                    <a:gd name="T16" fmla="*/ 2147483646 w 93"/>
                    <a:gd name="T17" fmla="*/ 2147483646 h 94"/>
                    <a:gd name="T18" fmla="*/ 2147483646 w 93"/>
                    <a:gd name="T19" fmla="*/ 2147483646 h 94"/>
                    <a:gd name="T20" fmla="*/ 2147483646 w 93"/>
                    <a:gd name="T21" fmla="*/ 2147483646 h 94"/>
                    <a:gd name="T22" fmla="*/ 0 w 93"/>
                    <a:gd name="T23" fmla="*/ 2147483646 h 94"/>
                    <a:gd name="T24" fmla="*/ 2147483646 w 93"/>
                    <a:gd name="T25" fmla="*/ 2147483646 h 94"/>
                    <a:gd name="T26" fmla="*/ 2147483646 w 93"/>
                    <a:gd name="T27" fmla="*/ 0 h 94"/>
                    <a:gd name="T28" fmla="*/ 2147483646 w 93"/>
                    <a:gd name="T29" fmla="*/ 2147483646 h 94"/>
                    <a:gd name="T30" fmla="*/ 2147483646 w 93"/>
                    <a:gd name="T31" fmla="*/ 2147483646 h 94"/>
                    <a:gd name="T32" fmla="*/ 2147483646 w 93"/>
                    <a:gd name="T33" fmla="*/ 2147483646 h 94"/>
                    <a:gd name="T34" fmla="*/ 2147483646 w 93"/>
                    <a:gd name="T35" fmla="*/ 2147483646 h 94"/>
                    <a:gd name="T36" fmla="*/ 2147483646 w 93"/>
                    <a:gd name="T37" fmla="*/ 2147483646 h 94"/>
                    <a:gd name="T38" fmla="*/ 2147483646 w 93"/>
                    <a:gd name="T39" fmla="*/ 2147483646 h 94"/>
                    <a:gd name="T40" fmla="*/ 2147483646 w 93"/>
                    <a:gd name="T41" fmla="*/ 2147483646 h 94"/>
                    <a:gd name="T42" fmla="*/ 2147483646 w 93"/>
                    <a:gd name="T43" fmla="*/ 2147483646 h 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94">
                      <a:moveTo>
                        <a:pt x="93" y="79"/>
                      </a:moveTo>
                      <a:cubicBezTo>
                        <a:pt x="93" y="81"/>
                        <a:pt x="91" y="85"/>
                        <a:pt x="90" y="87"/>
                      </a:cubicBezTo>
                      <a:cubicBezTo>
                        <a:pt x="89" y="89"/>
                        <a:pt x="90" y="92"/>
                        <a:pt x="89" y="93"/>
                      </a:cubicBezTo>
                      <a:cubicBezTo>
                        <a:pt x="88" y="94"/>
                        <a:pt x="86" y="94"/>
                        <a:pt x="84" y="94"/>
                      </a:cubicBezTo>
                      <a:lnTo>
                        <a:pt x="74" y="93"/>
                      </a:lnTo>
                      <a:lnTo>
                        <a:pt x="61" y="90"/>
                      </a:lnTo>
                      <a:lnTo>
                        <a:pt x="38" y="82"/>
                      </a:lnTo>
                      <a:lnTo>
                        <a:pt x="18" y="63"/>
                      </a:lnTo>
                      <a:lnTo>
                        <a:pt x="11" y="56"/>
                      </a:lnTo>
                      <a:lnTo>
                        <a:pt x="7" y="44"/>
                      </a:lnTo>
                      <a:lnTo>
                        <a:pt x="3" y="26"/>
                      </a:lnTo>
                      <a:lnTo>
                        <a:pt x="0" y="15"/>
                      </a:lnTo>
                      <a:lnTo>
                        <a:pt x="1" y="4"/>
                      </a:lnTo>
                      <a:lnTo>
                        <a:pt x="1" y="0"/>
                      </a:lnTo>
                      <a:lnTo>
                        <a:pt x="6" y="16"/>
                      </a:lnTo>
                      <a:lnTo>
                        <a:pt x="18" y="41"/>
                      </a:lnTo>
                      <a:lnTo>
                        <a:pt x="38" y="63"/>
                      </a:lnTo>
                      <a:lnTo>
                        <a:pt x="58" y="73"/>
                      </a:lnTo>
                      <a:lnTo>
                        <a:pt x="71" y="80"/>
                      </a:lnTo>
                      <a:lnTo>
                        <a:pt x="81" y="82"/>
                      </a:lnTo>
                      <a:lnTo>
                        <a:pt x="88" y="76"/>
                      </a:lnTo>
                      <a:lnTo>
                        <a:pt x="93" y="79"/>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6" name="Freeform 1509">
                  <a:extLst>
                    <a:ext uri="{FF2B5EF4-FFF2-40B4-BE49-F238E27FC236}">
                      <a16:creationId xmlns:a16="http://schemas.microsoft.com/office/drawing/2014/main" id="{00000000-0008-0000-0000-00003F030000}"/>
                    </a:ext>
                  </a:extLst>
                </p:cNvPr>
                <p:cNvSpPr>
                  <a:spLocks/>
                </p:cNvSpPr>
                <p:nvPr/>
              </p:nvSpPr>
              <p:spPr bwMode="auto">
                <a:xfrm>
                  <a:off x="5533404" y="3645953"/>
                  <a:ext cx="19050" cy="92075"/>
                </a:xfrm>
                <a:custGeom>
                  <a:avLst/>
                  <a:gdLst>
                    <a:gd name="T0" fmla="*/ 2147483646 w 4"/>
                    <a:gd name="T1" fmla="*/ 0 h 15"/>
                    <a:gd name="T2" fmla="*/ 2147483646 w 4"/>
                    <a:gd name="T3" fmla="*/ 2147483646 h 15"/>
                    <a:gd name="T4" fmla="*/ 0 w 4"/>
                    <a:gd name="T5" fmla="*/ 2147483646 h 15"/>
                    <a:gd name="T6" fmla="*/ 2147483646 w 4"/>
                    <a:gd name="T7" fmla="*/ 2147483646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5">
                      <a:moveTo>
                        <a:pt x="4" y="0"/>
                      </a:moveTo>
                      <a:lnTo>
                        <a:pt x="1" y="3"/>
                      </a:lnTo>
                      <a:lnTo>
                        <a:pt x="0" y="8"/>
                      </a:lnTo>
                      <a:lnTo>
                        <a:pt x="2"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7" name="Freeform 1510">
                  <a:extLst>
                    <a:ext uri="{FF2B5EF4-FFF2-40B4-BE49-F238E27FC236}">
                      <a16:creationId xmlns:a16="http://schemas.microsoft.com/office/drawing/2014/main" id="{00000000-0008-0000-0000-000040030000}"/>
                    </a:ext>
                  </a:extLst>
                </p:cNvPr>
                <p:cNvSpPr>
                  <a:spLocks/>
                </p:cNvSpPr>
                <p:nvPr/>
              </p:nvSpPr>
              <p:spPr bwMode="auto">
                <a:xfrm>
                  <a:off x="5882654" y="3318928"/>
                  <a:ext cx="466725" cy="241300"/>
                </a:xfrm>
                <a:custGeom>
                  <a:avLst/>
                  <a:gdLst>
                    <a:gd name="T0" fmla="*/ 2147483646 w 67"/>
                    <a:gd name="T1" fmla="*/ 0 h 37"/>
                    <a:gd name="T2" fmla="*/ 2147483646 w 67"/>
                    <a:gd name="T3" fmla="*/ 2147483646 h 37"/>
                    <a:gd name="T4" fmla="*/ 2147483646 w 67"/>
                    <a:gd name="T5" fmla="*/ 2147483646 h 37"/>
                    <a:gd name="T6" fmla="*/ 2147483646 w 67"/>
                    <a:gd name="T7" fmla="*/ 2147483646 h 37"/>
                    <a:gd name="T8" fmla="*/ 2147483646 w 67"/>
                    <a:gd name="T9" fmla="*/ 2147483646 h 37"/>
                    <a:gd name="T10" fmla="*/ 2147483646 w 67"/>
                    <a:gd name="T11" fmla="*/ 2147483646 h 37"/>
                    <a:gd name="T12" fmla="*/ 2147483646 w 67"/>
                    <a:gd name="T13" fmla="*/ 2147483646 h 37"/>
                    <a:gd name="T14" fmla="*/ 2147483646 w 67"/>
                    <a:gd name="T15" fmla="*/ 2147483646 h 37"/>
                    <a:gd name="T16" fmla="*/ 2147483646 w 67"/>
                    <a:gd name="T17" fmla="*/ 2147483646 h 37"/>
                    <a:gd name="T18" fmla="*/ 2147483646 w 67"/>
                    <a:gd name="T19" fmla="*/ 2147483646 h 37"/>
                    <a:gd name="T20" fmla="*/ 2147483646 w 67"/>
                    <a:gd name="T21" fmla="*/ 2147483646 h 37"/>
                    <a:gd name="T22" fmla="*/ 2147483646 w 67"/>
                    <a:gd name="T23" fmla="*/ 2147483646 h 37"/>
                    <a:gd name="T24" fmla="*/ 2147483646 w 67"/>
                    <a:gd name="T25" fmla="*/ 2147483646 h 37"/>
                    <a:gd name="T26" fmla="*/ 2147483646 w 67"/>
                    <a:gd name="T27" fmla="*/ 2147483646 h 37"/>
                    <a:gd name="T28" fmla="*/ 2147483646 w 67"/>
                    <a:gd name="T29" fmla="*/ 2147483646 h 37"/>
                    <a:gd name="T30" fmla="*/ 2147483646 w 67"/>
                    <a:gd name="T31" fmla="*/ 2147483646 h 37"/>
                    <a:gd name="T32" fmla="*/ 0 w 67"/>
                    <a:gd name="T33" fmla="*/ 2147483646 h 37"/>
                    <a:gd name="T34" fmla="*/ 2147483646 w 67"/>
                    <a:gd name="T35" fmla="*/ 0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7" h="37">
                      <a:moveTo>
                        <a:pt x="1" y="0"/>
                      </a:moveTo>
                      <a:lnTo>
                        <a:pt x="9" y="10"/>
                      </a:lnTo>
                      <a:lnTo>
                        <a:pt x="16" y="15"/>
                      </a:lnTo>
                      <a:lnTo>
                        <a:pt x="25" y="16"/>
                      </a:lnTo>
                      <a:lnTo>
                        <a:pt x="36" y="17"/>
                      </a:lnTo>
                      <a:lnTo>
                        <a:pt x="52" y="13"/>
                      </a:lnTo>
                      <a:lnTo>
                        <a:pt x="51" y="5"/>
                      </a:lnTo>
                      <a:lnTo>
                        <a:pt x="56" y="3"/>
                      </a:lnTo>
                      <a:lnTo>
                        <a:pt x="61" y="3"/>
                      </a:lnTo>
                      <a:lnTo>
                        <a:pt x="67" y="18"/>
                      </a:lnTo>
                      <a:lnTo>
                        <a:pt x="60" y="22"/>
                      </a:lnTo>
                      <a:lnTo>
                        <a:pt x="47" y="30"/>
                      </a:lnTo>
                      <a:lnTo>
                        <a:pt x="31" y="34"/>
                      </a:lnTo>
                      <a:lnTo>
                        <a:pt x="21" y="36"/>
                      </a:lnTo>
                      <a:lnTo>
                        <a:pt x="11" y="37"/>
                      </a:lnTo>
                      <a:lnTo>
                        <a:pt x="4" y="34"/>
                      </a:lnTo>
                      <a:lnTo>
                        <a:pt x="0" y="32"/>
                      </a:lnTo>
                      <a:lnTo>
                        <a:pt x="1" y="0"/>
                      </a:lnTo>
                      <a:close/>
                    </a:path>
                  </a:pathLst>
                </a:custGeom>
                <a:solidFill>
                  <a:srgbClr val="3366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8" name="Freeform 1511">
                  <a:extLst>
                    <a:ext uri="{FF2B5EF4-FFF2-40B4-BE49-F238E27FC236}">
                      <a16:creationId xmlns:a16="http://schemas.microsoft.com/office/drawing/2014/main" id="{00000000-0008-0000-0000-000041030000}"/>
                    </a:ext>
                  </a:extLst>
                </p:cNvPr>
                <p:cNvSpPr>
                  <a:spLocks/>
                </p:cNvSpPr>
                <p:nvPr/>
              </p:nvSpPr>
              <p:spPr bwMode="auto">
                <a:xfrm>
                  <a:off x="6235079" y="3401478"/>
                  <a:ext cx="28575" cy="57150"/>
                </a:xfrm>
                <a:custGeom>
                  <a:avLst/>
                  <a:gdLst>
                    <a:gd name="T0" fmla="*/ 0 w 3"/>
                    <a:gd name="T1" fmla="*/ 0 h 8"/>
                    <a:gd name="T2" fmla="*/ 2147483646 w 3"/>
                    <a:gd name="T3" fmla="*/ 2147483646 h 8"/>
                    <a:gd name="T4" fmla="*/ 2147483646 w 3"/>
                    <a:gd name="T5" fmla="*/ 2147483646 h 8"/>
                    <a:gd name="T6" fmla="*/ 0 60000 65536"/>
                    <a:gd name="T7" fmla="*/ 0 60000 65536"/>
                    <a:gd name="T8" fmla="*/ 0 60000 65536"/>
                  </a:gdLst>
                  <a:ahLst/>
                  <a:cxnLst>
                    <a:cxn ang="T6">
                      <a:pos x="T0" y="T1"/>
                    </a:cxn>
                    <a:cxn ang="T7">
                      <a:pos x="T2" y="T3"/>
                    </a:cxn>
                    <a:cxn ang="T8">
                      <a:pos x="T4" y="T5"/>
                    </a:cxn>
                  </a:cxnLst>
                  <a:rect l="0" t="0" r="r" b="b"/>
                  <a:pathLst>
                    <a:path w="3" h="8">
                      <a:moveTo>
                        <a:pt x="0" y="0"/>
                      </a:moveTo>
                      <a:lnTo>
                        <a:pt x="1" y="4"/>
                      </a:lnTo>
                      <a:lnTo>
                        <a:pt x="3" y="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524" name="グループ化 2523">
                <a:extLst>
                  <a:ext uri="{FF2B5EF4-FFF2-40B4-BE49-F238E27FC236}">
                    <a16:creationId xmlns:a16="http://schemas.microsoft.com/office/drawing/2014/main" id="{00000000-0008-0000-0000-00001F030000}"/>
                  </a:ext>
                </a:extLst>
              </p:cNvPr>
              <p:cNvGrpSpPr>
                <a:grpSpLocks/>
              </p:cNvGrpSpPr>
              <p:nvPr/>
            </p:nvGrpSpPr>
            <p:grpSpPr bwMode="auto">
              <a:xfrm flipH="1">
                <a:off x="5044251" y="2399499"/>
                <a:ext cx="470466" cy="580200"/>
                <a:chOff x="5044251" y="2399499"/>
                <a:chExt cx="3482778" cy="3962403"/>
              </a:xfrm>
            </p:grpSpPr>
            <p:pic>
              <p:nvPicPr>
                <p:cNvPr id="2525" name="図 2524">
                  <a:extLst>
                    <a:ext uri="{FF2B5EF4-FFF2-40B4-BE49-F238E27FC236}">
                      <a16:creationId xmlns:a16="http://schemas.microsoft.com/office/drawing/2014/main" id="{00000000-0008-0000-0000-000020030000}"/>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311532" y="2399499"/>
                  <a:ext cx="3162301" cy="3962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26" name="グループ化 2525">
                  <a:extLst>
                    <a:ext uri="{FF2B5EF4-FFF2-40B4-BE49-F238E27FC236}">
                      <a16:creationId xmlns:a16="http://schemas.microsoft.com/office/drawing/2014/main" id="{00000000-0008-0000-0000-000021030000}"/>
                    </a:ext>
                  </a:extLst>
                </p:cNvPr>
                <p:cNvGrpSpPr>
                  <a:grpSpLocks/>
                </p:cNvGrpSpPr>
                <p:nvPr/>
              </p:nvGrpSpPr>
              <p:grpSpPr bwMode="auto">
                <a:xfrm>
                  <a:off x="5044251" y="2485324"/>
                  <a:ext cx="3482778" cy="2208120"/>
                  <a:chOff x="5044251" y="2485324"/>
                  <a:chExt cx="1582922" cy="835598"/>
                </a:xfrm>
              </p:grpSpPr>
              <p:sp>
                <p:nvSpPr>
                  <p:cNvPr id="2527" name="Freeform 667">
                    <a:extLst>
                      <a:ext uri="{FF2B5EF4-FFF2-40B4-BE49-F238E27FC236}">
                        <a16:creationId xmlns:a16="http://schemas.microsoft.com/office/drawing/2014/main" id="{00000000-0008-0000-0000-000022030000}"/>
                      </a:ext>
                    </a:extLst>
                  </p:cNvPr>
                  <p:cNvSpPr>
                    <a:spLocks/>
                  </p:cNvSpPr>
                  <p:nvPr/>
                </p:nvSpPr>
                <p:spPr bwMode="auto">
                  <a:xfrm>
                    <a:off x="5184683" y="2485324"/>
                    <a:ext cx="1442490" cy="788106"/>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8" name="Freeform 668">
                    <a:extLst>
                      <a:ext uri="{FF2B5EF4-FFF2-40B4-BE49-F238E27FC236}">
                        <a16:creationId xmlns:a16="http://schemas.microsoft.com/office/drawing/2014/main" id="{00000000-0008-0000-0000-000023030000}"/>
                      </a:ext>
                    </a:extLst>
                  </p:cNvPr>
                  <p:cNvSpPr>
                    <a:spLocks/>
                  </p:cNvSpPr>
                  <p:nvPr/>
                </p:nvSpPr>
                <p:spPr bwMode="auto">
                  <a:xfrm>
                    <a:off x="5044251" y="2976557"/>
                    <a:ext cx="1473343"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529" name="Group 670">
                    <a:extLst>
                      <a:ext uri="{FF2B5EF4-FFF2-40B4-BE49-F238E27FC236}">
                        <a16:creationId xmlns:a16="http://schemas.microsoft.com/office/drawing/2014/main" id="{00000000-0008-0000-0000-000024030000}"/>
                      </a:ext>
                    </a:extLst>
                  </p:cNvPr>
                  <p:cNvGrpSpPr>
                    <a:grpSpLocks/>
                  </p:cNvGrpSpPr>
                  <p:nvPr/>
                </p:nvGrpSpPr>
                <p:grpSpPr bwMode="auto">
                  <a:xfrm>
                    <a:off x="5809295" y="2595557"/>
                    <a:ext cx="316268" cy="168519"/>
                    <a:chOff x="5809295" y="2595557"/>
                    <a:chExt cx="47" cy="21"/>
                  </a:xfrm>
                </p:grpSpPr>
                <p:sp>
                  <p:nvSpPr>
                    <p:cNvPr id="2531" name="Freeform 671">
                      <a:extLst>
                        <a:ext uri="{FF2B5EF4-FFF2-40B4-BE49-F238E27FC236}">
                          <a16:creationId xmlns:a16="http://schemas.microsoft.com/office/drawing/2014/main" id="{00000000-0008-0000-0000-000026030000}"/>
                        </a:ext>
                      </a:extLst>
                    </p:cNvPr>
                    <p:cNvSpPr>
                      <a:spLocks/>
                    </p:cNvSpPr>
                    <p:nvPr/>
                  </p:nvSpPr>
                  <p:spPr bwMode="auto">
                    <a:xfrm>
                      <a:off x="5809295" y="2595557"/>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2" name="Freeform 672">
                      <a:extLst>
                        <a:ext uri="{FF2B5EF4-FFF2-40B4-BE49-F238E27FC236}">
                          <a16:creationId xmlns:a16="http://schemas.microsoft.com/office/drawing/2014/main" id="{00000000-0008-0000-0000-000027030000}"/>
                        </a:ext>
                      </a:extLst>
                    </p:cNvPr>
                    <p:cNvSpPr>
                      <a:spLocks/>
                    </p:cNvSpPr>
                    <p:nvPr/>
                  </p:nvSpPr>
                  <p:spPr bwMode="auto">
                    <a:xfrm>
                      <a:off x="5809317" y="2595567"/>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3" name="Freeform 673">
                      <a:extLst>
                        <a:ext uri="{FF2B5EF4-FFF2-40B4-BE49-F238E27FC236}">
                          <a16:creationId xmlns:a16="http://schemas.microsoft.com/office/drawing/2014/main" id="{00000000-0008-0000-0000-000028030000}"/>
                        </a:ext>
                      </a:extLst>
                    </p:cNvPr>
                    <p:cNvSpPr>
                      <a:spLocks/>
                    </p:cNvSpPr>
                    <p:nvPr/>
                  </p:nvSpPr>
                  <p:spPr bwMode="auto">
                    <a:xfrm>
                      <a:off x="5809318" y="2595561"/>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530" name="WordArt 674">
                    <a:extLst>
                      <a:ext uri="{FF2B5EF4-FFF2-40B4-BE49-F238E27FC236}">
                        <a16:creationId xmlns:a16="http://schemas.microsoft.com/office/drawing/2014/main" id="{00000000-0008-0000-0000-000025030000}"/>
                      </a:ext>
                    </a:extLst>
                  </p:cNvPr>
                  <p:cNvSpPr>
                    <a:spLocks noChangeArrowheads="1" noChangeShapeType="1" noTextEdit="1"/>
                  </p:cNvSpPr>
                  <p:nvPr/>
                </p:nvSpPr>
                <p:spPr bwMode="auto">
                  <a:xfrm>
                    <a:off x="5662921" y="2835261"/>
                    <a:ext cx="645705" cy="113000"/>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buNone/>
                    </a:pPr>
                    <a:r>
                      <a:rPr lang="en-US" altLang="ja-JP" sz="3600" kern="10" spc="0">
                        <a:ln w="9525">
                          <a:solidFill>
                            <a:srgbClr val="FF0000"/>
                          </a:solidFill>
                          <a:round/>
                          <a:headEnd/>
                          <a:tailEnd/>
                        </a:ln>
                        <a:solidFill>
                          <a:srgbClr val="FF0000"/>
                        </a:solidFill>
                        <a:effectLst/>
                        <a:latin typeface="ＭＳ Ｐゴシック"/>
                        <a:ea typeface="ＭＳ Ｐゴシック"/>
                      </a:rPr>
                      <a:t>TOYOTA AUTO BODY</a:t>
                    </a:r>
                    <a:endParaRPr lang="ja-JP" altLang="en-US" sz="3600" kern="10" spc="0">
                      <a:ln w="9525">
                        <a:solidFill>
                          <a:srgbClr val="FF0000"/>
                        </a:solidFill>
                        <a:round/>
                        <a:headEnd/>
                        <a:tailEnd/>
                      </a:ln>
                      <a:solidFill>
                        <a:srgbClr val="FF0000"/>
                      </a:solidFill>
                      <a:effectLst/>
                      <a:latin typeface="ＭＳ Ｐゴシック"/>
                      <a:ea typeface="ＭＳ Ｐゴシック"/>
                    </a:endParaRPr>
                  </a:p>
                </p:txBody>
              </p:sp>
            </p:grpSp>
          </p:grpSp>
        </p:grpSp>
        <p:sp>
          <p:nvSpPr>
            <p:cNvPr id="2371" name="正方形/長方形 2370">
              <a:extLst>
                <a:ext uri="{FF2B5EF4-FFF2-40B4-BE49-F238E27FC236}">
                  <a16:creationId xmlns:a16="http://schemas.microsoft.com/office/drawing/2014/main" id="{00000000-0008-0000-0000-00006D020000}"/>
                </a:ext>
              </a:extLst>
            </p:cNvPr>
            <p:cNvSpPr/>
            <p:nvPr/>
          </p:nvSpPr>
          <p:spPr>
            <a:xfrm>
              <a:off x="34430" y="6223821"/>
              <a:ext cx="1429633" cy="588269"/>
            </a:xfrm>
            <a:prstGeom prst="rect">
              <a:avLst/>
            </a:prstGeom>
            <a:noFill/>
          </p:spPr>
          <p:txBody>
            <a:bodyPr wrap="square" lIns="91440" tIns="45720" rIns="91440" bIns="4572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2800" b="1" cap="none" spc="0" dirty="0">
                  <a:ln w="3175">
                    <a:solidFill>
                      <a:schemeClr val="bg1"/>
                    </a:solidFill>
                    <a:prstDash val="solid"/>
                  </a:ln>
                  <a:solidFill>
                    <a:srgbClr val="FF0000"/>
                  </a:solidFill>
                  <a:effectLst>
                    <a:outerShdw blurRad="12700" dist="38100" dir="2700000" algn="tl" rotWithShape="0">
                      <a:schemeClr val="bg1">
                        <a:lumMod val="50000"/>
                      </a:schemeClr>
                    </a:outerShdw>
                  </a:effectLst>
                </a:rPr>
                <a:t>ﾍﾞﾃﾗﾝ</a:t>
              </a:r>
            </a:p>
          </p:txBody>
        </p:sp>
        <p:grpSp>
          <p:nvGrpSpPr>
            <p:cNvPr id="2372" name="グループ化 2371">
              <a:extLst>
                <a:ext uri="{FF2B5EF4-FFF2-40B4-BE49-F238E27FC236}">
                  <a16:creationId xmlns:a16="http://schemas.microsoft.com/office/drawing/2014/main" id="{00000000-0008-0000-0000-000061020000}"/>
                </a:ext>
              </a:extLst>
            </p:cNvPr>
            <p:cNvGrpSpPr/>
            <p:nvPr/>
          </p:nvGrpSpPr>
          <p:grpSpPr>
            <a:xfrm flipH="1">
              <a:off x="310736" y="4685995"/>
              <a:ext cx="621842" cy="1623434"/>
              <a:chOff x="276305" y="1604686"/>
              <a:chExt cx="1035550" cy="2045529"/>
            </a:xfrm>
          </p:grpSpPr>
          <p:grpSp>
            <p:nvGrpSpPr>
              <p:cNvPr id="2444" name="Group 152">
                <a:extLst>
                  <a:ext uri="{FF2B5EF4-FFF2-40B4-BE49-F238E27FC236}">
                    <a16:creationId xmlns:a16="http://schemas.microsoft.com/office/drawing/2014/main" id="{00000000-0008-0000-0000-000089050000}"/>
                  </a:ext>
                </a:extLst>
              </p:cNvPr>
              <p:cNvGrpSpPr>
                <a:grpSpLocks/>
              </p:cNvGrpSpPr>
              <p:nvPr/>
            </p:nvGrpSpPr>
            <p:grpSpPr bwMode="auto">
              <a:xfrm>
                <a:off x="362181" y="2558634"/>
                <a:ext cx="949674" cy="1091581"/>
                <a:chOff x="362181" y="2558634"/>
                <a:chExt cx="376" cy="421"/>
              </a:xfrm>
            </p:grpSpPr>
            <p:sp>
              <p:nvSpPr>
                <p:cNvPr id="2500" name="Freeform 153">
                  <a:extLst>
                    <a:ext uri="{FF2B5EF4-FFF2-40B4-BE49-F238E27FC236}">
                      <a16:creationId xmlns:a16="http://schemas.microsoft.com/office/drawing/2014/main" id="{00000000-0008-0000-0000-0000BA060000}"/>
                    </a:ext>
                  </a:extLst>
                </p:cNvPr>
                <p:cNvSpPr>
                  <a:spLocks/>
                </p:cNvSpPr>
                <p:nvPr/>
              </p:nvSpPr>
              <p:spPr bwMode="auto">
                <a:xfrm>
                  <a:off x="362425" y="2558990"/>
                  <a:ext cx="132" cy="65"/>
                </a:xfrm>
                <a:custGeom>
                  <a:avLst/>
                  <a:gdLst>
                    <a:gd name="T0" fmla="*/ 7 w 132"/>
                    <a:gd name="T1" fmla="*/ 4 h 65"/>
                    <a:gd name="T2" fmla="*/ 0 w 132"/>
                    <a:gd name="T3" fmla="*/ 23 h 65"/>
                    <a:gd name="T4" fmla="*/ 12 w 132"/>
                    <a:gd name="T5" fmla="*/ 38 h 65"/>
                    <a:gd name="T6" fmla="*/ 34 w 132"/>
                    <a:gd name="T7" fmla="*/ 47 h 65"/>
                    <a:gd name="T8" fmla="*/ 43 w 132"/>
                    <a:gd name="T9" fmla="*/ 42 h 65"/>
                    <a:gd name="T10" fmla="*/ 48 w 132"/>
                    <a:gd name="T11" fmla="*/ 51 h 65"/>
                    <a:gd name="T12" fmla="*/ 71 w 132"/>
                    <a:gd name="T13" fmla="*/ 64 h 65"/>
                    <a:gd name="T14" fmla="*/ 99 w 132"/>
                    <a:gd name="T15" fmla="*/ 65 h 65"/>
                    <a:gd name="T16" fmla="*/ 118 w 132"/>
                    <a:gd name="T17" fmla="*/ 62 h 65"/>
                    <a:gd name="T18" fmla="*/ 132 w 132"/>
                    <a:gd name="T19" fmla="*/ 48 h 65"/>
                    <a:gd name="T20" fmla="*/ 132 w 132"/>
                    <a:gd name="T21" fmla="*/ 36 h 65"/>
                    <a:gd name="T22" fmla="*/ 124 w 132"/>
                    <a:gd name="T23" fmla="*/ 26 h 65"/>
                    <a:gd name="T24" fmla="*/ 110 w 132"/>
                    <a:gd name="T25" fmla="*/ 20 h 65"/>
                    <a:gd name="T26" fmla="*/ 92 w 132"/>
                    <a:gd name="T27" fmla="*/ 19 h 65"/>
                    <a:gd name="T28" fmla="*/ 79 w 132"/>
                    <a:gd name="T29" fmla="*/ 8 h 65"/>
                    <a:gd name="T30" fmla="*/ 68 w 132"/>
                    <a:gd name="T31" fmla="*/ 0 h 65"/>
                    <a:gd name="T32" fmla="*/ 7 w 132"/>
                    <a:gd name="T33" fmla="*/ 4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2" h="65">
                      <a:moveTo>
                        <a:pt x="7" y="4"/>
                      </a:moveTo>
                      <a:lnTo>
                        <a:pt x="0" y="23"/>
                      </a:lnTo>
                      <a:lnTo>
                        <a:pt x="12" y="38"/>
                      </a:lnTo>
                      <a:lnTo>
                        <a:pt x="34" y="47"/>
                      </a:lnTo>
                      <a:lnTo>
                        <a:pt x="43" y="42"/>
                      </a:lnTo>
                      <a:lnTo>
                        <a:pt x="48" y="51"/>
                      </a:lnTo>
                      <a:lnTo>
                        <a:pt x="71" y="64"/>
                      </a:lnTo>
                      <a:lnTo>
                        <a:pt x="99" y="65"/>
                      </a:lnTo>
                      <a:lnTo>
                        <a:pt x="118" y="62"/>
                      </a:lnTo>
                      <a:lnTo>
                        <a:pt x="132" y="48"/>
                      </a:lnTo>
                      <a:lnTo>
                        <a:pt x="132" y="36"/>
                      </a:lnTo>
                      <a:lnTo>
                        <a:pt x="124" y="26"/>
                      </a:lnTo>
                      <a:lnTo>
                        <a:pt x="110" y="20"/>
                      </a:lnTo>
                      <a:lnTo>
                        <a:pt x="92" y="19"/>
                      </a:lnTo>
                      <a:lnTo>
                        <a:pt x="79" y="8"/>
                      </a:lnTo>
                      <a:lnTo>
                        <a:pt x="68" y="0"/>
                      </a:lnTo>
                      <a:lnTo>
                        <a:pt x="7" y="4"/>
                      </a:lnTo>
                      <a:close/>
                    </a:path>
                  </a:pathLst>
                </a:custGeom>
                <a:solidFill>
                  <a:srgbClr val="000000"/>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1" name="Freeform 154">
                  <a:extLst>
                    <a:ext uri="{FF2B5EF4-FFF2-40B4-BE49-F238E27FC236}">
                      <a16:creationId xmlns:a16="http://schemas.microsoft.com/office/drawing/2014/main" id="{00000000-0008-0000-0000-0000BB060000}"/>
                    </a:ext>
                  </a:extLst>
                </p:cNvPr>
                <p:cNvSpPr>
                  <a:spLocks/>
                </p:cNvSpPr>
                <p:nvPr/>
              </p:nvSpPr>
              <p:spPr bwMode="auto">
                <a:xfrm>
                  <a:off x="362240" y="2558979"/>
                  <a:ext cx="129" cy="66"/>
                </a:xfrm>
                <a:custGeom>
                  <a:avLst/>
                  <a:gdLst>
                    <a:gd name="T0" fmla="*/ 115 w 129"/>
                    <a:gd name="T1" fmla="*/ 0 h 66"/>
                    <a:gd name="T2" fmla="*/ 129 w 129"/>
                    <a:gd name="T3" fmla="*/ 22 h 66"/>
                    <a:gd name="T4" fmla="*/ 129 w 129"/>
                    <a:gd name="T5" fmla="*/ 35 h 66"/>
                    <a:gd name="T6" fmla="*/ 116 w 129"/>
                    <a:gd name="T7" fmla="*/ 48 h 66"/>
                    <a:gd name="T8" fmla="*/ 93 w 129"/>
                    <a:gd name="T9" fmla="*/ 51 h 66"/>
                    <a:gd name="T10" fmla="*/ 49 w 129"/>
                    <a:gd name="T11" fmla="*/ 66 h 66"/>
                    <a:gd name="T12" fmla="*/ 23 w 129"/>
                    <a:gd name="T13" fmla="*/ 66 h 66"/>
                    <a:gd name="T14" fmla="*/ 4 w 129"/>
                    <a:gd name="T15" fmla="*/ 58 h 66"/>
                    <a:gd name="T16" fmla="*/ 0 w 129"/>
                    <a:gd name="T17" fmla="*/ 44 h 66"/>
                    <a:gd name="T18" fmla="*/ 8 w 129"/>
                    <a:gd name="T19" fmla="*/ 31 h 66"/>
                    <a:gd name="T20" fmla="*/ 24 w 129"/>
                    <a:gd name="T21" fmla="*/ 21 h 66"/>
                    <a:gd name="T22" fmla="*/ 45 w 129"/>
                    <a:gd name="T23" fmla="*/ 16 h 66"/>
                    <a:gd name="T24" fmla="*/ 68 w 129"/>
                    <a:gd name="T25" fmla="*/ 11 h 66"/>
                    <a:gd name="T26" fmla="*/ 115 w 129"/>
                    <a:gd name="T27" fmla="*/ 0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66">
                      <a:moveTo>
                        <a:pt x="115" y="0"/>
                      </a:moveTo>
                      <a:lnTo>
                        <a:pt x="129" y="22"/>
                      </a:lnTo>
                      <a:lnTo>
                        <a:pt x="129" y="35"/>
                      </a:lnTo>
                      <a:lnTo>
                        <a:pt x="116" y="48"/>
                      </a:lnTo>
                      <a:lnTo>
                        <a:pt x="93" y="51"/>
                      </a:lnTo>
                      <a:lnTo>
                        <a:pt x="49" y="66"/>
                      </a:lnTo>
                      <a:lnTo>
                        <a:pt x="23" y="66"/>
                      </a:lnTo>
                      <a:lnTo>
                        <a:pt x="4" y="58"/>
                      </a:lnTo>
                      <a:lnTo>
                        <a:pt x="0" y="44"/>
                      </a:lnTo>
                      <a:lnTo>
                        <a:pt x="8" y="31"/>
                      </a:lnTo>
                      <a:lnTo>
                        <a:pt x="24" y="21"/>
                      </a:lnTo>
                      <a:lnTo>
                        <a:pt x="45" y="16"/>
                      </a:lnTo>
                      <a:lnTo>
                        <a:pt x="68" y="11"/>
                      </a:lnTo>
                      <a:lnTo>
                        <a:pt x="115" y="0"/>
                      </a:lnTo>
                      <a:close/>
                    </a:path>
                  </a:pathLst>
                </a:custGeom>
                <a:solidFill>
                  <a:srgbClr val="000000"/>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2" name="Freeform 155">
                  <a:extLst>
                    <a:ext uri="{FF2B5EF4-FFF2-40B4-BE49-F238E27FC236}">
                      <a16:creationId xmlns:a16="http://schemas.microsoft.com/office/drawing/2014/main" id="{00000000-0008-0000-0000-0000BC060000}"/>
                    </a:ext>
                  </a:extLst>
                </p:cNvPr>
                <p:cNvSpPr>
                  <a:spLocks/>
                </p:cNvSpPr>
                <p:nvPr/>
              </p:nvSpPr>
              <p:spPr bwMode="auto">
                <a:xfrm>
                  <a:off x="362233" y="2558846"/>
                  <a:ext cx="316" cy="155"/>
                </a:xfrm>
                <a:custGeom>
                  <a:avLst/>
                  <a:gdLst>
                    <a:gd name="T0" fmla="*/ 67 w 316"/>
                    <a:gd name="T1" fmla="*/ 10 h 155"/>
                    <a:gd name="T2" fmla="*/ 15 w 316"/>
                    <a:gd name="T3" fmla="*/ 62 h 155"/>
                    <a:gd name="T4" fmla="*/ 0 w 316"/>
                    <a:gd name="T5" fmla="*/ 84 h 155"/>
                    <a:gd name="T6" fmla="*/ 4 w 316"/>
                    <a:gd name="T7" fmla="*/ 101 h 155"/>
                    <a:gd name="T8" fmla="*/ 44 w 316"/>
                    <a:gd name="T9" fmla="*/ 134 h 155"/>
                    <a:gd name="T10" fmla="*/ 60 w 316"/>
                    <a:gd name="T11" fmla="*/ 144 h 155"/>
                    <a:gd name="T12" fmla="*/ 60 w 316"/>
                    <a:gd name="T13" fmla="*/ 154 h 155"/>
                    <a:gd name="T14" fmla="*/ 90 w 316"/>
                    <a:gd name="T15" fmla="*/ 149 h 155"/>
                    <a:gd name="T16" fmla="*/ 123 w 316"/>
                    <a:gd name="T17" fmla="*/ 130 h 155"/>
                    <a:gd name="T18" fmla="*/ 110 w 316"/>
                    <a:gd name="T19" fmla="*/ 120 h 155"/>
                    <a:gd name="T20" fmla="*/ 79 w 316"/>
                    <a:gd name="T21" fmla="*/ 91 h 155"/>
                    <a:gd name="T22" fmla="*/ 118 w 316"/>
                    <a:gd name="T23" fmla="*/ 70 h 155"/>
                    <a:gd name="T24" fmla="*/ 150 w 316"/>
                    <a:gd name="T25" fmla="*/ 46 h 155"/>
                    <a:gd name="T26" fmla="*/ 183 w 316"/>
                    <a:gd name="T27" fmla="*/ 66 h 155"/>
                    <a:gd name="T28" fmla="*/ 231 w 316"/>
                    <a:gd name="T29" fmla="*/ 86 h 155"/>
                    <a:gd name="T30" fmla="*/ 207 w 316"/>
                    <a:gd name="T31" fmla="*/ 128 h 155"/>
                    <a:gd name="T32" fmla="*/ 195 w 316"/>
                    <a:gd name="T33" fmla="*/ 140 h 155"/>
                    <a:gd name="T34" fmla="*/ 200 w 316"/>
                    <a:gd name="T35" fmla="*/ 150 h 155"/>
                    <a:gd name="T36" fmla="*/ 242 w 316"/>
                    <a:gd name="T37" fmla="*/ 155 h 155"/>
                    <a:gd name="T38" fmla="*/ 272 w 316"/>
                    <a:gd name="T39" fmla="*/ 149 h 155"/>
                    <a:gd name="T40" fmla="*/ 272 w 316"/>
                    <a:gd name="T41" fmla="*/ 136 h 155"/>
                    <a:gd name="T42" fmla="*/ 302 w 316"/>
                    <a:gd name="T43" fmla="*/ 105 h 155"/>
                    <a:gd name="T44" fmla="*/ 316 w 316"/>
                    <a:gd name="T45" fmla="*/ 72 h 155"/>
                    <a:gd name="T46" fmla="*/ 310 w 316"/>
                    <a:gd name="T47" fmla="*/ 52 h 155"/>
                    <a:gd name="T48" fmla="*/ 283 w 316"/>
                    <a:gd name="T49" fmla="*/ 29 h 155"/>
                    <a:gd name="T50" fmla="*/ 251 w 316"/>
                    <a:gd name="T51" fmla="*/ 0 h 155"/>
                    <a:gd name="T52" fmla="*/ 184 w 316"/>
                    <a:gd name="T53" fmla="*/ 6 h 155"/>
                    <a:gd name="T54" fmla="*/ 67 w 316"/>
                    <a:gd name="T55" fmla="*/ 10 h 1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6" h="155">
                      <a:moveTo>
                        <a:pt x="67" y="10"/>
                      </a:moveTo>
                      <a:lnTo>
                        <a:pt x="15" y="62"/>
                      </a:lnTo>
                      <a:lnTo>
                        <a:pt x="0" y="84"/>
                      </a:lnTo>
                      <a:lnTo>
                        <a:pt x="4" y="101"/>
                      </a:lnTo>
                      <a:lnTo>
                        <a:pt x="44" y="134"/>
                      </a:lnTo>
                      <a:lnTo>
                        <a:pt x="60" y="144"/>
                      </a:lnTo>
                      <a:lnTo>
                        <a:pt x="60" y="154"/>
                      </a:lnTo>
                      <a:lnTo>
                        <a:pt x="90" y="149"/>
                      </a:lnTo>
                      <a:lnTo>
                        <a:pt x="123" y="130"/>
                      </a:lnTo>
                      <a:lnTo>
                        <a:pt x="110" y="120"/>
                      </a:lnTo>
                      <a:lnTo>
                        <a:pt x="79" y="91"/>
                      </a:lnTo>
                      <a:lnTo>
                        <a:pt x="118" y="70"/>
                      </a:lnTo>
                      <a:lnTo>
                        <a:pt x="150" y="46"/>
                      </a:lnTo>
                      <a:lnTo>
                        <a:pt x="183" y="66"/>
                      </a:lnTo>
                      <a:lnTo>
                        <a:pt x="231" y="86"/>
                      </a:lnTo>
                      <a:lnTo>
                        <a:pt x="207" y="128"/>
                      </a:lnTo>
                      <a:lnTo>
                        <a:pt x="195" y="140"/>
                      </a:lnTo>
                      <a:lnTo>
                        <a:pt x="200" y="150"/>
                      </a:lnTo>
                      <a:lnTo>
                        <a:pt x="242" y="155"/>
                      </a:lnTo>
                      <a:lnTo>
                        <a:pt x="272" y="149"/>
                      </a:lnTo>
                      <a:lnTo>
                        <a:pt x="272" y="136"/>
                      </a:lnTo>
                      <a:lnTo>
                        <a:pt x="302" y="105"/>
                      </a:lnTo>
                      <a:lnTo>
                        <a:pt x="316" y="72"/>
                      </a:lnTo>
                      <a:lnTo>
                        <a:pt x="310" y="52"/>
                      </a:lnTo>
                      <a:lnTo>
                        <a:pt x="283" y="29"/>
                      </a:lnTo>
                      <a:lnTo>
                        <a:pt x="251" y="0"/>
                      </a:lnTo>
                      <a:lnTo>
                        <a:pt x="184" y="6"/>
                      </a:lnTo>
                      <a:lnTo>
                        <a:pt x="67" y="10"/>
                      </a:lnTo>
                      <a:close/>
                    </a:path>
                  </a:pathLst>
                </a:custGeom>
                <a:solidFill>
                  <a:srgbClr val="3333CC"/>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3" name="Freeform 156">
                  <a:extLst>
                    <a:ext uri="{FF2B5EF4-FFF2-40B4-BE49-F238E27FC236}">
                      <a16:creationId xmlns:a16="http://schemas.microsoft.com/office/drawing/2014/main" id="{00000000-0008-0000-0000-0000BD060000}"/>
                    </a:ext>
                  </a:extLst>
                </p:cNvPr>
                <p:cNvSpPr>
                  <a:spLocks/>
                </p:cNvSpPr>
                <p:nvPr/>
              </p:nvSpPr>
              <p:spPr bwMode="auto">
                <a:xfrm>
                  <a:off x="362264" y="2558664"/>
                  <a:ext cx="221" cy="207"/>
                </a:xfrm>
                <a:custGeom>
                  <a:avLst/>
                  <a:gdLst>
                    <a:gd name="T0" fmla="*/ 0 w 221"/>
                    <a:gd name="T1" fmla="*/ 0 h 207"/>
                    <a:gd name="T2" fmla="*/ 1 w 221"/>
                    <a:gd name="T3" fmla="*/ 30 h 207"/>
                    <a:gd name="T4" fmla="*/ 35 w 221"/>
                    <a:gd name="T5" fmla="*/ 152 h 207"/>
                    <a:gd name="T6" fmla="*/ 40 w 221"/>
                    <a:gd name="T7" fmla="*/ 170 h 207"/>
                    <a:gd name="T8" fmla="*/ 32 w 221"/>
                    <a:gd name="T9" fmla="*/ 187 h 207"/>
                    <a:gd name="T10" fmla="*/ 47 w 221"/>
                    <a:gd name="T11" fmla="*/ 200 h 207"/>
                    <a:gd name="T12" fmla="*/ 99 w 221"/>
                    <a:gd name="T13" fmla="*/ 207 h 207"/>
                    <a:gd name="T14" fmla="*/ 171 w 221"/>
                    <a:gd name="T15" fmla="*/ 201 h 207"/>
                    <a:gd name="T16" fmla="*/ 221 w 221"/>
                    <a:gd name="T17" fmla="*/ 180 h 207"/>
                    <a:gd name="T18" fmla="*/ 220 w 221"/>
                    <a:gd name="T19" fmla="*/ 165 h 207"/>
                    <a:gd name="T20" fmla="*/ 212 w 221"/>
                    <a:gd name="T21" fmla="*/ 153 h 207"/>
                    <a:gd name="T22" fmla="*/ 209 w 221"/>
                    <a:gd name="T23" fmla="*/ 107 h 207"/>
                    <a:gd name="T24" fmla="*/ 199 w 221"/>
                    <a:gd name="T25" fmla="*/ 22 h 2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1" h="207">
                      <a:moveTo>
                        <a:pt x="0" y="0"/>
                      </a:moveTo>
                      <a:lnTo>
                        <a:pt x="1" y="30"/>
                      </a:lnTo>
                      <a:lnTo>
                        <a:pt x="35" y="152"/>
                      </a:lnTo>
                      <a:lnTo>
                        <a:pt x="40" y="170"/>
                      </a:lnTo>
                      <a:lnTo>
                        <a:pt x="32" y="187"/>
                      </a:lnTo>
                      <a:lnTo>
                        <a:pt x="47" y="200"/>
                      </a:lnTo>
                      <a:lnTo>
                        <a:pt x="99" y="207"/>
                      </a:lnTo>
                      <a:lnTo>
                        <a:pt x="171" y="201"/>
                      </a:lnTo>
                      <a:lnTo>
                        <a:pt x="221" y="180"/>
                      </a:lnTo>
                      <a:lnTo>
                        <a:pt x="220" y="165"/>
                      </a:lnTo>
                      <a:lnTo>
                        <a:pt x="212" y="153"/>
                      </a:lnTo>
                      <a:lnTo>
                        <a:pt x="209" y="107"/>
                      </a:lnTo>
                      <a:lnTo>
                        <a:pt x="199" y="22"/>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4" name="Freeform 157">
                  <a:extLst>
                    <a:ext uri="{FF2B5EF4-FFF2-40B4-BE49-F238E27FC236}">
                      <a16:creationId xmlns:a16="http://schemas.microsoft.com/office/drawing/2014/main" id="{00000000-0008-0000-0000-0000BE060000}"/>
                    </a:ext>
                  </a:extLst>
                </p:cNvPr>
                <p:cNvSpPr>
                  <a:spLocks/>
                </p:cNvSpPr>
                <p:nvPr/>
              </p:nvSpPr>
              <p:spPr bwMode="auto">
                <a:xfrm>
                  <a:off x="362297" y="2558653"/>
                  <a:ext cx="230" cy="168"/>
                </a:xfrm>
                <a:custGeom>
                  <a:avLst/>
                  <a:gdLst>
                    <a:gd name="T0" fmla="*/ 39 w 230"/>
                    <a:gd name="T1" fmla="*/ 9 h 168"/>
                    <a:gd name="T2" fmla="*/ 115 w 230"/>
                    <a:gd name="T3" fmla="*/ 2 h 168"/>
                    <a:gd name="T4" fmla="*/ 162 w 230"/>
                    <a:gd name="T5" fmla="*/ 0 h 168"/>
                    <a:gd name="T6" fmla="*/ 202 w 230"/>
                    <a:gd name="T7" fmla="*/ 10 h 168"/>
                    <a:gd name="T8" fmla="*/ 230 w 230"/>
                    <a:gd name="T9" fmla="*/ 24 h 168"/>
                    <a:gd name="T10" fmla="*/ 230 w 230"/>
                    <a:gd name="T11" fmla="*/ 53 h 168"/>
                    <a:gd name="T12" fmla="*/ 223 w 230"/>
                    <a:gd name="T13" fmla="*/ 83 h 168"/>
                    <a:gd name="T14" fmla="*/ 176 w 230"/>
                    <a:gd name="T15" fmla="*/ 128 h 168"/>
                    <a:gd name="T16" fmla="*/ 144 w 230"/>
                    <a:gd name="T17" fmla="*/ 150 h 168"/>
                    <a:gd name="T18" fmla="*/ 114 w 230"/>
                    <a:gd name="T19" fmla="*/ 168 h 168"/>
                    <a:gd name="T20" fmla="*/ 74 w 230"/>
                    <a:gd name="T21" fmla="*/ 168 h 168"/>
                    <a:gd name="T22" fmla="*/ 0 w 230"/>
                    <a:gd name="T23" fmla="*/ 157 h 1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0" h="168">
                      <a:moveTo>
                        <a:pt x="39" y="9"/>
                      </a:moveTo>
                      <a:lnTo>
                        <a:pt x="115" y="2"/>
                      </a:lnTo>
                      <a:lnTo>
                        <a:pt x="162" y="0"/>
                      </a:lnTo>
                      <a:lnTo>
                        <a:pt x="202" y="10"/>
                      </a:lnTo>
                      <a:lnTo>
                        <a:pt x="230" y="24"/>
                      </a:lnTo>
                      <a:lnTo>
                        <a:pt x="230" y="53"/>
                      </a:lnTo>
                      <a:lnTo>
                        <a:pt x="223" y="83"/>
                      </a:lnTo>
                      <a:lnTo>
                        <a:pt x="176" y="128"/>
                      </a:lnTo>
                      <a:lnTo>
                        <a:pt x="144" y="150"/>
                      </a:lnTo>
                      <a:lnTo>
                        <a:pt x="114" y="168"/>
                      </a:lnTo>
                      <a:lnTo>
                        <a:pt x="74" y="168"/>
                      </a:lnTo>
                      <a:lnTo>
                        <a:pt x="0" y="157"/>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5" name="Freeform 158">
                  <a:extLst>
                    <a:ext uri="{FF2B5EF4-FFF2-40B4-BE49-F238E27FC236}">
                      <a16:creationId xmlns:a16="http://schemas.microsoft.com/office/drawing/2014/main" id="{00000000-0008-0000-0000-0000BF060000}"/>
                    </a:ext>
                  </a:extLst>
                </p:cNvPr>
                <p:cNvSpPr>
                  <a:spLocks/>
                </p:cNvSpPr>
                <p:nvPr/>
              </p:nvSpPr>
              <p:spPr bwMode="auto">
                <a:xfrm>
                  <a:off x="362323" y="2558833"/>
                  <a:ext cx="154" cy="21"/>
                </a:xfrm>
                <a:custGeom>
                  <a:avLst/>
                  <a:gdLst>
                    <a:gd name="T0" fmla="*/ 0 w 154"/>
                    <a:gd name="T1" fmla="*/ 13 h 21"/>
                    <a:gd name="T2" fmla="*/ 25 w 154"/>
                    <a:gd name="T3" fmla="*/ 21 h 21"/>
                    <a:gd name="T4" fmla="*/ 77 w 154"/>
                    <a:gd name="T5" fmla="*/ 21 h 21"/>
                    <a:gd name="T6" fmla="*/ 125 w 154"/>
                    <a:gd name="T7" fmla="*/ 13 h 21"/>
                    <a:gd name="T8" fmla="*/ 154 w 154"/>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21">
                      <a:moveTo>
                        <a:pt x="0" y="13"/>
                      </a:moveTo>
                      <a:lnTo>
                        <a:pt x="25" y="21"/>
                      </a:lnTo>
                      <a:lnTo>
                        <a:pt x="77" y="21"/>
                      </a:lnTo>
                      <a:lnTo>
                        <a:pt x="125" y="13"/>
                      </a:lnTo>
                      <a:lnTo>
                        <a:pt x="154"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6" name="Freeform 159">
                  <a:extLst>
                    <a:ext uri="{FF2B5EF4-FFF2-40B4-BE49-F238E27FC236}">
                      <a16:creationId xmlns:a16="http://schemas.microsoft.com/office/drawing/2014/main" id="{00000000-0008-0000-0000-0000C0060000}"/>
                    </a:ext>
                  </a:extLst>
                </p:cNvPr>
                <p:cNvSpPr>
                  <a:spLocks/>
                </p:cNvSpPr>
                <p:nvPr/>
              </p:nvSpPr>
              <p:spPr bwMode="auto">
                <a:xfrm>
                  <a:off x="362344" y="2558822"/>
                  <a:ext cx="3" cy="31"/>
                </a:xfrm>
                <a:custGeom>
                  <a:avLst/>
                  <a:gdLst>
                    <a:gd name="T0" fmla="*/ 3 w 3"/>
                    <a:gd name="T1" fmla="*/ 0 h 31"/>
                    <a:gd name="T2" fmla="*/ 0 w 3"/>
                    <a:gd name="T3" fmla="*/ 17 h 31"/>
                    <a:gd name="T4" fmla="*/ 1 w 3"/>
                    <a:gd name="T5" fmla="*/ 31 h 31"/>
                    <a:gd name="T6" fmla="*/ 0 60000 65536"/>
                    <a:gd name="T7" fmla="*/ 0 60000 65536"/>
                    <a:gd name="T8" fmla="*/ 0 60000 65536"/>
                  </a:gdLst>
                  <a:ahLst/>
                  <a:cxnLst>
                    <a:cxn ang="T6">
                      <a:pos x="T0" y="T1"/>
                    </a:cxn>
                    <a:cxn ang="T7">
                      <a:pos x="T2" y="T3"/>
                    </a:cxn>
                    <a:cxn ang="T8">
                      <a:pos x="T4" y="T5"/>
                    </a:cxn>
                  </a:cxnLst>
                  <a:rect l="0" t="0" r="r" b="b"/>
                  <a:pathLst>
                    <a:path w="3" h="31">
                      <a:moveTo>
                        <a:pt x="3" y="0"/>
                      </a:moveTo>
                      <a:lnTo>
                        <a:pt x="0" y="17"/>
                      </a:lnTo>
                      <a:lnTo>
                        <a:pt x="1" y="3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7" name="Freeform 160">
                  <a:extLst>
                    <a:ext uri="{FF2B5EF4-FFF2-40B4-BE49-F238E27FC236}">
                      <a16:creationId xmlns:a16="http://schemas.microsoft.com/office/drawing/2014/main" id="{00000000-0008-0000-0000-0000C1060000}"/>
                    </a:ext>
                  </a:extLst>
                </p:cNvPr>
                <p:cNvSpPr>
                  <a:spLocks/>
                </p:cNvSpPr>
                <p:nvPr/>
              </p:nvSpPr>
              <p:spPr bwMode="auto">
                <a:xfrm>
                  <a:off x="362261" y="2558685"/>
                  <a:ext cx="198" cy="89"/>
                </a:xfrm>
                <a:custGeom>
                  <a:avLst/>
                  <a:gdLst>
                    <a:gd name="T0" fmla="*/ 11 w 198"/>
                    <a:gd name="T1" fmla="*/ 17 h 89"/>
                    <a:gd name="T2" fmla="*/ 39 w 198"/>
                    <a:gd name="T3" fmla="*/ 19 h 89"/>
                    <a:gd name="T4" fmla="*/ 72 w 198"/>
                    <a:gd name="T5" fmla="*/ 33 h 89"/>
                    <a:gd name="T6" fmla="*/ 122 w 198"/>
                    <a:gd name="T7" fmla="*/ 4 h 89"/>
                    <a:gd name="T8" fmla="*/ 162 w 198"/>
                    <a:gd name="T9" fmla="*/ 0 h 89"/>
                    <a:gd name="T10" fmla="*/ 170 w 198"/>
                    <a:gd name="T11" fmla="*/ 0 h 89"/>
                    <a:gd name="T12" fmla="*/ 176 w 198"/>
                    <a:gd name="T13" fmla="*/ 27 h 89"/>
                    <a:gd name="T14" fmla="*/ 198 w 198"/>
                    <a:gd name="T15" fmla="*/ 36 h 89"/>
                    <a:gd name="T16" fmla="*/ 198 w 198"/>
                    <a:gd name="T17" fmla="*/ 60 h 89"/>
                    <a:gd name="T18" fmla="*/ 136 w 198"/>
                    <a:gd name="T19" fmla="*/ 89 h 89"/>
                    <a:gd name="T20" fmla="*/ 0 w 198"/>
                    <a:gd name="T21" fmla="*/ 75 h 89"/>
                    <a:gd name="T22" fmla="*/ 4 w 198"/>
                    <a:gd name="T23" fmla="*/ 33 h 89"/>
                    <a:gd name="T24" fmla="*/ 11 w 198"/>
                    <a:gd name="T25" fmla="*/ 17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8" h="89">
                      <a:moveTo>
                        <a:pt x="11" y="17"/>
                      </a:moveTo>
                      <a:lnTo>
                        <a:pt x="39" y="19"/>
                      </a:lnTo>
                      <a:lnTo>
                        <a:pt x="72" y="33"/>
                      </a:lnTo>
                      <a:lnTo>
                        <a:pt x="122" y="4"/>
                      </a:lnTo>
                      <a:lnTo>
                        <a:pt x="162" y="0"/>
                      </a:lnTo>
                      <a:lnTo>
                        <a:pt x="170" y="0"/>
                      </a:lnTo>
                      <a:lnTo>
                        <a:pt x="176" y="27"/>
                      </a:lnTo>
                      <a:lnTo>
                        <a:pt x="198" y="36"/>
                      </a:lnTo>
                      <a:lnTo>
                        <a:pt x="198" y="60"/>
                      </a:lnTo>
                      <a:lnTo>
                        <a:pt x="136" y="89"/>
                      </a:lnTo>
                      <a:lnTo>
                        <a:pt x="0" y="75"/>
                      </a:lnTo>
                      <a:lnTo>
                        <a:pt x="4" y="33"/>
                      </a:lnTo>
                      <a:lnTo>
                        <a:pt x="11" y="17"/>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8" name="Freeform 161">
                  <a:extLst>
                    <a:ext uri="{FF2B5EF4-FFF2-40B4-BE49-F238E27FC236}">
                      <a16:creationId xmlns:a16="http://schemas.microsoft.com/office/drawing/2014/main" id="{00000000-0008-0000-0000-0000C2060000}"/>
                    </a:ext>
                  </a:extLst>
                </p:cNvPr>
                <p:cNvSpPr>
                  <a:spLocks/>
                </p:cNvSpPr>
                <p:nvPr/>
              </p:nvSpPr>
              <p:spPr bwMode="auto">
                <a:xfrm>
                  <a:off x="362397" y="2558684"/>
                  <a:ext cx="111" cy="114"/>
                </a:xfrm>
                <a:custGeom>
                  <a:avLst/>
                  <a:gdLst>
                    <a:gd name="T0" fmla="*/ 35 w 111"/>
                    <a:gd name="T1" fmla="*/ 1 h 114"/>
                    <a:gd name="T2" fmla="*/ 36 w 111"/>
                    <a:gd name="T3" fmla="*/ 25 h 114"/>
                    <a:gd name="T4" fmla="*/ 48 w 111"/>
                    <a:gd name="T5" fmla="*/ 33 h 114"/>
                    <a:gd name="T6" fmla="*/ 79 w 111"/>
                    <a:gd name="T7" fmla="*/ 36 h 114"/>
                    <a:gd name="T8" fmla="*/ 63 w 111"/>
                    <a:gd name="T9" fmla="*/ 34 h 114"/>
                    <a:gd name="T10" fmla="*/ 34 w 111"/>
                    <a:gd name="T11" fmla="*/ 61 h 114"/>
                    <a:gd name="T12" fmla="*/ 0 w 111"/>
                    <a:gd name="T13" fmla="*/ 92 h 114"/>
                    <a:gd name="T14" fmla="*/ 0 w 111"/>
                    <a:gd name="T15" fmla="*/ 114 h 114"/>
                    <a:gd name="T16" fmla="*/ 22 w 111"/>
                    <a:gd name="T17" fmla="*/ 109 h 114"/>
                    <a:gd name="T18" fmla="*/ 87 w 111"/>
                    <a:gd name="T19" fmla="*/ 51 h 114"/>
                    <a:gd name="T20" fmla="*/ 111 w 111"/>
                    <a:gd name="T21" fmla="*/ 26 h 114"/>
                    <a:gd name="T22" fmla="*/ 102 w 111"/>
                    <a:gd name="T23" fmla="*/ 11 h 114"/>
                    <a:gd name="T24" fmla="*/ 83 w 111"/>
                    <a:gd name="T25" fmla="*/ 7 h 114"/>
                    <a:gd name="T26" fmla="*/ 55 w 111"/>
                    <a:gd name="T27" fmla="*/ 0 h 114"/>
                    <a:gd name="T28" fmla="*/ 35 w 111"/>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1" h="114">
                      <a:moveTo>
                        <a:pt x="35" y="1"/>
                      </a:moveTo>
                      <a:lnTo>
                        <a:pt x="36" y="25"/>
                      </a:lnTo>
                      <a:lnTo>
                        <a:pt x="48" y="33"/>
                      </a:lnTo>
                      <a:lnTo>
                        <a:pt x="79" y="36"/>
                      </a:lnTo>
                      <a:lnTo>
                        <a:pt x="63" y="34"/>
                      </a:lnTo>
                      <a:lnTo>
                        <a:pt x="34" y="61"/>
                      </a:lnTo>
                      <a:lnTo>
                        <a:pt x="0" y="92"/>
                      </a:lnTo>
                      <a:lnTo>
                        <a:pt x="0" y="114"/>
                      </a:lnTo>
                      <a:lnTo>
                        <a:pt x="22" y="109"/>
                      </a:lnTo>
                      <a:lnTo>
                        <a:pt x="87" y="51"/>
                      </a:lnTo>
                      <a:lnTo>
                        <a:pt x="111" y="26"/>
                      </a:lnTo>
                      <a:lnTo>
                        <a:pt x="102" y="11"/>
                      </a:lnTo>
                      <a:lnTo>
                        <a:pt x="83" y="7"/>
                      </a:lnTo>
                      <a:lnTo>
                        <a:pt x="55" y="0"/>
                      </a:lnTo>
                      <a:lnTo>
                        <a:pt x="35" y="1"/>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9" name="Freeform 162">
                  <a:extLst>
                    <a:ext uri="{FF2B5EF4-FFF2-40B4-BE49-F238E27FC236}">
                      <a16:creationId xmlns:a16="http://schemas.microsoft.com/office/drawing/2014/main" id="{00000000-0008-0000-0000-0000C3060000}"/>
                    </a:ext>
                  </a:extLst>
                </p:cNvPr>
                <p:cNvSpPr>
                  <a:spLocks/>
                </p:cNvSpPr>
                <p:nvPr/>
              </p:nvSpPr>
              <p:spPr bwMode="auto">
                <a:xfrm>
                  <a:off x="362448" y="2558668"/>
                  <a:ext cx="8" cy="36"/>
                </a:xfrm>
                <a:custGeom>
                  <a:avLst/>
                  <a:gdLst>
                    <a:gd name="T0" fmla="*/ 8 w 8"/>
                    <a:gd name="T1" fmla="*/ 0 h 36"/>
                    <a:gd name="T2" fmla="*/ 0 w 8"/>
                    <a:gd name="T3" fmla="*/ 24 h 36"/>
                    <a:gd name="T4" fmla="*/ 1 w 8"/>
                    <a:gd name="T5" fmla="*/ 36 h 36"/>
                    <a:gd name="T6" fmla="*/ 0 60000 65536"/>
                    <a:gd name="T7" fmla="*/ 0 60000 65536"/>
                    <a:gd name="T8" fmla="*/ 0 60000 65536"/>
                  </a:gdLst>
                  <a:ahLst/>
                  <a:cxnLst>
                    <a:cxn ang="T6">
                      <a:pos x="T0" y="T1"/>
                    </a:cxn>
                    <a:cxn ang="T7">
                      <a:pos x="T2" y="T3"/>
                    </a:cxn>
                    <a:cxn ang="T8">
                      <a:pos x="T4" y="T5"/>
                    </a:cxn>
                  </a:cxnLst>
                  <a:rect l="0" t="0" r="r" b="b"/>
                  <a:pathLst>
                    <a:path w="8" h="36">
                      <a:moveTo>
                        <a:pt x="8" y="0"/>
                      </a:moveTo>
                      <a:lnTo>
                        <a:pt x="0" y="24"/>
                      </a:lnTo>
                      <a:lnTo>
                        <a:pt x="1"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0" name="Freeform 163">
                  <a:extLst>
                    <a:ext uri="{FF2B5EF4-FFF2-40B4-BE49-F238E27FC236}">
                      <a16:creationId xmlns:a16="http://schemas.microsoft.com/office/drawing/2014/main" id="{00000000-0008-0000-0000-0000C4060000}"/>
                    </a:ext>
                  </a:extLst>
                </p:cNvPr>
                <p:cNvSpPr>
                  <a:spLocks/>
                </p:cNvSpPr>
                <p:nvPr/>
              </p:nvSpPr>
              <p:spPr bwMode="auto">
                <a:xfrm>
                  <a:off x="362431" y="2558659"/>
                  <a:ext cx="9" cy="43"/>
                </a:xfrm>
                <a:custGeom>
                  <a:avLst/>
                  <a:gdLst>
                    <a:gd name="T0" fmla="*/ 9 w 9"/>
                    <a:gd name="T1" fmla="*/ 0 h 43"/>
                    <a:gd name="T2" fmla="*/ 0 w 9"/>
                    <a:gd name="T3" fmla="*/ 21 h 43"/>
                    <a:gd name="T4" fmla="*/ 1 w 9"/>
                    <a:gd name="T5" fmla="*/ 43 h 43"/>
                    <a:gd name="T6" fmla="*/ 0 60000 65536"/>
                    <a:gd name="T7" fmla="*/ 0 60000 65536"/>
                    <a:gd name="T8" fmla="*/ 0 60000 65536"/>
                  </a:gdLst>
                  <a:ahLst/>
                  <a:cxnLst>
                    <a:cxn ang="T6">
                      <a:pos x="T0" y="T1"/>
                    </a:cxn>
                    <a:cxn ang="T7">
                      <a:pos x="T2" y="T3"/>
                    </a:cxn>
                    <a:cxn ang="T8">
                      <a:pos x="T4" y="T5"/>
                    </a:cxn>
                  </a:cxnLst>
                  <a:rect l="0" t="0" r="r" b="b"/>
                  <a:pathLst>
                    <a:path w="9" h="43">
                      <a:moveTo>
                        <a:pt x="9" y="0"/>
                      </a:moveTo>
                      <a:lnTo>
                        <a:pt x="0" y="21"/>
                      </a:lnTo>
                      <a:lnTo>
                        <a:pt x="1"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1" name="Freeform 164">
                  <a:extLst>
                    <a:ext uri="{FF2B5EF4-FFF2-40B4-BE49-F238E27FC236}">
                      <a16:creationId xmlns:a16="http://schemas.microsoft.com/office/drawing/2014/main" id="{00000000-0008-0000-0000-0000C5060000}"/>
                    </a:ext>
                  </a:extLst>
                </p:cNvPr>
                <p:cNvSpPr>
                  <a:spLocks/>
                </p:cNvSpPr>
                <p:nvPr/>
              </p:nvSpPr>
              <p:spPr bwMode="auto">
                <a:xfrm>
                  <a:off x="362337" y="2558634"/>
                  <a:ext cx="68" cy="100"/>
                </a:xfrm>
                <a:custGeom>
                  <a:avLst/>
                  <a:gdLst>
                    <a:gd name="T0" fmla="*/ 68 w 68"/>
                    <a:gd name="T1" fmla="*/ 14 h 100"/>
                    <a:gd name="T2" fmla="*/ 68 w 68"/>
                    <a:gd name="T3" fmla="*/ 56 h 100"/>
                    <a:gd name="T4" fmla="*/ 46 w 68"/>
                    <a:gd name="T5" fmla="*/ 100 h 100"/>
                    <a:gd name="T6" fmla="*/ 0 w 68"/>
                    <a:gd name="T7" fmla="*/ 83 h 100"/>
                    <a:gd name="T8" fmla="*/ 15 w 68"/>
                    <a:gd name="T9" fmla="*/ 65 h 100"/>
                    <a:gd name="T10" fmla="*/ 34 w 68"/>
                    <a:gd name="T11" fmla="*/ 39 h 100"/>
                    <a:gd name="T12" fmla="*/ 46 w 68"/>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00">
                      <a:moveTo>
                        <a:pt x="68" y="14"/>
                      </a:moveTo>
                      <a:lnTo>
                        <a:pt x="68" y="56"/>
                      </a:lnTo>
                      <a:lnTo>
                        <a:pt x="46" y="100"/>
                      </a:lnTo>
                      <a:lnTo>
                        <a:pt x="0" y="83"/>
                      </a:lnTo>
                      <a:lnTo>
                        <a:pt x="15" y="65"/>
                      </a:lnTo>
                      <a:lnTo>
                        <a:pt x="34" y="39"/>
                      </a:lnTo>
                      <a:lnTo>
                        <a:pt x="46" y="0"/>
                      </a:lnTo>
                    </a:path>
                  </a:pathLst>
                </a:custGeom>
                <a:solidFill>
                  <a:srgbClr val="EAEAEA"/>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2" name="Freeform 165">
                  <a:extLst>
                    <a:ext uri="{FF2B5EF4-FFF2-40B4-BE49-F238E27FC236}">
                      <a16:creationId xmlns:a16="http://schemas.microsoft.com/office/drawing/2014/main" id="{00000000-0008-0000-0000-0000C6060000}"/>
                    </a:ext>
                  </a:extLst>
                </p:cNvPr>
                <p:cNvSpPr>
                  <a:spLocks/>
                </p:cNvSpPr>
                <p:nvPr/>
              </p:nvSpPr>
              <p:spPr bwMode="auto">
                <a:xfrm>
                  <a:off x="362275" y="2558653"/>
                  <a:ext cx="56" cy="77"/>
                </a:xfrm>
                <a:custGeom>
                  <a:avLst/>
                  <a:gdLst>
                    <a:gd name="T0" fmla="*/ 21 w 56"/>
                    <a:gd name="T1" fmla="*/ 15 h 77"/>
                    <a:gd name="T2" fmla="*/ 40 w 56"/>
                    <a:gd name="T3" fmla="*/ 47 h 77"/>
                    <a:gd name="T4" fmla="*/ 56 w 56"/>
                    <a:gd name="T5" fmla="*/ 61 h 77"/>
                    <a:gd name="T6" fmla="*/ 14 w 56"/>
                    <a:gd name="T7" fmla="*/ 77 h 77"/>
                    <a:gd name="T8" fmla="*/ 9 w 56"/>
                    <a:gd name="T9" fmla="*/ 56 h 77"/>
                    <a:gd name="T10" fmla="*/ 0 w 56"/>
                    <a:gd name="T11" fmla="*/ 0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77">
                      <a:moveTo>
                        <a:pt x="21" y="15"/>
                      </a:moveTo>
                      <a:lnTo>
                        <a:pt x="40" y="47"/>
                      </a:lnTo>
                      <a:lnTo>
                        <a:pt x="56" y="61"/>
                      </a:lnTo>
                      <a:lnTo>
                        <a:pt x="14" y="77"/>
                      </a:lnTo>
                      <a:lnTo>
                        <a:pt x="9" y="56"/>
                      </a:lnTo>
                      <a:lnTo>
                        <a:pt x="0" y="0"/>
                      </a:lnTo>
                    </a:path>
                  </a:pathLst>
                </a:custGeom>
                <a:solidFill>
                  <a:srgbClr val="EAEAEA"/>
                </a:solidFill>
                <a:ln w="95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3" name="Freeform 166">
                  <a:extLst>
                    <a:ext uri="{FF2B5EF4-FFF2-40B4-BE49-F238E27FC236}">
                      <a16:creationId xmlns:a16="http://schemas.microsoft.com/office/drawing/2014/main" id="{00000000-0008-0000-0000-0000C7060000}"/>
                    </a:ext>
                  </a:extLst>
                </p:cNvPr>
                <p:cNvSpPr>
                  <a:spLocks/>
                </p:cNvSpPr>
                <p:nvPr/>
              </p:nvSpPr>
              <p:spPr bwMode="auto">
                <a:xfrm>
                  <a:off x="362389" y="2558742"/>
                  <a:ext cx="46" cy="29"/>
                </a:xfrm>
                <a:custGeom>
                  <a:avLst/>
                  <a:gdLst>
                    <a:gd name="T0" fmla="*/ 0 w 46"/>
                    <a:gd name="T1" fmla="*/ 4 h 29"/>
                    <a:gd name="T2" fmla="*/ 18 w 46"/>
                    <a:gd name="T3" fmla="*/ 0 h 29"/>
                    <a:gd name="T4" fmla="*/ 46 w 46"/>
                    <a:gd name="T5" fmla="*/ 0 h 29"/>
                    <a:gd name="T6" fmla="*/ 16 w 46"/>
                    <a:gd name="T7" fmla="*/ 29 h 29"/>
                    <a:gd name="T8" fmla="*/ 2 w 46"/>
                    <a:gd name="T9" fmla="*/ 29 h 29"/>
                    <a:gd name="T10" fmla="*/ 0 w 46"/>
                    <a:gd name="T11" fmla="*/ 4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29">
                      <a:moveTo>
                        <a:pt x="0" y="4"/>
                      </a:moveTo>
                      <a:lnTo>
                        <a:pt x="18" y="0"/>
                      </a:lnTo>
                      <a:lnTo>
                        <a:pt x="46" y="0"/>
                      </a:lnTo>
                      <a:lnTo>
                        <a:pt x="16" y="29"/>
                      </a:lnTo>
                      <a:lnTo>
                        <a:pt x="2" y="29"/>
                      </a:lnTo>
                      <a:lnTo>
                        <a:pt x="0" y="4"/>
                      </a:lnTo>
                      <a:close/>
                    </a:path>
                  </a:pathLst>
                </a:custGeom>
                <a:solidFill>
                  <a:srgbClr val="FFD1A3"/>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4" name="Freeform 167">
                  <a:extLst>
                    <a:ext uri="{FF2B5EF4-FFF2-40B4-BE49-F238E27FC236}">
                      <a16:creationId xmlns:a16="http://schemas.microsoft.com/office/drawing/2014/main" id="{00000000-0008-0000-0000-0000C8060000}"/>
                    </a:ext>
                  </a:extLst>
                </p:cNvPr>
                <p:cNvSpPr>
                  <a:spLocks/>
                </p:cNvSpPr>
                <p:nvPr/>
              </p:nvSpPr>
              <p:spPr bwMode="auto">
                <a:xfrm>
                  <a:off x="362265" y="2558734"/>
                  <a:ext cx="54" cy="24"/>
                </a:xfrm>
                <a:custGeom>
                  <a:avLst/>
                  <a:gdLst>
                    <a:gd name="T0" fmla="*/ 2 w 54"/>
                    <a:gd name="T1" fmla="*/ 0 h 24"/>
                    <a:gd name="T2" fmla="*/ 52 w 54"/>
                    <a:gd name="T3" fmla="*/ 0 h 24"/>
                    <a:gd name="T4" fmla="*/ 54 w 54"/>
                    <a:gd name="T5" fmla="*/ 24 h 24"/>
                    <a:gd name="T6" fmla="*/ 26 w 54"/>
                    <a:gd name="T7" fmla="*/ 20 h 24"/>
                    <a:gd name="T8" fmla="*/ 0 w 54"/>
                    <a:gd name="T9" fmla="*/ 12 h 24"/>
                    <a:gd name="T10" fmla="*/ 2 w 54"/>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24">
                      <a:moveTo>
                        <a:pt x="2" y="0"/>
                      </a:moveTo>
                      <a:lnTo>
                        <a:pt x="52" y="0"/>
                      </a:lnTo>
                      <a:lnTo>
                        <a:pt x="54" y="24"/>
                      </a:lnTo>
                      <a:lnTo>
                        <a:pt x="26" y="20"/>
                      </a:lnTo>
                      <a:lnTo>
                        <a:pt x="0" y="12"/>
                      </a:lnTo>
                      <a:lnTo>
                        <a:pt x="2" y="0"/>
                      </a:lnTo>
                      <a:close/>
                    </a:path>
                  </a:pathLst>
                </a:custGeom>
                <a:solidFill>
                  <a:srgbClr val="FFD1A3"/>
                </a:solidFill>
                <a:ln w="222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5" name="Freeform 168">
                  <a:extLst>
                    <a:ext uri="{FF2B5EF4-FFF2-40B4-BE49-F238E27FC236}">
                      <a16:creationId xmlns:a16="http://schemas.microsoft.com/office/drawing/2014/main" id="{00000000-0008-0000-0000-0000C9060000}"/>
                    </a:ext>
                  </a:extLst>
                </p:cNvPr>
                <p:cNvSpPr>
                  <a:spLocks/>
                </p:cNvSpPr>
                <p:nvPr/>
              </p:nvSpPr>
              <p:spPr bwMode="auto">
                <a:xfrm>
                  <a:off x="362443" y="2558983"/>
                  <a:ext cx="53" cy="7"/>
                </a:xfrm>
                <a:custGeom>
                  <a:avLst/>
                  <a:gdLst>
                    <a:gd name="T0" fmla="*/ 0 w 53"/>
                    <a:gd name="T1" fmla="*/ 3 h 7"/>
                    <a:gd name="T2" fmla="*/ 29 w 53"/>
                    <a:gd name="T3" fmla="*/ 7 h 7"/>
                    <a:gd name="T4" fmla="*/ 53 w 53"/>
                    <a:gd name="T5" fmla="*/ 0 h 7"/>
                    <a:gd name="T6" fmla="*/ 0 60000 65536"/>
                    <a:gd name="T7" fmla="*/ 0 60000 65536"/>
                    <a:gd name="T8" fmla="*/ 0 60000 65536"/>
                  </a:gdLst>
                  <a:ahLst/>
                  <a:cxnLst>
                    <a:cxn ang="T6">
                      <a:pos x="T0" y="T1"/>
                    </a:cxn>
                    <a:cxn ang="T7">
                      <a:pos x="T2" y="T3"/>
                    </a:cxn>
                    <a:cxn ang="T8">
                      <a:pos x="T4" y="T5"/>
                    </a:cxn>
                  </a:cxnLst>
                  <a:rect l="0" t="0" r="r" b="b"/>
                  <a:pathLst>
                    <a:path w="53" h="7">
                      <a:moveTo>
                        <a:pt x="0" y="3"/>
                      </a:moveTo>
                      <a:lnTo>
                        <a:pt x="29" y="7"/>
                      </a:lnTo>
                      <a:lnTo>
                        <a:pt x="5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6" name="Freeform 169">
                  <a:extLst>
                    <a:ext uri="{FF2B5EF4-FFF2-40B4-BE49-F238E27FC236}">
                      <a16:creationId xmlns:a16="http://schemas.microsoft.com/office/drawing/2014/main" id="{00000000-0008-0000-0000-0000CA060000}"/>
                    </a:ext>
                  </a:extLst>
                </p:cNvPr>
                <p:cNvSpPr>
                  <a:spLocks/>
                </p:cNvSpPr>
                <p:nvPr/>
              </p:nvSpPr>
              <p:spPr bwMode="auto">
                <a:xfrm>
                  <a:off x="362311" y="2558974"/>
                  <a:ext cx="34" cy="13"/>
                </a:xfrm>
                <a:custGeom>
                  <a:avLst/>
                  <a:gdLst>
                    <a:gd name="T0" fmla="*/ 34 w 34"/>
                    <a:gd name="T1" fmla="*/ 0 h 13"/>
                    <a:gd name="T2" fmla="*/ 20 w 34"/>
                    <a:gd name="T3" fmla="*/ 9 h 13"/>
                    <a:gd name="T4" fmla="*/ 0 w 34"/>
                    <a:gd name="T5" fmla="*/ 13 h 13"/>
                    <a:gd name="T6" fmla="*/ 0 60000 65536"/>
                    <a:gd name="T7" fmla="*/ 0 60000 65536"/>
                    <a:gd name="T8" fmla="*/ 0 60000 65536"/>
                  </a:gdLst>
                  <a:ahLst/>
                  <a:cxnLst>
                    <a:cxn ang="T6">
                      <a:pos x="T0" y="T1"/>
                    </a:cxn>
                    <a:cxn ang="T7">
                      <a:pos x="T2" y="T3"/>
                    </a:cxn>
                    <a:cxn ang="T8">
                      <a:pos x="T4" y="T5"/>
                    </a:cxn>
                  </a:cxnLst>
                  <a:rect l="0" t="0" r="r" b="b"/>
                  <a:pathLst>
                    <a:path w="34" h="13">
                      <a:moveTo>
                        <a:pt x="34" y="0"/>
                      </a:moveTo>
                      <a:lnTo>
                        <a:pt x="20" y="9"/>
                      </a:lnTo>
                      <a:lnTo>
                        <a:pt x="0" y="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7" name="Line 170">
                  <a:extLst>
                    <a:ext uri="{FF2B5EF4-FFF2-40B4-BE49-F238E27FC236}">
                      <a16:creationId xmlns:a16="http://schemas.microsoft.com/office/drawing/2014/main" id="{00000000-0008-0000-0000-0000CB060000}"/>
                    </a:ext>
                  </a:extLst>
                </p:cNvPr>
                <p:cNvSpPr>
                  <a:spLocks noChangeShapeType="1"/>
                </p:cNvSpPr>
                <p:nvPr/>
              </p:nvSpPr>
              <p:spPr bwMode="auto">
                <a:xfrm flipH="1">
                  <a:off x="362389" y="2558872"/>
                  <a:ext cx="30" cy="1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8" name="Freeform 171">
                  <a:extLst>
                    <a:ext uri="{FF2B5EF4-FFF2-40B4-BE49-F238E27FC236}">
                      <a16:creationId xmlns:a16="http://schemas.microsoft.com/office/drawing/2014/main" id="{00000000-0008-0000-0000-0000CC060000}"/>
                    </a:ext>
                  </a:extLst>
                </p:cNvPr>
                <p:cNvSpPr>
                  <a:spLocks/>
                </p:cNvSpPr>
                <p:nvPr/>
              </p:nvSpPr>
              <p:spPr bwMode="auto">
                <a:xfrm>
                  <a:off x="362347" y="2558878"/>
                  <a:ext cx="28" cy="14"/>
                </a:xfrm>
                <a:custGeom>
                  <a:avLst/>
                  <a:gdLst>
                    <a:gd name="T0" fmla="*/ 0 w 28"/>
                    <a:gd name="T1" fmla="*/ 0 h 14"/>
                    <a:gd name="T2" fmla="*/ 22 w 28"/>
                    <a:gd name="T3" fmla="*/ 9 h 14"/>
                    <a:gd name="T4" fmla="*/ 28 w 28"/>
                    <a:gd name="T5" fmla="*/ 14 h 14"/>
                    <a:gd name="T6" fmla="*/ 0 60000 65536"/>
                    <a:gd name="T7" fmla="*/ 0 60000 65536"/>
                    <a:gd name="T8" fmla="*/ 0 60000 65536"/>
                  </a:gdLst>
                  <a:ahLst/>
                  <a:cxnLst>
                    <a:cxn ang="T6">
                      <a:pos x="T0" y="T1"/>
                    </a:cxn>
                    <a:cxn ang="T7">
                      <a:pos x="T2" y="T3"/>
                    </a:cxn>
                    <a:cxn ang="T8">
                      <a:pos x="T4" y="T5"/>
                    </a:cxn>
                  </a:cxnLst>
                  <a:rect l="0" t="0" r="r" b="b"/>
                  <a:pathLst>
                    <a:path w="28" h="14">
                      <a:moveTo>
                        <a:pt x="0" y="0"/>
                      </a:moveTo>
                      <a:lnTo>
                        <a:pt x="22" y="9"/>
                      </a:lnTo>
                      <a:lnTo>
                        <a:pt x="28" y="1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9" name="Line 172">
                  <a:extLst>
                    <a:ext uri="{FF2B5EF4-FFF2-40B4-BE49-F238E27FC236}">
                      <a16:creationId xmlns:a16="http://schemas.microsoft.com/office/drawing/2014/main" id="{00000000-0008-0000-0000-0000CD060000}"/>
                    </a:ext>
                  </a:extLst>
                </p:cNvPr>
                <p:cNvSpPr>
                  <a:spLocks noChangeShapeType="1"/>
                </p:cNvSpPr>
                <p:nvPr/>
              </p:nvSpPr>
              <p:spPr bwMode="auto">
                <a:xfrm>
                  <a:off x="362373" y="2558872"/>
                  <a:ext cx="6" cy="1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0" name="Freeform 173">
                  <a:extLst>
                    <a:ext uri="{FF2B5EF4-FFF2-40B4-BE49-F238E27FC236}">
                      <a16:creationId xmlns:a16="http://schemas.microsoft.com/office/drawing/2014/main" id="{00000000-0008-0000-0000-0000CE060000}"/>
                    </a:ext>
                  </a:extLst>
                </p:cNvPr>
                <p:cNvSpPr>
                  <a:spLocks/>
                </p:cNvSpPr>
                <p:nvPr/>
              </p:nvSpPr>
              <p:spPr bwMode="auto">
                <a:xfrm>
                  <a:off x="362181" y="2558666"/>
                  <a:ext cx="212" cy="142"/>
                </a:xfrm>
                <a:custGeom>
                  <a:avLst/>
                  <a:gdLst>
                    <a:gd name="T0" fmla="*/ 82 w 212"/>
                    <a:gd name="T1" fmla="*/ 0 h 142"/>
                    <a:gd name="T2" fmla="*/ 42 w 212"/>
                    <a:gd name="T3" fmla="*/ 0 h 142"/>
                    <a:gd name="T4" fmla="*/ 20 w 212"/>
                    <a:gd name="T5" fmla="*/ 16 h 142"/>
                    <a:gd name="T6" fmla="*/ 0 w 212"/>
                    <a:gd name="T7" fmla="*/ 43 h 142"/>
                    <a:gd name="T8" fmla="*/ 2 w 212"/>
                    <a:gd name="T9" fmla="*/ 80 h 142"/>
                    <a:gd name="T10" fmla="*/ 16 w 212"/>
                    <a:gd name="T11" fmla="*/ 109 h 142"/>
                    <a:gd name="T12" fmla="*/ 39 w 212"/>
                    <a:gd name="T13" fmla="*/ 126 h 142"/>
                    <a:gd name="T14" fmla="*/ 82 w 212"/>
                    <a:gd name="T15" fmla="*/ 141 h 142"/>
                    <a:gd name="T16" fmla="*/ 124 w 212"/>
                    <a:gd name="T17" fmla="*/ 142 h 142"/>
                    <a:gd name="T18" fmla="*/ 179 w 212"/>
                    <a:gd name="T19" fmla="*/ 142 h 142"/>
                    <a:gd name="T20" fmla="*/ 212 w 212"/>
                    <a:gd name="T21" fmla="*/ 137 h 142"/>
                    <a:gd name="T22" fmla="*/ 212 w 212"/>
                    <a:gd name="T23" fmla="*/ 94 h 142"/>
                    <a:gd name="T24" fmla="*/ 176 w 212"/>
                    <a:gd name="T25" fmla="*/ 92 h 142"/>
                    <a:gd name="T26" fmla="*/ 116 w 212"/>
                    <a:gd name="T27" fmla="*/ 92 h 142"/>
                    <a:gd name="T28" fmla="*/ 82 w 212"/>
                    <a:gd name="T29" fmla="*/ 80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142">
                      <a:moveTo>
                        <a:pt x="82" y="0"/>
                      </a:moveTo>
                      <a:lnTo>
                        <a:pt x="42" y="0"/>
                      </a:lnTo>
                      <a:lnTo>
                        <a:pt x="20" y="16"/>
                      </a:lnTo>
                      <a:lnTo>
                        <a:pt x="0" y="43"/>
                      </a:lnTo>
                      <a:lnTo>
                        <a:pt x="2" y="80"/>
                      </a:lnTo>
                      <a:lnTo>
                        <a:pt x="16" y="109"/>
                      </a:lnTo>
                      <a:lnTo>
                        <a:pt x="39" y="126"/>
                      </a:lnTo>
                      <a:lnTo>
                        <a:pt x="82" y="141"/>
                      </a:lnTo>
                      <a:lnTo>
                        <a:pt x="124" y="142"/>
                      </a:lnTo>
                      <a:lnTo>
                        <a:pt x="179" y="142"/>
                      </a:lnTo>
                      <a:lnTo>
                        <a:pt x="212" y="137"/>
                      </a:lnTo>
                      <a:lnTo>
                        <a:pt x="212" y="94"/>
                      </a:lnTo>
                      <a:lnTo>
                        <a:pt x="176" y="92"/>
                      </a:lnTo>
                      <a:lnTo>
                        <a:pt x="116" y="92"/>
                      </a:lnTo>
                      <a:lnTo>
                        <a:pt x="82" y="80"/>
                      </a:lnTo>
                    </a:path>
                  </a:pathLst>
                </a:custGeom>
                <a:solidFill>
                  <a:srgbClr val="EAEAEA"/>
                </a:solidFill>
                <a:ln w="22225" cap="flat" cmpd="sng">
                  <a:solidFill>
                    <a:srgbClr val="000000"/>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1" name="Freeform 174">
                  <a:extLst>
                    <a:ext uri="{FF2B5EF4-FFF2-40B4-BE49-F238E27FC236}">
                      <a16:creationId xmlns:a16="http://schemas.microsoft.com/office/drawing/2014/main" id="{00000000-0008-0000-0000-0000CF060000}"/>
                    </a:ext>
                  </a:extLst>
                </p:cNvPr>
                <p:cNvSpPr>
                  <a:spLocks/>
                </p:cNvSpPr>
                <p:nvPr/>
              </p:nvSpPr>
              <p:spPr bwMode="auto">
                <a:xfrm>
                  <a:off x="362349" y="2558748"/>
                  <a:ext cx="50" cy="59"/>
                </a:xfrm>
                <a:custGeom>
                  <a:avLst/>
                  <a:gdLst>
                    <a:gd name="T0" fmla="*/ 0 w 50"/>
                    <a:gd name="T1" fmla="*/ 13 h 59"/>
                    <a:gd name="T2" fmla="*/ 24 w 50"/>
                    <a:gd name="T3" fmla="*/ 59 h 59"/>
                    <a:gd name="T4" fmla="*/ 50 w 50"/>
                    <a:gd name="T5" fmla="*/ 56 h 59"/>
                    <a:gd name="T6" fmla="*/ 48 w 50"/>
                    <a:gd name="T7" fmla="*/ 15 h 59"/>
                    <a:gd name="T8" fmla="*/ 39 w 50"/>
                    <a:gd name="T9" fmla="*/ 0 h 59"/>
                    <a:gd name="T10" fmla="*/ 22 w 50"/>
                    <a:gd name="T11" fmla="*/ 10 h 59"/>
                    <a:gd name="T12" fmla="*/ 0 w 50"/>
                    <a:gd name="T13" fmla="*/ 13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9">
                      <a:moveTo>
                        <a:pt x="0" y="13"/>
                      </a:moveTo>
                      <a:lnTo>
                        <a:pt x="24" y="59"/>
                      </a:lnTo>
                      <a:lnTo>
                        <a:pt x="50" y="56"/>
                      </a:lnTo>
                      <a:lnTo>
                        <a:pt x="48" y="15"/>
                      </a:lnTo>
                      <a:lnTo>
                        <a:pt x="39" y="0"/>
                      </a:lnTo>
                      <a:lnTo>
                        <a:pt x="22" y="10"/>
                      </a:lnTo>
                      <a:lnTo>
                        <a:pt x="0" y="13"/>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2" name="Freeform 175">
                  <a:extLst>
                    <a:ext uri="{FF2B5EF4-FFF2-40B4-BE49-F238E27FC236}">
                      <a16:creationId xmlns:a16="http://schemas.microsoft.com/office/drawing/2014/main" id="{00000000-0008-0000-0000-0000D0060000}"/>
                    </a:ext>
                  </a:extLst>
                </p:cNvPr>
                <p:cNvSpPr>
                  <a:spLocks/>
                </p:cNvSpPr>
                <p:nvPr/>
              </p:nvSpPr>
              <p:spPr bwMode="auto">
                <a:xfrm>
                  <a:off x="362212" y="2558698"/>
                  <a:ext cx="145" cy="78"/>
                </a:xfrm>
                <a:custGeom>
                  <a:avLst/>
                  <a:gdLst>
                    <a:gd name="T0" fmla="*/ 145 w 145"/>
                    <a:gd name="T1" fmla="*/ 78 h 78"/>
                    <a:gd name="T2" fmla="*/ 91 w 145"/>
                    <a:gd name="T3" fmla="*/ 78 h 78"/>
                    <a:gd name="T4" fmla="*/ 43 w 145"/>
                    <a:gd name="T5" fmla="*/ 73 h 78"/>
                    <a:gd name="T6" fmla="*/ 21 w 145"/>
                    <a:gd name="T7" fmla="*/ 60 h 78"/>
                    <a:gd name="T8" fmla="*/ 0 w 145"/>
                    <a:gd name="T9" fmla="*/ 40 h 78"/>
                    <a:gd name="T10" fmla="*/ 5 w 145"/>
                    <a:gd name="T11" fmla="*/ 23 h 78"/>
                    <a:gd name="T12" fmla="*/ 24 w 145"/>
                    <a:gd name="T13" fmla="*/ 0 h 78"/>
                    <a:gd name="T14" fmla="*/ 60 w 145"/>
                    <a:gd name="T15" fmla="*/ 1 h 78"/>
                    <a:gd name="T16" fmla="*/ 59 w 145"/>
                    <a:gd name="T17" fmla="*/ 20 h 78"/>
                    <a:gd name="T18" fmla="*/ 51 w 145"/>
                    <a:gd name="T19" fmla="*/ 50 h 78"/>
                    <a:gd name="T20" fmla="*/ 71 w 145"/>
                    <a:gd name="T21" fmla="*/ 56 h 78"/>
                    <a:gd name="T22" fmla="*/ 113 w 145"/>
                    <a:gd name="T23" fmla="*/ 63 h 78"/>
                    <a:gd name="T24" fmla="*/ 137 w 145"/>
                    <a:gd name="T25" fmla="*/ 60 h 78"/>
                    <a:gd name="T26" fmla="*/ 145 w 145"/>
                    <a:gd name="T27" fmla="*/ 78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5" h="78">
                      <a:moveTo>
                        <a:pt x="145" y="78"/>
                      </a:moveTo>
                      <a:lnTo>
                        <a:pt x="91" y="78"/>
                      </a:lnTo>
                      <a:lnTo>
                        <a:pt x="43" y="73"/>
                      </a:lnTo>
                      <a:lnTo>
                        <a:pt x="21" y="60"/>
                      </a:lnTo>
                      <a:lnTo>
                        <a:pt x="0" y="40"/>
                      </a:lnTo>
                      <a:lnTo>
                        <a:pt x="5" y="23"/>
                      </a:lnTo>
                      <a:lnTo>
                        <a:pt x="24" y="0"/>
                      </a:lnTo>
                      <a:lnTo>
                        <a:pt x="60" y="1"/>
                      </a:lnTo>
                      <a:lnTo>
                        <a:pt x="59" y="20"/>
                      </a:lnTo>
                      <a:lnTo>
                        <a:pt x="51" y="50"/>
                      </a:lnTo>
                      <a:lnTo>
                        <a:pt x="71" y="56"/>
                      </a:lnTo>
                      <a:lnTo>
                        <a:pt x="113" y="63"/>
                      </a:lnTo>
                      <a:lnTo>
                        <a:pt x="137" y="60"/>
                      </a:lnTo>
                      <a:lnTo>
                        <a:pt x="145" y="78"/>
                      </a:lnTo>
                      <a:close/>
                    </a:path>
                  </a:pathLst>
                </a:custGeom>
                <a:solidFill>
                  <a:srgbClr val="0000FF"/>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445" name="グループ化 2444">
                <a:extLst>
                  <a:ext uri="{FF2B5EF4-FFF2-40B4-BE49-F238E27FC236}">
                    <a16:creationId xmlns:a16="http://schemas.microsoft.com/office/drawing/2014/main" id="{00000000-0008-0000-0000-00008A050000}"/>
                  </a:ext>
                </a:extLst>
              </p:cNvPr>
              <p:cNvGrpSpPr>
                <a:grpSpLocks/>
              </p:cNvGrpSpPr>
              <p:nvPr/>
            </p:nvGrpSpPr>
            <p:grpSpPr bwMode="auto">
              <a:xfrm>
                <a:off x="276305" y="1604686"/>
                <a:ext cx="910155" cy="1124109"/>
                <a:chOff x="276305" y="1604686"/>
                <a:chExt cx="1329364" cy="1590676"/>
              </a:xfrm>
            </p:grpSpPr>
            <p:sp>
              <p:nvSpPr>
                <p:cNvPr id="2446" name="Freeform 236">
                  <a:extLst>
                    <a:ext uri="{FF2B5EF4-FFF2-40B4-BE49-F238E27FC236}">
                      <a16:creationId xmlns:a16="http://schemas.microsoft.com/office/drawing/2014/main" id="{00000000-0008-0000-0000-00008B050000}"/>
                    </a:ext>
                  </a:extLst>
                </p:cNvPr>
                <p:cNvSpPr>
                  <a:spLocks/>
                </p:cNvSpPr>
                <p:nvPr/>
              </p:nvSpPr>
              <p:spPr bwMode="auto">
                <a:xfrm flipH="1">
                  <a:off x="436583" y="2040430"/>
                  <a:ext cx="1041806" cy="1154932"/>
                </a:xfrm>
                <a:custGeom>
                  <a:avLst/>
                  <a:gdLst>
                    <a:gd name="T0" fmla="*/ 2147483646 w 191"/>
                    <a:gd name="T1" fmla="*/ 2147483646 h 236"/>
                    <a:gd name="T2" fmla="*/ 2147483646 w 191"/>
                    <a:gd name="T3" fmla="*/ 2147483646 h 236"/>
                    <a:gd name="T4" fmla="*/ 2147483646 w 191"/>
                    <a:gd name="T5" fmla="*/ 2147483646 h 236"/>
                    <a:gd name="T6" fmla="*/ 2147483646 w 191"/>
                    <a:gd name="T7" fmla="*/ 0 h 236"/>
                    <a:gd name="T8" fmla="*/ 2147483646 w 191"/>
                    <a:gd name="T9" fmla="*/ 2147483646 h 236"/>
                    <a:gd name="T10" fmla="*/ 2147483646 w 191"/>
                    <a:gd name="T11" fmla="*/ 2147483646 h 236"/>
                    <a:gd name="T12" fmla="*/ 2147483646 w 191"/>
                    <a:gd name="T13" fmla="*/ 2147483646 h 236"/>
                    <a:gd name="T14" fmla="*/ 2147483646 w 191"/>
                    <a:gd name="T15" fmla="*/ 2147483646 h 236"/>
                    <a:gd name="T16" fmla="*/ 2147483646 w 191"/>
                    <a:gd name="T17" fmla="*/ 2147483646 h 236"/>
                    <a:gd name="T18" fmla="*/ 2147483646 w 191"/>
                    <a:gd name="T19" fmla="*/ 2147483646 h 236"/>
                    <a:gd name="T20" fmla="*/ 2147483646 w 191"/>
                    <a:gd name="T21" fmla="*/ 2147483646 h 236"/>
                    <a:gd name="T22" fmla="*/ 2147483646 w 191"/>
                    <a:gd name="T23" fmla="*/ 2147483646 h 236"/>
                    <a:gd name="T24" fmla="*/ 2147483646 w 191"/>
                    <a:gd name="T25" fmla="*/ 2147483646 h 236"/>
                    <a:gd name="T26" fmla="*/ 2147483646 w 191"/>
                    <a:gd name="T27" fmla="*/ 2147483646 h 236"/>
                    <a:gd name="T28" fmla="*/ 2147483646 w 191"/>
                    <a:gd name="T29" fmla="*/ 2147483646 h 236"/>
                    <a:gd name="T30" fmla="*/ 2147483646 w 191"/>
                    <a:gd name="T31" fmla="*/ 2147483646 h 236"/>
                    <a:gd name="T32" fmla="*/ 2147483646 w 191"/>
                    <a:gd name="T33" fmla="*/ 2147483646 h 236"/>
                    <a:gd name="T34" fmla="*/ 2147483646 w 191"/>
                    <a:gd name="T35" fmla="*/ 2147483646 h 236"/>
                    <a:gd name="T36" fmla="*/ 2147483646 w 191"/>
                    <a:gd name="T37" fmla="*/ 2147483646 h 236"/>
                    <a:gd name="T38" fmla="*/ 2147483646 w 191"/>
                    <a:gd name="T39" fmla="*/ 2147483646 h 236"/>
                    <a:gd name="T40" fmla="*/ 2147483646 w 191"/>
                    <a:gd name="T41" fmla="*/ 2147483646 h 236"/>
                    <a:gd name="T42" fmla="*/ 2147483646 w 191"/>
                    <a:gd name="T43" fmla="*/ 2147483646 h 236"/>
                    <a:gd name="T44" fmla="*/ 0 w 191"/>
                    <a:gd name="T45" fmla="*/ 2147483646 h 236"/>
                    <a:gd name="T46" fmla="*/ 2147483646 w 191"/>
                    <a:gd name="T47" fmla="*/ 2147483646 h 2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236">
                      <a:moveTo>
                        <a:pt x="9" y="33"/>
                      </a:moveTo>
                      <a:lnTo>
                        <a:pt x="39" y="19"/>
                      </a:lnTo>
                      <a:lnTo>
                        <a:pt x="68" y="6"/>
                      </a:lnTo>
                      <a:lnTo>
                        <a:pt x="101" y="0"/>
                      </a:lnTo>
                      <a:lnTo>
                        <a:pt x="134" y="4"/>
                      </a:lnTo>
                      <a:lnTo>
                        <a:pt x="158" y="16"/>
                      </a:lnTo>
                      <a:lnTo>
                        <a:pt x="188" y="33"/>
                      </a:lnTo>
                      <a:lnTo>
                        <a:pt x="191" y="100"/>
                      </a:lnTo>
                      <a:lnTo>
                        <a:pt x="179" y="152"/>
                      </a:lnTo>
                      <a:lnTo>
                        <a:pt x="175" y="169"/>
                      </a:lnTo>
                      <a:lnTo>
                        <a:pt x="166" y="183"/>
                      </a:lnTo>
                      <a:lnTo>
                        <a:pt x="156" y="201"/>
                      </a:lnTo>
                      <a:lnTo>
                        <a:pt x="144" y="216"/>
                      </a:lnTo>
                      <a:lnTo>
                        <a:pt x="127" y="229"/>
                      </a:lnTo>
                      <a:lnTo>
                        <a:pt x="109" y="235"/>
                      </a:lnTo>
                      <a:lnTo>
                        <a:pt x="87" y="236"/>
                      </a:lnTo>
                      <a:lnTo>
                        <a:pt x="72" y="233"/>
                      </a:lnTo>
                      <a:lnTo>
                        <a:pt x="56" y="222"/>
                      </a:lnTo>
                      <a:lnTo>
                        <a:pt x="42" y="208"/>
                      </a:lnTo>
                      <a:lnTo>
                        <a:pt x="27" y="190"/>
                      </a:lnTo>
                      <a:lnTo>
                        <a:pt x="13" y="166"/>
                      </a:lnTo>
                      <a:lnTo>
                        <a:pt x="11" y="150"/>
                      </a:lnTo>
                      <a:lnTo>
                        <a:pt x="0" y="93"/>
                      </a:lnTo>
                      <a:lnTo>
                        <a:pt x="9" y="33"/>
                      </a:lnTo>
                      <a:close/>
                    </a:path>
                  </a:pathLst>
                </a:custGeom>
                <a:solidFill>
                  <a:srgbClr val="FFD1A3"/>
                </a:solidFill>
                <a:ln>
                  <a:noFill/>
                </a:ln>
                <a:extLst>
                  <a:ext uri="{91240B29-F687-4F45-9708-019B960494DF}">
                    <a14:hiddenLine xmlns:a14="http://schemas.microsoft.com/office/drawing/2010/main" w="9525">
                      <a:solidFill>
                        <a:srgbClr val="000000"/>
                      </a:solidFill>
                      <a:round/>
                      <a:headEnd/>
                      <a:tailEnd/>
                    </a14:hiddenLine>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7" name="Freeform 239">
                  <a:extLst>
                    <a:ext uri="{FF2B5EF4-FFF2-40B4-BE49-F238E27FC236}">
                      <a16:creationId xmlns:a16="http://schemas.microsoft.com/office/drawing/2014/main" id="{00000000-0008-0000-0000-000092050000}"/>
                    </a:ext>
                  </a:extLst>
                </p:cNvPr>
                <p:cNvSpPr>
                  <a:spLocks/>
                </p:cNvSpPr>
                <p:nvPr/>
              </p:nvSpPr>
              <p:spPr bwMode="auto">
                <a:xfrm flipH="1">
                  <a:off x="370586" y="2404254"/>
                  <a:ext cx="131994" cy="380747"/>
                </a:xfrm>
                <a:custGeom>
                  <a:avLst/>
                  <a:gdLst>
                    <a:gd name="T0" fmla="*/ 2147483646 w 24"/>
                    <a:gd name="T1" fmla="*/ 0 h 78"/>
                    <a:gd name="T2" fmla="*/ 2147483646 w 24"/>
                    <a:gd name="T3" fmla="*/ 2147483646 h 78"/>
                    <a:gd name="T4" fmla="*/ 2147483646 w 24"/>
                    <a:gd name="T5" fmla="*/ 2147483646 h 78"/>
                    <a:gd name="T6" fmla="*/ 2147483646 w 24"/>
                    <a:gd name="T7" fmla="*/ 2147483646 h 78"/>
                    <a:gd name="T8" fmla="*/ 2147483646 w 24"/>
                    <a:gd name="T9" fmla="*/ 2147483646 h 78"/>
                    <a:gd name="T10" fmla="*/ 2147483646 w 24"/>
                    <a:gd name="T11" fmla="*/ 2147483646 h 78"/>
                    <a:gd name="T12" fmla="*/ 2147483646 w 24"/>
                    <a:gd name="T13" fmla="*/ 2147483646 h 78"/>
                    <a:gd name="T14" fmla="*/ 2147483646 w 24"/>
                    <a:gd name="T15" fmla="*/ 2147483646 h 78"/>
                    <a:gd name="T16" fmla="*/ 2147483646 w 24"/>
                    <a:gd name="T17" fmla="*/ 2147483646 h 78"/>
                    <a:gd name="T18" fmla="*/ 0 w 24"/>
                    <a:gd name="T19" fmla="*/ 2147483646 h 78"/>
                    <a:gd name="T20" fmla="*/ 2147483646 w 24"/>
                    <a:gd name="T21" fmla="*/ 2147483646 h 78"/>
                    <a:gd name="T22" fmla="*/ 2147483646 w 24"/>
                    <a:gd name="T23" fmla="*/ 2147483646 h 78"/>
                    <a:gd name="T24" fmla="*/ 2147483646 w 24"/>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78">
                      <a:moveTo>
                        <a:pt x="20" y="0"/>
                      </a:moveTo>
                      <a:lnTo>
                        <a:pt x="23" y="4"/>
                      </a:lnTo>
                      <a:lnTo>
                        <a:pt x="23" y="11"/>
                      </a:lnTo>
                      <a:lnTo>
                        <a:pt x="24" y="18"/>
                      </a:lnTo>
                      <a:lnTo>
                        <a:pt x="18" y="38"/>
                      </a:lnTo>
                      <a:lnTo>
                        <a:pt x="17" y="50"/>
                      </a:lnTo>
                      <a:lnTo>
                        <a:pt x="13" y="64"/>
                      </a:lnTo>
                      <a:lnTo>
                        <a:pt x="12" y="72"/>
                      </a:lnTo>
                      <a:lnTo>
                        <a:pt x="6" y="78"/>
                      </a:lnTo>
                      <a:lnTo>
                        <a:pt x="0" y="76"/>
                      </a:lnTo>
                      <a:lnTo>
                        <a:pt x="7" y="31"/>
                      </a:lnTo>
                      <a:lnTo>
                        <a:pt x="14" y="2"/>
                      </a:lnTo>
                      <a:lnTo>
                        <a:pt x="20" y="0"/>
                      </a:lnTo>
                      <a:close/>
                    </a:path>
                  </a:pathLst>
                </a:custGeom>
                <a:solidFill>
                  <a:srgbClr val="FFCC66"/>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8" name="Freeform 240">
                  <a:extLst>
                    <a:ext uri="{FF2B5EF4-FFF2-40B4-BE49-F238E27FC236}">
                      <a16:creationId xmlns:a16="http://schemas.microsoft.com/office/drawing/2014/main" id="{00000000-0008-0000-0000-000093050000}"/>
                    </a:ext>
                  </a:extLst>
                </p:cNvPr>
                <p:cNvSpPr>
                  <a:spLocks/>
                </p:cNvSpPr>
                <p:nvPr/>
              </p:nvSpPr>
              <p:spPr bwMode="auto">
                <a:xfrm flipH="1">
                  <a:off x="1426534" y="2357719"/>
                  <a:ext cx="155564" cy="406130"/>
                </a:xfrm>
                <a:custGeom>
                  <a:avLst/>
                  <a:gdLst>
                    <a:gd name="T0" fmla="*/ 2147483646 w 29"/>
                    <a:gd name="T1" fmla="*/ 2147483646 h 83"/>
                    <a:gd name="T2" fmla="*/ 2147483646 w 29"/>
                    <a:gd name="T3" fmla="*/ 0 h 83"/>
                    <a:gd name="T4" fmla="*/ 2147483646 w 29"/>
                    <a:gd name="T5" fmla="*/ 2147483646 h 83"/>
                    <a:gd name="T6" fmla="*/ 0 w 29"/>
                    <a:gd name="T7" fmla="*/ 2147483646 h 83"/>
                    <a:gd name="T8" fmla="*/ 2147483646 w 29"/>
                    <a:gd name="T9" fmla="*/ 2147483646 h 83"/>
                    <a:gd name="T10" fmla="*/ 2147483646 w 29"/>
                    <a:gd name="T11" fmla="*/ 2147483646 h 83"/>
                    <a:gd name="T12" fmla="*/ 2147483646 w 29"/>
                    <a:gd name="T13" fmla="*/ 2147483646 h 83"/>
                    <a:gd name="T14" fmla="*/ 2147483646 w 29"/>
                    <a:gd name="T15" fmla="*/ 2147483646 h 83"/>
                    <a:gd name="T16" fmla="*/ 2147483646 w 29"/>
                    <a:gd name="T17" fmla="*/ 2147483646 h 83"/>
                    <a:gd name="T18" fmla="*/ 2147483646 w 29"/>
                    <a:gd name="T19" fmla="*/ 2147483646 h 83"/>
                    <a:gd name="T20" fmla="*/ 2147483646 w 29"/>
                    <a:gd name="T21" fmla="*/ 2147483646 h 83"/>
                    <a:gd name="T22" fmla="*/ 2147483646 w 29"/>
                    <a:gd name="T23" fmla="*/ 2147483646 h 83"/>
                    <a:gd name="T24" fmla="*/ 2147483646 w 29"/>
                    <a:gd name="T25" fmla="*/ 2147483646 h 83"/>
                    <a:gd name="T26" fmla="*/ 2147483646 w 29"/>
                    <a:gd name="T27" fmla="*/ 2147483646 h 83"/>
                    <a:gd name="T28" fmla="*/ 2147483646 w 29"/>
                    <a:gd name="T29" fmla="*/ 2147483646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83">
                      <a:moveTo>
                        <a:pt x="15" y="2"/>
                      </a:moveTo>
                      <a:lnTo>
                        <a:pt x="9" y="0"/>
                      </a:lnTo>
                      <a:lnTo>
                        <a:pt x="2" y="4"/>
                      </a:lnTo>
                      <a:lnTo>
                        <a:pt x="0" y="17"/>
                      </a:lnTo>
                      <a:lnTo>
                        <a:pt x="1" y="28"/>
                      </a:lnTo>
                      <a:lnTo>
                        <a:pt x="5" y="44"/>
                      </a:lnTo>
                      <a:lnTo>
                        <a:pt x="6" y="55"/>
                      </a:lnTo>
                      <a:lnTo>
                        <a:pt x="10" y="67"/>
                      </a:lnTo>
                      <a:lnTo>
                        <a:pt x="13" y="78"/>
                      </a:lnTo>
                      <a:lnTo>
                        <a:pt x="19" y="83"/>
                      </a:lnTo>
                      <a:lnTo>
                        <a:pt x="24" y="83"/>
                      </a:lnTo>
                      <a:lnTo>
                        <a:pt x="29" y="81"/>
                      </a:lnTo>
                      <a:lnTo>
                        <a:pt x="24" y="48"/>
                      </a:lnTo>
                      <a:lnTo>
                        <a:pt x="24" y="20"/>
                      </a:lnTo>
                      <a:lnTo>
                        <a:pt x="15" y="2"/>
                      </a:lnTo>
                      <a:close/>
                    </a:path>
                  </a:pathLst>
                </a:custGeom>
                <a:solidFill>
                  <a:srgbClr val="FAC090"/>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9" name="Freeform 241">
                  <a:extLst>
                    <a:ext uri="{FF2B5EF4-FFF2-40B4-BE49-F238E27FC236}">
                      <a16:creationId xmlns:a16="http://schemas.microsoft.com/office/drawing/2014/main" id="{00000000-0008-0000-0000-000094050000}"/>
                    </a:ext>
                  </a:extLst>
                </p:cNvPr>
                <p:cNvSpPr>
                  <a:spLocks/>
                </p:cNvSpPr>
                <p:nvPr/>
              </p:nvSpPr>
              <p:spPr bwMode="auto">
                <a:xfrm flipH="1">
                  <a:off x="347016" y="2230803"/>
                  <a:ext cx="131994" cy="329980"/>
                </a:xfrm>
                <a:custGeom>
                  <a:avLst/>
                  <a:gdLst>
                    <a:gd name="T0" fmla="*/ 2147483646 w 24"/>
                    <a:gd name="T1" fmla="*/ 0 h 67"/>
                    <a:gd name="T2" fmla="*/ 2147483646 w 24"/>
                    <a:gd name="T3" fmla="*/ 2147483646 h 67"/>
                    <a:gd name="T4" fmla="*/ 2147483646 w 24"/>
                    <a:gd name="T5" fmla="*/ 2147483646 h 67"/>
                    <a:gd name="T6" fmla="*/ 0 w 24"/>
                    <a:gd name="T7" fmla="*/ 2147483646 h 67"/>
                    <a:gd name="T8" fmla="*/ 2147483646 w 24"/>
                    <a:gd name="T9" fmla="*/ 2147483646 h 67"/>
                    <a:gd name="T10" fmla="*/ 2147483646 w 24"/>
                    <a:gd name="T11" fmla="*/ 2147483646 h 67"/>
                    <a:gd name="T12" fmla="*/ 2147483646 w 24"/>
                    <a:gd name="T13" fmla="*/ 2147483646 h 67"/>
                    <a:gd name="T14" fmla="*/ 2147483646 w 24"/>
                    <a:gd name="T15" fmla="*/ 2147483646 h 67"/>
                    <a:gd name="T16" fmla="*/ 2147483646 w 24"/>
                    <a:gd name="T17" fmla="*/ 2147483646 h 67"/>
                    <a:gd name="T18" fmla="*/ 2147483646 w 24"/>
                    <a:gd name="T19" fmla="*/ 2147483646 h 67"/>
                    <a:gd name="T20" fmla="*/ 2147483646 w 24"/>
                    <a:gd name="T21" fmla="*/ 2147483646 h 67"/>
                    <a:gd name="T22" fmla="*/ 2147483646 w 24"/>
                    <a:gd name="T23" fmla="*/ 2147483646 h 67"/>
                    <a:gd name="T24" fmla="*/ 2147483646 w 24"/>
                    <a:gd name="T25" fmla="*/ 2147483646 h 67"/>
                    <a:gd name="T26" fmla="*/ 2147483646 w 24"/>
                    <a:gd name="T27" fmla="*/ 2147483646 h 67"/>
                    <a:gd name="T28" fmla="*/ 2147483646 w 24"/>
                    <a:gd name="T29" fmla="*/ 2147483646 h 67"/>
                    <a:gd name="T30" fmla="*/ 2147483646 w 24"/>
                    <a:gd name="T31" fmla="*/ 2147483646 h 67"/>
                    <a:gd name="T32" fmla="*/ 2147483646 w 24"/>
                    <a:gd name="T33" fmla="*/ 2147483646 h 67"/>
                    <a:gd name="T34" fmla="*/ 2147483646 w 24"/>
                    <a:gd name="T35" fmla="*/ 2147483646 h 67"/>
                    <a:gd name="T36" fmla="*/ 2147483646 w 24"/>
                    <a:gd name="T37" fmla="*/ 2147483646 h 67"/>
                    <a:gd name="T38" fmla="*/ 2147483646 w 24"/>
                    <a:gd name="T39" fmla="*/ 2147483646 h 67"/>
                    <a:gd name="T40" fmla="*/ 2147483646 w 24"/>
                    <a:gd name="T41" fmla="*/ 2147483646 h 67"/>
                    <a:gd name="T42" fmla="*/ 2147483646 w 24"/>
                    <a:gd name="T43" fmla="*/ 0 h 67"/>
                    <a:gd name="T44" fmla="*/ 2147483646 w 24"/>
                    <a:gd name="T45" fmla="*/ 0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7">
                      <a:moveTo>
                        <a:pt x="2" y="0"/>
                      </a:moveTo>
                      <a:lnTo>
                        <a:pt x="2" y="14"/>
                      </a:lnTo>
                      <a:lnTo>
                        <a:pt x="1" y="23"/>
                      </a:lnTo>
                      <a:lnTo>
                        <a:pt x="0" y="27"/>
                      </a:lnTo>
                      <a:lnTo>
                        <a:pt x="3" y="30"/>
                      </a:lnTo>
                      <a:lnTo>
                        <a:pt x="2" y="40"/>
                      </a:lnTo>
                      <a:lnTo>
                        <a:pt x="2" y="45"/>
                      </a:lnTo>
                      <a:lnTo>
                        <a:pt x="5" y="48"/>
                      </a:lnTo>
                      <a:lnTo>
                        <a:pt x="3" y="53"/>
                      </a:lnTo>
                      <a:lnTo>
                        <a:pt x="5" y="67"/>
                      </a:lnTo>
                      <a:lnTo>
                        <a:pt x="9" y="55"/>
                      </a:lnTo>
                      <a:lnTo>
                        <a:pt x="10" y="52"/>
                      </a:lnTo>
                      <a:lnTo>
                        <a:pt x="9" y="45"/>
                      </a:lnTo>
                      <a:lnTo>
                        <a:pt x="14" y="36"/>
                      </a:lnTo>
                      <a:lnTo>
                        <a:pt x="14" y="30"/>
                      </a:lnTo>
                      <a:lnTo>
                        <a:pt x="12" y="27"/>
                      </a:lnTo>
                      <a:lnTo>
                        <a:pt x="19" y="32"/>
                      </a:lnTo>
                      <a:lnTo>
                        <a:pt x="24" y="32"/>
                      </a:lnTo>
                      <a:lnTo>
                        <a:pt x="17" y="28"/>
                      </a:lnTo>
                      <a:lnTo>
                        <a:pt x="15" y="21"/>
                      </a:lnTo>
                      <a:lnTo>
                        <a:pt x="17" y="11"/>
                      </a:lnTo>
                      <a:lnTo>
                        <a:pt x="14" y="0"/>
                      </a:lnTo>
                      <a:lnTo>
                        <a:pt x="2"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0" name="Freeform 242">
                  <a:extLst>
                    <a:ext uri="{FF2B5EF4-FFF2-40B4-BE49-F238E27FC236}">
                      <a16:creationId xmlns:a16="http://schemas.microsoft.com/office/drawing/2014/main" id="{00000000-0008-0000-0000-000095050000}"/>
                    </a:ext>
                  </a:extLst>
                </p:cNvPr>
                <p:cNvSpPr>
                  <a:spLocks/>
                </p:cNvSpPr>
                <p:nvPr/>
              </p:nvSpPr>
              <p:spPr bwMode="auto">
                <a:xfrm flipH="1">
                  <a:off x="1402965" y="2218112"/>
                  <a:ext cx="113137" cy="342673"/>
                </a:xfrm>
                <a:custGeom>
                  <a:avLst/>
                  <a:gdLst>
                    <a:gd name="T0" fmla="*/ 2147483646 w 21"/>
                    <a:gd name="T1" fmla="*/ 0 h 70"/>
                    <a:gd name="T2" fmla="*/ 2147483646 w 21"/>
                    <a:gd name="T3" fmla="*/ 2147483646 h 70"/>
                    <a:gd name="T4" fmla="*/ 2147483646 w 21"/>
                    <a:gd name="T5" fmla="*/ 2147483646 h 70"/>
                    <a:gd name="T6" fmla="*/ 2147483646 w 21"/>
                    <a:gd name="T7" fmla="*/ 2147483646 h 70"/>
                    <a:gd name="T8" fmla="*/ 2147483646 w 21"/>
                    <a:gd name="T9" fmla="*/ 2147483646 h 70"/>
                    <a:gd name="T10" fmla="*/ 2147483646 w 21"/>
                    <a:gd name="T11" fmla="*/ 2147483646 h 70"/>
                    <a:gd name="T12" fmla="*/ 2147483646 w 21"/>
                    <a:gd name="T13" fmla="*/ 2147483646 h 70"/>
                    <a:gd name="T14" fmla="*/ 2147483646 w 21"/>
                    <a:gd name="T15" fmla="*/ 2147483646 h 70"/>
                    <a:gd name="T16" fmla="*/ 2147483646 w 21"/>
                    <a:gd name="T17" fmla="*/ 2147483646 h 70"/>
                    <a:gd name="T18" fmla="*/ 2147483646 w 21"/>
                    <a:gd name="T19" fmla="*/ 2147483646 h 70"/>
                    <a:gd name="T20" fmla="*/ 2147483646 w 21"/>
                    <a:gd name="T21" fmla="*/ 2147483646 h 70"/>
                    <a:gd name="T22" fmla="*/ 2147483646 w 21"/>
                    <a:gd name="T23" fmla="*/ 2147483646 h 70"/>
                    <a:gd name="T24" fmla="*/ 2147483646 w 21"/>
                    <a:gd name="T25" fmla="*/ 2147483646 h 70"/>
                    <a:gd name="T26" fmla="*/ 2147483646 w 21"/>
                    <a:gd name="T27" fmla="*/ 2147483646 h 70"/>
                    <a:gd name="T28" fmla="*/ 2147483646 w 21"/>
                    <a:gd name="T29" fmla="*/ 2147483646 h 70"/>
                    <a:gd name="T30" fmla="*/ 2147483646 w 21"/>
                    <a:gd name="T31" fmla="*/ 2147483646 h 70"/>
                    <a:gd name="T32" fmla="*/ 2147483646 w 21"/>
                    <a:gd name="T33" fmla="*/ 2147483646 h 70"/>
                    <a:gd name="T34" fmla="*/ 2147483646 w 21"/>
                    <a:gd name="T35" fmla="*/ 2147483646 h 70"/>
                    <a:gd name="T36" fmla="*/ 0 w 21"/>
                    <a:gd name="T37" fmla="*/ 2147483646 h 70"/>
                    <a:gd name="T38" fmla="*/ 2147483646 w 21"/>
                    <a:gd name="T39" fmla="*/ 2147483646 h 70"/>
                    <a:gd name="T40" fmla="*/ 2147483646 w 21"/>
                    <a:gd name="T41" fmla="*/ 0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70">
                      <a:moveTo>
                        <a:pt x="21" y="0"/>
                      </a:moveTo>
                      <a:lnTo>
                        <a:pt x="21" y="9"/>
                      </a:lnTo>
                      <a:lnTo>
                        <a:pt x="18" y="14"/>
                      </a:lnTo>
                      <a:lnTo>
                        <a:pt x="19" y="16"/>
                      </a:lnTo>
                      <a:lnTo>
                        <a:pt x="18" y="19"/>
                      </a:lnTo>
                      <a:lnTo>
                        <a:pt x="17" y="27"/>
                      </a:lnTo>
                      <a:lnTo>
                        <a:pt x="16" y="33"/>
                      </a:lnTo>
                      <a:lnTo>
                        <a:pt x="16" y="38"/>
                      </a:lnTo>
                      <a:lnTo>
                        <a:pt x="16" y="42"/>
                      </a:lnTo>
                      <a:lnTo>
                        <a:pt x="16" y="50"/>
                      </a:lnTo>
                      <a:lnTo>
                        <a:pt x="15" y="60"/>
                      </a:lnTo>
                      <a:lnTo>
                        <a:pt x="12" y="70"/>
                      </a:lnTo>
                      <a:lnTo>
                        <a:pt x="10" y="64"/>
                      </a:lnTo>
                      <a:lnTo>
                        <a:pt x="5" y="60"/>
                      </a:lnTo>
                      <a:lnTo>
                        <a:pt x="7" y="54"/>
                      </a:lnTo>
                      <a:lnTo>
                        <a:pt x="2" y="58"/>
                      </a:lnTo>
                      <a:lnTo>
                        <a:pt x="6" y="43"/>
                      </a:lnTo>
                      <a:lnTo>
                        <a:pt x="2" y="27"/>
                      </a:lnTo>
                      <a:lnTo>
                        <a:pt x="0" y="20"/>
                      </a:lnTo>
                      <a:lnTo>
                        <a:pt x="5" y="6"/>
                      </a:lnTo>
                      <a:lnTo>
                        <a:pt x="21" y="0"/>
                      </a:lnTo>
                      <a:close/>
                    </a:path>
                  </a:pathLst>
                </a:custGeom>
                <a:solidFill>
                  <a:srgbClr xmlns:mc="http://schemas.openxmlformats.org/markup-compatibility/2006" xmlns:a14="http://schemas.microsoft.com/office/drawing/2010/main" val="333333" mc:Ignorable="a14" a14:legacySpreadsheetColorIndex="63"/>
                </a:solidFill>
                <a:ln>
                  <a:noFill/>
                </a:ln>
                <a:effectLst/>
                <a:extLst>
                  <a:ext uri="{91240B29-F687-4F45-9708-019B960494DF}">
                    <a14:hiddenLine xmlns:a14="http://schemas.microsoft.com/office/drawing/2010/main" w="12700" cap="flat" cmpd="sng">
                      <a:solidFill>
                        <a:srgbClr xmlns:mc="http://schemas.openxmlformats.org/markup-compatibility/2006" val="000000" mc:Ignorable="a14" a14:legacySpreadsheetColorIndex="64"/>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1" name="Freeform 243">
                  <a:extLst>
                    <a:ext uri="{FF2B5EF4-FFF2-40B4-BE49-F238E27FC236}">
                      <a16:creationId xmlns:a16="http://schemas.microsoft.com/office/drawing/2014/main" id="{00000000-0008-0000-0000-000089060000}"/>
                    </a:ext>
                  </a:extLst>
                </p:cNvPr>
                <p:cNvSpPr>
                  <a:spLocks/>
                </p:cNvSpPr>
                <p:nvPr/>
              </p:nvSpPr>
              <p:spPr bwMode="auto">
                <a:xfrm flipH="1">
                  <a:off x="554435" y="2273108"/>
                  <a:ext cx="292272" cy="93071"/>
                </a:xfrm>
                <a:custGeom>
                  <a:avLst/>
                  <a:gdLst>
                    <a:gd name="T0" fmla="*/ 2147483646 w 53"/>
                    <a:gd name="T1" fmla="*/ 2147483646 h 19"/>
                    <a:gd name="T2" fmla="*/ 2147483646 w 53"/>
                    <a:gd name="T3" fmla="*/ 2147483646 h 19"/>
                    <a:gd name="T4" fmla="*/ 2147483646 w 53"/>
                    <a:gd name="T5" fmla="*/ 2147483646 h 19"/>
                    <a:gd name="T6" fmla="*/ 2147483646 w 53"/>
                    <a:gd name="T7" fmla="*/ 0 h 19"/>
                    <a:gd name="T8" fmla="*/ 2147483646 w 53"/>
                    <a:gd name="T9" fmla="*/ 0 h 19"/>
                    <a:gd name="T10" fmla="*/ 2147483646 w 53"/>
                    <a:gd name="T11" fmla="*/ 2147483646 h 19"/>
                    <a:gd name="T12" fmla="*/ 2147483646 w 53"/>
                    <a:gd name="T13" fmla="*/ 2147483646 h 19"/>
                    <a:gd name="T14" fmla="*/ 0 w 53"/>
                    <a:gd name="T15" fmla="*/ 2147483646 h 19"/>
                    <a:gd name="T16" fmla="*/ 2147483646 w 53"/>
                    <a:gd name="T17" fmla="*/ 2147483646 h 19"/>
                    <a:gd name="T18" fmla="*/ 2147483646 w 53"/>
                    <a:gd name="T19" fmla="*/ 2147483646 h 19"/>
                    <a:gd name="T20" fmla="*/ 2147483646 w 53"/>
                    <a:gd name="T21" fmla="*/ 2147483646 h 19"/>
                    <a:gd name="T22" fmla="*/ 2147483646 w 53"/>
                    <a:gd name="T23" fmla="*/ 2147483646 h 19"/>
                    <a:gd name="T24" fmla="*/ 2147483646 w 53"/>
                    <a:gd name="T25" fmla="*/ 2147483646 h 19"/>
                    <a:gd name="T26" fmla="*/ 2147483646 w 53"/>
                    <a:gd name="T27" fmla="*/ 2147483646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19">
                      <a:moveTo>
                        <a:pt x="53" y="19"/>
                      </a:moveTo>
                      <a:lnTo>
                        <a:pt x="46" y="9"/>
                      </a:lnTo>
                      <a:lnTo>
                        <a:pt x="39" y="3"/>
                      </a:lnTo>
                      <a:lnTo>
                        <a:pt x="21" y="0"/>
                      </a:lnTo>
                      <a:lnTo>
                        <a:pt x="12" y="0"/>
                      </a:lnTo>
                      <a:lnTo>
                        <a:pt x="6" y="2"/>
                      </a:lnTo>
                      <a:lnTo>
                        <a:pt x="1" y="7"/>
                      </a:lnTo>
                      <a:lnTo>
                        <a:pt x="0" y="11"/>
                      </a:lnTo>
                      <a:lnTo>
                        <a:pt x="7" y="10"/>
                      </a:lnTo>
                      <a:lnTo>
                        <a:pt x="13" y="10"/>
                      </a:lnTo>
                      <a:lnTo>
                        <a:pt x="22" y="12"/>
                      </a:lnTo>
                      <a:lnTo>
                        <a:pt x="26" y="13"/>
                      </a:lnTo>
                      <a:lnTo>
                        <a:pt x="37" y="12"/>
                      </a:lnTo>
                      <a:lnTo>
                        <a:pt x="53" y="19"/>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2" name="Freeform 244">
                  <a:extLst>
                    <a:ext uri="{FF2B5EF4-FFF2-40B4-BE49-F238E27FC236}">
                      <a16:creationId xmlns:a16="http://schemas.microsoft.com/office/drawing/2014/main" id="{00000000-0008-0000-0000-00008A060000}"/>
                    </a:ext>
                  </a:extLst>
                </p:cNvPr>
                <p:cNvSpPr>
                  <a:spLocks/>
                </p:cNvSpPr>
                <p:nvPr/>
              </p:nvSpPr>
              <p:spPr bwMode="auto">
                <a:xfrm flipH="1">
                  <a:off x="992842" y="2264647"/>
                  <a:ext cx="296985" cy="71919"/>
                </a:xfrm>
                <a:custGeom>
                  <a:avLst/>
                  <a:gdLst>
                    <a:gd name="T0" fmla="*/ 2147483646 w 54"/>
                    <a:gd name="T1" fmla="*/ 2147483646 h 15"/>
                    <a:gd name="T2" fmla="*/ 2147483646 w 54"/>
                    <a:gd name="T3" fmla="*/ 2147483646 h 15"/>
                    <a:gd name="T4" fmla="*/ 2147483646 w 54"/>
                    <a:gd name="T5" fmla="*/ 0 h 15"/>
                    <a:gd name="T6" fmla="*/ 2147483646 w 54"/>
                    <a:gd name="T7" fmla="*/ 2147483646 h 15"/>
                    <a:gd name="T8" fmla="*/ 2147483646 w 54"/>
                    <a:gd name="T9" fmla="*/ 2147483646 h 15"/>
                    <a:gd name="T10" fmla="*/ 2147483646 w 54"/>
                    <a:gd name="T11" fmla="*/ 2147483646 h 15"/>
                    <a:gd name="T12" fmla="*/ 0 w 54"/>
                    <a:gd name="T13" fmla="*/ 2147483646 h 15"/>
                    <a:gd name="T14" fmla="*/ 2147483646 w 54"/>
                    <a:gd name="T15" fmla="*/ 2147483646 h 15"/>
                    <a:gd name="T16" fmla="*/ 2147483646 w 54"/>
                    <a:gd name="T17" fmla="*/ 2147483646 h 15"/>
                    <a:gd name="T18" fmla="*/ 2147483646 w 54"/>
                    <a:gd name="T19" fmla="*/ 2147483646 h 15"/>
                    <a:gd name="T20" fmla="*/ 2147483646 w 54"/>
                    <a:gd name="T21" fmla="*/ 2147483646 h 15"/>
                    <a:gd name="T22" fmla="*/ 2147483646 w 54"/>
                    <a:gd name="T23" fmla="*/ 2147483646 h 15"/>
                    <a:gd name="T24" fmla="*/ 2147483646 w 54"/>
                    <a:gd name="T25" fmla="*/ 2147483646 h 15"/>
                    <a:gd name="T26" fmla="*/ 2147483646 w 54"/>
                    <a:gd name="T27" fmla="*/ 2147483646 h 15"/>
                    <a:gd name="T28" fmla="*/ 2147483646 w 54"/>
                    <a:gd name="T29" fmla="*/ 214748364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5">
                      <a:moveTo>
                        <a:pt x="54" y="6"/>
                      </a:moveTo>
                      <a:lnTo>
                        <a:pt x="32" y="1"/>
                      </a:lnTo>
                      <a:lnTo>
                        <a:pt x="26" y="0"/>
                      </a:lnTo>
                      <a:lnTo>
                        <a:pt x="19" y="2"/>
                      </a:lnTo>
                      <a:lnTo>
                        <a:pt x="15" y="2"/>
                      </a:lnTo>
                      <a:lnTo>
                        <a:pt x="7" y="6"/>
                      </a:lnTo>
                      <a:lnTo>
                        <a:pt x="0" y="14"/>
                      </a:lnTo>
                      <a:lnTo>
                        <a:pt x="9" y="12"/>
                      </a:lnTo>
                      <a:lnTo>
                        <a:pt x="22" y="12"/>
                      </a:lnTo>
                      <a:lnTo>
                        <a:pt x="30" y="14"/>
                      </a:lnTo>
                      <a:lnTo>
                        <a:pt x="38" y="14"/>
                      </a:lnTo>
                      <a:lnTo>
                        <a:pt x="46" y="15"/>
                      </a:lnTo>
                      <a:lnTo>
                        <a:pt x="51" y="15"/>
                      </a:lnTo>
                      <a:lnTo>
                        <a:pt x="54" y="12"/>
                      </a:lnTo>
                      <a:lnTo>
                        <a:pt x="54" y="6"/>
                      </a:lnTo>
                      <a:close/>
                    </a:path>
                  </a:pathLst>
                </a:custGeom>
                <a:solidFill>
                  <a:srgbClr xmlns:mc="http://schemas.openxmlformats.org/markup-compatibility/2006" xmlns:a14="http://schemas.microsoft.com/office/drawing/2010/main" val="000000" mc:Ignorable="a14" a14:legacySpreadsheetColorIndex="8"/>
                </a:solidFill>
                <a:ln>
                  <a:noFill/>
                </a:ln>
                <a:effectLst/>
                <a:extLst>
                  <a:ext uri="{91240B29-F687-4F45-9708-019B960494DF}">
                    <a14:hiddenLine xmlns:a14="http://schemas.microsoft.com/office/drawing/2010/main" w="12700" cap="flat" cmpd="sng">
                      <a:solidFill>
                        <a:srgbClr xmlns:mc="http://schemas.openxmlformats.org/markup-compatibility/2006" val="FF0000" mc:Ignorable="a14" a14:legacySpreadsheetColorIndex="1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3" name="Freeform 245">
                  <a:extLst>
                    <a:ext uri="{FF2B5EF4-FFF2-40B4-BE49-F238E27FC236}">
                      <a16:creationId xmlns:a16="http://schemas.microsoft.com/office/drawing/2014/main" id="{00000000-0008-0000-0000-00008B060000}"/>
                    </a:ext>
                  </a:extLst>
                </p:cNvPr>
                <p:cNvSpPr>
                  <a:spLocks/>
                </p:cNvSpPr>
                <p:nvPr/>
              </p:nvSpPr>
              <p:spPr bwMode="auto">
                <a:xfrm flipH="1">
                  <a:off x="460154" y="2539631"/>
                  <a:ext cx="994666" cy="655731"/>
                </a:xfrm>
                <a:custGeom>
                  <a:avLst/>
                  <a:gdLst>
                    <a:gd name="T0" fmla="*/ 0 w 181"/>
                    <a:gd name="T1" fmla="*/ 2147483646 h 134"/>
                    <a:gd name="T2" fmla="*/ 2147483646 w 181"/>
                    <a:gd name="T3" fmla="*/ 2147483646 h 134"/>
                    <a:gd name="T4" fmla="*/ 2147483646 w 181"/>
                    <a:gd name="T5" fmla="*/ 2147483646 h 134"/>
                    <a:gd name="T6" fmla="*/ 2147483646 w 181"/>
                    <a:gd name="T7" fmla="*/ 2147483646 h 134"/>
                    <a:gd name="T8" fmla="*/ 2147483646 w 181"/>
                    <a:gd name="T9" fmla="*/ 2147483646 h 134"/>
                    <a:gd name="T10" fmla="*/ 2147483646 w 181"/>
                    <a:gd name="T11" fmla="*/ 2147483646 h 134"/>
                    <a:gd name="T12" fmla="*/ 2147483646 w 181"/>
                    <a:gd name="T13" fmla="*/ 2147483646 h 134"/>
                    <a:gd name="T14" fmla="*/ 2147483646 w 181"/>
                    <a:gd name="T15" fmla="*/ 2147483646 h 134"/>
                    <a:gd name="T16" fmla="*/ 2147483646 w 181"/>
                    <a:gd name="T17" fmla="*/ 2147483646 h 134"/>
                    <a:gd name="T18" fmla="*/ 2147483646 w 181"/>
                    <a:gd name="T19" fmla="*/ 2147483646 h 134"/>
                    <a:gd name="T20" fmla="*/ 2147483646 w 181"/>
                    <a:gd name="T21" fmla="*/ 2147483646 h 134"/>
                    <a:gd name="T22" fmla="*/ 2147483646 w 181"/>
                    <a:gd name="T23" fmla="*/ 2147483646 h 134"/>
                    <a:gd name="T24" fmla="*/ 2147483646 w 181"/>
                    <a:gd name="T25" fmla="*/ 2147483646 h 134"/>
                    <a:gd name="T26" fmla="*/ 2147483646 w 181"/>
                    <a:gd name="T27" fmla="*/ 2147483646 h 134"/>
                    <a:gd name="T28" fmla="*/ 2147483646 w 181"/>
                    <a:gd name="T29" fmla="*/ 2147483646 h 134"/>
                    <a:gd name="T30" fmla="*/ 2147483646 w 181"/>
                    <a:gd name="T31" fmla="*/ 2147483646 h 134"/>
                    <a:gd name="T32" fmla="*/ 2147483646 w 181"/>
                    <a:gd name="T33" fmla="*/ 0 h 1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1" h="134">
                      <a:moveTo>
                        <a:pt x="0" y="5"/>
                      </a:moveTo>
                      <a:cubicBezTo>
                        <a:pt x="1" y="19"/>
                        <a:pt x="3" y="34"/>
                        <a:pt x="5" y="44"/>
                      </a:cubicBezTo>
                      <a:cubicBezTo>
                        <a:pt x="7" y="54"/>
                        <a:pt x="7" y="60"/>
                        <a:pt x="10" y="67"/>
                      </a:cubicBezTo>
                      <a:cubicBezTo>
                        <a:pt x="13" y="74"/>
                        <a:pt x="16" y="80"/>
                        <a:pt x="21" y="87"/>
                      </a:cubicBezTo>
                      <a:cubicBezTo>
                        <a:pt x="26" y="94"/>
                        <a:pt x="34" y="104"/>
                        <a:pt x="41" y="111"/>
                      </a:cubicBezTo>
                      <a:cubicBezTo>
                        <a:pt x="48" y="118"/>
                        <a:pt x="55" y="123"/>
                        <a:pt x="61" y="127"/>
                      </a:cubicBezTo>
                      <a:cubicBezTo>
                        <a:pt x="67" y="131"/>
                        <a:pt x="71" y="132"/>
                        <a:pt x="76" y="133"/>
                      </a:cubicBezTo>
                      <a:cubicBezTo>
                        <a:pt x="81" y="134"/>
                        <a:pt x="88" y="134"/>
                        <a:pt x="93" y="134"/>
                      </a:cubicBezTo>
                      <a:cubicBezTo>
                        <a:pt x="98" y="134"/>
                        <a:pt x="101" y="134"/>
                        <a:pt x="107" y="132"/>
                      </a:cubicBezTo>
                      <a:cubicBezTo>
                        <a:pt x="113" y="130"/>
                        <a:pt x="122" y="126"/>
                        <a:pt x="128" y="122"/>
                      </a:cubicBezTo>
                      <a:cubicBezTo>
                        <a:pt x="134" y="118"/>
                        <a:pt x="139" y="114"/>
                        <a:pt x="143" y="110"/>
                      </a:cubicBezTo>
                      <a:cubicBezTo>
                        <a:pt x="147" y="106"/>
                        <a:pt x="148" y="102"/>
                        <a:pt x="151" y="97"/>
                      </a:cubicBezTo>
                      <a:cubicBezTo>
                        <a:pt x="154" y="92"/>
                        <a:pt x="160" y="83"/>
                        <a:pt x="163" y="78"/>
                      </a:cubicBezTo>
                      <a:cubicBezTo>
                        <a:pt x="166" y="73"/>
                        <a:pt x="167" y="72"/>
                        <a:pt x="169" y="68"/>
                      </a:cubicBezTo>
                      <a:cubicBezTo>
                        <a:pt x="171" y="64"/>
                        <a:pt x="172" y="60"/>
                        <a:pt x="174" y="51"/>
                      </a:cubicBezTo>
                      <a:cubicBezTo>
                        <a:pt x="176" y="42"/>
                        <a:pt x="179" y="22"/>
                        <a:pt x="180" y="14"/>
                      </a:cubicBezTo>
                      <a:cubicBezTo>
                        <a:pt x="181" y="6"/>
                        <a:pt x="181" y="3"/>
                        <a:pt x="181"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4" name="Freeform 246">
                  <a:extLst>
                    <a:ext uri="{FF2B5EF4-FFF2-40B4-BE49-F238E27FC236}">
                      <a16:creationId xmlns:a16="http://schemas.microsoft.com/office/drawing/2014/main" id="{00000000-0008-0000-0000-00008C060000}"/>
                    </a:ext>
                  </a:extLst>
                </p:cNvPr>
                <p:cNvSpPr>
                  <a:spLocks/>
                </p:cNvSpPr>
                <p:nvPr/>
              </p:nvSpPr>
              <p:spPr bwMode="auto">
                <a:xfrm flipH="1">
                  <a:off x="370586" y="2404254"/>
                  <a:ext cx="131994" cy="380747"/>
                </a:xfrm>
                <a:custGeom>
                  <a:avLst/>
                  <a:gdLst>
                    <a:gd name="T0" fmla="*/ 2147483646 w 24"/>
                    <a:gd name="T1" fmla="*/ 0 h 78"/>
                    <a:gd name="T2" fmla="*/ 2147483646 w 24"/>
                    <a:gd name="T3" fmla="*/ 2147483646 h 78"/>
                    <a:gd name="T4" fmla="*/ 2147483646 w 24"/>
                    <a:gd name="T5" fmla="*/ 2147483646 h 78"/>
                    <a:gd name="T6" fmla="*/ 2147483646 w 24"/>
                    <a:gd name="T7" fmla="*/ 2147483646 h 78"/>
                    <a:gd name="T8" fmla="*/ 2147483646 w 24"/>
                    <a:gd name="T9" fmla="*/ 2147483646 h 78"/>
                    <a:gd name="T10" fmla="*/ 2147483646 w 24"/>
                    <a:gd name="T11" fmla="*/ 2147483646 h 78"/>
                    <a:gd name="T12" fmla="*/ 2147483646 w 24"/>
                    <a:gd name="T13" fmla="*/ 2147483646 h 78"/>
                    <a:gd name="T14" fmla="*/ 2147483646 w 24"/>
                    <a:gd name="T15" fmla="*/ 2147483646 h 78"/>
                    <a:gd name="T16" fmla="*/ 2147483646 w 24"/>
                    <a:gd name="T17" fmla="*/ 2147483646 h 78"/>
                    <a:gd name="T18" fmla="*/ 2147483646 w 24"/>
                    <a:gd name="T19" fmla="*/ 2147483646 h 78"/>
                    <a:gd name="T20" fmla="*/ 2147483646 w 24"/>
                    <a:gd name="T21" fmla="*/ 2147483646 h 78"/>
                    <a:gd name="T22" fmla="*/ 0 w 24"/>
                    <a:gd name="T23" fmla="*/ 2147483646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 h="78">
                      <a:moveTo>
                        <a:pt x="20" y="0"/>
                      </a:moveTo>
                      <a:cubicBezTo>
                        <a:pt x="21" y="1"/>
                        <a:pt x="22" y="2"/>
                        <a:pt x="23" y="4"/>
                      </a:cubicBezTo>
                      <a:cubicBezTo>
                        <a:pt x="24" y="6"/>
                        <a:pt x="23" y="10"/>
                        <a:pt x="23" y="12"/>
                      </a:cubicBezTo>
                      <a:cubicBezTo>
                        <a:pt x="23" y="14"/>
                        <a:pt x="24" y="16"/>
                        <a:pt x="24" y="19"/>
                      </a:cubicBezTo>
                      <a:cubicBezTo>
                        <a:pt x="24" y="22"/>
                        <a:pt x="22" y="25"/>
                        <a:pt x="21" y="29"/>
                      </a:cubicBezTo>
                      <a:cubicBezTo>
                        <a:pt x="20" y="33"/>
                        <a:pt x="19" y="36"/>
                        <a:pt x="18" y="40"/>
                      </a:cubicBezTo>
                      <a:cubicBezTo>
                        <a:pt x="17" y="44"/>
                        <a:pt x="18" y="49"/>
                        <a:pt x="17" y="52"/>
                      </a:cubicBezTo>
                      <a:cubicBezTo>
                        <a:pt x="16" y="55"/>
                        <a:pt x="15" y="58"/>
                        <a:pt x="14" y="61"/>
                      </a:cubicBezTo>
                      <a:cubicBezTo>
                        <a:pt x="13" y="64"/>
                        <a:pt x="13" y="69"/>
                        <a:pt x="12" y="71"/>
                      </a:cubicBezTo>
                      <a:cubicBezTo>
                        <a:pt x="11" y="73"/>
                        <a:pt x="10" y="75"/>
                        <a:pt x="9" y="76"/>
                      </a:cubicBezTo>
                      <a:cubicBezTo>
                        <a:pt x="8" y="77"/>
                        <a:pt x="5" y="78"/>
                        <a:pt x="4" y="78"/>
                      </a:cubicBezTo>
                      <a:cubicBezTo>
                        <a:pt x="3" y="78"/>
                        <a:pt x="1" y="77"/>
                        <a:pt x="0" y="76"/>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5" name="Freeform 247">
                  <a:extLst>
                    <a:ext uri="{FF2B5EF4-FFF2-40B4-BE49-F238E27FC236}">
                      <a16:creationId xmlns:a16="http://schemas.microsoft.com/office/drawing/2014/main" id="{00000000-0008-0000-0000-00008D060000}"/>
                    </a:ext>
                  </a:extLst>
                </p:cNvPr>
                <p:cNvSpPr>
                  <a:spLocks/>
                </p:cNvSpPr>
                <p:nvPr/>
              </p:nvSpPr>
              <p:spPr bwMode="auto">
                <a:xfrm flipH="1">
                  <a:off x="1426534" y="2361949"/>
                  <a:ext cx="155564" cy="401900"/>
                </a:xfrm>
                <a:custGeom>
                  <a:avLst/>
                  <a:gdLst>
                    <a:gd name="T0" fmla="*/ 2147483646 w 29"/>
                    <a:gd name="T1" fmla="*/ 2147483646 h 82"/>
                    <a:gd name="T2" fmla="*/ 2147483646 w 29"/>
                    <a:gd name="T3" fmla="*/ 0 h 82"/>
                    <a:gd name="T4" fmla="*/ 2147483646 w 29"/>
                    <a:gd name="T5" fmla="*/ 2147483646 h 82"/>
                    <a:gd name="T6" fmla="*/ 0 w 29"/>
                    <a:gd name="T7" fmla="*/ 2147483646 h 82"/>
                    <a:gd name="T8" fmla="*/ 2147483646 w 29"/>
                    <a:gd name="T9" fmla="*/ 2147483646 h 82"/>
                    <a:gd name="T10" fmla="*/ 2147483646 w 29"/>
                    <a:gd name="T11" fmla="*/ 2147483646 h 82"/>
                    <a:gd name="T12" fmla="*/ 2147483646 w 29"/>
                    <a:gd name="T13" fmla="*/ 2147483646 h 82"/>
                    <a:gd name="T14" fmla="*/ 2147483646 w 29"/>
                    <a:gd name="T15" fmla="*/ 2147483646 h 82"/>
                    <a:gd name="T16" fmla="*/ 2147483646 w 29"/>
                    <a:gd name="T17" fmla="*/ 2147483646 h 82"/>
                    <a:gd name="T18" fmla="*/ 2147483646 w 29"/>
                    <a:gd name="T19" fmla="*/ 2147483646 h 82"/>
                    <a:gd name="T20" fmla="*/ 2147483646 w 29"/>
                    <a:gd name="T21" fmla="*/ 2147483646 h 82"/>
                    <a:gd name="T22" fmla="*/ 2147483646 w 29"/>
                    <a:gd name="T23" fmla="*/ 2147483646 h 82"/>
                    <a:gd name="T24" fmla="*/ 2147483646 w 29"/>
                    <a:gd name="T25" fmla="*/ 2147483646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82">
                      <a:moveTo>
                        <a:pt x="12" y="1"/>
                      </a:moveTo>
                      <a:cubicBezTo>
                        <a:pt x="10" y="0"/>
                        <a:pt x="9" y="0"/>
                        <a:pt x="8" y="0"/>
                      </a:cubicBezTo>
                      <a:cubicBezTo>
                        <a:pt x="7" y="0"/>
                        <a:pt x="4" y="1"/>
                        <a:pt x="3" y="3"/>
                      </a:cubicBezTo>
                      <a:cubicBezTo>
                        <a:pt x="2" y="5"/>
                        <a:pt x="0" y="10"/>
                        <a:pt x="0" y="14"/>
                      </a:cubicBezTo>
                      <a:cubicBezTo>
                        <a:pt x="0" y="18"/>
                        <a:pt x="0" y="23"/>
                        <a:pt x="1" y="26"/>
                      </a:cubicBezTo>
                      <a:cubicBezTo>
                        <a:pt x="2" y="29"/>
                        <a:pt x="2" y="29"/>
                        <a:pt x="3" y="32"/>
                      </a:cubicBezTo>
                      <a:cubicBezTo>
                        <a:pt x="4" y="35"/>
                        <a:pt x="5" y="42"/>
                        <a:pt x="6" y="46"/>
                      </a:cubicBezTo>
                      <a:cubicBezTo>
                        <a:pt x="7" y="50"/>
                        <a:pt x="6" y="51"/>
                        <a:pt x="7" y="54"/>
                      </a:cubicBezTo>
                      <a:cubicBezTo>
                        <a:pt x="8" y="57"/>
                        <a:pt x="9" y="61"/>
                        <a:pt x="10" y="65"/>
                      </a:cubicBezTo>
                      <a:cubicBezTo>
                        <a:pt x="11" y="69"/>
                        <a:pt x="12" y="73"/>
                        <a:pt x="13" y="76"/>
                      </a:cubicBezTo>
                      <a:cubicBezTo>
                        <a:pt x="14" y="79"/>
                        <a:pt x="15" y="80"/>
                        <a:pt x="17" y="81"/>
                      </a:cubicBezTo>
                      <a:cubicBezTo>
                        <a:pt x="19" y="82"/>
                        <a:pt x="23" y="82"/>
                        <a:pt x="25" y="82"/>
                      </a:cubicBezTo>
                      <a:cubicBezTo>
                        <a:pt x="27" y="82"/>
                        <a:pt x="28" y="80"/>
                        <a:pt x="29" y="80"/>
                      </a:cubicBezTo>
                    </a:path>
                  </a:pathLst>
                </a:custGeom>
                <a:solidFill>
                  <a:srgbClr val="FFD1A3"/>
                </a:solid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6" name="Freeform 248">
                  <a:extLst>
                    <a:ext uri="{FF2B5EF4-FFF2-40B4-BE49-F238E27FC236}">
                      <a16:creationId xmlns:a16="http://schemas.microsoft.com/office/drawing/2014/main" id="{00000000-0008-0000-0000-00008E060000}"/>
                    </a:ext>
                  </a:extLst>
                </p:cNvPr>
                <p:cNvSpPr>
                  <a:spLocks/>
                </p:cNvSpPr>
                <p:nvPr/>
              </p:nvSpPr>
              <p:spPr bwMode="auto">
                <a:xfrm flipH="1">
                  <a:off x="1492532" y="2383102"/>
                  <a:ext cx="80138" cy="54997"/>
                </a:xfrm>
                <a:custGeom>
                  <a:avLst/>
                  <a:gdLst>
                    <a:gd name="T0" fmla="*/ 2147483646 w 15"/>
                    <a:gd name="T1" fmla="*/ 2147483646 h 11"/>
                    <a:gd name="T2" fmla="*/ 2147483646 w 15"/>
                    <a:gd name="T3" fmla="*/ 2147483646 h 11"/>
                    <a:gd name="T4" fmla="*/ 2147483646 w 15"/>
                    <a:gd name="T5" fmla="*/ 2147483646 h 11"/>
                    <a:gd name="T6" fmla="*/ 0 w 15"/>
                    <a:gd name="T7" fmla="*/ 214748364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1">
                      <a:moveTo>
                        <a:pt x="15" y="11"/>
                      </a:moveTo>
                      <a:cubicBezTo>
                        <a:pt x="12" y="8"/>
                        <a:pt x="10" y="5"/>
                        <a:pt x="8" y="3"/>
                      </a:cubicBezTo>
                      <a:cubicBezTo>
                        <a:pt x="6" y="1"/>
                        <a:pt x="4" y="0"/>
                        <a:pt x="3" y="1"/>
                      </a:cubicBezTo>
                      <a:cubicBezTo>
                        <a:pt x="2" y="2"/>
                        <a:pt x="1" y="6"/>
                        <a:pt x="0" y="1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7" name="Freeform 249">
                  <a:extLst>
                    <a:ext uri="{FF2B5EF4-FFF2-40B4-BE49-F238E27FC236}">
                      <a16:creationId xmlns:a16="http://schemas.microsoft.com/office/drawing/2014/main" id="{00000000-0008-0000-0000-00008F060000}"/>
                    </a:ext>
                  </a:extLst>
                </p:cNvPr>
                <p:cNvSpPr>
                  <a:spLocks/>
                </p:cNvSpPr>
                <p:nvPr/>
              </p:nvSpPr>
              <p:spPr bwMode="auto">
                <a:xfrm flipH="1">
                  <a:off x="1459533" y="2514248"/>
                  <a:ext cx="56569" cy="131146"/>
                </a:xfrm>
                <a:custGeom>
                  <a:avLst/>
                  <a:gdLst>
                    <a:gd name="T0" fmla="*/ 0 w 11"/>
                    <a:gd name="T1" fmla="*/ 0 h 27"/>
                    <a:gd name="T2" fmla="*/ 2147483646 w 11"/>
                    <a:gd name="T3" fmla="*/ 2147483646 h 27"/>
                    <a:gd name="T4" fmla="*/ 2147483646 w 11"/>
                    <a:gd name="T5" fmla="*/ 2147483646 h 27"/>
                    <a:gd name="T6" fmla="*/ 2147483646 w 11"/>
                    <a:gd name="T7" fmla="*/ 2147483646 h 27"/>
                    <a:gd name="T8" fmla="*/ 2147483646 w 11"/>
                    <a:gd name="T9" fmla="*/ 214748364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7">
                      <a:moveTo>
                        <a:pt x="0" y="0"/>
                      </a:moveTo>
                      <a:cubicBezTo>
                        <a:pt x="0" y="4"/>
                        <a:pt x="0" y="9"/>
                        <a:pt x="1" y="12"/>
                      </a:cubicBezTo>
                      <a:cubicBezTo>
                        <a:pt x="2" y="15"/>
                        <a:pt x="3" y="15"/>
                        <a:pt x="4" y="16"/>
                      </a:cubicBezTo>
                      <a:cubicBezTo>
                        <a:pt x="5" y="17"/>
                        <a:pt x="6" y="17"/>
                        <a:pt x="7" y="19"/>
                      </a:cubicBezTo>
                      <a:cubicBezTo>
                        <a:pt x="8" y="21"/>
                        <a:pt x="9" y="24"/>
                        <a:pt x="11" y="2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8" name="Freeform 250">
                  <a:extLst>
                    <a:ext uri="{FF2B5EF4-FFF2-40B4-BE49-F238E27FC236}">
                      <a16:creationId xmlns:a16="http://schemas.microsoft.com/office/drawing/2014/main" id="{00000000-0008-0000-0000-000090060000}"/>
                    </a:ext>
                  </a:extLst>
                </p:cNvPr>
                <p:cNvSpPr>
                  <a:spLocks/>
                </p:cNvSpPr>
                <p:nvPr/>
              </p:nvSpPr>
              <p:spPr bwMode="auto">
                <a:xfrm flipH="1">
                  <a:off x="413012" y="2484634"/>
                  <a:ext cx="28284" cy="148069"/>
                </a:xfrm>
                <a:custGeom>
                  <a:avLst/>
                  <a:gdLst>
                    <a:gd name="T0" fmla="*/ 2147483646 w 5"/>
                    <a:gd name="T1" fmla="*/ 0 h 30"/>
                    <a:gd name="T2" fmla="*/ 2147483646 w 5"/>
                    <a:gd name="T3" fmla="*/ 2147483646 h 30"/>
                    <a:gd name="T4" fmla="*/ 2147483646 w 5"/>
                    <a:gd name="T5" fmla="*/ 2147483646 h 30"/>
                    <a:gd name="T6" fmla="*/ 0 w 5"/>
                    <a:gd name="T7" fmla="*/ 2147483646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0">
                      <a:moveTo>
                        <a:pt x="5" y="0"/>
                      </a:moveTo>
                      <a:cubicBezTo>
                        <a:pt x="5" y="3"/>
                        <a:pt x="5" y="6"/>
                        <a:pt x="5" y="9"/>
                      </a:cubicBezTo>
                      <a:cubicBezTo>
                        <a:pt x="5" y="12"/>
                        <a:pt x="5" y="16"/>
                        <a:pt x="4" y="19"/>
                      </a:cubicBezTo>
                      <a:cubicBezTo>
                        <a:pt x="3" y="22"/>
                        <a:pt x="1" y="26"/>
                        <a:pt x="0" y="3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9" name="Freeform 251">
                  <a:extLst>
                    <a:ext uri="{FF2B5EF4-FFF2-40B4-BE49-F238E27FC236}">
                      <a16:creationId xmlns:a16="http://schemas.microsoft.com/office/drawing/2014/main" id="{00000000-0008-0000-0000-000091060000}"/>
                    </a:ext>
                  </a:extLst>
                </p:cNvPr>
                <p:cNvSpPr>
                  <a:spLocks/>
                </p:cNvSpPr>
                <p:nvPr/>
              </p:nvSpPr>
              <p:spPr bwMode="auto">
                <a:xfrm flipH="1">
                  <a:off x="747711" y="2861151"/>
                  <a:ext cx="400694" cy="38075"/>
                </a:xfrm>
                <a:custGeom>
                  <a:avLst/>
                  <a:gdLst>
                    <a:gd name="T0" fmla="*/ 0 w 73"/>
                    <a:gd name="T1" fmla="*/ 2147483646 h 8"/>
                    <a:gd name="T2" fmla="*/ 2147483646 w 73"/>
                    <a:gd name="T3" fmla="*/ 2147483646 h 8"/>
                    <a:gd name="T4" fmla="*/ 2147483646 w 73"/>
                    <a:gd name="T5" fmla="*/ 2147483646 h 8"/>
                    <a:gd name="T6" fmla="*/ 2147483646 w 73"/>
                    <a:gd name="T7" fmla="*/ 0 h 8"/>
                    <a:gd name="T8" fmla="*/ 2147483646 w 73"/>
                    <a:gd name="T9" fmla="*/ 2147483646 h 8"/>
                    <a:gd name="T10" fmla="*/ 2147483646 w 73"/>
                    <a:gd name="T11" fmla="*/ 2147483646 h 8"/>
                    <a:gd name="T12" fmla="*/ 2147483646 w 73"/>
                    <a:gd name="T13" fmla="*/ 0 h 8"/>
                    <a:gd name="T14" fmla="*/ 2147483646 w 73"/>
                    <a:gd name="T15" fmla="*/ 2147483646 h 8"/>
                    <a:gd name="T16" fmla="*/ 2147483646 w 73"/>
                    <a:gd name="T17" fmla="*/ 2147483646 h 8"/>
                    <a:gd name="T18" fmla="*/ 2147483646 w 73"/>
                    <a:gd name="T19" fmla="*/ 214748364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8">
                      <a:moveTo>
                        <a:pt x="0" y="8"/>
                      </a:moveTo>
                      <a:cubicBezTo>
                        <a:pt x="3" y="6"/>
                        <a:pt x="7" y="5"/>
                        <a:pt x="10" y="4"/>
                      </a:cubicBezTo>
                      <a:cubicBezTo>
                        <a:pt x="13" y="3"/>
                        <a:pt x="18" y="2"/>
                        <a:pt x="21" y="1"/>
                      </a:cubicBezTo>
                      <a:cubicBezTo>
                        <a:pt x="24" y="0"/>
                        <a:pt x="26" y="0"/>
                        <a:pt x="29" y="0"/>
                      </a:cubicBezTo>
                      <a:cubicBezTo>
                        <a:pt x="32" y="0"/>
                        <a:pt x="35" y="4"/>
                        <a:pt x="37" y="4"/>
                      </a:cubicBezTo>
                      <a:cubicBezTo>
                        <a:pt x="39" y="4"/>
                        <a:pt x="41" y="4"/>
                        <a:pt x="43" y="3"/>
                      </a:cubicBezTo>
                      <a:cubicBezTo>
                        <a:pt x="45" y="2"/>
                        <a:pt x="46" y="0"/>
                        <a:pt x="48" y="0"/>
                      </a:cubicBezTo>
                      <a:cubicBezTo>
                        <a:pt x="50" y="0"/>
                        <a:pt x="54" y="2"/>
                        <a:pt x="57" y="3"/>
                      </a:cubicBezTo>
                      <a:cubicBezTo>
                        <a:pt x="60" y="4"/>
                        <a:pt x="66" y="6"/>
                        <a:pt x="69" y="7"/>
                      </a:cubicBezTo>
                      <a:cubicBezTo>
                        <a:pt x="72" y="8"/>
                        <a:pt x="72" y="8"/>
                        <a:pt x="7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0" name="Freeform 252">
                  <a:extLst>
                    <a:ext uri="{FF2B5EF4-FFF2-40B4-BE49-F238E27FC236}">
                      <a16:creationId xmlns:a16="http://schemas.microsoft.com/office/drawing/2014/main" id="{00000000-0008-0000-0000-000092060000}"/>
                    </a:ext>
                  </a:extLst>
                </p:cNvPr>
                <p:cNvSpPr>
                  <a:spLocks/>
                </p:cNvSpPr>
                <p:nvPr/>
              </p:nvSpPr>
              <p:spPr bwMode="auto">
                <a:xfrm flipH="1">
                  <a:off x="785423" y="2899225"/>
                  <a:ext cx="339412" cy="25383"/>
                </a:xfrm>
                <a:custGeom>
                  <a:avLst/>
                  <a:gdLst>
                    <a:gd name="T0" fmla="*/ 0 w 62"/>
                    <a:gd name="T1" fmla="*/ 0 h 5"/>
                    <a:gd name="T2" fmla="*/ 2147483646 w 62"/>
                    <a:gd name="T3" fmla="*/ 2147483646 h 5"/>
                    <a:gd name="T4" fmla="*/ 2147483646 w 62"/>
                    <a:gd name="T5" fmla="*/ 2147483646 h 5"/>
                    <a:gd name="T6" fmla="*/ 2147483646 w 62"/>
                    <a:gd name="T7" fmla="*/ 2147483646 h 5"/>
                    <a:gd name="T8" fmla="*/ 2147483646 w 62"/>
                    <a:gd name="T9" fmla="*/ 2147483646 h 5"/>
                    <a:gd name="T10" fmla="*/ 2147483646 w 62"/>
                    <a:gd name="T11" fmla="*/ 2147483646 h 5"/>
                    <a:gd name="T12" fmla="*/ 2147483646 w 62"/>
                    <a:gd name="T13" fmla="*/ 2147483646 h 5"/>
                    <a:gd name="T14" fmla="*/ 2147483646 w 62"/>
                    <a:gd name="T15" fmla="*/ 2147483646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5">
                      <a:moveTo>
                        <a:pt x="0" y="0"/>
                      </a:moveTo>
                      <a:cubicBezTo>
                        <a:pt x="1" y="0"/>
                        <a:pt x="3" y="1"/>
                        <a:pt x="5" y="1"/>
                      </a:cubicBezTo>
                      <a:cubicBezTo>
                        <a:pt x="7" y="1"/>
                        <a:pt x="10" y="3"/>
                        <a:pt x="13" y="3"/>
                      </a:cubicBezTo>
                      <a:cubicBezTo>
                        <a:pt x="16" y="3"/>
                        <a:pt x="22" y="3"/>
                        <a:pt x="26" y="3"/>
                      </a:cubicBezTo>
                      <a:cubicBezTo>
                        <a:pt x="30" y="3"/>
                        <a:pt x="34" y="5"/>
                        <a:pt x="38" y="5"/>
                      </a:cubicBezTo>
                      <a:cubicBezTo>
                        <a:pt x="42" y="5"/>
                        <a:pt x="47" y="4"/>
                        <a:pt x="50" y="4"/>
                      </a:cubicBezTo>
                      <a:cubicBezTo>
                        <a:pt x="53" y="4"/>
                        <a:pt x="56" y="4"/>
                        <a:pt x="58" y="3"/>
                      </a:cubicBezTo>
                      <a:cubicBezTo>
                        <a:pt x="60" y="2"/>
                        <a:pt x="61" y="1"/>
                        <a:pt x="62"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1" name="Freeform 253">
                  <a:extLst>
                    <a:ext uri="{FF2B5EF4-FFF2-40B4-BE49-F238E27FC236}">
                      <a16:creationId xmlns:a16="http://schemas.microsoft.com/office/drawing/2014/main" id="{00000000-0008-0000-0000-000093060000}"/>
                    </a:ext>
                  </a:extLst>
                </p:cNvPr>
                <p:cNvSpPr>
                  <a:spLocks/>
                </p:cNvSpPr>
                <p:nvPr/>
              </p:nvSpPr>
              <p:spPr bwMode="auto">
                <a:xfrm flipH="1">
                  <a:off x="761853" y="2907687"/>
                  <a:ext cx="339412" cy="67689"/>
                </a:xfrm>
                <a:custGeom>
                  <a:avLst/>
                  <a:gdLst>
                    <a:gd name="T0" fmla="*/ 0 w 62"/>
                    <a:gd name="T1" fmla="*/ 2147483646 h 14"/>
                    <a:gd name="T2" fmla="*/ 2147483646 w 62"/>
                    <a:gd name="T3" fmla="*/ 2147483646 h 14"/>
                    <a:gd name="T4" fmla="*/ 2147483646 w 62"/>
                    <a:gd name="T5" fmla="*/ 2147483646 h 14"/>
                    <a:gd name="T6" fmla="*/ 2147483646 w 62"/>
                    <a:gd name="T7" fmla="*/ 2147483646 h 14"/>
                    <a:gd name="T8" fmla="*/ 2147483646 w 62"/>
                    <a:gd name="T9" fmla="*/ 2147483646 h 14"/>
                    <a:gd name="T10" fmla="*/ 2147483646 w 62"/>
                    <a:gd name="T11" fmla="*/ 2147483646 h 14"/>
                    <a:gd name="T12" fmla="*/ 2147483646 w 62"/>
                    <a:gd name="T13" fmla="*/ 2147483646 h 14"/>
                    <a:gd name="T14" fmla="*/ 2147483646 w 62"/>
                    <a:gd name="T15" fmla="*/ 2147483646 h 14"/>
                    <a:gd name="T16" fmla="*/ 2147483646 w 6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4">
                      <a:moveTo>
                        <a:pt x="0" y="1"/>
                      </a:moveTo>
                      <a:cubicBezTo>
                        <a:pt x="3" y="2"/>
                        <a:pt x="6" y="4"/>
                        <a:pt x="8" y="6"/>
                      </a:cubicBezTo>
                      <a:cubicBezTo>
                        <a:pt x="10" y="8"/>
                        <a:pt x="12" y="10"/>
                        <a:pt x="15" y="11"/>
                      </a:cubicBezTo>
                      <a:cubicBezTo>
                        <a:pt x="18" y="12"/>
                        <a:pt x="22" y="14"/>
                        <a:pt x="25" y="14"/>
                      </a:cubicBezTo>
                      <a:cubicBezTo>
                        <a:pt x="28" y="14"/>
                        <a:pt x="33" y="14"/>
                        <a:pt x="36" y="14"/>
                      </a:cubicBezTo>
                      <a:cubicBezTo>
                        <a:pt x="39" y="14"/>
                        <a:pt x="41" y="14"/>
                        <a:pt x="43" y="13"/>
                      </a:cubicBezTo>
                      <a:cubicBezTo>
                        <a:pt x="45" y="12"/>
                        <a:pt x="49" y="10"/>
                        <a:pt x="51" y="8"/>
                      </a:cubicBezTo>
                      <a:cubicBezTo>
                        <a:pt x="53" y="6"/>
                        <a:pt x="55" y="4"/>
                        <a:pt x="57" y="3"/>
                      </a:cubicBezTo>
                      <a:cubicBezTo>
                        <a:pt x="59" y="2"/>
                        <a:pt x="60" y="1"/>
                        <a:pt x="6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2" name="Freeform 262">
                  <a:extLst>
                    <a:ext uri="{FF2B5EF4-FFF2-40B4-BE49-F238E27FC236}">
                      <a16:creationId xmlns:a16="http://schemas.microsoft.com/office/drawing/2014/main" id="{00000000-0008-0000-0000-000094060000}"/>
                    </a:ext>
                  </a:extLst>
                </p:cNvPr>
                <p:cNvSpPr>
                  <a:spLocks/>
                </p:cNvSpPr>
                <p:nvPr/>
              </p:nvSpPr>
              <p:spPr bwMode="auto">
                <a:xfrm flipH="1">
                  <a:off x="1101264" y="2696160"/>
                  <a:ext cx="84853" cy="105763"/>
                </a:xfrm>
                <a:custGeom>
                  <a:avLst/>
                  <a:gdLst>
                    <a:gd name="T0" fmla="*/ 2147483646 w 15"/>
                    <a:gd name="T1" fmla="*/ 0 h 22"/>
                    <a:gd name="T2" fmla="*/ 2147483646 w 15"/>
                    <a:gd name="T3" fmla="*/ 2147483646 h 22"/>
                    <a:gd name="T4" fmla="*/ 0 w 15"/>
                    <a:gd name="T5" fmla="*/ 2147483646 h 22"/>
                    <a:gd name="T6" fmla="*/ 0 60000 65536"/>
                    <a:gd name="T7" fmla="*/ 0 60000 65536"/>
                    <a:gd name="T8" fmla="*/ 0 60000 65536"/>
                  </a:gdLst>
                  <a:ahLst/>
                  <a:cxnLst>
                    <a:cxn ang="T6">
                      <a:pos x="T0" y="T1"/>
                    </a:cxn>
                    <a:cxn ang="T7">
                      <a:pos x="T2" y="T3"/>
                    </a:cxn>
                    <a:cxn ang="T8">
                      <a:pos x="T4" y="T5"/>
                    </a:cxn>
                  </a:cxnLst>
                  <a:rect l="0" t="0" r="r" b="b"/>
                  <a:pathLst>
                    <a:path w="15" h="22">
                      <a:moveTo>
                        <a:pt x="15" y="0"/>
                      </a:moveTo>
                      <a:cubicBezTo>
                        <a:pt x="12" y="2"/>
                        <a:pt x="10" y="5"/>
                        <a:pt x="8" y="9"/>
                      </a:cubicBezTo>
                      <a:cubicBezTo>
                        <a:pt x="6" y="13"/>
                        <a:pt x="3" y="17"/>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3" name="Freeform 263">
                  <a:extLst>
                    <a:ext uri="{FF2B5EF4-FFF2-40B4-BE49-F238E27FC236}">
                      <a16:creationId xmlns:a16="http://schemas.microsoft.com/office/drawing/2014/main" id="{00000000-0008-0000-0000-000095060000}"/>
                    </a:ext>
                  </a:extLst>
                </p:cNvPr>
                <p:cNvSpPr>
                  <a:spLocks/>
                </p:cNvSpPr>
                <p:nvPr/>
              </p:nvSpPr>
              <p:spPr bwMode="auto">
                <a:xfrm flipH="1">
                  <a:off x="653430" y="2687700"/>
                  <a:ext cx="108423" cy="118455"/>
                </a:xfrm>
                <a:custGeom>
                  <a:avLst/>
                  <a:gdLst>
                    <a:gd name="T0" fmla="*/ 0 w 20"/>
                    <a:gd name="T1" fmla="*/ 0 h 25"/>
                    <a:gd name="T2" fmla="*/ 2147483646 w 20"/>
                    <a:gd name="T3" fmla="*/ 2147483646 h 25"/>
                    <a:gd name="T4" fmla="*/ 2147483646 w 20"/>
                    <a:gd name="T5" fmla="*/ 2147483646 h 25"/>
                    <a:gd name="T6" fmla="*/ 0 60000 65536"/>
                    <a:gd name="T7" fmla="*/ 0 60000 65536"/>
                    <a:gd name="T8" fmla="*/ 0 60000 65536"/>
                  </a:gdLst>
                  <a:ahLst/>
                  <a:cxnLst>
                    <a:cxn ang="T6">
                      <a:pos x="T0" y="T1"/>
                    </a:cxn>
                    <a:cxn ang="T7">
                      <a:pos x="T2" y="T3"/>
                    </a:cxn>
                    <a:cxn ang="T8">
                      <a:pos x="T4" y="T5"/>
                    </a:cxn>
                  </a:cxnLst>
                  <a:rect l="0" t="0" r="r" b="b"/>
                  <a:pathLst>
                    <a:path w="20" h="25">
                      <a:moveTo>
                        <a:pt x="0" y="0"/>
                      </a:moveTo>
                      <a:cubicBezTo>
                        <a:pt x="3" y="3"/>
                        <a:pt x="7" y="7"/>
                        <a:pt x="10" y="11"/>
                      </a:cubicBezTo>
                      <a:cubicBezTo>
                        <a:pt x="13" y="15"/>
                        <a:pt x="19" y="23"/>
                        <a:pt x="20" y="2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4" name="Freeform 264">
                  <a:extLst>
                    <a:ext uri="{FF2B5EF4-FFF2-40B4-BE49-F238E27FC236}">
                      <a16:creationId xmlns:a16="http://schemas.microsoft.com/office/drawing/2014/main" id="{00000000-0008-0000-0000-000096060000}"/>
                    </a:ext>
                  </a:extLst>
                </p:cNvPr>
                <p:cNvSpPr>
                  <a:spLocks/>
                </p:cNvSpPr>
                <p:nvPr/>
              </p:nvSpPr>
              <p:spPr bwMode="auto">
                <a:xfrm flipH="1">
                  <a:off x="959843" y="2429638"/>
                  <a:ext cx="4714" cy="203065"/>
                </a:xfrm>
                <a:custGeom>
                  <a:avLst/>
                  <a:gdLst>
                    <a:gd name="T0" fmla="*/ 2147483646 w 1"/>
                    <a:gd name="T1" fmla="*/ 0 h 41"/>
                    <a:gd name="T2" fmla="*/ 0 w 1"/>
                    <a:gd name="T3" fmla="*/ 2147483646 h 41"/>
                    <a:gd name="T4" fmla="*/ 0 60000 65536"/>
                    <a:gd name="T5" fmla="*/ 0 60000 65536"/>
                  </a:gdLst>
                  <a:ahLst/>
                  <a:cxnLst>
                    <a:cxn ang="T4">
                      <a:pos x="T0" y="T1"/>
                    </a:cxn>
                    <a:cxn ang="T5">
                      <a:pos x="T2" y="T3"/>
                    </a:cxn>
                  </a:cxnLst>
                  <a:rect l="0" t="0" r="r" b="b"/>
                  <a:pathLst>
                    <a:path w="1" h="41">
                      <a:moveTo>
                        <a:pt x="1" y="0"/>
                      </a:moveTo>
                      <a:cubicBezTo>
                        <a:pt x="1" y="0"/>
                        <a:pt x="0" y="20"/>
                        <a:pt x="0" y="4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5" name="Freeform 265">
                  <a:extLst>
                    <a:ext uri="{FF2B5EF4-FFF2-40B4-BE49-F238E27FC236}">
                      <a16:creationId xmlns:a16="http://schemas.microsoft.com/office/drawing/2014/main" id="{00000000-0008-0000-0000-000097060000}"/>
                    </a:ext>
                  </a:extLst>
                </p:cNvPr>
                <p:cNvSpPr>
                  <a:spLocks/>
                </p:cNvSpPr>
                <p:nvPr/>
              </p:nvSpPr>
              <p:spPr bwMode="auto">
                <a:xfrm flipH="1">
                  <a:off x="856134" y="2442329"/>
                  <a:ext cx="9428" cy="181913"/>
                </a:xfrm>
                <a:custGeom>
                  <a:avLst/>
                  <a:gdLst>
                    <a:gd name="T0" fmla="*/ 0 w 2"/>
                    <a:gd name="T1" fmla="*/ 0 h 37"/>
                    <a:gd name="T2" fmla="*/ 2147483646 w 2"/>
                    <a:gd name="T3" fmla="*/ 2147483646 h 37"/>
                    <a:gd name="T4" fmla="*/ 0 60000 65536"/>
                    <a:gd name="T5" fmla="*/ 0 60000 65536"/>
                  </a:gdLst>
                  <a:ahLst/>
                  <a:cxnLst>
                    <a:cxn ang="T4">
                      <a:pos x="T0" y="T1"/>
                    </a:cxn>
                    <a:cxn ang="T5">
                      <a:pos x="T2" y="T3"/>
                    </a:cxn>
                  </a:cxnLst>
                  <a:rect l="0" t="0" r="r" b="b"/>
                  <a:pathLst>
                    <a:path w="2" h="37">
                      <a:moveTo>
                        <a:pt x="0" y="0"/>
                      </a:moveTo>
                      <a:cubicBezTo>
                        <a:pt x="0" y="0"/>
                        <a:pt x="1" y="18"/>
                        <a:pt x="2" y="37"/>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6" name="Freeform 266">
                  <a:extLst>
                    <a:ext uri="{FF2B5EF4-FFF2-40B4-BE49-F238E27FC236}">
                      <a16:creationId xmlns:a16="http://schemas.microsoft.com/office/drawing/2014/main" id="{00000000-0008-0000-0000-000098060000}"/>
                    </a:ext>
                  </a:extLst>
                </p:cNvPr>
                <p:cNvSpPr>
                  <a:spLocks/>
                </p:cNvSpPr>
                <p:nvPr/>
              </p:nvSpPr>
              <p:spPr bwMode="auto">
                <a:xfrm flipH="1">
                  <a:off x="823136" y="2535401"/>
                  <a:ext cx="18857" cy="101533"/>
                </a:xfrm>
                <a:custGeom>
                  <a:avLst/>
                  <a:gdLst>
                    <a:gd name="T0" fmla="*/ 0 w 3"/>
                    <a:gd name="T1" fmla="*/ 0 h 21"/>
                    <a:gd name="T2" fmla="*/ 2147483646 w 3"/>
                    <a:gd name="T3" fmla="*/ 2147483646 h 21"/>
                    <a:gd name="T4" fmla="*/ 0 60000 65536"/>
                    <a:gd name="T5" fmla="*/ 0 60000 65536"/>
                  </a:gdLst>
                  <a:ahLst/>
                  <a:cxnLst>
                    <a:cxn ang="T4">
                      <a:pos x="T0" y="T1"/>
                    </a:cxn>
                    <a:cxn ang="T5">
                      <a:pos x="T2" y="T3"/>
                    </a:cxn>
                  </a:cxnLst>
                  <a:rect l="0" t="0" r="r" b="b"/>
                  <a:pathLst>
                    <a:path w="3" h="21">
                      <a:moveTo>
                        <a:pt x="0" y="0"/>
                      </a:moveTo>
                      <a:cubicBezTo>
                        <a:pt x="0" y="0"/>
                        <a:pt x="1" y="10"/>
                        <a:pt x="3"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7" name="Freeform 267">
                  <a:extLst>
                    <a:ext uri="{FF2B5EF4-FFF2-40B4-BE49-F238E27FC236}">
                      <a16:creationId xmlns:a16="http://schemas.microsoft.com/office/drawing/2014/main" id="{00000000-0008-0000-0000-000099060000}"/>
                    </a:ext>
                  </a:extLst>
                </p:cNvPr>
                <p:cNvSpPr>
                  <a:spLocks/>
                </p:cNvSpPr>
                <p:nvPr/>
              </p:nvSpPr>
              <p:spPr bwMode="auto">
                <a:xfrm flipH="1">
                  <a:off x="766567" y="2658085"/>
                  <a:ext cx="94281" cy="101533"/>
                </a:xfrm>
                <a:custGeom>
                  <a:avLst/>
                  <a:gdLst>
                    <a:gd name="T0" fmla="*/ 0 w 17"/>
                    <a:gd name="T1" fmla="*/ 2147483646 h 21"/>
                    <a:gd name="T2" fmla="*/ 2147483646 w 17"/>
                    <a:gd name="T3" fmla="*/ 0 h 21"/>
                    <a:gd name="T4" fmla="*/ 2147483646 w 17"/>
                    <a:gd name="T5" fmla="*/ 2147483646 h 21"/>
                    <a:gd name="T6" fmla="*/ 2147483646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0" y="2"/>
                      </a:moveTo>
                      <a:cubicBezTo>
                        <a:pt x="2" y="1"/>
                        <a:pt x="5" y="0"/>
                        <a:pt x="7" y="0"/>
                      </a:cubicBezTo>
                      <a:cubicBezTo>
                        <a:pt x="9" y="0"/>
                        <a:pt x="11" y="3"/>
                        <a:pt x="12" y="4"/>
                      </a:cubicBezTo>
                      <a:cubicBezTo>
                        <a:pt x="13" y="5"/>
                        <a:pt x="15" y="6"/>
                        <a:pt x="16" y="8"/>
                      </a:cubicBezTo>
                      <a:cubicBezTo>
                        <a:pt x="17" y="10"/>
                        <a:pt x="17" y="14"/>
                        <a:pt x="16" y="16"/>
                      </a:cubicBezTo>
                      <a:cubicBezTo>
                        <a:pt x="15" y="18"/>
                        <a:pt x="13" y="19"/>
                        <a:pt x="11" y="2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8" name="Freeform 268">
                  <a:extLst>
                    <a:ext uri="{FF2B5EF4-FFF2-40B4-BE49-F238E27FC236}">
                      <a16:creationId xmlns:a16="http://schemas.microsoft.com/office/drawing/2014/main" id="{00000000-0008-0000-0000-00009A060000}"/>
                    </a:ext>
                  </a:extLst>
                </p:cNvPr>
                <p:cNvSpPr>
                  <a:spLocks/>
                </p:cNvSpPr>
                <p:nvPr/>
              </p:nvSpPr>
              <p:spPr bwMode="auto">
                <a:xfrm flipH="1">
                  <a:off x="1030554" y="2645394"/>
                  <a:ext cx="42426" cy="105763"/>
                </a:xfrm>
                <a:custGeom>
                  <a:avLst/>
                  <a:gdLst>
                    <a:gd name="T0" fmla="*/ 2147483646 w 8"/>
                    <a:gd name="T1" fmla="*/ 0 h 21"/>
                    <a:gd name="T2" fmla="*/ 2147483646 w 8"/>
                    <a:gd name="T3" fmla="*/ 2147483646 h 21"/>
                    <a:gd name="T4" fmla="*/ 0 w 8"/>
                    <a:gd name="T5" fmla="*/ 2147483646 h 21"/>
                    <a:gd name="T6" fmla="*/ 2147483646 w 8"/>
                    <a:gd name="T7" fmla="*/ 2147483646 h 21"/>
                    <a:gd name="T8" fmla="*/ 2147483646 w 8"/>
                    <a:gd name="T9" fmla="*/ 2147483646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1">
                      <a:moveTo>
                        <a:pt x="8" y="0"/>
                      </a:moveTo>
                      <a:cubicBezTo>
                        <a:pt x="5" y="1"/>
                        <a:pt x="3" y="3"/>
                        <a:pt x="2" y="5"/>
                      </a:cubicBezTo>
                      <a:cubicBezTo>
                        <a:pt x="1" y="7"/>
                        <a:pt x="0" y="10"/>
                        <a:pt x="0" y="12"/>
                      </a:cubicBezTo>
                      <a:cubicBezTo>
                        <a:pt x="0" y="14"/>
                        <a:pt x="2" y="19"/>
                        <a:pt x="3" y="20"/>
                      </a:cubicBezTo>
                      <a:cubicBezTo>
                        <a:pt x="4" y="21"/>
                        <a:pt x="5" y="20"/>
                        <a:pt x="7" y="2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9" name="Freeform 269">
                  <a:extLst>
                    <a:ext uri="{FF2B5EF4-FFF2-40B4-BE49-F238E27FC236}">
                      <a16:creationId xmlns:a16="http://schemas.microsoft.com/office/drawing/2014/main" id="{00000000-0008-0000-0000-00009B060000}"/>
                    </a:ext>
                  </a:extLst>
                </p:cNvPr>
                <p:cNvSpPr>
                  <a:spLocks/>
                </p:cNvSpPr>
                <p:nvPr/>
              </p:nvSpPr>
              <p:spPr bwMode="auto">
                <a:xfrm flipH="1">
                  <a:off x="808993" y="2704622"/>
                  <a:ext cx="230989" cy="80380"/>
                </a:xfrm>
                <a:custGeom>
                  <a:avLst/>
                  <a:gdLst>
                    <a:gd name="T0" fmla="*/ 0 w 43"/>
                    <a:gd name="T1" fmla="*/ 2147483646 h 16"/>
                    <a:gd name="T2" fmla="*/ 2147483646 w 43"/>
                    <a:gd name="T3" fmla="*/ 2147483646 h 16"/>
                    <a:gd name="T4" fmla="*/ 2147483646 w 43"/>
                    <a:gd name="T5" fmla="*/ 2147483646 h 16"/>
                    <a:gd name="T6" fmla="*/ 2147483646 w 43"/>
                    <a:gd name="T7" fmla="*/ 2147483646 h 16"/>
                    <a:gd name="T8" fmla="*/ 2147483646 w 43"/>
                    <a:gd name="T9" fmla="*/ 2147483646 h 16"/>
                    <a:gd name="T10" fmla="*/ 2147483646 w 43"/>
                    <a:gd name="T11" fmla="*/ 2147483646 h 16"/>
                    <a:gd name="T12" fmla="*/ 2147483646 w 43"/>
                    <a:gd name="T13" fmla="*/ 2147483646 h 16"/>
                    <a:gd name="T14" fmla="*/ 2147483646 w 43"/>
                    <a:gd name="T15" fmla="*/ 2147483646 h 16"/>
                    <a:gd name="T16" fmla="*/ 2147483646 w 43"/>
                    <a:gd name="T17" fmla="*/ 2147483646 h 16"/>
                    <a:gd name="T18" fmla="*/ 2147483646 w 43"/>
                    <a:gd name="T19" fmla="*/ 2147483646 h 16"/>
                    <a:gd name="T20" fmla="*/ 2147483646 w 43"/>
                    <a:gd name="T21" fmla="*/ 2147483646 h 16"/>
                    <a:gd name="T22" fmla="*/ 2147483646 w 43"/>
                    <a:gd name="T23" fmla="*/ 2147483646 h 16"/>
                    <a:gd name="T24" fmla="*/ 2147483646 w 43"/>
                    <a:gd name="T25" fmla="*/ 214748364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16">
                      <a:moveTo>
                        <a:pt x="0" y="5"/>
                      </a:moveTo>
                      <a:cubicBezTo>
                        <a:pt x="0" y="3"/>
                        <a:pt x="0" y="2"/>
                        <a:pt x="1" y="1"/>
                      </a:cubicBezTo>
                      <a:cubicBezTo>
                        <a:pt x="2" y="0"/>
                        <a:pt x="3" y="0"/>
                        <a:pt x="5" y="1"/>
                      </a:cubicBezTo>
                      <a:cubicBezTo>
                        <a:pt x="7" y="2"/>
                        <a:pt x="10" y="4"/>
                        <a:pt x="11" y="5"/>
                      </a:cubicBezTo>
                      <a:cubicBezTo>
                        <a:pt x="12" y="6"/>
                        <a:pt x="12" y="8"/>
                        <a:pt x="13" y="10"/>
                      </a:cubicBezTo>
                      <a:cubicBezTo>
                        <a:pt x="14" y="12"/>
                        <a:pt x="17" y="14"/>
                        <a:pt x="19" y="15"/>
                      </a:cubicBezTo>
                      <a:cubicBezTo>
                        <a:pt x="21" y="16"/>
                        <a:pt x="26" y="14"/>
                        <a:pt x="27" y="14"/>
                      </a:cubicBezTo>
                      <a:cubicBezTo>
                        <a:pt x="28" y="14"/>
                        <a:pt x="24" y="15"/>
                        <a:pt x="25" y="15"/>
                      </a:cubicBezTo>
                      <a:cubicBezTo>
                        <a:pt x="26" y="15"/>
                        <a:pt x="30" y="14"/>
                        <a:pt x="31" y="13"/>
                      </a:cubicBezTo>
                      <a:cubicBezTo>
                        <a:pt x="32" y="12"/>
                        <a:pt x="31" y="9"/>
                        <a:pt x="32" y="7"/>
                      </a:cubicBezTo>
                      <a:cubicBezTo>
                        <a:pt x="33" y="5"/>
                        <a:pt x="36" y="3"/>
                        <a:pt x="38" y="3"/>
                      </a:cubicBezTo>
                      <a:cubicBezTo>
                        <a:pt x="40" y="3"/>
                        <a:pt x="41" y="3"/>
                        <a:pt x="42" y="4"/>
                      </a:cubicBezTo>
                      <a:cubicBezTo>
                        <a:pt x="43" y="5"/>
                        <a:pt x="43" y="6"/>
                        <a:pt x="43" y="8"/>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0" name="Freeform 270">
                  <a:extLst>
                    <a:ext uri="{FF2B5EF4-FFF2-40B4-BE49-F238E27FC236}">
                      <a16:creationId xmlns:a16="http://schemas.microsoft.com/office/drawing/2014/main" id="{00000000-0008-0000-0000-00009C060000}"/>
                    </a:ext>
                  </a:extLst>
                </p:cNvPr>
                <p:cNvSpPr>
                  <a:spLocks/>
                </p:cNvSpPr>
                <p:nvPr/>
              </p:nvSpPr>
              <p:spPr bwMode="auto">
                <a:xfrm flipH="1">
                  <a:off x="992842" y="2510018"/>
                  <a:ext cx="23571" cy="105763"/>
                </a:xfrm>
                <a:custGeom>
                  <a:avLst/>
                  <a:gdLst>
                    <a:gd name="T0" fmla="*/ 2147483646 w 4"/>
                    <a:gd name="T1" fmla="*/ 0 h 22"/>
                    <a:gd name="T2" fmla="*/ 0 w 4"/>
                    <a:gd name="T3" fmla="*/ 2147483646 h 22"/>
                    <a:gd name="T4" fmla="*/ 0 60000 65536"/>
                    <a:gd name="T5" fmla="*/ 0 60000 65536"/>
                  </a:gdLst>
                  <a:ahLst/>
                  <a:cxnLst>
                    <a:cxn ang="T4">
                      <a:pos x="T0" y="T1"/>
                    </a:cxn>
                    <a:cxn ang="T5">
                      <a:pos x="T2" y="T3"/>
                    </a:cxn>
                  </a:cxnLst>
                  <a:rect l="0" t="0" r="r" b="b"/>
                  <a:pathLst>
                    <a:path w="4" h="22">
                      <a:moveTo>
                        <a:pt x="4" y="0"/>
                      </a:moveTo>
                      <a:cubicBezTo>
                        <a:pt x="4" y="0"/>
                        <a:pt x="2" y="11"/>
                        <a:pt x="0" y="2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1" name="Freeform 271">
                  <a:extLst>
                    <a:ext uri="{FF2B5EF4-FFF2-40B4-BE49-F238E27FC236}">
                      <a16:creationId xmlns:a16="http://schemas.microsoft.com/office/drawing/2014/main" id="{00000000-0008-0000-0000-00009D060000}"/>
                    </a:ext>
                  </a:extLst>
                </p:cNvPr>
                <p:cNvSpPr>
                  <a:spLocks/>
                </p:cNvSpPr>
                <p:nvPr/>
              </p:nvSpPr>
              <p:spPr bwMode="auto">
                <a:xfrm flipH="1">
                  <a:off x="780710" y="2273108"/>
                  <a:ext cx="65997" cy="54997"/>
                </a:xfrm>
                <a:custGeom>
                  <a:avLst/>
                  <a:gdLst>
                    <a:gd name="T0" fmla="*/ 0 w 12"/>
                    <a:gd name="T1" fmla="*/ 2147483646 h 11"/>
                    <a:gd name="T2" fmla="*/ 2147483646 w 12"/>
                    <a:gd name="T3" fmla="*/ 2147483646 h 11"/>
                    <a:gd name="T4" fmla="*/ 2147483646 w 12"/>
                    <a:gd name="T5" fmla="*/ 0 h 11"/>
                    <a:gd name="T6" fmla="*/ 0 60000 65536"/>
                    <a:gd name="T7" fmla="*/ 0 60000 65536"/>
                    <a:gd name="T8" fmla="*/ 0 60000 65536"/>
                  </a:gdLst>
                  <a:ahLst/>
                  <a:cxnLst>
                    <a:cxn ang="T6">
                      <a:pos x="T0" y="T1"/>
                    </a:cxn>
                    <a:cxn ang="T7">
                      <a:pos x="T2" y="T3"/>
                    </a:cxn>
                    <a:cxn ang="T8">
                      <a:pos x="T4" y="T5"/>
                    </a:cxn>
                  </a:cxnLst>
                  <a:rect l="0" t="0" r="r" b="b"/>
                  <a:pathLst>
                    <a:path w="12" h="11">
                      <a:moveTo>
                        <a:pt x="0" y="11"/>
                      </a:moveTo>
                      <a:cubicBezTo>
                        <a:pt x="0" y="9"/>
                        <a:pt x="1" y="7"/>
                        <a:pt x="3" y="5"/>
                      </a:cubicBezTo>
                      <a:cubicBezTo>
                        <a:pt x="5" y="3"/>
                        <a:pt x="8" y="1"/>
                        <a:pt x="12"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2" name="Freeform 272">
                  <a:extLst>
                    <a:ext uri="{FF2B5EF4-FFF2-40B4-BE49-F238E27FC236}">
                      <a16:creationId xmlns:a16="http://schemas.microsoft.com/office/drawing/2014/main" id="{00000000-0008-0000-0000-00009E060000}"/>
                    </a:ext>
                  </a:extLst>
                </p:cNvPr>
                <p:cNvSpPr>
                  <a:spLocks/>
                </p:cNvSpPr>
                <p:nvPr/>
              </p:nvSpPr>
              <p:spPr bwMode="auto">
                <a:xfrm flipH="1">
                  <a:off x="545006" y="2273108"/>
                  <a:ext cx="235703" cy="109993"/>
                </a:xfrm>
                <a:custGeom>
                  <a:avLst/>
                  <a:gdLst>
                    <a:gd name="T0" fmla="*/ 2147483646 w 43"/>
                    <a:gd name="T1" fmla="*/ 2147483646 h 22"/>
                    <a:gd name="T2" fmla="*/ 2147483646 w 43"/>
                    <a:gd name="T3" fmla="*/ 2147483646 h 22"/>
                    <a:gd name="T4" fmla="*/ 2147483646 w 43"/>
                    <a:gd name="T5" fmla="*/ 2147483646 h 22"/>
                    <a:gd name="T6" fmla="*/ 2147483646 w 43"/>
                    <a:gd name="T7" fmla="*/ 2147483646 h 22"/>
                    <a:gd name="T8" fmla="*/ 0 w 43"/>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22">
                      <a:moveTo>
                        <a:pt x="43" y="22"/>
                      </a:moveTo>
                      <a:cubicBezTo>
                        <a:pt x="40" y="18"/>
                        <a:pt x="38" y="15"/>
                        <a:pt x="36" y="12"/>
                      </a:cubicBezTo>
                      <a:cubicBezTo>
                        <a:pt x="34" y="9"/>
                        <a:pt x="31" y="7"/>
                        <a:pt x="29" y="5"/>
                      </a:cubicBezTo>
                      <a:cubicBezTo>
                        <a:pt x="27" y="3"/>
                        <a:pt x="25" y="3"/>
                        <a:pt x="20" y="2"/>
                      </a:cubicBezTo>
                      <a:cubicBezTo>
                        <a:pt x="15" y="1"/>
                        <a:pt x="7" y="0"/>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3" name="Freeform 273">
                  <a:extLst>
                    <a:ext uri="{FF2B5EF4-FFF2-40B4-BE49-F238E27FC236}">
                      <a16:creationId xmlns:a16="http://schemas.microsoft.com/office/drawing/2014/main" id="{00000000-0008-0000-0000-00009F060000}"/>
                    </a:ext>
                  </a:extLst>
                </p:cNvPr>
                <p:cNvSpPr>
                  <a:spLocks/>
                </p:cNvSpPr>
                <p:nvPr/>
              </p:nvSpPr>
              <p:spPr bwMode="auto">
                <a:xfrm flipH="1">
                  <a:off x="549720" y="2323874"/>
                  <a:ext cx="278130" cy="54997"/>
                </a:xfrm>
                <a:custGeom>
                  <a:avLst/>
                  <a:gdLst>
                    <a:gd name="T0" fmla="*/ 0 w 51"/>
                    <a:gd name="T1" fmla="*/ 2147483646 h 11"/>
                    <a:gd name="T2" fmla="*/ 2147483646 w 51"/>
                    <a:gd name="T3" fmla="*/ 0 h 11"/>
                    <a:gd name="T4" fmla="*/ 2147483646 w 51"/>
                    <a:gd name="T5" fmla="*/ 2147483646 h 11"/>
                    <a:gd name="T6" fmla="*/ 2147483646 w 51"/>
                    <a:gd name="T7" fmla="*/ 2147483646 h 11"/>
                    <a:gd name="T8" fmla="*/ 2147483646 w 51"/>
                    <a:gd name="T9" fmla="*/ 2147483646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1">
                      <a:moveTo>
                        <a:pt x="0" y="1"/>
                      </a:moveTo>
                      <a:cubicBezTo>
                        <a:pt x="2" y="0"/>
                        <a:pt x="4" y="0"/>
                        <a:pt x="8" y="0"/>
                      </a:cubicBezTo>
                      <a:cubicBezTo>
                        <a:pt x="12" y="0"/>
                        <a:pt x="20" y="3"/>
                        <a:pt x="25" y="3"/>
                      </a:cubicBezTo>
                      <a:cubicBezTo>
                        <a:pt x="30" y="3"/>
                        <a:pt x="32" y="2"/>
                        <a:pt x="36" y="3"/>
                      </a:cubicBezTo>
                      <a:cubicBezTo>
                        <a:pt x="40" y="4"/>
                        <a:pt x="45" y="7"/>
                        <a:pt x="51"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4" name="Freeform 274">
                  <a:extLst>
                    <a:ext uri="{FF2B5EF4-FFF2-40B4-BE49-F238E27FC236}">
                      <a16:creationId xmlns:a16="http://schemas.microsoft.com/office/drawing/2014/main" id="{00000000-0008-0000-0000-0000A0060000}"/>
                    </a:ext>
                  </a:extLst>
                </p:cNvPr>
                <p:cNvSpPr>
                  <a:spLocks/>
                </p:cNvSpPr>
                <p:nvPr/>
              </p:nvSpPr>
              <p:spPr bwMode="auto">
                <a:xfrm flipH="1">
                  <a:off x="992842" y="2264647"/>
                  <a:ext cx="296985" cy="63458"/>
                </a:xfrm>
                <a:custGeom>
                  <a:avLst/>
                  <a:gdLst>
                    <a:gd name="T0" fmla="*/ 2147483646 w 54"/>
                    <a:gd name="T1" fmla="*/ 2147483646 h 13"/>
                    <a:gd name="T2" fmla="*/ 2147483646 w 54"/>
                    <a:gd name="T3" fmla="*/ 2147483646 h 13"/>
                    <a:gd name="T4" fmla="*/ 2147483646 w 54"/>
                    <a:gd name="T5" fmla="*/ 2147483646 h 13"/>
                    <a:gd name="T6" fmla="*/ 2147483646 w 54"/>
                    <a:gd name="T7" fmla="*/ 2147483646 h 13"/>
                    <a:gd name="T8" fmla="*/ 0 w 54"/>
                    <a:gd name="T9" fmla="*/ 2147483646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3">
                      <a:moveTo>
                        <a:pt x="54" y="6"/>
                      </a:moveTo>
                      <a:cubicBezTo>
                        <a:pt x="46" y="4"/>
                        <a:pt x="39" y="2"/>
                        <a:pt x="33" y="1"/>
                      </a:cubicBezTo>
                      <a:cubicBezTo>
                        <a:pt x="27" y="0"/>
                        <a:pt x="24" y="1"/>
                        <a:pt x="20" y="2"/>
                      </a:cubicBezTo>
                      <a:cubicBezTo>
                        <a:pt x="16" y="3"/>
                        <a:pt x="14" y="2"/>
                        <a:pt x="11" y="4"/>
                      </a:cubicBezTo>
                      <a:cubicBezTo>
                        <a:pt x="8" y="6"/>
                        <a:pt x="4" y="9"/>
                        <a:pt x="0" y="1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5" name="Freeform 275">
                  <a:extLst>
                    <a:ext uri="{FF2B5EF4-FFF2-40B4-BE49-F238E27FC236}">
                      <a16:creationId xmlns:a16="http://schemas.microsoft.com/office/drawing/2014/main" id="{00000000-0008-0000-0000-0000A1060000}"/>
                    </a:ext>
                  </a:extLst>
                </p:cNvPr>
                <p:cNvSpPr>
                  <a:spLocks/>
                </p:cNvSpPr>
                <p:nvPr/>
              </p:nvSpPr>
              <p:spPr bwMode="auto">
                <a:xfrm flipH="1">
                  <a:off x="992842" y="2302723"/>
                  <a:ext cx="296985" cy="33844"/>
                </a:xfrm>
                <a:custGeom>
                  <a:avLst/>
                  <a:gdLst>
                    <a:gd name="T0" fmla="*/ 0 w 54"/>
                    <a:gd name="T1" fmla="*/ 2147483646 h 7"/>
                    <a:gd name="T2" fmla="*/ 2147483646 w 54"/>
                    <a:gd name="T3" fmla="*/ 2147483646 h 7"/>
                    <a:gd name="T4" fmla="*/ 2147483646 w 54"/>
                    <a:gd name="T5" fmla="*/ 2147483646 h 7"/>
                    <a:gd name="T6" fmla="*/ 2147483646 w 54"/>
                    <a:gd name="T7" fmla="*/ 2147483646 h 7"/>
                    <a:gd name="T8" fmla="*/ 2147483646 w 54"/>
                    <a:gd name="T9" fmla="*/ 2147483646 h 7"/>
                    <a:gd name="T10" fmla="*/ 2147483646 w 54"/>
                    <a:gd name="T11" fmla="*/ 2147483646 h 7"/>
                    <a:gd name="T12" fmla="*/ 2147483646 w 54"/>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7">
                      <a:moveTo>
                        <a:pt x="0" y="6"/>
                      </a:moveTo>
                      <a:cubicBezTo>
                        <a:pt x="3" y="5"/>
                        <a:pt x="6" y="4"/>
                        <a:pt x="9" y="4"/>
                      </a:cubicBezTo>
                      <a:cubicBezTo>
                        <a:pt x="12" y="4"/>
                        <a:pt x="17" y="4"/>
                        <a:pt x="21" y="4"/>
                      </a:cubicBezTo>
                      <a:cubicBezTo>
                        <a:pt x="25" y="4"/>
                        <a:pt x="28" y="6"/>
                        <a:pt x="32" y="6"/>
                      </a:cubicBezTo>
                      <a:cubicBezTo>
                        <a:pt x="36" y="6"/>
                        <a:pt x="42" y="7"/>
                        <a:pt x="45" y="7"/>
                      </a:cubicBezTo>
                      <a:cubicBezTo>
                        <a:pt x="48" y="7"/>
                        <a:pt x="52" y="7"/>
                        <a:pt x="53" y="6"/>
                      </a:cubicBezTo>
                      <a:cubicBezTo>
                        <a:pt x="54" y="5"/>
                        <a:pt x="54" y="2"/>
                        <a:pt x="54"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6" name="Freeform 276">
                  <a:extLst>
                    <a:ext uri="{FF2B5EF4-FFF2-40B4-BE49-F238E27FC236}">
                      <a16:creationId xmlns:a16="http://schemas.microsoft.com/office/drawing/2014/main" id="{00000000-0008-0000-0000-0000A2060000}"/>
                    </a:ext>
                  </a:extLst>
                </p:cNvPr>
                <p:cNvSpPr>
                  <a:spLocks/>
                </p:cNvSpPr>
                <p:nvPr/>
              </p:nvSpPr>
              <p:spPr bwMode="auto">
                <a:xfrm flipH="1">
                  <a:off x="978700" y="2218112"/>
                  <a:ext cx="146136" cy="25383"/>
                </a:xfrm>
                <a:custGeom>
                  <a:avLst/>
                  <a:gdLst>
                    <a:gd name="T0" fmla="*/ 0 w 27"/>
                    <a:gd name="T1" fmla="*/ 2147483646 h 6"/>
                    <a:gd name="T2" fmla="*/ 2147483646 w 27"/>
                    <a:gd name="T3" fmla="*/ 2147483646 h 6"/>
                    <a:gd name="T4" fmla="*/ 2147483646 w 27"/>
                    <a:gd name="T5" fmla="*/ 2147483646 h 6"/>
                    <a:gd name="T6" fmla="*/ 0 60000 65536"/>
                    <a:gd name="T7" fmla="*/ 0 60000 65536"/>
                    <a:gd name="T8" fmla="*/ 0 60000 65536"/>
                  </a:gdLst>
                  <a:ahLst/>
                  <a:cxnLst>
                    <a:cxn ang="T6">
                      <a:pos x="T0" y="T1"/>
                    </a:cxn>
                    <a:cxn ang="T7">
                      <a:pos x="T2" y="T3"/>
                    </a:cxn>
                    <a:cxn ang="T8">
                      <a:pos x="T4" y="T5"/>
                    </a:cxn>
                  </a:cxnLst>
                  <a:rect l="0" t="0" r="r" b="b"/>
                  <a:pathLst>
                    <a:path w="27" h="6">
                      <a:moveTo>
                        <a:pt x="0" y="1"/>
                      </a:moveTo>
                      <a:cubicBezTo>
                        <a:pt x="5" y="0"/>
                        <a:pt x="10" y="0"/>
                        <a:pt x="14" y="1"/>
                      </a:cubicBezTo>
                      <a:cubicBezTo>
                        <a:pt x="18" y="2"/>
                        <a:pt x="22" y="4"/>
                        <a:pt x="27" y="6"/>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7" name="Freeform 277">
                  <a:extLst>
                    <a:ext uri="{FF2B5EF4-FFF2-40B4-BE49-F238E27FC236}">
                      <a16:creationId xmlns:a16="http://schemas.microsoft.com/office/drawing/2014/main" id="{00000000-0008-0000-0000-0000A3060000}"/>
                    </a:ext>
                  </a:extLst>
                </p:cNvPr>
                <p:cNvSpPr>
                  <a:spLocks/>
                </p:cNvSpPr>
                <p:nvPr/>
              </p:nvSpPr>
              <p:spPr bwMode="auto">
                <a:xfrm flipH="1">
                  <a:off x="695856" y="2196959"/>
                  <a:ext cx="273415" cy="12691"/>
                </a:xfrm>
                <a:custGeom>
                  <a:avLst/>
                  <a:gdLst>
                    <a:gd name="T0" fmla="*/ 0 w 50"/>
                    <a:gd name="T1" fmla="*/ 0 h 3"/>
                    <a:gd name="T2" fmla="*/ 2147483646 w 50"/>
                    <a:gd name="T3" fmla="*/ 2147483646 h 3"/>
                    <a:gd name="T4" fmla="*/ 2147483646 w 50"/>
                    <a:gd name="T5" fmla="*/ 2147483646 h 3"/>
                    <a:gd name="T6" fmla="*/ 2147483646 w 50"/>
                    <a:gd name="T7" fmla="*/ 0 h 3"/>
                    <a:gd name="T8" fmla="*/ 2147483646 w 50"/>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
                      <a:moveTo>
                        <a:pt x="0" y="0"/>
                      </a:moveTo>
                      <a:cubicBezTo>
                        <a:pt x="2" y="1"/>
                        <a:pt x="5" y="3"/>
                        <a:pt x="7" y="3"/>
                      </a:cubicBezTo>
                      <a:cubicBezTo>
                        <a:pt x="9" y="3"/>
                        <a:pt x="12" y="3"/>
                        <a:pt x="15" y="3"/>
                      </a:cubicBezTo>
                      <a:cubicBezTo>
                        <a:pt x="18" y="3"/>
                        <a:pt x="18" y="0"/>
                        <a:pt x="24" y="0"/>
                      </a:cubicBezTo>
                      <a:cubicBezTo>
                        <a:pt x="30" y="0"/>
                        <a:pt x="40" y="0"/>
                        <a:pt x="5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8" name="Freeform 278">
                  <a:extLst>
                    <a:ext uri="{FF2B5EF4-FFF2-40B4-BE49-F238E27FC236}">
                      <a16:creationId xmlns:a16="http://schemas.microsoft.com/office/drawing/2014/main" id="{00000000-0008-0000-0000-0000A4060000}"/>
                    </a:ext>
                  </a:extLst>
                </p:cNvPr>
                <p:cNvSpPr>
                  <a:spLocks/>
                </p:cNvSpPr>
                <p:nvPr/>
              </p:nvSpPr>
              <p:spPr bwMode="auto">
                <a:xfrm flipH="1">
                  <a:off x="1204975" y="2780771"/>
                  <a:ext cx="103709" cy="8460"/>
                </a:xfrm>
                <a:custGeom>
                  <a:avLst/>
                  <a:gdLst>
                    <a:gd name="T0" fmla="*/ 0 w 19"/>
                    <a:gd name="T1" fmla="*/ 2147483646 h 2"/>
                    <a:gd name="T2" fmla="*/ 2147483646 w 19"/>
                    <a:gd name="T3" fmla="*/ 2147483646 h 2"/>
                    <a:gd name="T4" fmla="*/ 2147483646 w 19"/>
                    <a:gd name="T5" fmla="*/ 0 h 2"/>
                    <a:gd name="T6" fmla="*/ 0 60000 65536"/>
                    <a:gd name="T7" fmla="*/ 0 60000 65536"/>
                    <a:gd name="T8" fmla="*/ 0 60000 65536"/>
                  </a:gdLst>
                  <a:ahLst/>
                  <a:cxnLst>
                    <a:cxn ang="T6">
                      <a:pos x="T0" y="T1"/>
                    </a:cxn>
                    <a:cxn ang="T7">
                      <a:pos x="T2" y="T3"/>
                    </a:cxn>
                    <a:cxn ang="T8">
                      <a:pos x="T4" y="T5"/>
                    </a:cxn>
                  </a:cxnLst>
                  <a:rect l="0" t="0" r="r" b="b"/>
                  <a:pathLst>
                    <a:path w="19" h="2">
                      <a:moveTo>
                        <a:pt x="0" y="1"/>
                      </a:moveTo>
                      <a:cubicBezTo>
                        <a:pt x="3" y="1"/>
                        <a:pt x="6" y="2"/>
                        <a:pt x="9" y="2"/>
                      </a:cubicBezTo>
                      <a:cubicBezTo>
                        <a:pt x="12" y="2"/>
                        <a:pt x="15" y="1"/>
                        <a:pt x="19"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9" name="Freeform 279">
                  <a:extLst>
                    <a:ext uri="{FF2B5EF4-FFF2-40B4-BE49-F238E27FC236}">
                      <a16:creationId xmlns:a16="http://schemas.microsoft.com/office/drawing/2014/main" id="{00000000-0008-0000-0000-0000A5060000}"/>
                    </a:ext>
                  </a:extLst>
                </p:cNvPr>
                <p:cNvSpPr>
                  <a:spLocks/>
                </p:cNvSpPr>
                <p:nvPr/>
              </p:nvSpPr>
              <p:spPr bwMode="auto">
                <a:xfrm flipH="1">
                  <a:off x="1167261" y="2844229"/>
                  <a:ext cx="42426" cy="50766"/>
                </a:xfrm>
                <a:custGeom>
                  <a:avLst/>
                  <a:gdLst>
                    <a:gd name="T0" fmla="*/ 0 w 8"/>
                    <a:gd name="T1" fmla="*/ 0 h 11"/>
                    <a:gd name="T2" fmla="*/ 2147483646 w 8"/>
                    <a:gd name="T3" fmla="*/ 2147483646 h 11"/>
                    <a:gd name="T4" fmla="*/ 2147483646 w 8"/>
                    <a:gd name="T5" fmla="*/ 2147483646 h 11"/>
                    <a:gd name="T6" fmla="*/ 0 60000 65536"/>
                    <a:gd name="T7" fmla="*/ 0 60000 65536"/>
                    <a:gd name="T8" fmla="*/ 0 60000 65536"/>
                  </a:gdLst>
                  <a:ahLst/>
                  <a:cxnLst>
                    <a:cxn ang="T6">
                      <a:pos x="T0" y="T1"/>
                    </a:cxn>
                    <a:cxn ang="T7">
                      <a:pos x="T2" y="T3"/>
                    </a:cxn>
                    <a:cxn ang="T8">
                      <a:pos x="T4" y="T5"/>
                    </a:cxn>
                  </a:cxnLst>
                  <a:rect l="0" t="0" r="r" b="b"/>
                  <a:pathLst>
                    <a:path w="8" h="11">
                      <a:moveTo>
                        <a:pt x="0" y="0"/>
                      </a:moveTo>
                      <a:cubicBezTo>
                        <a:pt x="1" y="2"/>
                        <a:pt x="3" y="5"/>
                        <a:pt x="4" y="7"/>
                      </a:cubicBezTo>
                      <a:cubicBezTo>
                        <a:pt x="5" y="9"/>
                        <a:pt x="6" y="10"/>
                        <a:pt x="8" y="1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0" name="Freeform 280">
                  <a:extLst>
                    <a:ext uri="{FF2B5EF4-FFF2-40B4-BE49-F238E27FC236}">
                      <a16:creationId xmlns:a16="http://schemas.microsoft.com/office/drawing/2014/main" id="{00000000-0008-0000-0000-0000A6060000}"/>
                    </a:ext>
                  </a:extLst>
                </p:cNvPr>
                <p:cNvSpPr>
                  <a:spLocks/>
                </p:cNvSpPr>
                <p:nvPr/>
              </p:nvSpPr>
              <p:spPr bwMode="auto">
                <a:xfrm flipH="1">
                  <a:off x="658144" y="2852689"/>
                  <a:ext cx="51855" cy="42305"/>
                </a:xfrm>
                <a:custGeom>
                  <a:avLst/>
                  <a:gdLst>
                    <a:gd name="T0" fmla="*/ 2147483646 w 9"/>
                    <a:gd name="T1" fmla="*/ 0 h 9"/>
                    <a:gd name="T2" fmla="*/ 2147483646 w 9"/>
                    <a:gd name="T3" fmla="*/ 2147483646 h 9"/>
                    <a:gd name="T4" fmla="*/ 0 w 9"/>
                    <a:gd name="T5" fmla="*/ 2147483646 h 9"/>
                    <a:gd name="T6" fmla="*/ 0 60000 65536"/>
                    <a:gd name="T7" fmla="*/ 0 60000 65536"/>
                    <a:gd name="T8" fmla="*/ 0 60000 65536"/>
                  </a:gdLst>
                  <a:ahLst/>
                  <a:cxnLst>
                    <a:cxn ang="T6">
                      <a:pos x="T0" y="T1"/>
                    </a:cxn>
                    <a:cxn ang="T7">
                      <a:pos x="T2" y="T3"/>
                    </a:cxn>
                    <a:cxn ang="T8">
                      <a:pos x="T4" y="T5"/>
                    </a:cxn>
                  </a:cxnLst>
                  <a:rect l="0" t="0" r="r" b="b"/>
                  <a:pathLst>
                    <a:path w="9" h="9">
                      <a:moveTo>
                        <a:pt x="9" y="0"/>
                      </a:moveTo>
                      <a:cubicBezTo>
                        <a:pt x="7" y="3"/>
                        <a:pt x="5" y="6"/>
                        <a:pt x="4" y="7"/>
                      </a:cubicBezTo>
                      <a:cubicBezTo>
                        <a:pt x="3" y="8"/>
                        <a:pt x="1" y="8"/>
                        <a:pt x="0" y="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1" name="Freeform 281">
                  <a:extLst>
                    <a:ext uri="{FF2B5EF4-FFF2-40B4-BE49-F238E27FC236}">
                      <a16:creationId xmlns:a16="http://schemas.microsoft.com/office/drawing/2014/main" id="{00000000-0008-0000-0000-0000A7060000}"/>
                    </a:ext>
                  </a:extLst>
                </p:cNvPr>
                <p:cNvSpPr>
                  <a:spLocks/>
                </p:cNvSpPr>
                <p:nvPr/>
              </p:nvSpPr>
              <p:spPr bwMode="auto">
                <a:xfrm flipH="1">
                  <a:off x="1402965" y="2218112"/>
                  <a:ext cx="108423" cy="351133"/>
                </a:xfrm>
                <a:custGeom>
                  <a:avLst/>
                  <a:gdLst>
                    <a:gd name="T0" fmla="*/ 2147483646 w 20"/>
                    <a:gd name="T1" fmla="*/ 0 h 72"/>
                    <a:gd name="T2" fmla="*/ 2147483646 w 20"/>
                    <a:gd name="T3" fmla="*/ 2147483646 h 72"/>
                    <a:gd name="T4" fmla="*/ 0 w 20"/>
                    <a:gd name="T5" fmla="*/ 2147483646 h 72"/>
                    <a:gd name="T6" fmla="*/ 2147483646 w 20"/>
                    <a:gd name="T7" fmla="*/ 2147483646 h 72"/>
                    <a:gd name="T8" fmla="*/ 2147483646 w 20"/>
                    <a:gd name="T9" fmla="*/ 2147483646 h 72"/>
                    <a:gd name="T10" fmla="*/ 2147483646 w 20"/>
                    <a:gd name="T11" fmla="*/ 2147483646 h 72"/>
                    <a:gd name="T12" fmla="*/ 0 w 20"/>
                    <a:gd name="T13" fmla="*/ 2147483646 h 72"/>
                    <a:gd name="T14" fmla="*/ 2147483646 w 20"/>
                    <a:gd name="T15" fmla="*/ 2147483646 h 72"/>
                    <a:gd name="T16" fmla="*/ 2147483646 w 20"/>
                    <a:gd name="T17" fmla="*/ 2147483646 h 72"/>
                    <a:gd name="T18" fmla="*/ 2147483646 w 20"/>
                    <a:gd name="T19" fmla="*/ 2147483646 h 72"/>
                    <a:gd name="T20" fmla="*/ 2147483646 w 20"/>
                    <a:gd name="T21" fmla="*/ 2147483646 h 72"/>
                    <a:gd name="T22" fmla="*/ 2147483646 w 20"/>
                    <a:gd name="T23" fmla="*/ 2147483646 h 72"/>
                    <a:gd name="T24" fmla="*/ 2147483646 w 20"/>
                    <a:gd name="T25" fmla="*/ 2147483646 h 72"/>
                    <a:gd name="T26" fmla="*/ 2147483646 w 20"/>
                    <a:gd name="T27" fmla="*/ 2147483646 h 72"/>
                    <a:gd name="T28" fmla="*/ 2147483646 w 20"/>
                    <a:gd name="T29" fmla="*/ 2147483646 h 72"/>
                    <a:gd name="T30" fmla="*/ 2147483646 w 20"/>
                    <a:gd name="T31" fmla="*/ 2147483646 h 72"/>
                    <a:gd name="T32" fmla="*/ 2147483646 w 20"/>
                    <a:gd name="T33" fmla="*/ 2147483646 h 72"/>
                    <a:gd name="T34" fmla="*/ 2147483646 w 20"/>
                    <a:gd name="T35" fmla="*/ 2147483646 h 72"/>
                    <a:gd name="T36" fmla="*/ 2147483646 w 20"/>
                    <a:gd name="T37" fmla="*/ 2147483646 h 72"/>
                    <a:gd name="T38" fmla="*/ 2147483646 w 20"/>
                    <a:gd name="T39" fmla="*/ 2147483646 h 72"/>
                    <a:gd name="T40" fmla="*/ 2147483646 w 20"/>
                    <a:gd name="T41" fmla="*/ 2147483646 h 72"/>
                    <a:gd name="T42" fmla="*/ 2147483646 w 20"/>
                    <a:gd name="T43" fmla="*/ 2147483646 h 72"/>
                    <a:gd name="T44" fmla="*/ 2147483646 w 20"/>
                    <a:gd name="T45" fmla="*/ 2147483646 h 72"/>
                    <a:gd name="T46" fmla="*/ 2147483646 w 20"/>
                    <a:gd name="T47" fmla="*/ 2147483646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72">
                      <a:moveTo>
                        <a:pt x="1" y="0"/>
                      </a:moveTo>
                      <a:cubicBezTo>
                        <a:pt x="1" y="5"/>
                        <a:pt x="2" y="13"/>
                        <a:pt x="2" y="16"/>
                      </a:cubicBezTo>
                      <a:cubicBezTo>
                        <a:pt x="2" y="19"/>
                        <a:pt x="0" y="18"/>
                        <a:pt x="0" y="20"/>
                      </a:cubicBezTo>
                      <a:cubicBezTo>
                        <a:pt x="0" y="22"/>
                        <a:pt x="1" y="24"/>
                        <a:pt x="1" y="26"/>
                      </a:cubicBezTo>
                      <a:cubicBezTo>
                        <a:pt x="1" y="28"/>
                        <a:pt x="1" y="28"/>
                        <a:pt x="2" y="31"/>
                      </a:cubicBezTo>
                      <a:cubicBezTo>
                        <a:pt x="3" y="34"/>
                        <a:pt x="5" y="39"/>
                        <a:pt x="5" y="43"/>
                      </a:cubicBezTo>
                      <a:cubicBezTo>
                        <a:pt x="5" y="47"/>
                        <a:pt x="0" y="56"/>
                        <a:pt x="0" y="58"/>
                      </a:cubicBezTo>
                      <a:cubicBezTo>
                        <a:pt x="0" y="60"/>
                        <a:pt x="4" y="55"/>
                        <a:pt x="5" y="55"/>
                      </a:cubicBezTo>
                      <a:cubicBezTo>
                        <a:pt x="6" y="55"/>
                        <a:pt x="3" y="59"/>
                        <a:pt x="4" y="60"/>
                      </a:cubicBezTo>
                      <a:cubicBezTo>
                        <a:pt x="5" y="61"/>
                        <a:pt x="8" y="63"/>
                        <a:pt x="9" y="65"/>
                      </a:cubicBezTo>
                      <a:cubicBezTo>
                        <a:pt x="10" y="67"/>
                        <a:pt x="10" y="72"/>
                        <a:pt x="11" y="71"/>
                      </a:cubicBezTo>
                      <a:cubicBezTo>
                        <a:pt x="12" y="70"/>
                        <a:pt x="13" y="64"/>
                        <a:pt x="14" y="61"/>
                      </a:cubicBezTo>
                      <a:cubicBezTo>
                        <a:pt x="15" y="58"/>
                        <a:pt x="15" y="54"/>
                        <a:pt x="15" y="51"/>
                      </a:cubicBezTo>
                      <a:cubicBezTo>
                        <a:pt x="15" y="48"/>
                        <a:pt x="15" y="46"/>
                        <a:pt x="15" y="45"/>
                      </a:cubicBezTo>
                      <a:cubicBezTo>
                        <a:pt x="15" y="44"/>
                        <a:pt x="14" y="43"/>
                        <a:pt x="14" y="42"/>
                      </a:cubicBezTo>
                      <a:cubicBezTo>
                        <a:pt x="14" y="41"/>
                        <a:pt x="16" y="39"/>
                        <a:pt x="16" y="38"/>
                      </a:cubicBezTo>
                      <a:cubicBezTo>
                        <a:pt x="16" y="37"/>
                        <a:pt x="15" y="36"/>
                        <a:pt x="15" y="35"/>
                      </a:cubicBezTo>
                      <a:cubicBezTo>
                        <a:pt x="15" y="34"/>
                        <a:pt x="16" y="33"/>
                        <a:pt x="16" y="32"/>
                      </a:cubicBezTo>
                      <a:cubicBezTo>
                        <a:pt x="16" y="31"/>
                        <a:pt x="16" y="30"/>
                        <a:pt x="16" y="28"/>
                      </a:cubicBezTo>
                      <a:cubicBezTo>
                        <a:pt x="16" y="26"/>
                        <a:pt x="17" y="23"/>
                        <a:pt x="17" y="21"/>
                      </a:cubicBezTo>
                      <a:cubicBezTo>
                        <a:pt x="17" y="19"/>
                        <a:pt x="18" y="17"/>
                        <a:pt x="18" y="16"/>
                      </a:cubicBezTo>
                      <a:cubicBezTo>
                        <a:pt x="18" y="15"/>
                        <a:pt x="18" y="14"/>
                        <a:pt x="18" y="13"/>
                      </a:cubicBezTo>
                      <a:cubicBezTo>
                        <a:pt x="18" y="12"/>
                        <a:pt x="20" y="11"/>
                        <a:pt x="20" y="9"/>
                      </a:cubicBezTo>
                      <a:cubicBezTo>
                        <a:pt x="20" y="7"/>
                        <a:pt x="20" y="3"/>
                        <a:pt x="20" y="1"/>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2" name="Freeform 282">
                  <a:extLst>
                    <a:ext uri="{FF2B5EF4-FFF2-40B4-BE49-F238E27FC236}">
                      <a16:creationId xmlns:a16="http://schemas.microsoft.com/office/drawing/2014/main" id="{00000000-0008-0000-0000-0000A8060000}"/>
                    </a:ext>
                  </a:extLst>
                </p:cNvPr>
                <p:cNvSpPr>
                  <a:spLocks/>
                </p:cNvSpPr>
                <p:nvPr/>
              </p:nvSpPr>
              <p:spPr bwMode="auto">
                <a:xfrm flipH="1">
                  <a:off x="455440" y="2302723"/>
                  <a:ext cx="18857" cy="241140"/>
                </a:xfrm>
                <a:custGeom>
                  <a:avLst/>
                  <a:gdLst>
                    <a:gd name="T0" fmla="*/ 2147483646 w 3"/>
                    <a:gd name="T1" fmla="*/ 0 h 49"/>
                    <a:gd name="T2" fmla="*/ 2147483646 w 3"/>
                    <a:gd name="T3" fmla="*/ 2147483646 h 49"/>
                    <a:gd name="T4" fmla="*/ 0 w 3"/>
                    <a:gd name="T5" fmla="*/ 2147483646 h 49"/>
                    <a:gd name="T6" fmla="*/ 2147483646 w 3"/>
                    <a:gd name="T7" fmla="*/ 2147483646 h 49"/>
                    <a:gd name="T8" fmla="*/ 2147483646 w 3"/>
                    <a:gd name="T9" fmla="*/ 2147483646 h 49"/>
                    <a:gd name="T10" fmla="*/ 2147483646 w 3"/>
                    <a:gd name="T11" fmla="*/ 2147483646 h 49"/>
                    <a:gd name="T12" fmla="*/ 2147483646 w 3"/>
                    <a:gd name="T13" fmla="*/ 2147483646 h 49"/>
                    <a:gd name="T14" fmla="*/ 2147483646 w 3"/>
                    <a:gd name="T15" fmla="*/ 2147483646 h 49"/>
                    <a:gd name="T16" fmla="*/ 2147483646 w 3"/>
                    <a:gd name="T17" fmla="*/ 2147483646 h 49"/>
                    <a:gd name="T18" fmla="*/ 2147483646 w 3"/>
                    <a:gd name="T19" fmla="*/ 214748364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9">
                      <a:moveTo>
                        <a:pt x="1" y="0"/>
                      </a:moveTo>
                      <a:cubicBezTo>
                        <a:pt x="1" y="1"/>
                        <a:pt x="1" y="4"/>
                        <a:pt x="1" y="6"/>
                      </a:cubicBezTo>
                      <a:cubicBezTo>
                        <a:pt x="1" y="8"/>
                        <a:pt x="0" y="11"/>
                        <a:pt x="0" y="12"/>
                      </a:cubicBezTo>
                      <a:cubicBezTo>
                        <a:pt x="0" y="13"/>
                        <a:pt x="1" y="13"/>
                        <a:pt x="1" y="14"/>
                      </a:cubicBezTo>
                      <a:cubicBezTo>
                        <a:pt x="1" y="15"/>
                        <a:pt x="1" y="17"/>
                        <a:pt x="1" y="18"/>
                      </a:cubicBezTo>
                      <a:cubicBezTo>
                        <a:pt x="1" y="19"/>
                        <a:pt x="1" y="21"/>
                        <a:pt x="1" y="23"/>
                      </a:cubicBezTo>
                      <a:cubicBezTo>
                        <a:pt x="1" y="25"/>
                        <a:pt x="1" y="27"/>
                        <a:pt x="1" y="29"/>
                      </a:cubicBezTo>
                      <a:cubicBezTo>
                        <a:pt x="1" y="31"/>
                        <a:pt x="3" y="32"/>
                        <a:pt x="3" y="33"/>
                      </a:cubicBezTo>
                      <a:cubicBezTo>
                        <a:pt x="3" y="34"/>
                        <a:pt x="2" y="34"/>
                        <a:pt x="2" y="37"/>
                      </a:cubicBezTo>
                      <a:cubicBezTo>
                        <a:pt x="2" y="40"/>
                        <a:pt x="2" y="45"/>
                        <a:pt x="3" y="49"/>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3" name="Freeform 283">
                  <a:extLst>
                    <a:ext uri="{FF2B5EF4-FFF2-40B4-BE49-F238E27FC236}">
                      <a16:creationId xmlns:a16="http://schemas.microsoft.com/office/drawing/2014/main" id="{00000000-0008-0000-0000-0000A9060000}"/>
                    </a:ext>
                  </a:extLst>
                </p:cNvPr>
                <p:cNvSpPr>
                  <a:spLocks/>
                </p:cNvSpPr>
                <p:nvPr/>
              </p:nvSpPr>
              <p:spPr bwMode="auto">
                <a:xfrm flipH="1">
                  <a:off x="398871" y="2361949"/>
                  <a:ext cx="56569" cy="207295"/>
                </a:xfrm>
                <a:custGeom>
                  <a:avLst/>
                  <a:gdLst>
                    <a:gd name="T0" fmla="*/ 2147483646 w 11"/>
                    <a:gd name="T1" fmla="*/ 0 h 42"/>
                    <a:gd name="T2" fmla="*/ 2147483646 w 11"/>
                    <a:gd name="T3" fmla="*/ 2147483646 h 42"/>
                    <a:gd name="T4" fmla="*/ 2147483646 w 11"/>
                    <a:gd name="T5" fmla="*/ 2147483646 h 42"/>
                    <a:gd name="T6" fmla="*/ 2147483646 w 11"/>
                    <a:gd name="T7" fmla="*/ 2147483646 h 42"/>
                    <a:gd name="T8" fmla="*/ 2147483646 w 11"/>
                    <a:gd name="T9" fmla="*/ 2147483646 h 42"/>
                    <a:gd name="T10" fmla="*/ 2147483646 w 11"/>
                    <a:gd name="T11" fmla="*/ 2147483646 h 42"/>
                    <a:gd name="T12" fmla="*/ 2147483646 w 11"/>
                    <a:gd name="T13" fmla="*/ 2147483646 h 42"/>
                    <a:gd name="T14" fmla="*/ 0 w 11"/>
                    <a:gd name="T15" fmla="*/ 2147483646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42">
                      <a:moveTo>
                        <a:pt x="8" y="0"/>
                      </a:moveTo>
                      <a:cubicBezTo>
                        <a:pt x="9" y="1"/>
                        <a:pt x="10" y="2"/>
                        <a:pt x="10" y="4"/>
                      </a:cubicBezTo>
                      <a:cubicBezTo>
                        <a:pt x="10" y="6"/>
                        <a:pt x="11" y="9"/>
                        <a:pt x="10" y="11"/>
                      </a:cubicBezTo>
                      <a:cubicBezTo>
                        <a:pt x="9" y="13"/>
                        <a:pt x="7" y="15"/>
                        <a:pt x="6" y="17"/>
                      </a:cubicBezTo>
                      <a:cubicBezTo>
                        <a:pt x="5" y="19"/>
                        <a:pt x="6" y="22"/>
                        <a:pt x="6" y="25"/>
                      </a:cubicBezTo>
                      <a:cubicBezTo>
                        <a:pt x="6" y="28"/>
                        <a:pt x="4" y="30"/>
                        <a:pt x="3" y="33"/>
                      </a:cubicBezTo>
                      <a:cubicBezTo>
                        <a:pt x="2" y="36"/>
                        <a:pt x="1" y="42"/>
                        <a:pt x="1" y="42"/>
                      </a:cubicBezTo>
                      <a:cubicBezTo>
                        <a:pt x="1" y="42"/>
                        <a:pt x="0" y="38"/>
                        <a:pt x="0" y="35"/>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4" name="Freeform 284">
                  <a:extLst>
                    <a:ext uri="{FF2B5EF4-FFF2-40B4-BE49-F238E27FC236}">
                      <a16:creationId xmlns:a16="http://schemas.microsoft.com/office/drawing/2014/main" id="{00000000-0008-0000-0000-0000AA060000}"/>
                    </a:ext>
                  </a:extLst>
                </p:cNvPr>
                <p:cNvSpPr>
                  <a:spLocks/>
                </p:cNvSpPr>
                <p:nvPr/>
              </p:nvSpPr>
              <p:spPr bwMode="auto">
                <a:xfrm flipH="1">
                  <a:off x="299876" y="2290030"/>
                  <a:ext cx="117852" cy="97302"/>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2147483646 h 20"/>
                    <a:gd name="T12" fmla="*/ 2147483646 w 22"/>
                    <a:gd name="T13" fmla="*/ 2147483646 h 20"/>
                    <a:gd name="T14" fmla="*/ 2147483646 w 22"/>
                    <a:gd name="T15" fmla="*/ 2147483646 h 20"/>
                    <a:gd name="T16" fmla="*/ 2147483646 w 22"/>
                    <a:gd name="T17" fmla="*/ 2147483646 h 20"/>
                    <a:gd name="T18" fmla="*/ 0 w 22"/>
                    <a:gd name="T19" fmla="*/ 214748364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6" y="0"/>
                      </a:moveTo>
                      <a:cubicBezTo>
                        <a:pt x="6" y="1"/>
                        <a:pt x="6" y="3"/>
                        <a:pt x="6" y="5"/>
                      </a:cubicBezTo>
                      <a:cubicBezTo>
                        <a:pt x="6" y="7"/>
                        <a:pt x="4" y="9"/>
                        <a:pt x="4" y="11"/>
                      </a:cubicBezTo>
                      <a:cubicBezTo>
                        <a:pt x="4" y="13"/>
                        <a:pt x="5" y="16"/>
                        <a:pt x="7" y="17"/>
                      </a:cubicBezTo>
                      <a:cubicBezTo>
                        <a:pt x="9" y="18"/>
                        <a:pt x="12" y="19"/>
                        <a:pt x="14" y="18"/>
                      </a:cubicBezTo>
                      <a:cubicBezTo>
                        <a:pt x="16" y="17"/>
                        <a:pt x="22" y="13"/>
                        <a:pt x="22" y="13"/>
                      </a:cubicBezTo>
                      <a:cubicBezTo>
                        <a:pt x="22" y="13"/>
                        <a:pt x="19" y="17"/>
                        <a:pt x="17" y="18"/>
                      </a:cubicBezTo>
                      <a:cubicBezTo>
                        <a:pt x="15" y="19"/>
                        <a:pt x="13" y="20"/>
                        <a:pt x="11" y="20"/>
                      </a:cubicBezTo>
                      <a:cubicBezTo>
                        <a:pt x="9" y="20"/>
                        <a:pt x="7" y="19"/>
                        <a:pt x="5" y="18"/>
                      </a:cubicBezTo>
                      <a:cubicBezTo>
                        <a:pt x="3" y="17"/>
                        <a:pt x="1" y="14"/>
                        <a:pt x="0" y="1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5" name="Freeform 285">
                  <a:extLst>
                    <a:ext uri="{FF2B5EF4-FFF2-40B4-BE49-F238E27FC236}">
                      <a16:creationId xmlns:a16="http://schemas.microsoft.com/office/drawing/2014/main" id="{00000000-0008-0000-0000-0000AB060000}"/>
                    </a:ext>
                  </a:extLst>
                </p:cNvPr>
                <p:cNvSpPr>
                  <a:spLocks/>
                </p:cNvSpPr>
                <p:nvPr/>
              </p:nvSpPr>
              <p:spPr bwMode="auto">
                <a:xfrm flipH="1">
                  <a:off x="582718" y="2531170"/>
                  <a:ext cx="75425" cy="12691"/>
                </a:xfrm>
                <a:custGeom>
                  <a:avLst/>
                  <a:gdLst>
                    <a:gd name="T0" fmla="*/ 0 w 14"/>
                    <a:gd name="T1" fmla="*/ 0 h 3"/>
                    <a:gd name="T2" fmla="*/ 2147483646 w 14"/>
                    <a:gd name="T3" fmla="*/ 0 h 3"/>
                    <a:gd name="T4" fmla="*/ 2147483646 w 14"/>
                    <a:gd name="T5" fmla="*/ 2147483646 h 3"/>
                    <a:gd name="T6" fmla="*/ 2147483646 w 14"/>
                    <a:gd name="T7" fmla="*/ 2147483646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3">
                      <a:moveTo>
                        <a:pt x="0" y="0"/>
                      </a:moveTo>
                      <a:cubicBezTo>
                        <a:pt x="2" y="0"/>
                        <a:pt x="4" y="0"/>
                        <a:pt x="6" y="0"/>
                      </a:cubicBezTo>
                      <a:cubicBezTo>
                        <a:pt x="8" y="0"/>
                        <a:pt x="9" y="1"/>
                        <a:pt x="10" y="2"/>
                      </a:cubicBezTo>
                      <a:cubicBezTo>
                        <a:pt x="11" y="3"/>
                        <a:pt x="12" y="3"/>
                        <a:pt x="14" y="3"/>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6" name="Freeform 286">
                  <a:extLst>
                    <a:ext uri="{FF2B5EF4-FFF2-40B4-BE49-F238E27FC236}">
                      <a16:creationId xmlns:a16="http://schemas.microsoft.com/office/drawing/2014/main" id="{00000000-0008-0000-0000-0000AC060000}"/>
                    </a:ext>
                  </a:extLst>
                </p:cNvPr>
                <p:cNvSpPr>
                  <a:spLocks/>
                </p:cNvSpPr>
                <p:nvPr/>
              </p:nvSpPr>
              <p:spPr bwMode="auto">
                <a:xfrm flipH="1">
                  <a:off x="521436" y="2480403"/>
                  <a:ext cx="51855" cy="21153"/>
                </a:xfrm>
                <a:custGeom>
                  <a:avLst/>
                  <a:gdLst>
                    <a:gd name="T0" fmla="*/ 0 w 9"/>
                    <a:gd name="T1" fmla="*/ 0 h 4"/>
                    <a:gd name="T2" fmla="*/ 2147483646 w 9"/>
                    <a:gd name="T3" fmla="*/ 2147483646 h 4"/>
                    <a:gd name="T4" fmla="*/ 2147483646 w 9"/>
                    <a:gd name="T5" fmla="*/ 2147483646 h 4"/>
                    <a:gd name="T6" fmla="*/ 0 60000 65536"/>
                    <a:gd name="T7" fmla="*/ 0 60000 65536"/>
                    <a:gd name="T8" fmla="*/ 0 60000 65536"/>
                  </a:gdLst>
                  <a:ahLst/>
                  <a:cxnLst>
                    <a:cxn ang="T6">
                      <a:pos x="T0" y="T1"/>
                    </a:cxn>
                    <a:cxn ang="T7">
                      <a:pos x="T2" y="T3"/>
                    </a:cxn>
                    <a:cxn ang="T8">
                      <a:pos x="T4" y="T5"/>
                    </a:cxn>
                  </a:cxnLst>
                  <a:rect l="0" t="0" r="r" b="b"/>
                  <a:pathLst>
                    <a:path w="9" h="4">
                      <a:moveTo>
                        <a:pt x="0" y="0"/>
                      </a:moveTo>
                      <a:cubicBezTo>
                        <a:pt x="1" y="0"/>
                        <a:pt x="3" y="0"/>
                        <a:pt x="4" y="1"/>
                      </a:cubicBezTo>
                      <a:cubicBezTo>
                        <a:pt x="5" y="2"/>
                        <a:pt x="7" y="3"/>
                        <a:pt x="9" y="4"/>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7" name="Freeform 287">
                  <a:extLst>
                    <a:ext uri="{FF2B5EF4-FFF2-40B4-BE49-F238E27FC236}">
                      <a16:creationId xmlns:a16="http://schemas.microsoft.com/office/drawing/2014/main" id="{00000000-0008-0000-0000-0000AD060000}"/>
                    </a:ext>
                  </a:extLst>
                </p:cNvPr>
                <p:cNvSpPr>
                  <a:spLocks/>
                </p:cNvSpPr>
                <p:nvPr/>
              </p:nvSpPr>
              <p:spPr bwMode="auto">
                <a:xfrm flipH="1">
                  <a:off x="1219116" y="2535401"/>
                  <a:ext cx="75425" cy="8460"/>
                </a:xfrm>
                <a:custGeom>
                  <a:avLst/>
                  <a:gdLst>
                    <a:gd name="T0" fmla="*/ 2147483646 w 14"/>
                    <a:gd name="T1" fmla="*/ 0 h 2"/>
                    <a:gd name="T2" fmla="*/ 2147483646 w 14"/>
                    <a:gd name="T3" fmla="*/ 0 h 2"/>
                    <a:gd name="T4" fmla="*/ 0 w 14"/>
                    <a:gd name="T5" fmla="*/ 2147483646 h 2"/>
                    <a:gd name="T6" fmla="*/ 0 60000 65536"/>
                    <a:gd name="T7" fmla="*/ 0 60000 65536"/>
                    <a:gd name="T8" fmla="*/ 0 60000 65536"/>
                  </a:gdLst>
                  <a:ahLst/>
                  <a:cxnLst>
                    <a:cxn ang="T6">
                      <a:pos x="T0" y="T1"/>
                    </a:cxn>
                    <a:cxn ang="T7">
                      <a:pos x="T2" y="T3"/>
                    </a:cxn>
                    <a:cxn ang="T8">
                      <a:pos x="T4" y="T5"/>
                    </a:cxn>
                  </a:cxnLst>
                  <a:rect l="0" t="0" r="r" b="b"/>
                  <a:pathLst>
                    <a:path w="14" h="2">
                      <a:moveTo>
                        <a:pt x="14" y="0"/>
                      </a:moveTo>
                      <a:cubicBezTo>
                        <a:pt x="12" y="0"/>
                        <a:pt x="10" y="0"/>
                        <a:pt x="8" y="0"/>
                      </a:cubicBezTo>
                      <a:cubicBezTo>
                        <a:pt x="6" y="0"/>
                        <a:pt x="3" y="1"/>
                        <a:pt x="0" y="2"/>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8" name="Freeform 288">
                  <a:extLst>
                    <a:ext uri="{FF2B5EF4-FFF2-40B4-BE49-F238E27FC236}">
                      <a16:creationId xmlns:a16="http://schemas.microsoft.com/office/drawing/2014/main" id="{00000000-0008-0000-0000-0000AE060000}"/>
                    </a:ext>
                  </a:extLst>
                </p:cNvPr>
                <p:cNvSpPr>
                  <a:spLocks/>
                </p:cNvSpPr>
                <p:nvPr/>
              </p:nvSpPr>
              <p:spPr bwMode="auto">
                <a:xfrm flipH="1">
                  <a:off x="1289827" y="2442329"/>
                  <a:ext cx="51855" cy="25383"/>
                </a:xfrm>
                <a:custGeom>
                  <a:avLst/>
                  <a:gdLst>
                    <a:gd name="T0" fmla="*/ 2147483646 w 10"/>
                    <a:gd name="T1" fmla="*/ 2147483646 h 5"/>
                    <a:gd name="T2" fmla="*/ 2147483646 w 10"/>
                    <a:gd name="T3" fmla="*/ 2147483646 h 5"/>
                    <a:gd name="T4" fmla="*/ 0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10" y="4"/>
                      </a:moveTo>
                      <a:cubicBezTo>
                        <a:pt x="8" y="4"/>
                        <a:pt x="6" y="5"/>
                        <a:pt x="4" y="4"/>
                      </a:cubicBezTo>
                      <a:cubicBezTo>
                        <a:pt x="2" y="3"/>
                        <a:pt x="1" y="1"/>
                        <a:pt x="0" y="0"/>
                      </a:cubicBezTo>
                    </a:path>
                  </a:pathLst>
                </a:custGeom>
                <a:noFill/>
                <a:ln w="12700"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489" name="Group 289">
                  <a:extLst>
                    <a:ext uri="{FF2B5EF4-FFF2-40B4-BE49-F238E27FC236}">
                      <a16:creationId xmlns:a16="http://schemas.microsoft.com/office/drawing/2014/main" id="{00000000-0008-0000-0000-0000AF060000}"/>
                    </a:ext>
                  </a:extLst>
                </p:cNvPr>
                <p:cNvGrpSpPr>
                  <a:grpSpLocks/>
                </p:cNvGrpSpPr>
                <p:nvPr/>
              </p:nvGrpSpPr>
              <p:grpSpPr bwMode="auto">
                <a:xfrm flipH="1">
                  <a:off x="276305" y="1604686"/>
                  <a:ext cx="1329364" cy="812260"/>
                  <a:chOff x="276305" y="1604686"/>
                  <a:chExt cx="243" cy="166"/>
                </a:xfrm>
              </p:grpSpPr>
              <p:sp>
                <p:nvSpPr>
                  <p:cNvPr id="2493" name="Freeform 290">
                    <a:extLst>
                      <a:ext uri="{FF2B5EF4-FFF2-40B4-BE49-F238E27FC236}">
                        <a16:creationId xmlns:a16="http://schemas.microsoft.com/office/drawing/2014/main" id="{00000000-0008-0000-0000-0000B3060000}"/>
                      </a:ext>
                    </a:extLst>
                  </p:cNvPr>
                  <p:cNvSpPr>
                    <a:spLocks/>
                  </p:cNvSpPr>
                  <p:nvPr/>
                </p:nvSpPr>
                <p:spPr bwMode="auto">
                  <a:xfrm>
                    <a:off x="276305" y="1604686"/>
                    <a:ext cx="231" cy="166"/>
                  </a:xfrm>
                  <a:custGeom>
                    <a:avLst/>
                    <a:gdLst>
                      <a:gd name="T0" fmla="*/ 0 w 568"/>
                      <a:gd name="T1" fmla="*/ 0 h 397"/>
                      <a:gd name="T2" fmla="*/ 0 w 568"/>
                      <a:gd name="T3" fmla="*/ 0 h 397"/>
                      <a:gd name="T4" fmla="*/ 0 w 568"/>
                      <a:gd name="T5" fmla="*/ 0 h 397"/>
                      <a:gd name="T6" fmla="*/ 0 w 568"/>
                      <a:gd name="T7" fmla="*/ 0 h 397"/>
                      <a:gd name="T8" fmla="*/ 0 w 568"/>
                      <a:gd name="T9" fmla="*/ 0 h 397"/>
                      <a:gd name="T10" fmla="*/ 0 w 568"/>
                      <a:gd name="T11" fmla="*/ 0 h 397"/>
                      <a:gd name="T12" fmla="*/ 0 w 568"/>
                      <a:gd name="T13" fmla="*/ 0 h 397"/>
                      <a:gd name="T14" fmla="*/ 0 w 568"/>
                      <a:gd name="T15" fmla="*/ 0 h 397"/>
                      <a:gd name="T16" fmla="*/ 0 w 568"/>
                      <a:gd name="T17" fmla="*/ 0 h 397"/>
                      <a:gd name="T18" fmla="*/ 0 w 568"/>
                      <a:gd name="T19" fmla="*/ 0 h 397"/>
                      <a:gd name="T20" fmla="*/ 0 w 568"/>
                      <a:gd name="T21" fmla="*/ 0 h 397"/>
                      <a:gd name="T22" fmla="*/ 0 w 568"/>
                      <a:gd name="T23" fmla="*/ 0 h 397"/>
                      <a:gd name="T24" fmla="*/ 0 w 568"/>
                      <a:gd name="T25" fmla="*/ 0 h 397"/>
                      <a:gd name="T26" fmla="*/ 0 w 568"/>
                      <a:gd name="T27" fmla="*/ 0 h 397"/>
                      <a:gd name="T28" fmla="*/ 0 w 568"/>
                      <a:gd name="T29" fmla="*/ 0 h 397"/>
                      <a:gd name="T30" fmla="*/ 0 w 568"/>
                      <a:gd name="T31" fmla="*/ 0 h 397"/>
                      <a:gd name="T32" fmla="*/ 0 w 568"/>
                      <a:gd name="T33" fmla="*/ 0 h 397"/>
                      <a:gd name="T34" fmla="*/ 0 w 568"/>
                      <a:gd name="T35" fmla="*/ 0 h 397"/>
                      <a:gd name="T36" fmla="*/ 0 w 568"/>
                      <a:gd name="T37" fmla="*/ 0 h 397"/>
                      <a:gd name="T38" fmla="*/ 0 w 568"/>
                      <a:gd name="T39" fmla="*/ 0 h 397"/>
                      <a:gd name="T40" fmla="*/ 0 w 568"/>
                      <a:gd name="T41" fmla="*/ 0 h 397"/>
                      <a:gd name="T42" fmla="*/ 0 w 568"/>
                      <a:gd name="T43" fmla="*/ 0 h 397"/>
                      <a:gd name="T44" fmla="*/ 0 w 568"/>
                      <a:gd name="T45" fmla="*/ 0 h 397"/>
                      <a:gd name="T46" fmla="*/ 0 w 568"/>
                      <a:gd name="T47" fmla="*/ 0 h 397"/>
                      <a:gd name="T48" fmla="*/ 0 w 568"/>
                      <a:gd name="T49" fmla="*/ 0 h 397"/>
                      <a:gd name="T50" fmla="*/ 0 w 568"/>
                      <a:gd name="T51" fmla="*/ 0 h 397"/>
                      <a:gd name="T52" fmla="*/ 0 w 568"/>
                      <a:gd name="T53" fmla="*/ 0 h 397"/>
                      <a:gd name="T54" fmla="*/ 0 w 568"/>
                      <a:gd name="T55" fmla="*/ 0 h 397"/>
                      <a:gd name="T56" fmla="*/ 0 w 568"/>
                      <a:gd name="T57" fmla="*/ 0 h 397"/>
                      <a:gd name="T58" fmla="*/ 0 w 568"/>
                      <a:gd name="T59" fmla="*/ 0 h 397"/>
                      <a:gd name="T60" fmla="*/ 0 w 568"/>
                      <a:gd name="T61" fmla="*/ 0 h 397"/>
                      <a:gd name="T62" fmla="*/ 0 w 568"/>
                      <a:gd name="T63" fmla="*/ 0 h 397"/>
                      <a:gd name="T64" fmla="*/ 0 w 568"/>
                      <a:gd name="T65" fmla="*/ 0 h 397"/>
                      <a:gd name="T66" fmla="*/ 0 w 568"/>
                      <a:gd name="T67" fmla="*/ 0 h 397"/>
                      <a:gd name="T68" fmla="*/ 0 w 568"/>
                      <a:gd name="T69" fmla="*/ 0 h 397"/>
                      <a:gd name="T70" fmla="*/ 0 w 568"/>
                      <a:gd name="T71" fmla="*/ 0 h 397"/>
                      <a:gd name="T72" fmla="*/ 0 w 568"/>
                      <a:gd name="T73" fmla="*/ 0 h 397"/>
                      <a:gd name="T74" fmla="*/ 0 w 568"/>
                      <a:gd name="T75" fmla="*/ 0 h 397"/>
                      <a:gd name="T76" fmla="*/ 0 w 568"/>
                      <a:gd name="T77" fmla="*/ 0 h 397"/>
                      <a:gd name="T78" fmla="*/ 0 w 568"/>
                      <a:gd name="T79" fmla="*/ 0 h 397"/>
                      <a:gd name="T80" fmla="*/ 0 w 568"/>
                      <a:gd name="T81" fmla="*/ 0 h 397"/>
                      <a:gd name="T82" fmla="*/ 0 w 568"/>
                      <a:gd name="T83" fmla="*/ 0 h 397"/>
                      <a:gd name="T84" fmla="*/ 0 w 568"/>
                      <a:gd name="T85" fmla="*/ 0 h 397"/>
                      <a:gd name="T86" fmla="*/ 0 w 568"/>
                      <a:gd name="T87" fmla="*/ 0 h 397"/>
                      <a:gd name="T88" fmla="*/ 0 w 568"/>
                      <a:gd name="T89" fmla="*/ 0 h 397"/>
                      <a:gd name="T90" fmla="*/ 0 w 568"/>
                      <a:gd name="T91" fmla="*/ 0 h 397"/>
                      <a:gd name="T92" fmla="*/ 0 w 568"/>
                      <a:gd name="T93" fmla="*/ 0 h 397"/>
                      <a:gd name="T94" fmla="*/ 0 w 568"/>
                      <a:gd name="T95" fmla="*/ 0 h 39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68" h="397">
                        <a:moveTo>
                          <a:pt x="18" y="356"/>
                        </a:moveTo>
                        <a:lnTo>
                          <a:pt x="14" y="368"/>
                        </a:lnTo>
                        <a:lnTo>
                          <a:pt x="4" y="379"/>
                        </a:lnTo>
                        <a:lnTo>
                          <a:pt x="4" y="397"/>
                        </a:lnTo>
                        <a:lnTo>
                          <a:pt x="0" y="372"/>
                        </a:lnTo>
                        <a:lnTo>
                          <a:pt x="6" y="335"/>
                        </a:lnTo>
                        <a:lnTo>
                          <a:pt x="14" y="284"/>
                        </a:lnTo>
                        <a:lnTo>
                          <a:pt x="22" y="244"/>
                        </a:lnTo>
                        <a:lnTo>
                          <a:pt x="25" y="208"/>
                        </a:lnTo>
                        <a:lnTo>
                          <a:pt x="31" y="178"/>
                        </a:lnTo>
                        <a:lnTo>
                          <a:pt x="44" y="152"/>
                        </a:lnTo>
                        <a:lnTo>
                          <a:pt x="61" y="124"/>
                        </a:lnTo>
                        <a:lnTo>
                          <a:pt x="73" y="98"/>
                        </a:lnTo>
                        <a:lnTo>
                          <a:pt x="92" y="79"/>
                        </a:lnTo>
                        <a:lnTo>
                          <a:pt x="107" y="62"/>
                        </a:lnTo>
                        <a:lnTo>
                          <a:pt x="144" y="38"/>
                        </a:lnTo>
                        <a:lnTo>
                          <a:pt x="175" y="18"/>
                        </a:lnTo>
                        <a:lnTo>
                          <a:pt x="232" y="8"/>
                        </a:lnTo>
                        <a:lnTo>
                          <a:pt x="283" y="0"/>
                        </a:lnTo>
                        <a:lnTo>
                          <a:pt x="326" y="1"/>
                        </a:lnTo>
                        <a:lnTo>
                          <a:pt x="355" y="4"/>
                        </a:lnTo>
                        <a:lnTo>
                          <a:pt x="381" y="7"/>
                        </a:lnTo>
                        <a:lnTo>
                          <a:pt x="415" y="17"/>
                        </a:lnTo>
                        <a:lnTo>
                          <a:pt x="454" y="31"/>
                        </a:lnTo>
                        <a:lnTo>
                          <a:pt x="486" y="48"/>
                        </a:lnTo>
                        <a:lnTo>
                          <a:pt x="550" y="108"/>
                        </a:lnTo>
                        <a:lnTo>
                          <a:pt x="561" y="127"/>
                        </a:lnTo>
                        <a:lnTo>
                          <a:pt x="565" y="143"/>
                        </a:lnTo>
                        <a:lnTo>
                          <a:pt x="568" y="161"/>
                        </a:lnTo>
                        <a:lnTo>
                          <a:pt x="565" y="184"/>
                        </a:lnTo>
                        <a:lnTo>
                          <a:pt x="560" y="225"/>
                        </a:lnTo>
                        <a:lnTo>
                          <a:pt x="559" y="254"/>
                        </a:lnTo>
                        <a:lnTo>
                          <a:pt x="564" y="285"/>
                        </a:lnTo>
                        <a:lnTo>
                          <a:pt x="558" y="312"/>
                        </a:lnTo>
                        <a:lnTo>
                          <a:pt x="524" y="289"/>
                        </a:lnTo>
                        <a:lnTo>
                          <a:pt x="462" y="251"/>
                        </a:lnTo>
                        <a:lnTo>
                          <a:pt x="427" y="229"/>
                        </a:lnTo>
                        <a:lnTo>
                          <a:pt x="381" y="212"/>
                        </a:lnTo>
                        <a:lnTo>
                          <a:pt x="332" y="199"/>
                        </a:lnTo>
                        <a:lnTo>
                          <a:pt x="265" y="207"/>
                        </a:lnTo>
                        <a:lnTo>
                          <a:pt x="213" y="222"/>
                        </a:lnTo>
                        <a:lnTo>
                          <a:pt x="166" y="241"/>
                        </a:lnTo>
                        <a:lnTo>
                          <a:pt x="106" y="269"/>
                        </a:lnTo>
                        <a:lnTo>
                          <a:pt x="65" y="297"/>
                        </a:lnTo>
                        <a:lnTo>
                          <a:pt x="42" y="309"/>
                        </a:lnTo>
                        <a:lnTo>
                          <a:pt x="26" y="329"/>
                        </a:lnTo>
                        <a:lnTo>
                          <a:pt x="19" y="345"/>
                        </a:lnTo>
                        <a:lnTo>
                          <a:pt x="18" y="356"/>
                        </a:lnTo>
                        <a:close/>
                      </a:path>
                    </a:pathLst>
                  </a:custGeom>
                  <a:solidFill>
                    <a:schemeClr val="bg1"/>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494" name="Group 291">
                    <a:extLst>
                      <a:ext uri="{FF2B5EF4-FFF2-40B4-BE49-F238E27FC236}">
                        <a16:creationId xmlns:a16="http://schemas.microsoft.com/office/drawing/2014/main" id="{00000000-0008-0000-0000-0000B4060000}"/>
                      </a:ext>
                    </a:extLst>
                  </p:cNvPr>
                  <p:cNvGrpSpPr>
                    <a:grpSpLocks/>
                  </p:cNvGrpSpPr>
                  <p:nvPr/>
                </p:nvGrpSpPr>
                <p:grpSpPr bwMode="auto">
                  <a:xfrm>
                    <a:off x="276411" y="1604711"/>
                    <a:ext cx="47" cy="28"/>
                    <a:chOff x="276411" y="1604711"/>
                    <a:chExt cx="47" cy="21"/>
                  </a:xfrm>
                </p:grpSpPr>
                <p:sp>
                  <p:nvSpPr>
                    <p:cNvPr id="2497" name="Freeform 292">
                      <a:extLst>
                        <a:ext uri="{FF2B5EF4-FFF2-40B4-BE49-F238E27FC236}">
                          <a16:creationId xmlns:a16="http://schemas.microsoft.com/office/drawing/2014/main" id="{00000000-0008-0000-0000-0000B7060000}"/>
                        </a:ext>
                      </a:extLst>
                    </p:cNvPr>
                    <p:cNvSpPr>
                      <a:spLocks/>
                    </p:cNvSpPr>
                    <p:nvPr/>
                  </p:nvSpPr>
                  <p:spPr bwMode="auto">
                    <a:xfrm>
                      <a:off x="276411" y="1604711"/>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8" name="Freeform 293">
                      <a:extLst>
                        <a:ext uri="{FF2B5EF4-FFF2-40B4-BE49-F238E27FC236}">
                          <a16:creationId xmlns:a16="http://schemas.microsoft.com/office/drawing/2014/main" id="{00000000-0008-0000-0000-0000B8060000}"/>
                        </a:ext>
                      </a:extLst>
                    </p:cNvPr>
                    <p:cNvSpPr>
                      <a:spLocks/>
                    </p:cNvSpPr>
                    <p:nvPr/>
                  </p:nvSpPr>
                  <p:spPr bwMode="auto">
                    <a:xfrm>
                      <a:off x="276433" y="1604721"/>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9" name="Freeform 294">
                      <a:extLst>
                        <a:ext uri="{FF2B5EF4-FFF2-40B4-BE49-F238E27FC236}">
                          <a16:creationId xmlns:a16="http://schemas.microsoft.com/office/drawing/2014/main" id="{00000000-0008-0000-0000-0000B9060000}"/>
                        </a:ext>
                      </a:extLst>
                    </p:cNvPr>
                    <p:cNvSpPr>
                      <a:spLocks/>
                    </p:cNvSpPr>
                    <p:nvPr/>
                  </p:nvSpPr>
                  <p:spPr bwMode="auto">
                    <a:xfrm>
                      <a:off x="276434" y="1604715"/>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val="000000"/>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495" name="WordArt 295">
                    <a:extLst>
                      <a:ext uri="{FF2B5EF4-FFF2-40B4-BE49-F238E27FC236}">
                        <a16:creationId xmlns:a16="http://schemas.microsoft.com/office/drawing/2014/main" id="{00000000-0008-0000-0000-0000B5060000}"/>
                      </a:ext>
                    </a:extLst>
                  </p:cNvPr>
                  <p:cNvSpPr>
                    <a:spLocks noChangeArrowheads="1" noChangeShapeType="1" noTextEdit="1"/>
                  </p:cNvSpPr>
                  <p:nvPr/>
                </p:nvSpPr>
                <p:spPr bwMode="auto">
                  <a:xfrm flipH="1">
                    <a:off x="276381" y="1604759"/>
                    <a:ext cx="115" cy="18"/>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2496" name="Freeform 296">
                    <a:extLst>
                      <a:ext uri="{FF2B5EF4-FFF2-40B4-BE49-F238E27FC236}">
                        <a16:creationId xmlns:a16="http://schemas.microsoft.com/office/drawing/2014/main" id="{00000000-0008-0000-0000-0000B6060000}"/>
                      </a:ext>
                    </a:extLst>
                  </p:cNvPr>
                  <p:cNvSpPr>
                    <a:spLocks/>
                  </p:cNvSpPr>
                  <p:nvPr/>
                </p:nvSpPr>
                <p:spPr bwMode="auto">
                  <a:xfrm>
                    <a:off x="276313" y="1604768"/>
                    <a:ext cx="235" cy="68"/>
                  </a:xfrm>
                  <a:custGeom>
                    <a:avLst/>
                    <a:gdLst>
                      <a:gd name="T0" fmla="*/ 0 w 581"/>
                      <a:gd name="T1" fmla="*/ 0 h 163"/>
                      <a:gd name="T2" fmla="*/ 0 w 581"/>
                      <a:gd name="T3" fmla="*/ 0 h 163"/>
                      <a:gd name="T4" fmla="*/ 0 w 581"/>
                      <a:gd name="T5" fmla="*/ 0 h 163"/>
                      <a:gd name="T6" fmla="*/ 0 w 581"/>
                      <a:gd name="T7" fmla="*/ 0 h 163"/>
                      <a:gd name="T8" fmla="*/ 0 w 581"/>
                      <a:gd name="T9" fmla="*/ 0 h 163"/>
                      <a:gd name="T10" fmla="*/ 0 w 581"/>
                      <a:gd name="T11" fmla="*/ 0 h 163"/>
                      <a:gd name="T12" fmla="*/ 0 w 581"/>
                      <a:gd name="T13" fmla="*/ 0 h 163"/>
                      <a:gd name="T14" fmla="*/ 0 w 581"/>
                      <a:gd name="T15" fmla="*/ 0 h 163"/>
                      <a:gd name="T16" fmla="*/ 0 w 581"/>
                      <a:gd name="T17" fmla="*/ 0 h 163"/>
                      <a:gd name="T18" fmla="*/ 0 w 581"/>
                      <a:gd name="T19" fmla="*/ 0 h 163"/>
                      <a:gd name="T20" fmla="*/ 0 w 581"/>
                      <a:gd name="T21" fmla="*/ 0 h 163"/>
                      <a:gd name="T22" fmla="*/ 0 w 581"/>
                      <a:gd name="T23" fmla="*/ 0 h 163"/>
                      <a:gd name="T24" fmla="*/ 0 w 581"/>
                      <a:gd name="T25" fmla="*/ 0 h 163"/>
                      <a:gd name="T26" fmla="*/ 0 w 581"/>
                      <a:gd name="T27" fmla="*/ 0 h 163"/>
                      <a:gd name="T28" fmla="*/ 0 w 581"/>
                      <a:gd name="T29" fmla="*/ 0 h 163"/>
                      <a:gd name="T30" fmla="*/ 0 w 581"/>
                      <a:gd name="T31" fmla="*/ 0 h 163"/>
                      <a:gd name="T32" fmla="*/ 0 w 581"/>
                      <a:gd name="T33" fmla="*/ 0 h 163"/>
                      <a:gd name="T34" fmla="*/ 0 w 581"/>
                      <a:gd name="T35" fmla="*/ 0 h 163"/>
                      <a:gd name="T36" fmla="*/ 0 w 581"/>
                      <a:gd name="T37" fmla="*/ 0 h 163"/>
                      <a:gd name="T38" fmla="*/ 0 w 581"/>
                      <a:gd name="T39" fmla="*/ 0 h 163"/>
                      <a:gd name="T40" fmla="*/ 0 w 581"/>
                      <a:gd name="T41" fmla="*/ 0 h 163"/>
                      <a:gd name="T42" fmla="*/ 0 w 581"/>
                      <a:gd name="T43" fmla="*/ 0 h 163"/>
                      <a:gd name="T44" fmla="*/ 0 w 581"/>
                      <a:gd name="T45" fmla="*/ 0 h 163"/>
                      <a:gd name="T46" fmla="*/ 0 w 581"/>
                      <a:gd name="T47" fmla="*/ 0 h 163"/>
                      <a:gd name="T48" fmla="*/ 0 w 581"/>
                      <a:gd name="T49" fmla="*/ 0 h 163"/>
                      <a:gd name="T50" fmla="*/ 0 w 581"/>
                      <a:gd name="T51" fmla="*/ 0 h 163"/>
                      <a:gd name="T52" fmla="*/ 0 w 581"/>
                      <a:gd name="T53" fmla="*/ 0 h 163"/>
                      <a:gd name="T54" fmla="*/ 0 w 581"/>
                      <a:gd name="T55" fmla="*/ 0 h 163"/>
                      <a:gd name="T56" fmla="*/ 0 w 581"/>
                      <a:gd name="T57" fmla="*/ 0 h 163"/>
                      <a:gd name="T58" fmla="*/ 0 w 581"/>
                      <a:gd name="T59" fmla="*/ 0 h 163"/>
                      <a:gd name="T60" fmla="*/ 0 w 581"/>
                      <a:gd name="T61" fmla="*/ 0 h 163"/>
                      <a:gd name="T62" fmla="*/ 0 w 581"/>
                      <a:gd name="T63" fmla="*/ 0 h 163"/>
                      <a:gd name="T64" fmla="*/ 0 w 581"/>
                      <a:gd name="T65" fmla="*/ 0 h 163"/>
                      <a:gd name="T66" fmla="*/ 0 w 581"/>
                      <a:gd name="T67" fmla="*/ 0 h 163"/>
                      <a:gd name="T68" fmla="*/ 0 w 581"/>
                      <a:gd name="T69" fmla="*/ 0 h 163"/>
                      <a:gd name="T70" fmla="*/ 0 w 581"/>
                      <a:gd name="T71" fmla="*/ 0 h 163"/>
                      <a:gd name="T72" fmla="*/ 0 w 581"/>
                      <a:gd name="T73" fmla="*/ 0 h 1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1" h="163">
                        <a:moveTo>
                          <a:pt x="0" y="155"/>
                        </a:moveTo>
                        <a:lnTo>
                          <a:pt x="13" y="159"/>
                        </a:lnTo>
                        <a:lnTo>
                          <a:pt x="29" y="138"/>
                        </a:lnTo>
                        <a:lnTo>
                          <a:pt x="57" y="112"/>
                        </a:lnTo>
                        <a:lnTo>
                          <a:pt x="83" y="95"/>
                        </a:lnTo>
                        <a:lnTo>
                          <a:pt x="123" y="76"/>
                        </a:lnTo>
                        <a:lnTo>
                          <a:pt x="156" y="62"/>
                        </a:lnTo>
                        <a:lnTo>
                          <a:pt x="189" y="50"/>
                        </a:lnTo>
                        <a:lnTo>
                          <a:pt x="224" y="37"/>
                        </a:lnTo>
                        <a:lnTo>
                          <a:pt x="258" y="29"/>
                        </a:lnTo>
                        <a:lnTo>
                          <a:pt x="293" y="23"/>
                        </a:lnTo>
                        <a:lnTo>
                          <a:pt x="325" y="27"/>
                        </a:lnTo>
                        <a:lnTo>
                          <a:pt x="360" y="34"/>
                        </a:lnTo>
                        <a:lnTo>
                          <a:pt x="398" y="49"/>
                        </a:lnTo>
                        <a:lnTo>
                          <a:pt x="428" y="66"/>
                        </a:lnTo>
                        <a:lnTo>
                          <a:pt x="468" y="88"/>
                        </a:lnTo>
                        <a:lnTo>
                          <a:pt x="504" y="113"/>
                        </a:lnTo>
                        <a:lnTo>
                          <a:pt x="530" y="135"/>
                        </a:lnTo>
                        <a:lnTo>
                          <a:pt x="555" y="163"/>
                        </a:lnTo>
                        <a:lnTo>
                          <a:pt x="572" y="161"/>
                        </a:lnTo>
                        <a:lnTo>
                          <a:pt x="581" y="148"/>
                        </a:lnTo>
                        <a:lnTo>
                          <a:pt x="557" y="124"/>
                        </a:lnTo>
                        <a:lnTo>
                          <a:pt x="537" y="109"/>
                        </a:lnTo>
                        <a:lnTo>
                          <a:pt x="503" y="86"/>
                        </a:lnTo>
                        <a:lnTo>
                          <a:pt x="460" y="63"/>
                        </a:lnTo>
                        <a:lnTo>
                          <a:pt x="429" y="42"/>
                        </a:lnTo>
                        <a:lnTo>
                          <a:pt x="389" y="22"/>
                        </a:lnTo>
                        <a:lnTo>
                          <a:pt x="359" y="12"/>
                        </a:lnTo>
                        <a:lnTo>
                          <a:pt x="317" y="0"/>
                        </a:lnTo>
                        <a:lnTo>
                          <a:pt x="266" y="5"/>
                        </a:lnTo>
                        <a:lnTo>
                          <a:pt x="211" y="19"/>
                        </a:lnTo>
                        <a:lnTo>
                          <a:pt x="159" y="35"/>
                        </a:lnTo>
                        <a:lnTo>
                          <a:pt x="88" y="71"/>
                        </a:lnTo>
                        <a:lnTo>
                          <a:pt x="44" y="101"/>
                        </a:lnTo>
                        <a:lnTo>
                          <a:pt x="19" y="118"/>
                        </a:lnTo>
                        <a:lnTo>
                          <a:pt x="1" y="143"/>
                        </a:lnTo>
                        <a:lnTo>
                          <a:pt x="0" y="155"/>
                        </a:lnTo>
                        <a:close/>
                      </a:path>
                    </a:pathLst>
                  </a:custGeom>
                  <a:solidFill>
                    <a:srgbClr val="0000FF"/>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490" name="Freeform 301">
                  <a:extLst>
                    <a:ext uri="{FF2B5EF4-FFF2-40B4-BE49-F238E27FC236}">
                      <a16:creationId xmlns:a16="http://schemas.microsoft.com/office/drawing/2014/main" id="{00000000-0008-0000-0000-0000B0060000}"/>
                    </a:ext>
                  </a:extLst>
                </p:cNvPr>
                <p:cNvSpPr>
                  <a:spLocks/>
                </p:cNvSpPr>
                <p:nvPr/>
              </p:nvSpPr>
              <p:spPr bwMode="auto">
                <a:xfrm>
                  <a:off x="1324395" y="2034033"/>
                  <a:ext cx="208175" cy="110693"/>
                </a:xfrm>
                <a:custGeom>
                  <a:avLst/>
                  <a:gdLst>
                    <a:gd name="T0" fmla="*/ 0 w 10"/>
                    <a:gd name="T1" fmla="*/ 0 h 6"/>
                    <a:gd name="T2" fmla="*/ 2147483646 w 10"/>
                    <a:gd name="T3" fmla="*/ 2147483646 h 6"/>
                    <a:gd name="T4" fmla="*/ 2147483646 w 10"/>
                    <a:gd name="T5" fmla="*/ 2147483646 h 6"/>
                    <a:gd name="T6" fmla="*/ 0 60000 65536"/>
                    <a:gd name="T7" fmla="*/ 0 60000 65536"/>
                    <a:gd name="T8" fmla="*/ 0 60000 65536"/>
                  </a:gdLst>
                  <a:ahLst/>
                  <a:cxnLst>
                    <a:cxn ang="T6">
                      <a:pos x="T0" y="T1"/>
                    </a:cxn>
                    <a:cxn ang="T7">
                      <a:pos x="T2" y="T3"/>
                    </a:cxn>
                    <a:cxn ang="T8">
                      <a:pos x="T4" y="T5"/>
                    </a:cxn>
                  </a:cxnLst>
                  <a:rect l="0" t="0" r="r" b="b"/>
                  <a:pathLst>
                    <a:path w="10" h="6">
                      <a:moveTo>
                        <a:pt x="0" y="0"/>
                      </a:moveTo>
                      <a:cubicBezTo>
                        <a:pt x="1" y="0"/>
                        <a:pt x="3" y="1"/>
                        <a:pt x="5" y="2"/>
                      </a:cubicBezTo>
                      <a:cubicBezTo>
                        <a:pt x="7" y="3"/>
                        <a:pt x="9" y="5"/>
                        <a:pt x="10" y="6"/>
                      </a:cubicBez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1" name="Freeform 1476">
                  <a:extLst>
                    <a:ext uri="{FF2B5EF4-FFF2-40B4-BE49-F238E27FC236}">
                      <a16:creationId xmlns:a16="http://schemas.microsoft.com/office/drawing/2014/main" id="{00000000-0008-0000-0000-0000B1060000}"/>
                    </a:ext>
                  </a:extLst>
                </p:cNvPr>
                <p:cNvSpPr>
                  <a:spLocks/>
                </p:cNvSpPr>
                <p:nvPr/>
              </p:nvSpPr>
              <p:spPr bwMode="auto">
                <a:xfrm rot="-468918">
                  <a:off x="592661" y="2424185"/>
                  <a:ext cx="248073" cy="45719"/>
                </a:xfrm>
                <a:custGeom>
                  <a:avLst/>
                  <a:gdLst>
                    <a:gd name="T0" fmla="*/ 0 w 51"/>
                    <a:gd name="T1" fmla="*/ 0 h 13"/>
                    <a:gd name="T2" fmla="*/ 0 w 51"/>
                    <a:gd name="T3" fmla="*/ 0 h 13"/>
                    <a:gd name="T4" fmla="*/ 0 w 51"/>
                    <a:gd name="T5" fmla="*/ 0 h 13"/>
                    <a:gd name="T6" fmla="*/ 0 w 51"/>
                    <a:gd name="T7" fmla="*/ 0 h 13"/>
                    <a:gd name="T8" fmla="*/ 0 w 5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3">
                      <a:moveTo>
                        <a:pt x="51" y="8"/>
                      </a:moveTo>
                      <a:lnTo>
                        <a:pt x="42" y="0"/>
                      </a:lnTo>
                      <a:lnTo>
                        <a:pt x="29" y="0"/>
                      </a:lnTo>
                      <a:lnTo>
                        <a:pt x="14" y="2"/>
                      </a:lnTo>
                      <a:lnTo>
                        <a:pt x="0" y="13"/>
                      </a:ln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2" name="Freeform 1477">
                  <a:extLst>
                    <a:ext uri="{FF2B5EF4-FFF2-40B4-BE49-F238E27FC236}">
                      <a16:creationId xmlns:a16="http://schemas.microsoft.com/office/drawing/2014/main" id="{00000000-0008-0000-0000-0000B2060000}"/>
                    </a:ext>
                  </a:extLst>
                </p:cNvPr>
                <p:cNvSpPr>
                  <a:spLocks/>
                </p:cNvSpPr>
                <p:nvPr/>
              </p:nvSpPr>
              <p:spPr bwMode="auto">
                <a:xfrm rot="567740" flipH="1">
                  <a:off x="1016117" y="2411934"/>
                  <a:ext cx="262417" cy="66251"/>
                </a:xfrm>
                <a:custGeom>
                  <a:avLst/>
                  <a:gdLst>
                    <a:gd name="T0" fmla="*/ 0 w 51"/>
                    <a:gd name="T1" fmla="*/ 0 h 13"/>
                    <a:gd name="T2" fmla="*/ 0 w 51"/>
                    <a:gd name="T3" fmla="*/ 0 h 13"/>
                    <a:gd name="T4" fmla="*/ 0 w 51"/>
                    <a:gd name="T5" fmla="*/ 0 h 13"/>
                    <a:gd name="T6" fmla="*/ 0 w 51"/>
                    <a:gd name="T7" fmla="*/ 0 h 13"/>
                    <a:gd name="T8" fmla="*/ 0 w 5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3">
                      <a:moveTo>
                        <a:pt x="51" y="8"/>
                      </a:moveTo>
                      <a:lnTo>
                        <a:pt x="42" y="0"/>
                      </a:lnTo>
                      <a:lnTo>
                        <a:pt x="29" y="0"/>
                      </a:lnTo>
                      <a:lnTo>
                        <a:pt x="14" y="2"/>
                      </a:lnTo>
                      <a:lnTo>
                        <a:pt x="0" y="13"/>
                      </a:lnTo>
                    </a:path>
                  </a:pathLst>
                </a:custGeom>
                <a:noFill/>
                <a:ln w="1587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grpSp>
          <p:nvGrpSpPr>
            <p:cNvPr id="2373" name="グループ化 2372">
              <a:extLst>
                <a:ext uri="{FF2B5EF4-FFF2-40B4-BE49-F238E27FC236}">
                  <a16:creationId xmlns:a16="http://schemas.microsoft.com/office/drawing/2014/main" id="{00000000-0008-0000-0000-000059020000}"/>
                </a:ext>
              </a:extLst>
            </p:cNvPr>
            <p:cNvGrpSpPr/>
            <p:nvPr/>
          </p:nvGrpSpPr>
          <p:grpSpPr>
            <a:xfrm>
              <a:off x="1021506" y="4874700"/>
              <a:ext cx="636788" cy="1360694"/>
              <a:chOff x="987078" y="1793390"/>
              <a:chExt cx="1372206" cy="2092113"/>
            </a:xfrm>
          </p:grpSpPr>
          <p:grpSp>
            <p:nvGrpSpPr>
              <p:cNvPr id="2377" name="Group 275">
                <a:extLst>
                  <a:ext uri="{FF2B5EF4-FFF2-40B4-BE49-F238E27FC236}">
                    <a16:creationId xmlns:a16="http://schemas.microsoft.com/office/drawing/2014/main" id="{00000000-0008-0000-0000-0000D1060000}"/>
                  </a:ext>
                </a:extLst>
              </p:cNvPr>
              <p:cNvGrpSpPr>
                <a:grpSpLocks/>
              </p:cNvGrpSpPr>
              <p:nvPr/>
            </p:nvGrpSpPr>
            <p:grpSpPr bwMode="auto">
              <a:xfrm flipH="1">
                <a:off x="1058755" y="2668168"/>
                <a:ext cx="1300529" cy="1217335"/>
                <a:chOff x="1058755" y="2668168"/>
                <a:chExt cx="510" cy="382"/>
              </a:xfrm>
            </p:grpSpPr>
            <p:sp>
              <p:nvSpPr>
                <p:cNvPr id="2410" name="Freeform 276">
                  <a:extLst>
                    <a:ext uri="{FF2B5EF4-FFF2-40B4-BE49-F238E27FC236}">
                      <a16:creationId xmlns:a16="http://schemas.microsoft.com/office/drawing/2014/main" id="{00000000-0008-0000-0000-00000D070000}"/>
                    </a:ext>
                  </a:extLst>
                </p:cNvPr>
                <p:cNvSpPr>
                  <a:spLocks/>
                </p:cNvSpPr>
                <p:nvPr/>
              </p:nvSpPr>
              <p:spPr bwMode="auto">
                <a:xfrm flipH="1">
                  <a:off x="1058820" y="2668491"/>
                  <a:ext cx="163" cy="59"/>
                </a:xfrm>
                <a:custGeom>
                  <a:avLst/>
                  <a:gdLst>
                    <a:gd name="T0" fmla="*/ 167 w 149"/>
                    <a:gd name="T1" fmla="*/ 2 h 76"/>
                    <a:gd name="T2" fmla="*/ 0 w 149"/>
                    <a:gd name="T3" fmla="*/ 2 h 76"/>
                    <a:gd name="T4" fmla="*/ 288 w 149"/>
                    <a:gd name="T5" fmla="*/ 2 h 76"/>
                    <a:gd name="T6" fmla="*/ 924 w 149"/>
                    <a:gd name="T7" fmla="*/ 2 h 76"/>
                    <a:gd name="T8" fmla="*/ 1172 w 149"/>
                    <a:gd name="T9" fmla="*/ 2 h 76"/>
                    <a:gd name="T10" fmla="*/ 1434 w 149"/>
                    <a:gd name="T11" fmla="*/ 2 h 76"/>
                    <a:gd name="T12" fmla="*/ 2048 w 149"/>
                    <a:gd name="T13" fmla="*/ 2 h 76"/>
                    <a:gd name="T14" fmla="*/ 2533 w 149"/>
                    <a:gd name="T15" fmla="*/ 2 h 76"/>
                    <a:gd name="T16" fmla="*/ 3249 w 149"/>
                    <a:gd name="T17" fmla="*/ 2 h 76"/>
                    <a:gd name="T18" fmla="*/ 3691 w 149"/>
                    <a:gd name="T19" fmla="*/ 2 h 76"/>
                    <a:gd name="T20" fmla="*/ 3768 w 149"/>
                    <a:gd name="T21" fmla="*/ 2 h 76"/>
                    <a:gd name="T22" fmla="*/ 3587 w 149"/>
                    <a:gd name="T23" fmla="*/ 2 h 76"/>
                    <a:gd name="T24" fmla="*/ 3084 w 149"/>
                    <a:gd name="T25" fmla="*/ 2 h 76"/>
                    <a:gd name="T26" fmla="*/ 2628 w 149"/>
                    <a:gd name="T27" fmla="*/ 2 h 76"/>
                    <a:gd name="T28" fmla="*/ 2198 w 149"/>
                    <a:gd name="T29" fmla="*/ 2 h 76"/>
                    <a:gd name="T30" fmla="*/ 1430 w 149"/>
                    <a:gd name="T31" fmla="*/ 0 h 76"/>
                    <a:gd name="T32" fmla="*/ 167 w 149"/>
                    <a:gd name="T33" fmla="*/ 2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9" h="76">
                      <a:moveTo>
                        <a:pt x="6" y="11"/>
                      </a:moveTo>
                      <a:lnTo>
                        <a:pt x="0" y="29"/>
                      </a:lnTo>
                      <a:lnTo>
                        <a:pt x="12" y="46"/>
                      </a:lnTo>
                      <a:lnTo>
                        <a:pt x="37" y="55"/>
                      </a:lnTo>
                      <a:lnTo>
                        <a:pt x="46" y="50"/>
                      </a:lnTo>
                      <a:lnTo>
                        <a:pt x="57" y="64"/>
                      </a:lnTo>
                      <a:lnTo>
                        <a:pt x="80" y="70"/>
                      </a:lnTo>
                      <a:lnTo>
                        <a:pt x="101" y="76"/>
                      </a:lnTo>
                      <a:lnTo>
                        <a:pt x="128" y="74"/>
                      </a:lnTo>
                      <a:lnTo>
                        <a:pt x="145" y="58"/>
                      </a:lnTo>
                      <a:lnTo>
                        <a:pt x="149" y="43"/>
                      </a:lnTo>
                      <a:lnTo>
                        <a:pt x="141" y="33"/>
                      </a:lnTo>
                      <a:lnTo>
                        <a:pt x="122" y="24"/>
                      </a:lnTo>
                      <a:lnTo>
                        <a:pt x="102" y="22"/>
                      </a:lnTo>
                      <a:lnTo>
                        <a:pt x="86" y="6"/>
                      </a:lnTo>
                      <a:lnTo>
                        <a:pt x="56" y="0"/>
                      </a:lnTo>
                      <a:lnTo>
                        <a:pt x="6" y="11"/>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1" name="Freeform 277">
                  <a:extLst>
                    <a:ext uri="{FF2B5EF4-FFF2-40B4-BE49-F238E27FC236}">
                      <a16:creationId xmlns:a16="http://schemas.microsoft.com/office/drawing/2014/main" id="{00000000-0008-0000-0000-00000E070000}"/>
                    </a:ext>
                  </a:extLst>
                </p:cNvPr>
                <p:cNvSpPr>
                  <a:spLocks/>
                </p:cNvSpPr>
                <p:nvPr/>
              </p:nvSpPr>
              <p:spPr bwMode="auto">
                <a:xfrm flipH="1">
                  <a:off x="1059055" y="2668481"/>
                  <a:ext cx="159" cy="57"/>
                </a:xfrm>
                <a:custGeom>
                  <a:avLst/>
                  <a:gdLst>
                    <a:gd name="T0" fmla="*/ 2694 w 146"/>
                    <a:gd name="T1" fmla="*/ 0 h 73"/>
                    <a:gd name="T2" fmla="*/ 3062 w 146"/>
                    <a:gd name="T3" fmla="*/ 2 h 73"/>
                    <a:gd name="T4" fmla="*/ 3150 w 146"/>
                    <a:gd name="T5" fmla="*/ 2 h 73"/>
                    <a:gd name="T6" fmla="*/ 2934 w 146"/>
                    <a:gd name="T7" fmla="*/ 2 h 73"/>
                    <a:gd name="T8" fmla="*/ 2476 w 146"/>
                    <a:gd name="T9" fmla="*/ 2 h 73"/>
                    <a:gd name="T10" fmla="*/ 2209 w 146"/>
                    <a:gd name="T11" fmla="*/ 2 h 73"/>
                    <a:gd name="T12" fmla="*/ 1727 w 146"/>
                    <a:gd name="T13" fmla="*/ 2 h 73"/>
                    <a:gd name="T14" fmla="*/ 976 w 146"/>
                    <a:gd name="T15" fmla="*/ 2 h 73"/>
                    <a:gd name="T16" fmla="*/ 378 w 146"/>
                    <a:gd name="T17" fmla="*/ 2 h 73"/>
                    <a:gd name="T18" fmla="*/ 0 w 146"/>
                    <a:gd name="T19" fmla="*/ 2 h 73"/>
                    <a:gd name="T20" fmla="*/ 0 w 146"/>
                    <a:gd name="T21" fmla="*/ 2 h 73"/>
                    <a:gd name="T22" fmla="*/ 191 w 146"/>
                    <a:gd name="T23" fmla="*/ 2 h 73"/>
                    <a:gd name="T24" fmla="*/ 889 w 146"/>
                    <a:gd name="T25" fmla="*/ 2 h 73"/>
                    <a:gd name="T26" fmla="*/ 1237 w 146"/>
                    <a:gd name="T27" fmla="*/ 2 h 73"/>
                    <a:gd name="T28" fmla="*/ 2694 w 146"/>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6" h="73">
                      <a:moveTo>
                        <a:pt x="125" y="0"/>
                      </a:moveTo>
                      <a:lnTo>
                        <a:pt x="142" y="19"/>
                      </a:lnTo>
                      <a:lnTo>
                        <a:pt x="146" y="41"/>
                      </a:lnTo>
                      <a:lnTo>
                        <a:pt x="136" y="52"/>
                      </a:lnTo>
                      <a:lnTo>
                        <a:pt x="116" y="58"/>
                      </a:lnTo>
                      <a:lnTo>
                        <a:pt x="102" y="56"/>
                      </a:lnTo>
                      <a:lnTo>
                        <a:pt x="80" y="68"/>
                      </a:lnTo>
                      <a:lnTo>
                        <a:pt x="46" y="73"/>
                      </a:lnTo>
                      <a:lnTo>
                        <a:pt x="17" y="73"/>
                      </a:lnTo>
                      <a:lnTo>
                        <a:pt x="0" y="64"/>
                      </a:lnTo>
                      <a:lnTo>
                        <a:pt x="0" y="48"/>
                      </a:lnTo>
                      <a:lnTo>
                        <a:pt x="9" y="36"/>
                      </a:lnTo>
                      <a:lnTo>
                        <a:pt x="41" y="19"/>
                      </a:lnTo>
                      <a:lnTo>
                        <a:pt x="57" y="14"/>
                      </a:lnTo>
                      <a:lnTo>
                        <a:pt x="12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2" name="Freeform 278">
                  <a:extLst>
                    <a:ext uri="{FF2B5EF4-FFF2-40B4-BE49-F238E27FC236}">
                      <a16:creationId xmlns:a16="http://schemas.microsoft.com/office/drawing/2014/main" id="{00000000-0008-0000-0000-00000F070000}"/>
                    </a:ext>
                  </a:extLst>
                </p:cNvPr>
                <p:cNvSpPr>
                  <a:spLocks/>
                </p:cNvSpPr>
                <p:nvPr/>
              </p:nvSpPr>
              <p:spPr bwMode="auto">
                <a:xfrm>
                  <a:off x="1058829" y="2668366"/>
                  <a:ext cx="395" cy="138"/>
                </a:xfrm>
                <a:custGeom>
                  <a:avLst/>
                  <a:gdLst>
                    <a:gd name="T0" fmla="*/ 0 w 852"/>
                    <a:gd name="T1" fmla="*/ 1 h 248"/>
                    <a:gd name="T2" fmla="*/ 0 w 852"/>
                    <a:gd name="T3" fmla="*/ 1 h 248"/>
                    <a:gd name="T4" fmla="*/ 0 w 852"/>
                    <a:gd name="T5" fmla="*/ 1 h 248"/>
                    <a:gd name="T6" fmla="*/ 0 w 852"/>
                    <a:gd name="T7" fmla="*/ 1 h 248"/>
                    <a:gd name="T8" fmla="*/ 0 w 852"/>
                    <a:gd name="T9" fmla="*/ 1 h 248"/>
                    <a:gd name="T10" fmla="*/ 0 w 852"/>
                    <a:gd name="T11" fmla="*/ 1 h 248"/>
                    <a:gd name="T12" fmla="*/ 0 w 852"/>
                    <a:gd name="T13" fmla="*/ 1 h 248"/>
                    <a:gd name="T14" fmla="*/ 0 w 852"/>
                    <a:gd name="T15" fmla="*/ 1 h 248"/>
                    <a:gd name="T16" fmla="*/ 0 w 852"/>
                    <a:gd name="T17" fmla="*/ 1 h 248"/>
                    <a:gd name="T18" fmla="*/ 0 w 852"/>
                    <a:gd name="T19" fmla="*/ 1 h 248"/>
                    <a:gd name="T20" fmla="*/ 0 w 852"/>
                    <a:gd name="T21" fmla="*/ 1 h 248"/>
                    <a:gd name="T22" fmla="*/ 0 w 852"/>
                    <a:gd name="T23" fmla="*/ 1 h 248"/>
                    <a:gd name="T24" fmla="*/ 0 w 852"/>
                    <a:gd name="T25" fmla="*/ 1 h 248"/>
                    <a:gd name="T26" fmla="*/ 0 w 852"/>
                    <a:gd name="T27" fmla="*/ 1 h 248"/>
                    <a:gd name="T28" fmla="*/ 0 w 852"/>
                    <a:gd name="T29" fmla="*/ 1 h 248"/>
                    <a:gd name="T30" fmla="*/ 0 w 852"/>
                    <a:gd name="T31" fmla="*/ 1 h 248"/>
                    <a:gd name="T32" fmla="*/ 0 w 852"/>
                    <a:gd name="T33" fmla="*/ 1 h 248"/>
                    <a:gd name="T34" fmla="*/ 0 w 852"/>
                    <a:gd name="T35" fmla="*/ 1 h 248"/>
                    <a:gd name="T36" fmla="*/ 0 w 852"/>
                    <a:gd name="T37" fmla="*/ 1 h 248"/>
                    <a:gd name="T38" fmla="*/ 0 w 852"/>
                    <a:gd name="T39" fmla="*/ 1 h 248"/>
                    <a:gd name="T40" fmla="*/ 0 w 852"/>
                    <a:gd name="T41" fmla="*/ 1 h 248"/>
                    <a:gd name="T42" fmla="*/ 0 w 852"/>
                    <a:gd name="T43" fmla="*/ 1 h 248"/>
                    <a:gd name="T44" fmla="*/ 0 w 852"/>
                    <a:gd name="T45" fmla="*/ 1 h 248"/>
                    <a:gd name="T46" fmla="*/ 0 w 852"/>
                    <a:gd name="T47" fmla="*/ 1 h 248"/>
                    <a:gd name="T48" fmla="*/ 0 w 852"/>
                    <a:gd name="T49" fmla="*/ 1 h 248"/>
                    <a:gd name="T50" fmla="*/ 0 w 852"/>
                    <a:gd name="T51" fmla="*/ 1 h 248"/>
                    <a:gd name="T52" fmla="*/ 0 w 852"/>
                    <a:gd name="T53" fmla="*/ 1 h 248"/>
                    <a:gd name="T54" fmla="*/ 0 w 852"/>
                    <a:gd name="T55" fmla="*/ 1 h 248"/>
                    <a:gd name="T56" fmla="*/ 0 w 852"/>
                    <a:gd name="T57" fmla="*/ 1 h 248"/>
                    <a:gd name="T58" fmla="*/ 0 w 852"/>
                    <a:gd name="T59" fmla="*/ 1 h 248"/>
                    <a:gd name="T60" fmla="*/ 0 w 852"/>
                    <a:gd name="T61" fmla="*/ 1 h 248"/>
                    <a:gd name="T62" fmla="*/ 0 w 852"/>
                    <a:gd name="T63" fmla="*/ 1 h 248"/>
                    <a:gd name="T64" fmla="*/ 0 w 852"/>
                    <a:gd name="T65" fmla="*/ 1 h 248"/>
                    <a:gd name="T66" fmla="*/ 0 w 852"/>
                    <a:gd name="T67" fmla="*/ 0 h 248"/>
                    <a:gd name="T68" fmla="*/ 0 w 852"/>
                    <a:gd name="T69" fmla="*/ 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2" h="248">
                      <a:moveTo>
                        <a:pt x="677" y="20"/>
                      </a:moveTo>
                      <a:lnTo>
                        <a:pt x="772" y="64"/>
                      </a:lnTo>
                      <a:lnTo>
                        <a:pt x="832" y="100"/>
                      </a:lnTo>
                      <a:lnTo>
                        <a:pt x="852" y="134"/>
                      </a:lnTo>
                      <a:lnTo>
                        <a:pt x="847" y="155"/>
                      </a:lnTo>
                      <a:lnTo>
                        <a:pt x="796" y="194"/>
                      </a:lnTo>
                      <a:lnTo>
                        <a:pt x="732" y="216"/>
                      </a:lnTo>
                      <a:lnTo>
                        <a:pt x="700" y="222"/>
                      </a:lnTo>
                      <a:lnTo>
                        <a:pt x="689" y="240"/>
                      </a:lnTo>
                      <a:lnTo>
                        <a:pt x="633" y="237"/>
                      </a:lnTo>
                      <a:lnTo>
                        <a:pt x="576" y="228"/>
                      </a:lnTo>
                      <a:lnTo>
                        <a:pt x="526" y="210"/>
                      </a:lnTo>
                      <a:lnTo>
                        <a:pt x="540" y="196"/>
                      </a:lnTo>
                      <a:lnTo>
                        <a:pt x="588" y="162"/>
                      </a:lnTo>
                      <a:lnTo>
                        <a:pt x="600" y="136"/>
                      </a:lnTo>
                      <a:lnTo>
                        <a:pt x="540" y="109"/>
                      </a:lnTo>
                      <a:lnTo>
                        <a:pt x="456" y="104"/>
                      </a:lnTo>
                      <a:lnTo>
                        <a:pt x="387" y="102"/>
                      </a:lnTo>
                      <a:lnTo>
                        <a:pt x="340" y="118"/>
                      </a:lnTo>
                      <a:lnTo>
                        <a:pt x="280" y="136"/>
                      </a:lnTo>
                      <a:lnTo>
                        <a:pt x="262" y="162"/>
                      </a:lnTo>
                      <a:lnTo>
                        <a:pt x="302" y="209"/>
                      </a:lnTo>
                      <a:lnTo>
                        <a:pt x="333" y="222"/>
                      </a:lnTo>
                      <a:lnTo>
                        <a:pt x="309" y="248"/>
                      </a:lnTo>
                      <a:lnTo>
                        <a:pt x="217" y="247"/>
                      </a:lnTo>
                      <a:lnTo>
                        <a:pt x="132" y="234"/>
                      </a:lnTo>
                      <a:lnTo>
                        <a:pt x="116" y="226"/>
                      </a:lnTo>
                      <a:lnTo>
                        <a:pt x="84" y="204"/>
                      </a:lnTo>
                      <a:lnTo>
                        <a:pt x="38" y="152"/>
                      </a:lnTo>
                      <a:lnTo>
                        <a:pt x="0" y="111"/>
                      </a:lnTo>
                      <a:lnTo>
                        <a:pt x="12" y="86"/>
                      </a:lnTo>
                      <a:lnTo>
                        <a:pt x="68" y="36"/>
                      </a:lnTo>
                      <a:lnTo>
                        <a:pt x="160" y="11"/>
                      </a:lnTo>
                      <a:lnTo>
                        <a:pt x="179" y="0"/>
                      </a:lnTo>
                      <a:lnTo>
                        <a:pt x="677" y="20"/>
                      </a:lnTo>
                      <a:close/>
                    </a:path>
                  </a:pathLst>
                </a:custGeom>
                <a:solidFill>
                  <a:srgbClr val="3333CC"/>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3" name="Freeform 279">
                  <a:extLst>
                    <a:ext uri="{FF2B5EF4-FFF2-40B4-BE49-F238E27FC236}">
                      <a16:creationId xmlns:a16="http://schemas.microsoft.com/office/drawing/2014/main" id="{00000000-0008-0000-0000-000010070000}"/>
                    </a:ext>
                  </a:extLst>
                </p:cNvPr>
                <p:cNvSpPr>
                  <a:spLocks/>
                </p:cNvSpPr>
                <p:nvPr/>
              </p:nvSpPr>
              <p:spPr bwMode="auto">
                <a:xfrm>
                  <a:off x="1058764" y="2668189"/>
                  <a:ext cx="482" cy="215"/>
                </a:xfrm>
                <a:custGeom>
                  <a:avLst/>
                  <a:gdLst>
                    <a:gd name="T0" fmla="*/ 0 w 1040"/>
                    <a:gd name="T1" fmla="*/ 1 h 386"/>
                    <a:gd name="T2" fmla="*/ 0 w 1040"/>
                    <a:gd name="T3" fmla="*/ 1 h 386"/>
                    <a:gd name="T4" fmla="*/ 0 w 1040"/>
                    <a:gd name="T5" fmla="*/ 1 h 386"/>
                    <a:gd name="T6" fmla="*/ 0 w 1040"/>
                    <a:gd name="T7" fmla="*/ 1 h 386"/>
                    <a:gd name="T8" fmla="*/ 0 w 1040"/>
                    <a:gd name="T9" fmla="*/ 1 h 386"/>
                    <a:gd name="T10" fmla="*/ 0 w 1040"/>
                    <a:gd name="T11" fmla="*/ 1 h 386"/>
                    <a:gd name="T12" fmla="*/ 0 w 1040"/>
                    <a:gd name="T13" fmla="*/ 1 h 386"/>
                    <a:gd name="T14" fmla="*/ 0 w 1040"/>
                    <a:gd name="T15" fmla="*/ 1 h 386"/>
                    <a:gd name="T16" fmla="*/ 0 w 1040"/>
                    <a:gd name="T17" fmla="*/ 1 h 386"/>
                    <a:gd name="T18" fmla="*/ 0 w 1040"/>
                    <a:gd name="T19" fmla="*/ 1 h 386"/>
                    <a:gd name="T20" fmla="*/ 0 w 1040"/>
                    <a:gd name="T21" fmla="*/ 1 h 386"/>
                    <a:gd name="T22" fmla="*/ 0 w 1040"/>
                    <a:gd name="T23" fmla="*/ 1 h 386"/>
                    <a:gd name="T24" fmla="*/ 0 w 1040"/>
                    <a:gd name="T25" fmla="*/ 1 h 386"/>
                    <a:gd name="T26" fmla="*/ 0 w 1040"/>
                    <a:gd name="T27" fmla="*/ 1 h 386"/>
                    <a:gd name="T28" fmla="*/ 0 w 1040"/>
                    <a:gd name="T29" fmla="*/ 1 h 386"/>
                    <a:gd name="T30" fmla="*/ 0 w 1040"/>
                    <a:gd name="T31" fmla="*/ 1 h 386"/>
                    <a:gd name="T32" fmla="*/ 0 w 1040"/>
                    <a:gd name="T33" fmla="*/ 1 h 386"/>
                    <a:gd name="T34" fmla="*/ 0 w 1040"/>
                    <a:gd name="T35" fmla="*/ 1 h 386"/>
                    <a:gd name="T36" fmla="*/ 0 w 1040"/>
                    <a:gd name="T37" fmla="*/ 1 h 386"/>
                    <a:gd name="T38" fmla="*/ 0 w 1040"/>
                    <a:gd name="T39" fmla="*/ 1 h 386"/>
                    <a:gd name="T40" fmla="*/ 0 w 1040"/>
                    <a:gd name="T41" fmla="*/ 1 h 386"/>
                    <a:gd name="T42" fmla="*/ 0 w 1040"/>
                    <a:gd name="T43" fmla="*/ 1 h 386"/>
                    <a:gd name="T44" fmla="*/ 0 w 1040"/>
                    <a:gd name="T45" fmla="*/ 1 h 386"/>
                    <a:gd name="T46" fmla="*/ 0 w 1040"/>
                    <a:gd name="T47" fmla="*/ 1 h 386"/>
                    <a:gd name="T48" fmla="*/ 0 w 1040"/>
                    <a:gd name="T49" fmla="*/ 1 h 386"/>
                    <a:gd name="T50" fmla="*/ 0 w 1040"/>
                    <a:gd name="T51" fmla="*/ 1 h 386"/>
                    <a:gd name="T52" fmla="*/ 0 w 1040"/>
                    <a:gd name="T53" fmla="*/ 1 h 386"/>
                    <a:gd name="T54" fmla="*/ 0 w 1040"/>
                    <a:gd name="T55" fmla="*/ 1 h 386"/>
                    <a:gd name="T56" fmla="*/ 0 w 1040"/>
                    <a:gd name="T57" fmla="*/ 1 h 386"/>
                    <a:gd name="T58" fmla="*/ 0 w 1040"/>
                    <a:gd name="T59" fmla="*/ 1 h 386"/>
                    <a:gd name="T60" fmla="*/ 0 w 1040"/>
                    <a:gd name="T61" fmla="*/ 1 h 386"/>
                    <a:gd name="T62" fmla="*/ 0 w 1040"/>
                    <a:gd name="T63" fmla="*/ 1 h 386"/>
                    <a:gd name="T64" fmla="*/ 0 w 1040"/>
                    <a:gd name="T65" fmla="*/ 1 h 386"/>
                    <a:gd name="T66" fmla="*/ 0 w 1040"/>
                    <a:gd name="T67" fmla="*/ 1 h 386"/>
                    <a:gd name="T68" fmla="*/ 0 w 1040"/>
                    <a:gd name="T69" fmla="*/ 1 h 386"/>
                    <a:gd name="T70" fmla="*/ 0 w 1040"/>
                    <a:gd name="T71" fmla="*/ 1 h 386"/>
                    <a:gd name="T72" fmla="*/ 0 w 1040"/>
                    <a:gd name="T73" fmla="*/ 1 h 386"/>
                    <a:gd name="T74" fmla="*/ 0 w 1040"/>
                    <a:gd name="T75" fmla="*/ 1 h 386"/>
                    <a:gd name="T76" fmla="*/ 0 w 1040"/>
                    <a:gd name="T77" fmla="*/ 1 h 386"/>
                    <a:gd name="T78" fmla="*/ 0 w 1040"/>
                    <a:gd name="T79" fmla="*/ 1 h 386"/>
                    <a:gd name="T80" fmla="*/ 0 w 1040"/>
                    <a:gd name="T81" fmla="*/ 0 h 386"/>
                    <a:gd name="T82" fmla="*/ 0 w 1040"/>
                    <a:gd name="T83" fmla="*/ 0 h 386"/>
                    <a:gd name="T84" fmla="*/ 0 w 1040"/>
                    <a:gd name="T85" fmla="*/ 1 h 386"/>
                    <a:gd name="T86" fmla="*/ 0 w 1040"/>
                    <a:gd name="T87" fmla="*/ 1 h 386"/>
                    <a:gd name="T88" fmla="*/ 0 w 1040"/>
                    <a:gd name="T89" fmla="*/ 1 h 386"/>
                    <a:gd name="T90" fmla="*/ 0 w 1040"/>
                    <a:gd name="T91" fmla="*/ 1 h 386"/>
                    <a:gd name="T92" fmla="*/ 0 w 1040"/>
                    <a:gd name="T93" fmla="*/ 1 h 3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40" h="386">
                      <a:moveTo>
                        <a:pt x="910" y="79"/>
                      </a:moveTo>
                      <a:lnTo>
                        <a:pt x="963" y="107"/>
                      </a:lnTo>
                      <a:lnTo>
                        <a:pt x="1000" y="168"/>
                      </a:lnTo>
                      <a:lnTo>
                        <a:pt x="1020" y="215"/>
                      </a:lnTo>
                      <a:lnTo>
                        <a:pt x="1040" y="272"/>
                      </a:lnTo>
                      <a:lnTo>
                        <a:pt x="1010" y="296"/>
                      </a:lnTo>
                      <a:lnTo>
                        <a:pt x="943" y="292"/>
                      </a:lnTo>
                      <a:lnTo>
                        <a:pt x="903" y="283"/>
                      </a:lnTo>
                      <a:lnTo>
                        <a:pt x="900" y="251"/>
                      </a:lnTo>
                      <a:lnTo>
                        <a:pt x="878" y="201"/>
                      </a:lnTo>
                      <a:lnTo>
                        <a:pt x="863" y="188"/>
                      </a:lnTo>
                      <a:lnTo>
                        <a:pt x="880" y="147"/>
                      </a:lnTo>
                      <a:lnTo>
                        <a:pt x="892" y="180"/>
                      </a:lnTo>
                      <a:lnTo>
                        <a:pt x="868" y="226"/>
                      </a:lnTo>
                      <a:lnTo>
                        <a:pt x="880" y="274"/>
                      </a:lnTo>
                      <a:lnTo>
                        <a:pt x="872" y="313"/>
                      </a:lnTo>
                      <a:lnTo>
                        <a:pt x="864" y="358"/>
                      </a:lnTo>
                      <a:lnTo>
                        <a:pt x="832" y="370"/>
                      </a:lnTo>
                      <a:lnTo>
                        <a:pt x="763" y="378"/>
                      </a:lnTo>
                      <a:lnTo>
                        <a:pt x="653" y="386"/>
                      </a:lnTo>
                      <a:lnTo>
                        <a:pt x="540" y="382"/>
                      </a:lnTo>
                      <a:lnTo>
                        <a:pt x="451" y="379"/>
                      </a:lnTo>
                      <a:lnTo>
                        <a:pt x="376" y="364"/>
                      </a:lnTo>
                      <a:lnTo>
                        <a:pt x="332" y="336"/>
                      </a:lnTo>
                      <a:lnTo>
                        <a:pt x="304" y="304"/>
                      </a:lnTo>
                      <a:lnTo>
                        <a:pt x="276" y="224"/>
                      </a:lnTo>
                      <a:lnTo>
                        <a:pt x="284" y="160"/>
                      </a:lnTo>
                      <a:lnTo>
                        <a:pt x="320" y="114"/>
                      </a:lnTo>
                      <a:lnTo>
                        <a:pt x="312" y="124"/>
                      </a:lnTo>
                      <a:lnTo>
                        <a:pt x="195" y="143"/>
                      </a:lnTo>
                      <a:lnTo>
                        <a:pt x="182" y="166"/>
                      </a:lnTo>
                      <a:lnTo>
                        <a:pt x="177" y="248"/>
                      </a:lnTo>
                      <a:lnTo>
                        <a:pt x="105" y="243"/>
                      </a:lnTo>
                      <a:lnTo>
                        <a:pt x="40" y="247"/>
                      </a:lnTo>
                      <a:lnTo>
                        <a:pt x="7" y="236"/>
                      </a:lnTo>
                      <a:lnTo>
                        <a:pt x="0" y="124"/>
                      </a:lnTo>
                      <a:lnTo>
                        <a:pt x="25" y="72"/>
                      </a:lnTo>
                      <a:lnTo>
                        <a:pt x="92" y="35"/>
                      </a:lnTo>
                      <a:lnTo>
                        <a:pt x="267" y="15"/>
                      </a:lnTo>
                      <a:lnTo>
                        <a:pt x="364" y="5"/>
                      </a:lnTo>
                      <a:lnTo>
                        <a:pt x="454" y="0"/>
                      </a:lnTo>
                      <a:lnTo>
                        <a:pt x="544" y="0"/>
                      </a:lnTo>
                      <a:lnTo>
                        <a:pt x="653" y="71"/>
                      </a:lnTo>
                      <a:lnTo>
                        <a:pt x="793" y="74"/>
                      </a:lnTo>
                      <a:lnTo>
                        <a:pt x="838" y="67"/>
                      </a:lnTo>
                      <a:lnTo>
                        <a:pt x="858" y="72"/>
                      </a:lnTo>
                      <a:lnTo>
                        <a:pt x="910" y="79"/>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4" name="Freeform 280">
                  <a:extLst>
                    <a:ext uri="{FF2B5EF4-FFF2-40B4-BE49-F238E27FC236}">
                      <a16:creationId xmlns:a16="http://schemas.microsoft.com/office/drawing/2014/main" id="{00000000-0008-0000-0000-000011070000}"/>
                    </a:ext>
                  </a:extLst>
                </p:cNvPr>
                <p:cNvSpPr>
                  <a:spLocks/>
                </p:cNvSpPr>
                <p:nvPr/>
              </p:nvSpPr>
              <p:spPr bwMode="auto">
                <a:xfrm>
                  <a:off x="1058907" y="2668224"/>
                  <a:ext cx="265" cy="57"/>
                </a:xfrm>
                <a:custGeom>
                  <a:avLst/>
                  <a:gdLst>
                    <a:gd name="T0" fmla="*/ 0 w 572"/>
                    <a:gd name="T1" fmla="*/ 0 h 104"/>
                    <a:gd name="T2" fmla="*/ 0 w 572"/>
                    <a:gd name="T3" fmla="*/ 0 h 104"/>
                    <a:gd name="T4" fmla="*/ 0 w 572"/>
                    <a:gd name="T5" fmla="*/ 1 h 104"/>
                    <a:gd name="T6" fmla="*/ 0 w 572"/>
                    <a:gd name="T7" fmla="*/ 1 h 104"/>
                    <a:gd name="T8" fmla="*/ 0 w 572"/>
                    <a:gd name="T9" fmla="*/ 1 h 104"/>
                    <a:gd name="T10" fmla="*/ 0 w 572"/>
                    <a:gd name="T11" fmla="*/ 1 h 104"/>
                    <a:gd name="T12" fmla="*/ 0 w 572"/>
                    <a:gd name="T13" fmla="*/ 1 h 104"/>
                    <a:gd name="T14" fmla="*/ 0 w 572"/>
                    <a:gd name="T15" fmla="*/ 1 h 104"/>
                    <a:gd name="T16" fmla="*/ 0 w 572"/>
                    <a:gd name="T17" fmla="*/ 1 h 104"/>
                    <a:gd name="T18" fmla="*/ 0 w 572"/>
                    <a:gd name="T19" fmla="*/ 1 h 104"/>
                    <a:gd name="T20" fmla="*/ 0 w 572"/>
                    <a:gd name="T21" fmla="*/ 1 h 104"/>
                    <a:gd name="T22" fmla="*/ 0 w 572"/>
                    <a:gd name="T23" fmla="*/ 1 h 104"/>
                    <a:gd name="T24" fmla="*/ 0 w 572"/>
                    <a:gd name="T25" fmla="*/ 1 h 104"/>
                    <a:gd name="T26" fmla="*/ 0 w 572"/>
                    <a:gd name="T27" fmla="*/ 0 h 1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2" h="104">
                      <a:moveTo>
                        <a:pt x="161" y="0"/>
                      </a:moveTo>
                      <a:lnTo>
                        <a:pt x="225" y="0"/>
                      </a:lnTo>
                      <a:lnTo>
                        <a:pt x="414" y="51"/>
                      </a:lnTo>
                      <a:lnTo>
                        <a:pt x="520" y="32"/>
                      </a:lnTo>
                      <a:lnTo>
                        <a:pt x="572" y="22"/>
                      </a:lnTo>
                      <a:lnTo>
                        <a:pt x="572" y="75"/>
                      </a:lnTo>
                      <a:lnTo>
                        <a:pt x="557" y="98"/>
                      </a:lnTo>
                      <a:lnTo>
                        <a:pt x="530" y="100"/>
                      </a:lnTo>
                      <a:lnTo>
                        <a:pt x="396" y="104"/>
                      </a:lnTo>
                      <a:lnTo>
                        <a:pt x="262" y="94"/>
                      </a:lnTo>
                      <a:lnTo>
                        <a:pt x="72" y="79"/>
                      </a:lnTo>
                      <a:lnTo>
                        <a:pt x="0" y="72"/>
                      </a:lnTo>
                      <a:lnTo>
                        <a:pt x="24" y="44"/>
                      </a:lnTo>
                      <a:lnTo>
                        <a:pt x="161"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5" name="Freeform 281">
                  <a:extLst>
                    <a:ext uri="{FF2B5EF4-FFF2-40B4-BE49-F238E27FC236}">
                      <a16:creationId xmlns:a16="http://schemas.microsoft.com/office/drawing/2014/main" id="{00000000-0008-0000-0000-000012070000}"/>
                    </a:ext>
                  </a:extLst>
                </p:cNvPr>
                <p:cNvSpPr>
                  <a:spLocks/>
                </p:cNvSpPr>
                <p:nvPr/>
              </p:nvSpPr>
              <p:spPr bwMode="auto">
                <a:xfrm>
                  <a:off x="1058824" y="2668224"/>
                  <a:ext cx="153" cy="80"/>
                </a:xfrm>
                <a:custGeom>
                  <a:avLst/>
                  <a:gdLst>
                    <a:gd name="T0" fmla="*/ 0 w 332"/>
                    <a:gd name="T1" fmla="*/ 1 h 144"/>
                    <a:gd name="T2" fmla="*/ 0 w 332"/>
                    <a:gd name="T3" fmla="*/ 1 h 144"/>
                    <a:gd name="T4" fmla="*/ 0 w 332"/>
                    <a:gd name="T5" fmla="*/ 1 h 144"/>
                    <a:gd name="T6" fmla="*/ 0 w 332"/>
                    <a:gd name="T7" fmla="*/ 1 h 144"/>
                    <a:gd name="T8" fmla="*/ 0 w 332"/>
                    <a:gd name="T9" fmla="*/ 1 h 144"/>
                    <a:gd name="T10" fmla="*/ 0 w 332"/>
                    <a:gd name="T11" fmla="*/ 1 h 144"/>
                    <a:gd name="T12" fmla="*/ 0 w 332"/>
                    <a:gd name="T13" fmla="*/ 0 h 144"/>
                    <a:gd name="T14" fmla="*/ 0 w 332"/>
                    <a:gd name="T15" fmla="*/ 1 h 144"/>
                    <a:gd name="T16" fmla="*/ 0 w 332"/>
                    <a:gd name="T17" fmla="*/ 1 h 144"/>
                    <a:gd name="T18" fmla="*/ 0 w 332"/>
                    <a:gd name="T19" fmla="*/ 1 h 144"/>
                    <a:gd name="T20" fmla="*/ 0 w 332"/>
                    <a:gd name="T21" fmla="*/ 1 h 144"/>
                    <a:gd name="T22" fmla="*/ 0 w 332"/>
                    <a:gd name="T23" fmla="*/ 1 h 144"/>
                    <a:gd name="T24" fmla="*/ 0 w 332"/>
                    <a:gd name="T25" fmla="*/ 1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144">
                      <a:moveTo>
                        <a:pt x="42" y="144"/>
                      </a:moveTo>
                      <a:lnTo>
                        <a:pt x="0" y="128"/>
                      </a:lnTo>
                      <a:lnTo>
                        <a:pt x="5" y="61"/>
                      </a:lnTo>
                      <a:lnTo>
                        <a:pt x="38" y="25"/>
                      </a:lnTo>
                      <a:lnTo>
                        <a:pt x="165" y="14"/>
                      </a:lnTo>
                      <a:lnTo>
                        <a:pt x="287" y="3"/>
                      </a:lnTo>
                      <a:lnTo>
                        <a:pt x="330" y="0"/>
                      </a:lnTo>
                      <a:lnTo>
                        <a:pt x="332" y="37"/>
                      </a:lnTo>
                      <a:lnTo>
                        <a:pt x="311" y="51"/>
                      </a:lnTo>
                      <a:lnTo>
                        <a:pt x="231" y="58"/>
                      </a:lnTo>
                      <a:lnTo>
                        <a:pt x="160" y="66"/>
                      </a:lnTo>
                      <a:lnTo>
                        <a:pt x="57" y="78"/>
                      </a:lnTo>
                      <a:lnTo>
                        <a:pt x="42" y="144"/>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6" name="Freeform 282">
                  <a:extLst>
                    <a:ext uri="{FF2B5EF4-FFF2-40B4-BE49-F238E27FC236}">
                      <a16:creationId xmlns:a16="http://schemas.microsoft.com/office/drawing/2014/main" id="{00000000-0008-0000-0000-000013070000}"/>
                    </a:ext>
                  </a:extLst>
                </p:cNvPr>
                <p:cNvSpPr>
                  <a:spLocks/>
                </p:cNvSpPr>
                <p:nvPr/>
              </p:nvSpPr>
              <p:spPr bwMode="auto">
                <a:xfrm>
                  <a:off x="1059163" y="2668234"/>
                  <a:ext cx="65" cy="104"/>
                </a:xfrm>
                <a:custGeom>
                  <a:avLst/>
                  <a:gdLst>
                    <a:gd name="T0" fmla="*/ 0 w 140"/>
                    <a:gd name="T1" fmla="*/ 0 h 188"/>
                    <a:gd name="T2" fmla="*/ 0 w 140"/>
                    <a:gd name="T3" fmla="*/ 1 h 188"/>
                    <a:gd name="T4" fmla="*/ 0 w 140"/>
                    <a:gd name="T5" fmla="*/ 1 h 188"/>
                    <a:gd name="T6" fmla="*/ 0 w 140"/>
                    <a:gd name="T7" fmla="*/ 1 h 188"/>
                    <a:gd name="T8" fmla="*/ 0 w 140"/>
                    <a:gd name="T9" fmla="*/ 1 h 188"/>
                    <a:gd name="T10" fmla="*/ 0 w 140"/>
                    <a:gd name="T11" fmla="*/ 1 h 188"/>
                    <a:gd name="T12" fmla="*/ 0 w 140"/>
                    <a:gd name="T13" fmla="*/ 1 h 188"/>
                    <a:gd name="T14" fmla="*/ 0 w 140"/>
                    <a:gd name="T15" fmla="*/ 1 h 188"/>
                    <a:gd name="T16" fmla="*/ 0 w 140"/>
                    <a:gd name="T17" fmla="*/ 1 h 188"/>
                    <a:gd name="T18" fmla="*/ 0 w 140"/>
                    <a:gd name="T19" fmla="*/ 1 h 188"/>
                    <a:gd name="T20" fmla="*/ 0 w 140"/>
                    <a:gd name="T21" fmla="*/ 1 h 188"/>
                    <a:gd name="T22" fmla="*/ 0 w 14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0" h="188">
                      <a:moveTo>
                        <a:pt x="20" y="0"/>
                      </a:moveTo>
                      <a:lnTo>
                        <a:pt x="79" y="49"/>
                      </a:lnTo>
                      <a:lnTo>
                        <a:pt x="108" y="113"/>
                      </a:lnTo>
                      <a:lnTo>
                        <a:pt x="130" y="151"/>
                      </a:lnTo>
                      <a:lnTo>
                        <a:pt x="140" y="188"/>
                      </a:lnTo>
                      <a:lnTo>
                        <a:pt x="91" y="188"/>
                      </a:lnTo>
                      <a:lnTo>
                        <a:pt x="47" y="185"/>
                      </a:lnTo>
                      <a:lnTo>
                        <a:pt x="32" y="139"/>
                      </a:lnTo>
                      <a:lnTo>
                        <a:pt x="27" y="120"/>
                      </a:lnTo>
                      <a:lnTo>
                        <a:pt x="0" y="92"/>
                      </a:lnTo>
                      <a:lnTo>
                        <a:pt x="20" y="46"/>
                      </a:lnTo>
                      <a:lnTo>
                        <a:pt x="20" y="0"/>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7" name="Freeform 283">
                  <a:extLst>
                    <a:ext uri="{FF2B5EF4-FFF2-40B4-BE49-F238E27FC236}">
                      <a16:creationId xmlns:a16="http://schemas.microsoft.com/office/drawing/2014/main" id="{00000000-0008-0000-0000-000014070000}"/>
                    </a:ext>
                  </a:extLst>
                </p:cNvPr>
                <p:cNvSpPr>
                  <a:spLocks/>
                </p:cNvSpPr>
                <p:nvPr/>
              </p:nvSpPr>
              <p:spPr bwMode="auto">
                <a:xfrm>
                  <a:off x="1059102" y="2668224"/>
                  <a:ext cx="54" cy="46"/>
                </a:xfrm>
                <a:custGeom>
                  <a:avLst/>
                  <a:gdLst>
                    <a:gd name="T0" fmla="*/ 6668 w 47"/>
                    <a:gd name="T1" fmla="*/ 2 h 56"/>
                    <a:gd name="T2" fmla="*/ 6934 w 47"/>
                    <a:gd name="T3" fmla="*/ 2 h 56"/>
                    <a:gd name="T4" fmla="*/ 6774 w 47"/>
                    <a:gd name="T5" fmla="*/ 2 h 56"/>
                    <a:gd name="T6" fmla="*/ 3626 w 47"/>
                    <a:gd name="T7" fmla="*/ 2 h 56"/>
                    <a:gd name="T8" fmla="*/ 0 w 47"/>
                    <a:gd name="T9" fmla="*/ 2 h 56"/>
                    <a:gd name="T10" fmla="*/ 2391 w 47"/>
                    <a:gd name="T11" fmla="*/ 2 h 56"/>
                    <a:gd name="T12" fmla="*/ 5052 w 47"/>
                    <a:gd name="T13" fmla="*/ 0 h 56"/>
                    <a:gd name="T14" fmla="*/ 6668 w 47"/>
                    <a:gd name="T15" fmla="*/ 2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6">
                      <a:moveTo>
                        <a:pt x="44" y="8"/>
                      </a:moveTo>
                      <a:lnTo>
                        <a:pt x="47" y="28"/>
                      </a:lnTo>
                      <a:lnTo>
                        <a:pt x="45" y="56"/>
                      </a:lnTo>
                      <a:lnTo>
                        <a:pt x="24" y="38"/>
                      </a:lnTo>
                      <a:lnTo>
                        <a:pt x="0" y="28"/>
                      </a:lnTo>
                      <a:lnTo>
                        <a:pt x="16" y="15"/>
                      </a:lnTo>
                      <a:lnTo>
                        <a:pt x="33" y="0"/>
                      </a:lnTo>
                      <a:lnTo>
                        <a:pt x="44" y="8"/>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8" name="Freeform 284">
                  <a:extLst>
                    <a:ext uri="{FF2B5EF4-FFF2-40B4-BE49-F238E27FC236}">
                      <a16:creationId xmlns:a16="http://schemas.microsoft.com/office/drawing/2014/main" id="{00000000-0008-0000-0000-000015070000}"/>
                    </a:ext>
                  </a:extLst>
                </p:cNvPr>
                <p:cNvSpPr>
                  <a:spLocks/>
                </p:cNvSpPr>
                <p:nvPr/>
              </p:nvSpPr>
              <p:spPr bwMode="auto">
                <a:xfrm>
                  <a:off x="1059004" y="2668168"/>
                  <a:ext cx="97" cy="98"/>
                </a:xfrm>
                <a:custGeom>
                  <a:avLst/>
                  <a:gdLst>
                    <a:gd name="T0" fmla="*/ 4937 w 84"/>
                    <a:gd name="T1" fmla="*/ 0 h 120"/>
                    <a:gd name="T2" fmla="*/ 4457 w 84"/>
                    <a:gd name="T3" fmla="*/ 2 h 120"/>
                    <a:gd name="T4" fmla="*/ 4457 w 84"/>
                    <a:gd name="T5" fmla="*/ 2 h 120"/>
                    <a:gd name="T6" fmla="*/ 6583 w 84"/>
                    <a:gd name="T7" fmla="*/ 2 h 120"/>
                    <a:gd name="T8" fmla="*/ 8441 w 84"/>
                    <a:gd name="T9" fmla="*/ 2 h 120"/>
                    <a:gd name="T10" fmla="*/ 10236 w 84"/>
                    <a:gd name="T11" fmla="*/ 2 h 120"/>
                    <a:gd name="T12" fmla="*/ 14926 w 84"/>
                    <a:gd name="T13" fmla="*/ 2 h 120"/>
                    <a:gd name="T14" fmla="*/ 10138 w 84"/>
                    <a:gd name="T15" fmla="*/ 2 h 120"/>
                    <a:gd name="T16" fmla="*/ 5950 w 84"/>
                    <a:gd name="T17" fmla="*/ 2 h 120"/>
                    <a:gd name="T18" fmla="*/ 2799 w 84"/>
                    <a:gd name="T19" fmla="*/ 2 h 120"/>
                    <a:gd name="T20" fmla="*/ 0 w 84"/>
                    <a:gd name="T21" fmla="*/ 2 h 120"/>
                    <a:gd name="T22" fmla="*/ 1 w 84"/>
                    <a:gd name="T23" fmla="*/ 2 h 120"/>
                    <a:gd name="T24" fmla="*/ 3860 w 84"/>
                    <a:gd name="T25" fmla="*/ 2 h 120"/>
                    <a:gd name="T26" fmla="*/ 4937 w 84"/>
                    <a:gd name="T27" fmla="*/ 0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4" h="120">
                      <a:moveTo>
                        <a:pt x="27" y="0"/>
                      </a:moveTo>
                      <a:lnTo>
                        <a:pt x="25" y="9"/>
                      </a:lnTo>
                      <a:lnTo>
                        <a:pt x="25" y="20"/>
                      </a:lnTo>
                      <a:lnTo>
                        <a:pt x="36" y="46"/>
                      </a:lnTo>
                      <a:lnTo>
                        <a:pt x="48" y="66"/>
                      </a:lnTo>
                      <a:lnTo>
                        <a:pt x="58" y="76"/>
                      </a:lnTo>
                      <a:lnTo>
                        <a:pt x="84" y="95"/>
                      </a:lnTo>
                      <a:lnTo>
                        <a:pt x="57" y="106"/>
                      </a:lnTo>
                      <a:lnTo>
                        <a:pt x="34" y="120"/>
                      </a:lnTo>
                      <a:lnTo>
                        <a:pt x="16" y="89"/>
                      </a:lnTo>
                      <a:lnTo>
                        <a:pt x="0" y="61"/>
                      </a:lnTo>
                      <a:lnTo>
                        <a:pt x="1" y="28"/>
                      </a:lnTo>
                      <a:lnTo>
                        <a:pt x="22" y="6"/>
                      </a:lnTo>
                      <a:lnTo>
                        <a:pt x="27" y="0"/>
                      </a:lnTo>
                      <a:close/>
                    </a:path>
                  </a:pathLst>
                </a:custGeom>
                <a:solidFill>
                  <a:srgbClr val="EAEAEA"/>
                </a:solidFill>
                <a:ln w="222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9" name="Freeform 285">
                  <a:extLst>
                    <a:ext uri="{FF2B5EF4-FFF2-40B4-BE49-F238E27FC236}">
                      <a16:creationId xmlns:a16="http://schemas.microsoft.com/office/drawing/2014/main" id="{00000000-0008-0000-0000-000016070000}"/>
                    </a:ext>
                  </a:extLst>
                </p:cNvPr>
                <p:cNvSpPr>
                  <a:spLocks/>
                </p:cNvSpPr>
                <p:nvPr/>
              </p:nvSpPr>
              <p:spPr bwMode="auto">
                <a:xfrm flipH="1">
                  <a:off x="1059081" y="2668254"/>
                  <a:ext cx="22" cy="118"/>
                </a:xfrm>
                <a:custGeom>
                  <a:avLst/>
                  <a:gdLst>
                    <a:gd name="T0" fmla="*/ 0 w 21"/>
                    <a:gd name="T1" fmla="*/ 0 h 150"/>
                    <a:gd name="T2" fmla="*/ 3 w 21"/>
                    <a:gd name="T3" fmla="*/ 2 h 150"/>
                    <a:gd name="T4" fmla="*/ 5 w 21"/>
                    <a:gd name="T5" fmla="*/ 2 h 150"/>
                    <a:gd name="T6" fmla="*/ 79 w 21"/>
                    <a:gd name="T7" fmla="*/ 2 h 150"/>
                    <a:gd name="T8" fmla="*/ 105 w 21"/>
                    <a:gd name="T9" fmla="*/ 2 h 150"/>
                    <a:gd name="T10" fmla="*/ 83 w 21"/>
                    <a:gd name="T11" fmla="*/ 2 h 150"/>
                    <a:gd name="T12" fmla="*/ 87 w 21"/>
                    <a:gd name="T13" fmla="*/ 2 h 1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50">
                      <a:moveTo>
                        <a:pt x="0" y="0"/>
                      </a:moveTo>
                      <a:lnTo>
                        <a:pt x="3" y="24"/>
                      </a:lnTo>
                      <a:lnTo>
                        <a:pt x="5" y="48"/>
                      </a:lnTo>
                      <a:lnTo>
                        <a:pt x="15" y="80"/>
                      </a:lnTo>
                      <a:lnTo>
                        <a:pt x="21" y="99"/>
                      </a:lnTo>
                      <a:lnTo>
                        <a:pt x="16" y="128"/>
                      </a:lnTo>
                      <a:lnTo>
                        <a:pt x="17" y="15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0" name="Freeform 286">
                  <a:extLst>
                    <a:ext uri="{FF2B5EF4-FFF2-40B4-BE49-F238E27FC236}">
                      <a16:creationId xmlns:a16="http://schemas.microsoft.com/office/drawing/2014/main" id="{00000000-0008-0000-0000-000017070000}"/>
                    </a:ext>
                  </a:extLst>
                </p:cNvPr>
                <p:cNvSpPr>
                  <a:spLocks/>
                </p:cNvSpPr>
                <p:nvPr/>
              </p:nvSpPr>
              <p:spPr bwMode="auto">
                <a:xfrm>
                  <a:off x="1058914" y="2668374"/>
                  <a:ext cx="240" cy="20"/>
                </a:xfrm>
                <a:custGeom>
                  <a:avLst/>
                  <a:gdLst>
                    <a:gd name="T0" fmla="*/ 0 w 516"/>
                    <a:gd name="T1" fmla="*/ 1 h 36"/>
                    <a:gd name="T2" fmla="*/ 0 w 516"/>
                    <a:gd name="T3" fmla="*/ 1 h 36"/>
                    <a:gd name="T4" fmla="*/ 0 w 516"/>
                    <a:gd name="T5" fmla="*/ 1 h 36"/>
                    <a:gd name="T6" fmla="*/ 0 w 516"/>
                    <a:gd name="T7" fmla="*/ 1 h 36"/>
                    <a:gd name="T8" fmla="*/ 0 w 516"/>
                    <a:gd name="T9" fmla="*/ 1 h 36"/>
                    <a:gd name="T10" fmla="*/ 0 w 516"/>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6" h="36">
                      <a:moveTo>
                        <a:pt x="516" y="14"/>
                      </a:moveTo>
                      <a:lnTo>
                        <a:pt x="436" y="32"/>
                      </a:lnTo>
                      <a:lnTo>
                        <a:pt x="340" y="30"/>
                      </a:lnTo>
                      <a:lnTo>
                        <a:pt x="248" y="36"/>
                      </a:lnTo>
                      <a:lnTo>
                        <a:pt x="111" y="24"/>
                      </a:lnTo>
                      <a:lnTo>
                        <a:pt x="0"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1" name="Freeform 287">
                  <a:extLst>
                    <a:ext uri="{FF2B5EF4-FFF2-40B4-BE49-F238E27FC236}">
                      <a16:creationId xmlns:a16="http://schemas.microsoft.com/office/drawing/2014/main" id="{00000000-0008-0000-0000-000018070000}"/>
                    </a:ext>
                  </a:extLst>
                </p:cNvPr>
                <p:cNvSpPr>
                  <a:spLocks/>
                </p:cNvSpPr>
                <p:nvPr/>
              </p:nvSpPr>
              <p:spPr bwMode="auto">
                <a:xfrm flipH="1">
                  <a:off x="1058934" y="2668281"/>
                  <a:ext cx="212" cy="12"/>
                </a:xfrm>
                <a:custGeom>
                  <a:avLst/>
                  <a:gdLst>
                    <a:gd name="T0" fmla="*/ 0 w 195"/>
                    <a:gd name="T1" fmla="*/ 2 h 16"/>
                    <a:gd name="T2" fmla="*/ 856 w 195"/>
                    <a:gd name="T3" fmla="*/ 2 h 16"/>
                    <a:gd name="T4" fmla="*/ 1816 w 195"/>
                    <a:gd name="T5" fmla="*/ 2 h 16"/>
                    <a:gd name="T6" fmla="*/ 2964 w 195"/>
                    <a:gd name="T7" fmla="*/ 2 h 16"/>
                    <a:gd name="T8" fmla="*/ 3948 w 19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6">
                      <a:moveTo>
                        <a:pt x="0" y="11"/>
                      </a:moveTo>
                      <a:lnTo>
                        <a:pt x="42" y="16"/>
                      </a:lnTo>
                      <a:lnTo>
                        <a:pt x="90" y="12"/>
                      </a:lnTo>
                      <a:lnTo>
                        <a:pt x="146" y="6"/>
                      </a:lnTo>
                      <a:lnTo>
                        <a:pt x="19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2" name="Freeform 288">
                  <a:extLst>
                    <a:ext uri="{FF2B5EF4-FFF2-40B4-BE49-F238E27FC236}">
                      <a16:creationId xmlns:a16="http://schemas.microsoft.com/office/drawing/2014/main" id="{00000000-0008-0000-0000-000019070000}"/>
                    </a:ext>
                  </a:extLst>
                </p:cNvPr>
                <p:cNvSpPr>
                  <a:spLocks/>
                </p:cNvSpPr>
                <p:nvPr/>
              </p:nvSpPr>
              <p:spPr bwMode="auto">
                <a:xfrm flipH="1">
                  <a:off x="1059051" y="2668309"/>
                  <a:ext cx="60" cy="30"/>
                </a:xfrm>
                <a:custGeom>
                  <a:avLst/>
                  <a:gdLst>
                    <a:gd name="T0" fmla="*/ 0 w 55"/>
                    <a:gd name="T1" fmla="*/ 2 h 39"/>
                    <a:gd name="T2" fmla="*/ 708 w 55"/>
                    <a:gd name="T3" fmla="*/ 2 h 39"/>
                    <a:gd name="T4" fmla="*/ 1256 w 55"/>
                    <a:gd name="T5" fmla="*/ 0 h 39"/>
                    <a:gd name="T6" fmla="*/ 0 60000 65536"/>
                    <a:gd name="T7" fmla="*/ 0 60000 65536"/>
                    <a:gd name="T8" fmla="*/ 0 60000 65536"/>
                  </a:gdLst>
                  <a:ahLst/>
                  <a:cxnLst>
                    <a:cxn ang="T6">
                      <a:pos x="T0" y="T1"/>
                    </a:cxn>
                    <a:cxn ang="T7">
                      <a:pos x="T2" y="T3"/>
                    </a:cxn>
                    <a:cxn ang="T8">
                      <a:pos x="T4" y="T5"/>
                    </a:cxn>
                  </a:cxnLst>
                  <a:rect l="0" t="0" r="r" b="b"/>
                  <a:pathLst>
                    <a:path w="55" h="39">
                      <a:moveTo>
                        <a:pt x="0" y="39"/>
                      </a:moveTo>
                      <a:lnTo>
                        <a:pt x="31" y="20"/>
                      </a:lnTo>
                      <a:lnTo>
                        <a:pt x="55"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3" name="Freeform 289">
                  <a:extLst>
                    <a:ext uri="{FF2B5EF4-FFF2-40B4-BE49-F238E27FC236}">
                      <a16:creationId xmlns:a16="http://schemas.microsoft.com/office/drawing/2014/main" id="{00000000-0008-0000-0000-00001A070000}"/>
                    </a:ext>
                  </a:extLst>
                </p:cNvPr>
                <p:cNvSpPr>
                  <a:spLocks/>
                </p:cNvSpPr>
                <p:nvPr/>
              </p:nvSpPr>
              <p:spPr bwMode="auto">
                <a:xfrm flipH="1">
                  <a:off x="1059086" y="2668298"/>
                  <a:ext cx="55" cy="12"/>
                </a:xfrm>
                <a:custGeom>
                  <a:avLst/>
                  <a:gdLst>
                    <a:gd name="T0" fmla="*/ 0 w 49"/>
                    <a:gd name="T1" fmla="*/ 2 h 15"/>
                    <a:gd name="T2" fmla="*/ 1662 w 49"/>
                    <a:gd name="T3" fmla="*/ 2 h 15"/>
                    <a:gd name="T4" fmla="*/ 3183 w 49"/>
                    <a:gd name="T5" fmla="*/ 0 h 15"/>
                    <a:gd name="T6" fmla="*/ 0 60000 65536"/>
                    <a:gd name="T7" fmla="*/ 0 60000 65536"/>
                    <a:gd name="T8" fmla="*/ 0 60000 65536"/>
                  </a:gdLst>
                  <a:ahLst/>
                  <a:cxnLst>
                    <a:cxn ang="T6">
                      <a:pos x="T0" y="T1"/>
                    </a:cxn>
                    <a:cxn ang="T7">
                      <a:pos x="T2" y="T3"/>
                    </a:cxn>
                    <a:cxn ang="T8">
                      <a:pos x="T4" y="T5"/>
                    </a:cxn>
                  </a:cxnLst>
                  <a:rect l="0" t="0" r="r" b="b"/>
                  <a:pathLst>
                    <a:path w="49" h="15">
                      <a:moveTo>
                        <a:pt x="0" y="11"/>
                      </a:moveTo>
                      <a:lnTo>
                        <a:pt x="26" y="15"/>
                      </a:lnTo>
                      <a:lnTo>
                        <a:pt x="4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4" name="Freeform 290">
                  <a:extLst>
                    <a:ext uri="{FF2B5EF4-FFF2-40B4-BE49-F238E27FC236}">
                      <a16:creationId xmlns:a16="http://schemas.microsoft.com/office/drawing/2014/main" id="{00000000-0008-0000-0000-00001B070000}"/>
                    </a:ext>
                  </a:extLst>
                </p:cNvPr>
                <p:cNvSpPr>
                  <a:spLocks/>
                </p:cNvSpPr>
                <p:nvPr/>
              </p:nvSpPr>
              <p:spPr bwMode="auto">
                <a:xfrm flipH="1">
                  <a:off x="1058950" y="2668206"/>
                  <a:ext cx="6" cy="36"/>
                </a:xfrm>
                <a:custGeom>
                  <a:avLst/>
                  <a:gdLst>
                    <a:gd name="T0" fmla="*/ 3311 w 5"/>
                    <a:gd name="T1" fmla="*/ 0 h 47"/>
                    <a:gd name="T2" fmla="*/ 0 w 5"/>
                    <a:gd name="T3" fmla="*/ 2 h 47"/>
                    <a:gd name="T4" fmla="*/ 0 w 5"/>
                    <a:gd name="T5" fmla="*/ 2 h 47"/>
                    <a:gd name="T6" fmla="*/ 0 60000 65536"/>
                    <a:gd name="T7" fmla="*/ 0 60000 65536"/>
                    <a:gd name="T8" fmla="*/ 0 60000 65536"/>
                  </a:gdLst>
                  <a:ahLst/>
                  <a:cxnLst>
                    <a:cxn ang="T6">
                      <a:pos x="T0" y="T1"/>
                    </a:cxn>
                    <a:cxn ang="T7">
                      <a:pos x="T2" y="T3"/>
                    </a:cxn>
                    <a:cxn ang="T8">
                      <a:pos x="T4" y="T5"/>
                    </a:cxn>
                  </a:cxnLst>
                  <a:rect l="0" t="0" r="r" b="b"/>
                  <a:pathLst>
                    <a:path w="5" h="47">
                      <a:moveTo>
                        <a:pt x="5" y="0"/>
                      </a:moveTo>
                      <a:lnTo>
                        <a:pt x="0" y="22"/>
                      </a:lnTo>
                      <a:lnTo>
                        <a:pt x="0" y="47"/>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5" name="Freeform 291">
                  <a:extLst>
                    <a:ext uri="{FF2B5EF4-FFF2-40B4-BE49-F238E27FC236}">
                      <a16:creationId xmlns:a16="http://schemas.microsoft.com/office/drawing/2014/main" id="{00000000-0008-0000-0000-00001C070000}"/>
                    </a:ext>
                  </a:extLst>
                </p:cNvPr>
                <p:cNvSpPr>
                  <a:spLocks/>
                </p:cNvSpPr>
                <p:nvPr/>
              </p:nvSpPr>
              <p:spPr bwMode="auto">
                <a:xfrm>
                  <a:off x="1059170" y="2668235"/>
                  <a:ext cx="5" cy="28"/>
                </a:xfrm>
                <a:custGeom>
                  <a:avLst/>
                  <a:gdLst>
                    <a:gd name="T0" fmla="*/ 12938 w 4"/>
                    <a:gd name="T1" fmla="*/ 0 h 34"/>
                    <a:gd name="T2" fmla="*/ 12938 w 4"/>
                    <a:gd name="T3" fmla="*/ 2 h 34"/>
                    <a:gd name="T4" fmla="*/ 0 w 4"/>
                    <a:gd name="T5" fmla="*/ 2 h 34"/>
                    <a:gd name="T6" fmla="*/ 0 60000 65536"/>
                    <a:gd name="T7" fmla="*/ 0 60000 65536"/>
                    <a:gd name="T8" fmla="*/ 0 60000 65536"/>
                  </a:gdLst>
                  <a:ahLst/>
                  <a:cxnLst>
                    <a:cxn ang="T6">
                      <a:pos x="T0" y="T1"/>
                    </a:cxn>
                    <a:cxn ang="T7">
                      <a:pos x="T2" y="T3"/>
                    </a:cxn>
                    <a:cxn ang="T8">
                      <a:pos x="T4" y="T5"/>
                    </a:cxn>
                  </a:cxnLst>
                  <a:rect l="0" t="0" r="r" b="b"/>
                  <a:pathLst>
                    <a:path w="4" h="34">
                      <a:moveTo>
                        <a:pt x="4" y="0"/>
                      </a:moveTo>
                      <a:lnTo>
                        <a:pt x="4" y="8"/>
                      </a:lnTo>
                      <a:lnTo>
                        <a:pt x="0" y="3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6" name="Line 292">
                  <a:extLst>
                    <a:ext uri="{FF2B5EF4-FFF2-40B4-BE49-F238E27FC236}">
                      <a16:creationId xmlns:a16="http://schemas.microsoft.com/office/drawing/2014/main" id="{00000000-0008-0000-0000-00001D070000}"/>
                    </a:ext>
                  </a:extLst>
                </p:cNvPr>
                <p:cNvSpPr>
                  <a:spLocks noChangeShapeType="1"/>
                </p:cNvSpPr>
                <p:nvPr/>
              </p:nvSpPr>
              <p:spPr bwMode="auto">
                <a:xfrm>
                  <a:off x="1059002" y="2668409"/>
                  <a:ext cx="36" cy="15"/>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7" name="Line 293">
                  <a:extLst>
                    <a:ext uri="{FF2B5EF4-FFF2-40B4-BE49-F238E27FC236}">
                      <a16:creationId xmlns:a16="http://schemas.microsoft.com/office/drawing/2014/main" id="{00000000-0008-0000-0000-00001E070000}"/>
                    </a:ext>
                  </a:extLst>
                </p:cNvPr>
                <p:cNvSpPr>
                  <a:spLocks noChangeShapeType="1"/>
                </p:cNvSpPr>
                <p:nvPr/>
              </p:nvSpPr>
              <p:spPr bwMode="auto">
                <a:xfrm flipH="1">
                  <a:off x="1059042" y="2668408"/>
                  <a:ext cx="36" cy="14"/>
                </a:xfrm>
                <a:prstGeom prst="line">
                  <a:avLst/>
                </a:pr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8" name="Freeform 294">
                  <a:extLst>
                    <a:ext uri="{FF2B5EF4-FFF2-40B4-BE49-F238E27FC236}">
                      <a16:creationId xmlns:a16="http://schemas.microsoft.com/office/drawing/2014/main" id="{00000000-0008-0000-0000-00001F070000}"/>
                    </a:ext>
                  </a:extLst>
                </p:cNvPr>
                <p:cNvSpPr>
                  <a:spLocks/>
                </p:cNvSpPr>
                <p:nvPr/>
              </p:nvSpPr>
              <p:spPr bwMode="auto">
                <a:xfrm>
                  <a:off x="1059040" y="2668388"/>
                  <a:ext cx="17" cy="36"/>
                </a:xfrm>
                <a:custGeom>
                  <a:avLst/>
                  <a:gdLst>
                    <a:gd name="T0" fmla="*/ 0 w 36"/>
                    <a:gd name="T1" fmla="*/ 0 h 64"/>
                    <a:gd name="T2" fmla="*/ 0 w 36"/>
                    <a:gd name="T3" fmla="*/ 1 h 64"/>
                    <a:gd name="T4" fmla="*/ 0 60000 65536"/>
                    <a:gd name="T5" fmla="*/ 0 60000 65536"/>
                  </a:gdLst>
                  <a:ahLst/>
                  <a:cxnLst>
                    <a:cxn ang="T4">
                      <a:pos x="T0" y="T1"/>
                    </a:cxn>
                    <a:cxn ang="T5">
                      <a:pos x="T2" y="T3"/>
                    </a:cxn>
                  </a:cxnLst>
                  <a:rect l="0" t="0" r="r" b="b"/>
                  <a:pathLst>
                    <a:path w="36" h="64">
                      <a:moveTo>
                        <a:pt x="36" y="0"/>
                      </a:moveTo>
                      <a:lnTo>
                        <a:pt x="0" y="64"/>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9" name="Freeform 295">
                  <a:extLst>
                    <a:ext uri="{FF2B5EF4-FFF2-40B4-BE49-F238E27FC236}">
                      <a16:creationId xmlns:a16="http://schemas.microsoft.com/office/drawing/2014/main" id="{00000000-0008-0000-0000-000020070000}"/>
                    </a:ext>
                  </a:extLst>
                </p:cNvPr>
                <p:cNvSpPr>
                  <a:spLocks/>
                </p:cNvSpPr>
                <p:nvPr/>
              </p:nvSpPr>
              <p:spPr bwMode="auto">
                <a:xfrm flipH="1">
                  <a:off x="1058898" y="2668485"/>
                  <a:ext cx="65" cy="4"/>
                </a:xfrm>
                <a:custGeom>
                  <a:avLst/>
                  <a:gdLst>
                    <a:gd name="T0" fmla="*/ 0 w 59"/>
                    <a:gd name="T1" fmla="*/ 2 h 5"/>
                    <a:gd name="T2" fmla="*/ 884 w 59"/>
                    <a:gd name="T3" fmla="*/ 2 h 5"/>
                    <a:gd name="T4" fmla="*/ 1932 w 59"/>
                    <a:gd name="T5" fmla="*/ 0 h 5"/>
                    <a:gd name="T6" fmla="*/ 0 60000 65536"/>
                    <a:gd name="T7" fmla="*/ 0 60000 65536"/>
                    <a:gd name="T8" fmla="*/ 0 60000 65536"/>
                  </a:gdLst>
                  <a:ahLst/>
                  <a:cxnLst>
                    <a:cxn ang="T6">
                      <a:pos x="T0" y="T1"/>
                    </a:cxn>
                    <a:cxn ang="T7">
                      <a:pos x="T2" y="T3"/>
                    </a:cxn>
                    <a:cxn ang="T8">
                      <a:pos x="T4" y="T5"/>
                    </a:cxn>
                  </a:cxnLst>
                  <a:rect l="0" t="0" r="r" b="b"/>
                  <a:pathLst>
                    <a:path w="59" h="5">
                      <a:moveTo>
                        <a:pt x="0" y="3"/>
                      </a:moveTo>
                      <a:lnTo>
                        <a:pt x="27" y="5"/>
                      </a:lnTo>
                      <a:lnTo>
                        <a:pt x="59"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0" name="Freeform 296">
                  <a:extLst>
                    <a:ext uri="{FF2B5EF4-FFF2-40B4-BE49-F238E27FC236}">
                      <a16:creationId xmlns:a16="http://schemas.microsoft.com/office/drawing/2014/main" id="{00000000-0008-0000-0000-000021070000}"/>
                    </a:ext>
                  </a:extLst>
                </p:cNvPr>
                <p:cNvSpPr>
                  <a:spLocks/>
                </p:cNvSpPr>
                <p:nvPr/>
              </p:nvSpPr>
              <p:spPr bwMode="auto">
                <a:xfrm flipH="1">
                  <a:off x="1059090" y="2668477"/>
                  <a:ext cx="41" cy="12"/>
                </a:xfrm>
                <a:custGeom>
                  <a:avLst/>
                  <a:gdLst>
                    <a:gd name="T0" fmla="*/ 0 w 38"/>
                    <a:gd name="T1" fmla="*/ 2 h 16"/>
                    <a:gd name="T2" fmla="*/ 330 w 38"/>
                    <a:gd name="T3" fmla="*/ 2 h 16"/>
                    <a:gd name="T4" fmla="*/ 579 w 38"/>
                    <a:gd name="T5" fmla="*/ 0 h 16"/>
                    <a:gd name="T6" fmla="*/ 0 60000 65536"/>
                    <a:gd name="T7" fmla="*/ 0 60000 65536"/>
                    <a:gd name="T8" fmla="*/ 0 60000 65536"/>
                  </a:gdLst>
                  <a:ahLst/>
                  <a:cxnLst>
                    <a:cxn ang="T6">
                      <a:pos x="T0" y="T1"/>
                    </a:cxn>
                    <a:cxn ang="T7">
                      <a:pos x="T2" y="T3"/>
                    </a:cxn>
                    <a:cxn ang="T8">
                      <a:pos x="T4" y="T5"/>
                    </a:cxn>
                  </a:cxnLst>
                  <a:rect l="0" t="0" r="r" b="b"/>
                  <a:pathLst>
                    <a:path w="38" h="16">
                      <a:moveTo>
                        <a:pt x="0" y="16"/>
                      </a:moveTo>
                      <a:lnTo>
                        <a:pt x="21" y="11"/>
                      </a:lnTo>
                      <a:lnTo>
                        <a:pt x="38" y="0"/>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1" name="Freeform 297">
                  <a:extLst>
                    <a:ext uri="{FF2B5EF4-FFF2-40B4-BE49-F238E27FC236}">
                      <a16:creationId xmlns:a16="http://schemas.microsoft.com/office/drawing/2014/main" id="{00000000-0008-0000-0000-000022070000}"/>
                    </a:ext>
                  </a:extLst>
                </p:cNvPr>
                <p:cNvSpPr>
                  <a:spLocks/>
                </p:cNvSpPr>
                <p:nvPr/>
              </p:nvSpPr>
              <p:spPr bwMode="auto">
                <a:xfrm flipH="1">
                  <a:off x="1058969" y="2668278"/>
                  <a:ext cx="77" cy="6"/>
                </a:xfrm>
                <a:custGeom>
                  <a:avLst/>
                  <a:gdLst>
                    <a:gd name="T0" fmla="*/ 0 w 71"/>
                    <a:gd name="T1" fmla="*/ 2 h 8"/>
                    <a:gd name="T2" fmla="*/ 599 w 71"/>
                    <a:gd name="T3" fmla="*/ 2 h 8"/>
                    <a:gd name="T4" fmla="*/ 1332 w 71"/>
                    <a:gd name="T5" fmla="*/ 0 h 8"/>
                    <a:gd name="T6" fmla="*/ 0 60000 65536"/>
                    <a:gd name="T7" fmla="*/ 0 60000 65536"/>
                    <a:gd name="T8" fmla="*/ 0 60000 65536"/>
                  </a:gdLst>
                  <a:ahLst/>
                  <a:cxnLst>
                    <a:cxn ang="T6">
                      <a:pos x="T0" y="T1"/>
                    </a:cxn>
                    <a:cxn ang="T7">
                      <a:pos x="T2" y="T3"/>
                    </a:cxn>
                    <a:cxn ang="T8">
                      <a:pos x="T4" y="T5"/>
                    </a:cxn>
                  </a:cxnLst>
                  <a:rect l="0" t="0" r="r" b="b"/>
                  <a:pathLst>
                    <a:path w="71" h="8">
                      <a:moveTo>
                        <a:pt x="0" y="8"/>
                      </a:moveTo>
                      <a:lnTo>
                        <a:pt x="32" y="5"/>
                      </a:lnTo>
                      <a:lnTo>
                        <a:pt x="71" y="0"/>
                      </a:lnTo>
                    </a:path>
                  </a:pathLst>
                </a:custGeom>
                <a:noFill/>
                <a:ln w="9525" cap="flat" cmpd="sng">
                  <a:solidFill>
                    <a:srgbClr xmlns:mc="http://schemas.openxmlformats.org/markup-compatibility/2006" xmlns:a14="http://schemas.microsoft.com/office/drawing/2010/main" val="FF0000" mc:Ignorable="a14" a14:legacySpreadsheetColorIndex="10"/>
                  </a:solidFill>
                  <a:prstDash val="solid"/>
                  <a:round/>
                  <a:headEnd type="none" w="med" len="med"/>
                  <a:tailEnd type="none" w="med" len="me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2" name="Freeform 298">
                  <a:extLst>
                    <a:ext uri="{FF2B5EF4-FFF2-40B4-BE49-F238E27FC236}">
                      <a16:creationId xmlns:a16="http://schemas.microsoft.com/office/drawing/2014/main" id="{00000000-0008-0000-0000-000023070000}"/>
                    </a:ext>
                  </a:extLst>
                </p:cNvPr>
                <p:cNvSpPr>
                  <a:spLocks/>
                </p:cNvSpPr>
                <p:nvPr/>
              </p:nvSpPr>
              <p:spPr bwMode="auto">
                <a:xfrm flipH="1">
                  <a:off x="1058764" y="2668293"/>
                  <a:ext cx="83" cy="25"/>
                </a:xfrm>
                <a:custGeom>
                  <a:avLst/>
                  <a:gdLst>
                    <a:gd name="T0" fmla="*/ 2 w 76"/>
                    <a:gd name="T1" fmla="*/ 2 h 33"/>
                    <a:gd name="T2" fmla="*/ 730 w 76"/>
                    <a:gd name="T3" fmla="*/ 0 h 33"/>
                    <a:gd name="T4" fmla="*/ 1514 w 76"/>
                    <a:gd name="T5" fmla="*/ 0 h 33"/>
                    <a:gd name="T6" fmla="*/ 1805 w 76"/>
                    <a:gd name="T7" fmla="*/ 2 h 33"/>
                    <a:gd name="T8" fmla="*/ 1635 w 76"/>
                    <a:gd name="T9" fmla="*/ 2 h 33"/>
                    <a:gd name="T10" fmla="*/ 1009 w 76"/>
                    <a:gd name="T11" fmla="*/ 2 h 33"/>
                    <a:gd name="T12" fmla="*/ 0 w 76"/>
                    <a:gd name="T13" fmla="*/ 2 h 33"/>
                    <a:gd name="T14" fmla="*/ 2 w 76"/>
                    <a:gd name="T15" fmla="*/ 2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33">
                      <a:moveTo>
                        <a:pt x="2" y="11"/>
                      </a:moveTo>
                      <a:lnTo>
                        <a:pt x="30" y="0"/>
                      </a:lnTo>
                      <a:lnTo>
                        <a:pt x="64" y="0"/>
                      </a:lnTo>
                      <a:lnTo>
                        <a:pt x="76" y="9"/>
                      </a:lnTo>
                      <a:lnTo>
                        <a:pt x="68" y="33"/>
                      </a:lnTo>
                      <a:lnTo>
                        <a:pt x="42" y="31"/>
                      </a:lnTo>
                      <a:lnTo>
                        <a:pt x="0" y="33"/>
                      </a:lnTo>
                      <a:lnTo>
                        <a:pt x="2" y="11"/>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nvGrpSpPr>
                <p:cNvPr id="2433" name="Group 299">
                  <a:extLst>
                    <a:ext uri="{FF2B5EF4-FFF2-40B4-BE49-F238E27FC236}">
                      <a16:creationId xmlns:a16="http://schemas.microsoft.com/office/drawing/2014/main" id="{00000000-0008-0000-0000-000024070000}"/>
                    </a:ext>
                  </a:extLst>
                </p:cNvPr>
                <p:cNvGrpSpPr>
                  <a:grpSpLocks/>
                </p:cNvGrpSpPr>
                <p:nvPr/>
              </p:nvGrpSpPr>
              <p:grpSpPr bwMode="auto">
                <a:xfrm>
                  <a:off x="1058755" y="2668315"/>
                  <a:ext cx="124" cy="67"/>
                  <a:chOff x="1058755" y="2668315"/>
                  <a:chExt cx="124" cy="89"/>
                </a:xfrm>
              </p:grpSpPr>
              <p:sp>
                <p:nvSpPr>
                  <p:cNvPr id="2440" name="Freeform 300">
                    <a:extLst>
                      <a:ext uri="{FF2B5EF4-FFF2-40B4-BE49-F238E27FC236}">
                        <a16:creationId xmlns:a16="http://schemas.microsoft.com/office/drawing/2014/main" id="{00000000-0008-0000-0000-00002B070000}"/>
                      </a:ext>
                    </a:extLst>
                  </p:cNvPr>
                  <p:cNvSpPr>
                    <a:spLocks/>
                  </p:cNvSpPr>
                  <p:nvPr/>
                </p:nvSpPr>
                <p:spPr bwMode="auto">
                  <a:xfrm flipH="1">
                    <a:off x="1058755" y="2668315"/>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2 h 93"/>
                      <a:gd name="T16" fmla="*/ 9 w 131"/>
                      <a:gd name="T17" fmla="*/ 18 h 93"/>
                      <a:gd name="T18" fmla="*/ 9 w 131"/>
                      <a:gd name="T19" fmla="*/ 20 h 93"/>
                      <a:gd name="T20" fmla="*/ 11 w 131"/>
                      <a:gd name="T21" fmla="*/ 19 h 93"/>
                      <a:gd name="T22" fmla="*/ 14 w 131"/>
                      <a:gd name="T23" fmla="*/ 18 h 93"/>
                      <a:gd name="T24" fmla="*/ 17 w 131"/>
                      <a:gd name="T25" fmla="*/ 18 h 93"/>
                      <a:gd name="T26" fmla="*/ 19 w 131"/>
                      <a:gd name="T27" fmla="*/ 15 h 93"/>
                      <a:gd name="T28" fmla="*/ 20 w 131"/>
                      <a:gd name="T29" fmla="*/ 11 h 93"/>
                      <a:gd name="T30" fmla="*/ 19 w 131"/>
                      <a:gd name="T31" fmla="*/ 11 h 93"/>
                      <a:gd name="T32" fmla="*/ 16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1" name="Freeform 301">
                    <a:extLst>
                      <a:ext uri="{FF2B5EF4-FFF2-40B4-BE49-F238E27FC236}">
                        <a16:creationId xmlns:a16="http://schemas.microsoft.com/office/drawing/2014/main" id="{00000000-0008-0000-0000-00002C070000}"/>
                      </a:ext>
                    </a:extLst>
                  </p:cNvPr>
                  <p:cNvSpPr>
                    <a:spLocks/>
                  </p:cNvSpPr>
                  <p:nvPr/>
                </p:nvSpPr>
                <p:spPr bwMode="auto">
                  <a:xfrm flipH="1">
                    <a:off x="1058799" y="2668364"/>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2" name="Freeform 302">
                    <a:extLst>
                      <a:ext uri="{FF2B5EF4-FFF2-40B4-BE49-F238E27FC236}">
                        <a16:creationId xmlns:a16="http://schemas.microsoft.com/office/drawing/2014/main" id="{00000000-0008-0000-0000-00002D070000}"/>
                      </a:ext>
                    </a:extLst>
                  </p:cNvPr>
                  <p:cNvSpPr>
                    <a:spLocks/>
                  </p:cNvSpPr>
                  <p:nvPr/>
                </p:nvSpPr>
                <p:spPr bwMode="auto">
                  <a:xfrm flipH="1">
                    <a:off x="1058784" y="2668364"/>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3" name="Freeform 303">
                    <a:extLst>
                      <a:ext uri="{FF2B5EF4-FFF2-40B4-BE49-F238E27FC236}">
                        <a16:creationId xmlns:a16="http://schemas.microsoft.com/office/drawing/2014/main" id="{00000000-0008-0000-0000-00002E070000}"/>
                      </a:ext>
                    </a:extLst>
                  </p:cNvPr>
                  <p:cNvSpPr>
                    <a:spLocks/>
                  </p:cNvSpPr>
                  <p:nvPr/>
                </p:nvSpPr>
                <p:spPr bwMode="auto">
                  <a:xfrm flipH="1">
                    <a:off x="1058770" y="2668360"/>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434" name="Group 304">
                  <a:extLst>
                    <a:ext uri="{FF2B5EF4-FFF2-40B4-BE49-F238E27FC236}">
                      <a16:creationId xmlns:a16="http://schemas.microsoft.com/office/drawing/2014/main" id="{00000000-0008-0000-0000-000025070000}"/>
                    </a:ext>
                  </a:extLst>
                </p:cNvPr>
                <p:cNvGrpSpPr>
                  <a:grpSpLocks/>
                </p:cNvGrpSpPr>
                <p:nvPr/>
              </p:nvGrpSpPr>
              <p:grpSpPr bwMode="auto">
                <a:xfrm flipH="1">
                  <a:off x="1059143" y="2668330"/>
                  <a:ext cx="122" cy="70"/>
                  <a:chOff x="1059143" y="2668330"/>
                  <a:chExt cx="124" cy="89"/>
                </a:xfrm>
              </p:grpSpPr>
              <p:sp>
                <p:nvSpPr>
                  <p:cNvPr id="2436" name="Freeform 305">
                    <a:extLst>
                      <a:ext uri="{FF2B5EF4-FFF2-40B4-BE49-F238E27FC236}">
                        <a16:creationId xmlns:a16="http://schemas.microsoft.com/office/drawing/2014/main" id="{00000000-0008-0000-0000-000027070000}"/>
                      </a:ext>
                    </a:extLst>
                  </p:cNvPr>
                  <p:cNvSpPr>
                    <a:spLocks/>
                  </p:cNvSpPr>
                  <p:nvPr/>
                </p:nvSpPr>
                <p:spPr bwMode="auto">
                  <a:xfrm flipH="1">
                    <a:off x="1059143" y="2668330"/>
                    <a:ext cx="124" cy="89"/>
                  </a:xfrm>
                  <a:custGeom>
                    <a:avLst/>
                    <a:gdLst>
                      <a:gd name="T0" fmla="*/ 9 w 131"/>
                      <a:gd name="T1" fmla="*/ 7 h 93"/>
                      <a:gd name="T2" fmla="*/ 9 w 131"/>
                      <a:gd name="T3" fmla="*/ 11 h 93"/>
                      <a:gd name="T4" fmla="*/ 0 w 131"/>
                      <a:gd name="T5" fmla="*/ 11 h 93"/>
                      <a:gd name="T6" fmla="*/ 8 w 131"/>
                      <a:gd name="T7" fmla="*/ 11 h 93"/>
                      <a:gd name="T8" fmla="*/ 9 w 131"/>
                      <a:gd name="T9" fmla="*/ 11 h 93"/>
                      <a:gd name="T10" fmla="*/ 9 w 131"/>
                      <a:gd name="T11" fmla="*/ 11 h 93"/>
                      <a:gd name="T12" fmla="*/ 9 w 131"/>
                      <a:gd name="T13" fmla="*/ 11 h 93"/>
                      <a:gd name="T14" fmla="*/ 9 w 131"/>
                      <a:gd name="T15" fmla="*/ 12 h 93"/>
                      <a:gd name="T16" fmla="*/ 9 w 131"/>
                      <a:gd name="T17" fmla="*/ 18 h 93"/>
                      <a:gd name="T18" fmla="*/ 9 w 131"/>
                      <a:gd name="T19" fmla="*/ 20 h 93"/>
                      <a:gd name="T20" fmla="*/ 11 w 131"/>
                      <a:gd name="T21" fmla="*/ 19 h 93"/>
                      <a:gd name="T22" fmla="*/ 14 w 131"/>
                      <a:gd name="T23" fmla="*/ 18 h 93"/>
                      <a:gd name="T24" fmla="*/ 17 w 131"/>
                      <a:gd name="T25" fmla="*/ 18 h 93"/>
                      <a:gd name="T26" fmla="*/ 19 w 131"/>
                      <a:gd name="T27" fmla="*/ 15 h 93"/>
                      <a:gd name="T28" fmla="*/ 20 w 131"/>
                      <a:gd name="T29" fmla="*/ 11 h 93"/>
                      <a:gd name="T30" fmla="*/ 19 w 131"/>
                      <a:gd name="T31" fmla="*/ 11 h 93"/>
                      <a:gd name="T32" fmla="*/ 16 w 131"/>
                      <a:gd name="T33" fmla="*/ 4 h 93"/>
                      <a:gd name="T34" fmla="*/ 9 w 131"/>
                      <a:gd name="T35" fmla="*/ 0 h 93"/>
                      <a:gd name="T36" fmla="*/ 9 w 131"/>
                      <a:gd name="T37" fmla="*/ 7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1" h="93">
                        <a:moveTo>
                          <a:pt x="36" y="7"/>
                        </a:moveTo>
                        <a:lnTo>
                          <a:pt x="14" y="26"/>
                        </a:lnTo>
                        <a:lnTo>
                          <a:pt x="0" y="47"/>
                        </a:lnTo>
                        <a:lnTo>
                          <a:pt x="8" y="61"/>
                        </a:lnTo>
                        <a:lnTo>
                          <a:pt x="24" y="55"/>
                        </a:lnTo>
                        <a:lnTo>
                          <a:pt x="43" y="44"/>
                        </a:lnTo>
                        <a:lnTo>
                          <a:pt x="55" y="47"/>
                        </a:lnTo>
                        <a:lnTo>
                          <a:pt x="55" y="65"/>
                        </a:lnTo>
                        <a:lnTo>
                          <a:pt x="56" y="86"/>
                        </a:lnTo>
                        <a:lnTo>
                          <a:pt x="70" y="93"/>
                        </a:lnTo>
                        <a:lnTo>
                          <a:pt x="82" y="87"/>
                        </a:lnTo>
                        <a:lnTo>
                          <a:pt x="98" y="86"/>
                        </a:lnTo>
                        <a:lnTo>
                          <a:pt x="111" y="86"/>
                        </a:lnTo>
                        <a:lnTo>
                          <a:pt x="126" y="75"/>
                        </a:lnTo>
                        <a:lnTo>
                          <a:pt x="131" y="54"/>
                        </a:lnTo>
                        <a:lnTo>
                          <a:pt x="130" y="30"/>
                        </a:lnTo>
                        <a:lnTo>
                          <a:pt x="108" y="4"/>
                        </a:lnTo>
                        <a:lnTo>
                          <a:pt x="74" y="0"/>
                        </a:lnTo>
                        <a:lnTo>
                          <a:pt x="36" y="7"/>
                        </a:lnTo>
                        <a:close/>
                      </a:path>
                    </a:pathLst>
                  </a:custGeom>
                  <a:solidFill>
                    <a:srgbClr xmlns:mc="http://schemas.openxmlformats.org/markup-compatibility/2006" xmlns:a14="http://schemas.microsoft.com/office/drawing/2010/main" val="FFCC99" mc:Ignorable="a14" a14:legacySpreadsheetColorIndex="47"/>
                  </a:solidFill>
                  <a:ln w="222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7" name="Freeform 306">
                    <a:extLst>
                      <a:ext uri="{FF2B5EF4-FFF2-40B4-BE49-F238E27FC236}">
                        <a16:creationId xmlns:a16="http://schemas.microsoft.com/office/drawing/2014/main" id="{00000000-0008-0000-0000-000028070000}"/>
                      </a:ext>
                    </a:extLst>
                  </p:cNvPr>
                  <p:cNvSpPr>
                    <a:spLocks/>
                  </p:cNvSpPr>
                  <p:nvPr/>
                </p:nvSpPr>
                <p:spPr bwMode="auto">
                  <a:xfrm flipH="1">
                    <a:off x="1059187" y="2668379"/>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8" name="Freeform 307">
                    <a:extLst>
                      <a:ext uri="{FF2B5EF4-FFF2-40B4-BE49-F238E27FC236}">
                        <a16:creationId xmlns:a16="http://schemas.microsoft.com/office/drawing/2014/main" id="{00000000-0008-0000-0000-000029070000}"/>
                      </a:ext>
                    </a:extLst>
                  </p:cNvPr>
                  <p:cNvSpPr>
                    <a:spLocks/>
                  </p:cNvSpPr>
                  <p:nvPr/>
                </p:nvSpPr>
                <p:spPr bwMode="auto">
                  <a:xfrm flipH="1">
                    <a:off x="1059172" y="2668379"/>
                    <a:ext cx="8" cy="37"/>
                  </a:xfrm>
                  <a:custGeom>
                    <a:avLst/>
                    <a:gdLst>
                      <a:gd name="T0" fmla="*/ 8 w 8"/>
                      <a:gd name="T1" fmla="*/ 0 h 39"/>
                      <a:gd name="T2" fmla="*/ 7 w 8"/>
                      <a:gd name="T3" fmla="*/ 9 h 39"/>
                      <a:gd name="T4" fmla="*/ 0 w 8"/>
                      <a:gd name="T5" fmla="*/ 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9" name="Freeform 308">
                    <a:extLst>
                      <a:ext uri="{FF2B5EF4-FFF2-40B4-BE49-F238E27FC236}">
                        <a16:creationId xmlns:a16="http://schemas.microsoft.com/office/drawing/2014/main" id="{00000000-0008-0000-0000-00002A070000}"/>
                      </a:ext>
                    </a:extLst>
                  </p:cNvPr>
                  <p:cNvSpPr>
                    <a:spLocks/>
                  </p:cNvSpPr>
                  <p:nvPr/>
                </p:nvSpPr>
                <p:spPr bwMode="auto">
                  <a:xfrm flipH="1">
                    <a:off x="1059158" y="2668375"/>
                    <a:ext cx="4" cy="38"/>
                  </a:xfrm>
                  <a:custGeom>
                    <a:avLst/>
                    <a:gdLst>
                      <a:gd name="T0" fmla="*/ 1 w 8"/>
                      <a:gd name="T1" fmla="*/ 0 h 39"/>
                      <a:gd name="T2" fmla="*/ 1 w 8"/>
                      <a:gd name="T3" fmla="*/ 17 h 39"/>
                      <a:gd name="T4" fmla="*/ 0 w 8"/>
                      <a:gd name="T5" fmla="*/ 19 h 39"/>
                      <a:gd name="T6" fmla="*/ 0 60000 65536"/>
                      <a:gd name="T7" fmla="*/ 0 60000 65536"/>
                      <a:gd name="T8" fmla="*/ 0 60000 65536"/>
                    </a:gdLst>
                    <a:ahLst/>
                    <a:cxnLst>
                      <a:cxn ang="T6">
                        <a:pos x="T0" y="T1"/>
                      </a:cxn>
                      <a:cxn ang="T7">
                        <a:pos x="T2" y="T3"/>
                      </a:cxn>
                      <a:cxn ang="T8">
                        <a:pos x="T4" y="T5"/>
                      </a:cxn>
                    </a:cxnLst>
                    <a:rect l="0" t="0" r="r" b="b"/>
                    <a:pathLst>
                      <a:path w="8" h="39">
                        <a:moveTo>
                          <a:pt x="8" y="0"/>
                        </a:moveTo>
                        <a:lnTo>
                          <a:pt x="7" y="17"/>
                        </a:lnTo>
                        <a:lnTo>
                          <a:pt x="0" y="39"/>
                        </a:lnTo>
                      </a:path>
                    </a:pathLst>
                  </a:custGeom>
                  <a:noFill/>
                  <a:ln w="9525">
                    <a:solidFill>
                      <a:srgbClr xmlns:mc="http://schemas.openxmlformats.org/markup-compatibility/2006" xmlns:a14="http://schemas.microsoft.com/office/drawing/2010/main" val="000000" mc:Ignorable="a14" a14:legacySpreadsheetColorIndex="64"/>
                    </a:solidFill>
                    <a:round/>
                    <a:headEnd/>
                    <a:tailEnd/>
                  </a:ln>
                  <a:extLst>
                    <a:ext uri="{909E8E84-426E-40DD-AFC4-6F175D3DCCD1}">
                      <a14:hiddenFill xmlns:a14="http://schemas.microsoft.com/office/drawing/2010/main">
                        <a:solidFill>
                          <a:srgbClr xmlns:mc="http://schemas.openxmlformats.org/markup-compatibility/2006" val="FFFFFF" mc:Ignorable="a14" a14:legacySpreadsheetColorIndex="65"/>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435" name="Freeform 309">
                  <a:extLst>
                    <a:ext uri="{FF2B5EF4-FFF2-40B4-BE49-F238E27FC236}">
                      <a16:creationId xmlns:a16="http://schemas.microsoft.com/office/drawing/2014/main" id="{00000000-0008-0000-0000-000026070000}"/>
                    </a:ext>
                  </a:extLst>
                </p:cNvPr>
                <p:cNvSpPr>
                  <a:spLocks/>
                </p:cNvSpPr>
                <p:nvPr/>
              </p:nvSpPr>
              <p:spPr bwMode="auto">
                <a:xfrm>
                  <a:off x="1059179" y="2668317"/>
                  <a:ext cx="67" cy="24"/>
                </a:xfrm>
                <a:custGeom>
                  <a:avLst/>
                  <a:gdLst>
                    <a:gd name="T0" fmla="*/ 3 w 58"/>
                    <a:gd name="T1" fmla="*/ 2 h 29"/>
                    <a:gd name="T2" fmla="*/ 4482 w 58"/>
                    <a:gd name="T3" fmla="*/ 2 h 29"/>
                    <a:gd name="T4" fmla="*/ 7978 w 58"/>
                    <a:gd name="T5" fmla="*/ 2 h 29"/>
                    <a:gd name="T6" fmla="*/ 10416 w 58"/>
                    <a:gd name="T7" fmla="*/ 2 h 29"/>
                    <a:gd name="T8" fmla="*/ 9727 w 58"/>
                    <a:gd name="T9" fmla="*/ 0 h 29"/>
                    <a:gd name="T10" fmla="*/ 6757 w 58"/>
                    <a:gd name="T11" fmla="*/ 2 h 29"/>
                    <a:gd name="T12" fmla="*/ 0 w 58"/>
                    <a:gd name="T13" fmla="*/ 2 h 29"/>
                    <a:gd name="T14" fmla="*/ 3 w 58"/>
                    <a:gd name="T15" fmla="*/ 2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8" h="29">
                      <a:moveTo>
                        <a:pt x="3" y="22"/>
                      </a:moveTo>
                      <a:lnTo>
                        <a:pt x="25" y="26"/>
                      </a:lnTo>
                      <a:lnTo>
                        <a:pt x="44" y="29"/>
                      </a:lnTo>
                      <a:lnTo>
                        <a:pt x="58" y="22"/>
                      </a:lnTo>
                      <a:lnTo>
                        <a:pt x="54" y="0"/>
                      </a:lnTo>
                      <a:lnTo>
                        <a:pt x="37" y="3"/>
                      </a:lnTo>
                      <a:lnTo>
                        <a:pt x="0" y="5"/>
                      </a:lnTo>
                      <a:lnTo>
                        <a:pt x="3" y="22"/>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grpSp>
            <p:nvGrpSpPr>
              <p:cNvPr id="2378" name="グループ化 2377">
                <a:extLst>
                  <a:ext uri="{FF2B5EF4-FFF2-40B4-BE49-F238E27FC236}">
                    <a16:creationId xmlns:a16="http://schemas.microsoft.com/office/drawing/2014/main" id="{00000000-0008-0000-0000-0000D2060000}"/>
                  </a:ext>
                </a:extLst>
              </p:cNvPr>
              <p:cNvGrpSpPr/>
              <p:nvPr/>
            </p:nvGrpSpPr>
            <p:grpSpPr>
              <a:xfrm>
                <a:off x="987078" y="1793390"/>
                <a:ext cx="1007449" cy="1120924"/>
                <a:chOff x="987078" y="1793392"/>
                <a:chExt cx="725784" cy="1019745"/>
              </a:xfrm>
            </p:grpSpPr>
            <p:grpSp>
              <p:nvGrpSpPr>
                <p:cNvPr id="2379" name="グループ化 2378">
                  <a:extLst>
                    <a:ext uri="{FF2B5EF4-FFF2-40B4-BE49-F238E27FC236}">
                      <a16:creationId xmlns:a16="http://schemas.microsoft.com/office/drawing/2014/main" id="{00000000-0008-0000-0000-0000D3060000}"/>
                    </a:ext>
                  </a:extLst>
                </p:cNvPr>
                <p:cNvGrpSpPr/>
                <p:nvPr/>
              </p:nvGrpSpPr>
              <p:grpSpPr>
                <a:xfrm>
                  <a:off x="987078" y="1793392"/>
                  <a:ext cx="725784" cy="1019745"/>
                  <a:chOff x="987078" y="1793390"/>
                  <a:chExt cx="2686615" cy="3774705"/>
                </a:xfrm>
              </p:grpSpPr>
              <p:grpSp>
                <p:nvGrpSpPr>
                  <p:cNvPr id="2386" name="グループ化 2385">
                    <a:extLst>
                      <a:ext uri="{FF2B5EF4-FFF2-40B4-BE49-F238E27FC236}">
                        <a16:creationId xmlns:a16="http://schemas.microsoft.com/office/drawing/2014/main" id="{00000000-0008-0000-0000-0000DA060000}"/>
                      </a:ext>
                    </a:extLst>
                  </p:cNvPr>
                  <p:cNvGrpSpPr/>
                  <p:nvPr/>
                </p:nvGrpSpPr>
                <p:grpSpPr>
                  <a:xfrm>
                    <a:off x="987078" y="1793390"/>
                    <a:ext cx="2686615" cy="3774705"/>
                    <a:chOff x="987078" y="1793390"/>
                    <a:chExt cx="2714625" cy="3819525"/>
                  </a:xfrm>
                </p:grpSpPr>
                <p:sp>
                  <p:nvSpPr>
                    <p:cNvPr id="2393" name="フリーフォーム 423">
                      <a:extLst>
                        <a:ext uri="{FF2B5EF4-FFF2-40B4-BE49-F238E27FC236}">
                          <a16:creationId xmlns:a16="http://schemas.microsoft.com/office/drawing/2014/main" id="{00000000-0008-0000-0000-0000FC060000}"/>
                        </a:ext>
                      </a:extLst>
                    </p:cNvPr>
                    <p:cNvSpPr/>
                    <p:nvPr/>
                  </p:nvSpPr>
                  <p:spPr>
                    <a:xfrm>
                      <a:off x="3315941" y="3784115"/>
                      <a:ext cx="338137" cy="638175"/>
                    </a:xfrm>
                    <a:custGeom>
                      <a:avLst/>
                      <a:gdLst>
                        <a:gd name="connsiteX0" fmla="*/ 285750 w 333375"/>
                        <a:gd name="connsiteY0" fmla="*/ 95250 h 638175"/>
                        <a:gd name="connsiteX1" fmla="*/ 333375 w 333375"/>
                        <a:gd name="connsiteY1" fmla="*/ 209550 h 638175"/>
                        <a:gd name="connsiteX2" fmla="*/ 333375 w 333375"/>
                        <a:gd name="connsiteY2" fmla="*/ 333375 h 638175"/>
                        <a:gd name="connsiteX3" fmla="*/ 323850 w 333375"/>
                        <a:gd name="connsiteY3" fmla="*/ 523875 h 638175"/>
                        <a:gd name="connsiteX4" fmla="*/ 304800 w 333375"/>
                        <a:gd name="connsiteY4" fmla="*/ 619125 h 638175"/>
                        <a:gd name="connsiteX5" fmla="*/ 209550 w 333375"/>
                        <a:gd name="connsiteY5" fmla="*/ 638175 h 638175"/>
                        <a:gd name="connsiteX6" fmla="*/ 0 w 333375"/>
                        <a:gd name="connsiteY6" fmla="*/ 495300 h 638175"/>
                        <a:gd name="connsiteX7" fmla="*/ 66675 w 333375"/>
                        <a:gd name="connsiteY7" fmla="*/ 276225 h 638175"/>
                        <a:gd name="connsiteX8" fmla="*/ 142875 w 333375"/>
                        <a:gd name="connsiteY8" fmla="*/ 0 h 638175"/>
                        <a:gd name="connsiteX9" fmla="*/ 285750 w 333375"/>
                        <a:gd name="connsiteY9" fmla="*/ 9525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75" h="638175">
                          <a:moveTo>
                            <a:pt x="285750" y="95250"/>
                          </a:moveTo>
                          <a:lnTo>
                            <a:pt x="333375" y="209550"/>
                          </a:lnTo>
                          <a:lnTo>
                            <a:pt x="333375" y="333375"/>
                          </a:lnTo>
                          <a:lnTo>
                            <a:pt x="323850" y="523875"/>
                          </a:lnTo>
                          <a:lnTo>
                            <a:pt x="304800" y="619125"/>
                          </a:lnTo>
                          <a:lnTo>
                            <a:pt x="209550" y="638175"/>
                          </a:lnTo>
                          <a:lnTo>
                            <a:pt x="0" y="495300"/>
                          </a:lnTo>
                          <a:lnTo>
                            <a:pt x="66675" y="276225"/>
                          </a:lnTo>
                          <a:lnTo>
                            <a:pt x="142875" y="0"/>
                          </a:lnTo>
                          <a:lnTo>
                            <a:pt x="285750" y="95250"/>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4" name="フリーフォーム 424">
                      <a:extLst>
                        <a:ext uri="{FF2B5EF4-FFF2-40B4-BE49-F238E27FC236}">
                          <a16:creationId xmlns:a16="http://schemas.microsoft.com/office/drawing/2014/main" id="{00000000-0008-0000-0000-0000FD060000}"/>
                        </a:ext>
                      </a:extLst>
                    </p:cNvPr>
                    <p:cNvSpPr/>
                    <p:nvPr/>
                  </p:nvSpPr>
                  <p:spPr>
                    <a:xfrm>
                      <a:off x="1053753" y="3755540"/>
                      <a:ext cx="285750" cy="428625"/>
                    </a:xfrm>
                    <a:custGeom>
                      <a:avLst/>
                      <a:gdLst>
                        <a:gd name="connsiteX0" fmla="*/ 57150 w 285750"/>
                        <a:gd name="connsiteY0" fmla="*/ 28575 h 428625"/>
                        <a:gd name="connsiteX1" fmla="*/ 9525 w 285750"/>
                        <a:gd name="connsiteY1" fmla="*/ 76200 h 428625"/>
                        <a:gd name="connsiteX2" fmla="*/ 0 w 285750"/>
                        <a:gd name="connsiteY2" fmla="*/ 133350 h 428625"/>
                        <a:gd name="connsiteX3" fmla="*/ 9525 w 285750"/>
                        <a:gd name="connsiteY3" fmla="*/ 285750 h 428625"/>
                        <a:gd name="connsiteX4" fmla="*/ 57150 w 285750"/>
                        <a:gd name="connsiteY4" fmla="*/ 390525 h 428625"/>
                        <a:gd name="connsiteX5" fmla="*/ 152400 w 285750"/>
                        <a:gd name="connsiteY5" fmla="*/ 428625 h 428625"/>
                        <a:gd name="connsiteX6" fmla="*/ 285750 w 285750"/>
                        <a:gd name="connsiteY6" fmla="*/ 333375 h 428625"/>
                        <a:gd name="connsiteX7" fmla="*/ 266700 w 285750"/>
                        <a:gd name="connsiteY7" fmla="*/ 142875 h 428625"/>
                        <a:gd name="connsiteX8" fmla="*/ 190500 w 285750"/>
                        <a:gd name="connsiteY8" fmla="*/ 0 h 428625"/>
                        <a:gd name="connsiteX9" fmla="*/ 57150 w 285750"/>
                        <a:gd name="connsiteY9" fmla="*/ 28575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428625">
                          <a:moveTo>
                            <a:pt x="57150" y="28575"/>
                          </a:moveTo>
                          <a:lnTo>
                            <a:pt x="9525" y="76200"/>
                          </a:lnTo>
                          <a:lnTo>
                            <a:pt x="0" y="133350"/>
                          </a:lnTo>
                          <a:lnTo>
                            <a:pt x="9525" y="285750"/>
                          </a:lnTo>
                          <a:lnTo>
                            <a:pt x="57150" y="390525"/>
                          </a:lnTo>
                          <a:lnTo>
                            <a:pt x="152400" y="428625"/>
                          </a:lnTo>
                          <a:lnTo>
                            <a:pt x="285750" y="333375"/>
                          </a:lnTo>
                          <a:lnTo>
                            <a:pt x="266700" y="142875"/>
                          </a:lnTo>
                          <a:lnTo>
                            <a:pt x="190500" y="0"/>
                          </a:lnTo>
                          <a:lnTo>
                            <a:pt x="57150" y="2857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5" name="フリーフォーム 425">
                      <a:extLst>
                        <a:ext uri="{FF2B5EF4-FFF2-40B4-BE49-F238E27FC236}">
                          <a16:creationId xmlns:a16="http://schemas.microsoft.com/office/drawing/2014/main" id="{00000000-0008-0000-0000-0000FE060000}"/>
                        </a:ext>
                      </a:extLst>
                    </p:cNvPr>
                    <p:cNvSpPr/>
                    <p:nvPr/>
                  </p:nvSpPr>
                  <p:spPr>
                    <a:xfrm>
                      <a:off x="1072803" y="2964965"/>
                      <a:ext cx="428625" cy="981075"/>
                    </a:xfrm>
                    <a:custGeom>
                      <a:avLst/>
                      <a:gdLst>
                        <a:gd name="connsiteX0" fmla="*/ 47625 w 428625"/>
                        <a:gd name="connsiteY0" fmla="*/ 295275 h 981075"/>
                        <a:gd name="connsiteX1" fmla="*/ 19050 w 428625"/>
                        <a:gd name="connsiteY1" fmla="*/ 504825 h 981075"/>
                        <a:gd name="connsiteX2" fmla="*/ 0 w 428625"/>
                        <a:gd name="connsiteY2" fmla="*/ 628650 h 981075"/>
                        <a:gd name="connsiteX3" fmla="*/ 19050 w 428625"/>
                        <a:gd name="connsiteY3" fmla="*/ 762000 h 981075"/>
                        <a:gd name="connsiteX4" fmla="*/ 57150 w 428625"/>
                        <a:gd name="connsiteY4" fmla="*/ 895350 h 981075"/>
                        <a:gd name="connsiteX5" fmla="*/ 114300 w 428625"/>
                        <a:gd name="connsiteY5" fmla="*/ 952500 h 981075"/>
                        <a:gd name="connsiteX6" fmla="*/ 238125 w 428625"/>
                        <a:gd name="connsiteY6" fmla="*/ 981075 h 981075"/>
                        <a:gd name="connsiteX7" fmla="*/ 409575 w 428625"/>
                        <a:gd name="connsiteY7" fmla="*/ 714375 h 981075"/>
                        <a:gd name="connsiteX8" fmla="*/ 428625 w 428625"/>
                        <a:gd name="connsiteY8" fmla="*/ 352425 h 981075"/>
                        <a:gd name="connsiteX9" fmla="*/ 323850 w 428625"/>
                        <a:gd name="connsiteY9" fmla="*/ 104775 h 981075"/>
                        <a:gd name="connsiteX10" fmla="*/ 219075 w 428625"/>
                        <a:gd name="connsiteY10" fmla="*/ 0 h 981075"/>
                        <a:gd name="connsiteX11" fmla="*/ 66675 w 428625"/>
                        <a:gd name="connsiteY11" fmla="*/ 133350 h 981075"/>
                        <a:gd name="connsiteX12" fmla="*/ 47625 w 428625"/>
                        <a:gd name="connsiteY12" fmla="*/ 2952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25" h="981075">
                          <a:moveTo>
                            <a:pt x="47625" y="295275"/>
                          </a:moveTo>
                          <a:lnTo>
                            <a:pt x="19050" y="504825"/>
                          </a:lnTo>
                          <a:lnTo>
                            <a:pt x="0" y="628650"/>
                          </a:lnTo>
                          <a:lnTo>
                            <a:pt x="19050" y="762000"/>
                          </a:lnTo>
                          <a:lnTo>
                            <a:pt x="57150" y="895350"/>
                          </a:lnTo>
                          <a:lnTo>
                            <a:pt x="114300" y="952500"/>
                          </a:lnTo>
                          <a:lnTo>
                            <a:pt x="238125" y="981075"/>
                          </a:lnTo>
                          <a:lnTo>
                            <a:pt x="409575" y="714375"/>
                          </a:lnTo>
                          <a:lnTo>
                            <a:pt x="428625" y="352425"/>
                          </a:lnTo>
                          <a:lnTo>
                            <a:pt x="323850" y="104775"/>
                          </a:lnTo>
                          <a:lnTo>
                            <a:pt x="219075" y="0"/>
                          </a:lnTo>
                          <a:lnTo>
                            <a:pt x="66675" y="133350"/>
                          </a:lnTo>
                          <a:lnTo>
                            <a:pt x="47625" y="2952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6" name="フリーフォーム 426">
                      <a:extLst>
                        <a:ext uri="{FF2B5EF4-FFF2-40B4-BE49-F238E27FC236}">
                          <a16:creationId xmlns:a16="http://schemas.microsoft.com/office/drawing/2014/main" id="{00000000-0008-0000-0000-0000FF060000}"/>
                        </a:ext>
                      </a:extLst>
                    </p:cNvPr>
                    <p:cNvSpPr/>
                    <p:nvPr/>
                  </p:nvSpPr>
                  <p:spPr>
                    <a:xfrm>
                      <a:off x="3249266" y="3164990"/>
                      <a:ext cx="452437" cy="800100"/>
                    </a:xfrm>
                    <a:custGeom>
                      <a:avLst/>
                      <a:gdLst>
                        <a:gd name="connsiteX0" fmla="*/ 371475 w 447675"/>
                        <a:gd name="connsiteY0" fmla="*/ 142875 h 800100"/>
                        <a:gd name="connsiteX1" fmla="*/ 428625 w 447675"/>
                        <a:gd name="connsiteY1" fmla="*/ 361950 h 800100"/>
                        <a:gd name="connsiteX2" fmla="*/ 447675 w 447675"/>
                        <a:gd name="connsiteY2" fmla="*/ 504825 h 800100"/>
                        <a:gd name="connsiteX3" fmla="*/ 428625 w 447675"/>
                        <a:gd name="connsiteY3" fmla="*/ 581025 h 800100"/>
                        <a:gd name="connsiteX4" fmla="*/ 361950 w 447675"/>
                        <a:gd name="connsiteY4" fmla="*/ 695325 h 800100"/>
                        <a:gd name="connsiteX5" fmla="*/ 276225 w 447675"/>
                        <a:gd name="connsiteY5" fmla="*/ 800100 h 800100"/>
                        <a:gd name="connsiteX6" fmla="*/ 133350 w 447675"/>
                        <a:gd name="connsiteY6" fmla="*/ 790575 h 800100"/>
                        <a:gd name="connsiteX7" fmla="*/ 0 w 447675"/>
                        <a:gd name="connsiteY7" fmla="*/ 581025 h 800100"/>
                        <a:gd name="connsiteX8" fmla="*/ 19050 w 447675"/>
                        <a:gd name="connsiteY8" fmla="*/ 247650 h 800100"/>
                        <a:gd name="connsiteX9" fmla="*/ 95250 w 447675"/>
                        <a:gd name="connsiteY9" fmla="*/ 104775 h 800100"/>
                        <a:gd name="connsiteX10" fmla="*/ 219075 w 447675"/>
                        <a:gd name="connsiteY10" fmla="*/ 0 h 800100"/>
                        <a:gd name="connsiteX11" fmla="*/ 371475 w 447675"/>
                        <a:gd name="connsiteY11" fmla="*/ 142875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800100">
                          <a:moveTo>
                            <a:pt x="371475" y="142875"/>
                          </a:moveTo>
                          <a:lnTo>
                            <a:pt x="428625" y="361950"/>
                          </a:lnTo>
                          <a:lnTo>
                            <a:pt x="447675" y="504825"/>
                          </a:lnTo>
                          <a:lnTo>
                            <a:pt x="428625" y="581025"/>
                          </a:lnTo>
                          <a:lnTo>
                            <a:pt x="361950" y="695325"/>
                          </a:lnTo>
                          <a:lnTo>
                            <a:pt x="276225" y="800100"/>
                          </a:lnTo>
                          <a:lnTo>
                            <a:pt x="133350" y="790575"/>
                          </a:lnTo>
                          <a:lnTo>
                            <a:pt x="0" y="581025"/>
                          </a:lnTo>
                          <a:lnTo>
                            <a:pt x="19050" y="247650"/>
                          </a:lnTo>
                          <a:lnTo>
                            <a:pt x="95250" y="104775"/>
                          </a:lnTo>
                          <a:lnTo>
                            <a:pt x="219075" y="0"/>
                          </a:lnTo>
                          <a:lnTo>
                            <a:pt x="371475" y="1428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7" name="フリーフォーム 427">
                      <a:extLst>
                        <a:ext uri="{FF2B5EF4-FFF2-40B4-BE49-F238E27FC236}">
                          <a16:creationId xmlns:a16="http://schemas.microsoft.com/office/drawing/2014/main" id="{00000000-0008-0000-0000-000000070000}"/>
                        </a:ext>
                      </a:extLst>
                    </p:cNvPr>
                    <p:cNvSpPr/>
                    <p:nvPr/>
                  </p:nvSpPr>
                  <p:spPr>
                    <a:xfrm>
                      <a:off x="1110903" y="2498240"/>
                      <a:ext cx="2533650" cy="3114675"/>
                    </a:xfrm>
                    <a:custGeom>
                      <a:avLst/>
                      <a:gdLst>
                        <a:gd name="connsiteX0" fmla="*/ 266700 w 2514600"/>
                        <a:gd name="connsiteY0" fmla="*/ 581025 h 3114675"/>
                        <a:gd name="connsiteX1" fmla="*/ 180975 w 2514600"/>
                        <a:gd name="connsiteY1" fmla="*/ 771525 h 3114675"/>
                        <a:gd name="connsiteX2" fmla="*/ 152400 w 2514600"/>
                        <a:gd name="connsiteY2" fmla="*/ 971550 h 3114675"/>
                        <a:gd name="connsiteX3" fmla="*/ 133350 w 2514600"/>
                        <a:gd name="connsiteY3" fmla="*/ 1257300 h 3114675"/>
                        <a:gd name="connsiteX4" fmla="*/ 76200 w 2514600"/>
                        <a:gd name="connsiteY4" fmla="*/ 1438275 h 3114675"/>
                        <a:gd name="connsiteX5" fmla="*/ 19050 w 2514600"/>
                        <a:gd name="connsiteY5" fmla="*/ 1590675 h 3114675"/>
                        <a:gd name="connsiteX6" fmla="*/ 0 w 2514600"/>
                        <a:gd name="connsiteY6" fmla="*/ 1752600 h 3114675"/>
                        <a:gd name="connsiteX7" fmla="*/ 9525 w 2514600"/>
                        <a:gd name="connsiteY7" fmla="*/ 1971675 h 3114675"/>
                        <a:gd name="connsiteX8" fmla="*/ 19050 w 2514600"/>
                        <a:gd name="connsiteY8" fmla="*/ 2171700 h 3114675"/>
                        <a:gd name="connsiteX9" fmla="*/ 57150 w 2514600"/>
                        <a:gd name="connsiteY9" fmla="*/ 2381250 h 3114675"/>
                        <a:gd name="connsiteX10" fmla="*/ 104775 w 2514600"/>
                        <a:gd name="connsiteY10" fmla="*/ 2524125 h 3114675"/>
                        <a:gd name="connsiteX11" fmla="*/ 180975 w 2514600"/>
                        <a:gd name="connsiteY11" fmla="*/ 2657475 h 3114675"/>
                        <a:gd name="connsiteX12" fmla="*/ 295275 w 2514600"/>
                        <a:gd name="connsiteY12" fmla="*/ 2781300 h 3114675"/>
                        <a:gd name="connsiteX13" fmla="*/ 438150 w 2514600"/>
                        <a:gd name="connsiteY13" fmla="*/ 2867025 h 3114675"/>
                        <a:gd name="connsiteX14" fmla="*/ 628650 w 2514600"/>
                        <a:gd name="connsiteY14" fmla="*/ 2971800 h 3114675"/>
                        <a:gd name="connsiteX15" fmla="*/ 876300 w 2514600"/>
                        <a:gd name="connsiteY15" fmla="*/ 3067050 h 3114675"/>
                        <a:gd name="connsiteX16" fmla="*/ 1123950 w 2514600"/>
                        <a:gd name="connsiteY16" fmla="*/ 3114675 h 3114675"/>
                        <a:gd name="connsiteX17" fmla="*/ 1419225 w 2514600"/>
                        <a:gd name="connsiteY17" fmla="*/ 3114675 h 3114675"/>
                        <a:gd name="connsiteX18" fmla="*/ 1647825 w 2514600"/>
                        <a:gd name="connsiteY18" fmla="*/ 3076575 h 3114675"/>
                        <a:gd name="connsiteX19" fmla="*/ 1905000 w 2514600"/>
                        <a:gd name="connsiteY19" fmla="*/ 2971800 h 3114675"/>
                        <a:gd name="connsiteX20" fmla="*/ 1990725 w 2514600"/>
                        <a:gd name="connsiteY20" fmla="*/ 2933700 h 3114675"/>
                        <a:gd name="connsiteX21" fmla="*/ 2133600 w 2514600"/>
                        <a:gd name="connsiteY21" fmla="*/ 2838450 h 3114675"/>
                        <a:gd name="connsiteX22" fmla="*/ 2276475 w 2514600"/>
                        <a:gd name="connsiteY22" fmla="*/ 2724150 h 3114675"/>
                        <a:gd name="connsiteX23" fmla="*/ 2371725 w 2514600"/>
                        <a:gd name="connsiteY23" fmla="*/ 2590800 h 3114675"/>
                        <a:gd name="connsiteX24" fmla="*/ 2438400 w 2514600"/>
                        <a:gd name="connsiteY24" fmla="*/ 2438400 h 3114675"/>
                        <a:gd name="connsiteX25" fmla="*/ 2495550 w 2514600"/>
                        <a:gd name="connsiteY25" fmla="*/ 2257425 h 3114675"/>
                        <a:gd name="connsiteX26" fmla="*/ 2514600 w 2514600"/>
                        <a:gd name="connsiteY26" fmla="*/ 2085975 h 3114675"/>
                        <a:gd name="connsiteX27" fmla="*/ 2495550 w 2514600"/>
                        <a:gd name="connsiteY27" fmla="*/ 1971675 h 3114675"/>
                        <a:gd name="connsiteX28" fmla="*/ 2457450 w 2514600"/>
                        <a:gd name="connsiteY28" fmla="*/ 1781175 h 3114675"/>
                        <a:gd name="connsiteX29" fmla="*/ 2428875 w 2514600"/>
                        <a:gd name="connsiteY29" fmla="*/ 1685925 h 3114675"/>
                        <a:gd name="connsiteX30" fmla="*/ 2409825 w 2514600"/>
                        <a:gd name="connsiteY30" fmla="*/ 1514475 h 3114675"/>
                        <a:gd name="connsiteX31" fmla="*/ 2419350 w 2514600"/>
                        <a:gd name="connsiteY31" fmla="*/ 1266825 h 3114675"/>
                        <a:gd name="connsiteX32" fmla="*/ 2419350 w 2514600"/>
                        <a:gd name="connsiteY32" fmla="*/ 1104900 h 3114675"/>
                        <a:gd name="connsiteX33" fmla="*/ 2390775 w 2514600"/>
                        <a:gd name="connsiteY33" fmla="*/ 847725 h 3114675"/>
                        <a:gd name="connsiteX34" fmla="*/ 2371725 w 2514600"/>
                        <a:gd name="connsiteY34" fmla="*/ 714375 h 3114675"/>
                        <a:gd name="connsiteX35" fmla="*/ 2085975 w 2514600"/>
                        <a:gd name="connsiteY35" fmla="*/ 247650 h 3114675"/>
                        <a:gd name="connsiteX36" fmla="*/ 1428750 w 2514600"/>
                        <a:gd name="connsiteY36" fmla="*/ 0 h 3114675"/>
                        <a:gd name="connsiteX37" fmla="*/ 723900 w 2514600"/>
                        <a:gd name="connsiteY37" fmla="*/ 142875 h 3114675"/>
                        <a:gd name="connsiteX38" fmla="*/ 447675 w 2514600"/>
                        <a:gd name="connsiteY38" fmla="*/ 342900 h 3114675"/>
                        <a:gd name="connsiteX39" fmla="*/ 266700 w 2514600"/>
                        <a:gd name="connsiteY39" fmla="*/ 58102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14600" h="3114675">
                          <a:moveTo>
                            <a:pt x="266700" y="581025"/>
                          </a:moveTo>
                          <a:lnTo>
                            <a:pt x="180975" y="771525"/>
                          </a:lnTo>
                          <a:lnTo>
                            <a:pt x="152400" y="971550"/>
                          </a:lnTo>
                          <a:lnTo>
                            <a:pt x="133350" y="1257300"/>
                          </a:lnTo>
                          <a:lnTo>
                            <a:pt x="76200" y="1438275"/>
                          </a:lnTo>
                          <a:lnTo>
                            <a:pt x="19050" y="1590675"/>
                          </a:lnTo>
                          <a:lnTo>
                            <a:pt x="0" y="1752600"/>
                          </a:lnTo>
                          <a:lnTo>
                            <a:pt x="9525" y="1971675"/>
                          </a:lnTo>
                          <a:lnTo>
                            <a:pt x="19050" y="2171700"/>
                          </a:lnTo>
                          <a:lnTo>
                            <a:pt x="57150" y="2381250"/>
                          </a:lnTo>
                          <a:lnTo>
                            <a:pt x="104775" y="2524125"/>
                          </a:lnTo>
                          <a:lnTo>
                            <a:pt x="180975" y="2657475"/>
                          </a:lnTo>
                          <a:lnTo>
                            <a:pt x="295275" y="2781300"/>
                          </a:lnTo>
                          <a:lnTo>
                            <a:pt x="438150" y="2867025"/>
                          </a:lnTo>
                          <a:lnTo>
                            <a:pt x="628650" y="2971800"/>
                          </a:lnTo>
                          <a:lnTo>
                            <a:pt x="876300" y="3067050"/>
                          </a:lnTo>
                          <a:lnTo>
                            <a:pt x="1123950" y="3114675"/>
                          </a:lnTo>
                          <a:lnTo>
                            <a:pt x="1419225" y="3114675"/>
                          </a:lnTo>
                          <a:lnTo>
                            <a:pt x="1647825" y="3076575"/>
                          </a:lnTo>
                          <a:lnTo>
                            <a:pt x="1905000" y="2971800"/>
                          </a:lnTo>
                          <a:lnTo>
                            <a:pt x="1990725" y="2933700"/>
                          </a:lnTo>
                          <a:lnTo>
                            <a:pt x="2133600" y="2838450"/>
                          </a:lnTo>
                          <a:lnTo>
                            <a:pt x="2276475" y="2724150"/>
                          </a:lnTo>
                          <a:lnTo>
                            <a:pt x="2371725" y="2590800"/>
                          </a:lnTo>
                          <a:lnTo>
                            <a:pt x="2438400" y="2438400"/>
                          </a:lnTo>
                          <a:lnTo>
                            <a:pt x="2495550" y="2257425"/>
                          </a:lnTo>
                          <a:lnTo>
                            <a:pt x="2514600" y="2085975"/>
                          </a:lnTo>
                          <a:lnTo>
                            <a:pt x="2495550" y="1971675"/>
                          </a:lnTo>
                          <a:lnTo>
                            <a:pt x="2457450" y="1781175"/>
                          </a:lnTo>
                          <a:lnTo>
                            <a:pt x="2428875" y="1685925"/>
                          </a:lnTo>
                          <a:lnTo>
                            <a:pt x="2409825" y="1514475"/>
                          </a:lnTo>
                          <a:lnTo>
                            <a:pt x="2419350" y="1266825"/>
                          </a:lnTo>
                          <a:lnTo>
                            <a:pt x="2419350" y="1104900"/>
                          </a:lnTo>
                          <a:lnTo>
                            <a:pt x="2390775" y="847725"/>
                          </a:lnTo>
                          <a:lnTo>
                            <a:pt x="2371725" y="714375"/>
                          </a:lnTo>
                          <a:lnTo>
                            <a:pt x="2085975" y="247650"/>
                          </a:lnTo>
                          <a:lnTo>
                            <a:pt x="1428750" y="0"/>
                          </a:lnTo>
                          <a:lnTo>
                            <a:pt x="723900" y="142875"/>
                          </a:lnTo>
                          <a:lnTo>
                            <a:pt x="447675" y="342900"/>
                          </a:lnTo>
                          <a:lnTo>
                            <a:pt x="266700" y="581025"/>
                          </a:lnTo>
                          <a:close/>
                        </a:path>
                      </a:pathLst>
                    </a:custGeom>
                    <a:solidFill>
                      <a:srgbClr val="FFD1A3"/>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8" name="フリーフォーム 428">
                      <a:extLst>
                        <a:ext uri="{FF2B5EF4-FFF2-40B4-BE49-F238E27FC236}">
                          <a16:creationId xmlns:a16="http://schemas.microsoft.com/office/drawing/2014/main" id="{00000000-0008-0000-0000-000001070000}"/>
                        </a:ext>
                      </a:extLst>
                    </p:cNvPr>
                    <p:cNvSpPr/>
                    <p:nvPr/>
                  </p:nvSpPr>
                  <p:spPr>
                    <a:xfrm>
                      <a:off x="1591916" y="3241190"/>
                      <a:ext cx="542925" cy="190500"/>
                    </a:xfrm>
                    <a:custGeom>
                      <a:avLst/>
                      <a:gdLst>
                        <a:gd name="connsiteX0" fmla="*/ 0 w 542925"/>
                        <a:gd name="connsiteY0" fmla="*/ 190500 h 190500"/>
                        <a:gd name="connsiteX1" fmla="*/ 180975 w 542925"/>
                        <a:gd name="connsiteY1" fmla="*/ 123825 h 190500"/>
                        <a:gd name="connsiteX2" fmla="*/ 304800 w 542925"/>
                        <a:gd name="connsiteY2" fmla="*/ 95250 h 190500"/>
                        <a:gd name="connsiteX3" fmla="*/ 485775 w 542925"/>
                        <a:gd name="connsiteY3" fmla="*/ 95250 h 190500"/>
                        <a:gd name="connsiteX4" fmla="*/ 542925 w 542925"/>
                        <a:gd name="connsiteY4" fmla="*/ 95250 h 190500"/>
                        <a:gd name="connsiteX5" fmla="*/ 485775 w 542925"/>
                        <a:gd name="connsiteY5" fmla="*/ 28575 h 190500"/>
                        <a:gd name="connsiteX6" fmla="*/ 400050 w 542925"/>
                        <a:gd name="connsiteY6" fmla="*/ 0 h 190500"/>
                        <a:gd name="connsiteX7" fmla="*/ 219075 w 542925"/>
                        <a:gd name="connsiteY7" fmla="*/ 0 h 190500"/>
                        <a:gd name="connsiteX8" fmla="*/ 152400 w 542925"/>
                        <a:gd name="connsiteY8" fmla="*/ 9525 h 190500"/>
                        <a:gd name="connsiteX9" fmla="*/ 57150 w 542925"/>
                        <a:gd name="connsiteY9" fmla="*/ 66675 h 190500"/>
                        <a:gd name="connsiteX10" fmla="*/ 0 w 542925"/>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2925" h="190500">
                          <a:moveTo>
                            <a:pt x="0" y="190500"/>
                          </a:moveTo>
                          <a:lnTo>
                            <a:pt x="180975" y="123825"/>
                          </a:lnTo>
                          <a:lnTo>
                            <a:pt x="304800" y="95250"/>
                          </a:lnTo>
                          <a:lnTo>
                            <a:pt x="485775" y="95250"/>
                          </a:lnTo>
                          <a:lnTo>
                            <a:pt x="542925" y="95250"/>
                          </a:lnTo>
                          <a:lnTo>
                            <a:pt x="485775" y="28575"/>
                          </a:lnTo>
                          <a:lnTo>
                            <a:pt x="400050" y="0"/>
                          </a:lnTo>
                          <a:lnTo>
                            <a:pt x="219075" y="0"/>
                          </a:lnTo>
                          <a:lnTo>
                            <a:pt x="152400" y="9525"/>
                          </a:lnTo>
                          <a:lnTo>
                            <a:pt x="57150" y="66675"/>
                          </a:lnTo>
                          <a:lnTo>
                            <a:pt x="0" y="190500"/>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9" name="フリーフォーム 429">
                      <a:extLst>
                        <a:ext uri="{FF2B5EF4-FFF2-40B4-BE49-F238E27FC236}">
                          <a16:creationId xmlns:a16="http://schemas.microsoft.com/office/drawing/2014/main" id="{00000000-0008-0000-0000-000002070000}"/>
                        </a:ext>
                      </a:extLst>
                    </p:cNvPr>
                    <p:cNvSpPr/>
                    <p:nvPr/>
                  </p:nvSpPr>
                  <p:spPr>
                    <a:xfrm>
                      <a:off x="2815878" y="3317390"/>
                      <a:ext cx="509588" cy="209550"/>
                    </a:xfrm>
                    <a:custGeom>
                      <a:avLst/>
                      <a:gdLst>
                        <a:gd name="connsiteX0" fmla="*/ 0 w 504825"/>
                        <a:gd name="connsiteY0" fmla="*/ 104775 h 209550"/>
                        <a:gd name="connsiteX1" fmla="*/ 228600 w 504825"/>
                        <a:gd name="connsiteY1" fmla="*/ 123825 h 209550"/>
                        <a:gd name="connsiteX2" fmla="*/ 390525 w 504825"/>
                        <a:gd name="connsiteY2" fmla="*/ 152400 h 209550"/>
                        <a:gd name="connsiteX3" fmla="*/ 504825 w 504825"/>
                        <a:gd name="connsiteY3" fmla="*/ 209550 h 209550"/>
                        <a:gd name="connsiteX4" fmla="*/ 476250 w 504825"/>
                        <a:gd name="connsiteY4" fmla="*/ 104775 h 209550"/>
                        <a:gd name="connsiteX5" fmla="*/ 390525 w 504825"/>
                        <a:gd name="connsiteY5" fmla="*/ 28575 h 209550"/>
                        <a:gd name="connsiteX6" fmla="*/ 304800 w 504825"/>
                        <a:gd name="connsiteY6" fmla="*/ 0 h 209550"/>
                        <a:gd name="connsiteX7" fmla="*/ 190500 w 504825"/>
                        <a:gd name="connsiteY7" fmla="*/ 9525 h 209550"/>
                        <a:gd name="connsiteX8" fmla="*/ 57150 w 504825"/>
                        <a:gd name="connsiteY8" fmla="*/ 38100 h 209550"/>
                        <a:gd name="connsiteX9" fmla="*/ 0 w 504825"/>
                        <a:gd name="connsiteY9"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209550">
                          <a:moveTo>
                            <a:pt x="0" y="104775"/>
                          </a:moveTo>
                          <a:lnTo>
                            <a:pt x="228600" y="123825"/>
                          </a:lnTo>
                          <a:lnTo>
                            <a:pt x="390525" y="152400"/>
                          </a:lnTo>
                          <a:lnTo>
                            <a:pt x="504825" y="209550"/>
                          </a:lnTo>
                          <a:lnTo>
                            <a:pt x="476250" y="104775"/>
                          </a:lnTo>
                          <a:lnTo>
                            <a:pt x="390525" y="28575"/>
                          </a:lnTo>
                          <a:lnTo>
                            <a:pt x="304800" y="0"/>
                          </a:lnTo>
                          <a:lnTo>
                            <a:pt x="190500" y="9525"/>
                          </a:lnTo>
                          <a:lnTo>
                            <a:pt x="57150" y="38100"/>
                          </a:lnTo>
                          <a:lnTo>
                            <a:pt x="0" y="104775"/>
                          </a:lnTo>
                          <a:close/>
                        </a:path>
                      </a:pathLst>
                    </a:custGeom>
                    <a:solidFill>
                      <a:sysClr val="window" lastClr="FFFFFF">
                        <a:lumMod val="50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0" name="フリーフォーム 430">
                      <a:extLst>
                        <a:ext uri="{FF2B5EF4-FFF2-40B4-BE49-F238E27FC236}">
                          <a16:creationId xmlns:a16="http://schemas.microsoft.com/office/drawing/2014/main" id="{00000000-0008-0000-0000-000003070000}"/>
                        </a:ext>
                      </a:extLst>
                    </p:cNvPr>
                    <p:cNvSpPr/>
                    <p:nvPr/>
                  </p:nvSpPr>
                  <p:spPr>
                    <a:xfrm>
                      <a:off x="2011016" y="3936515"/>
                      <a:ext cx="200025" cy="457200"/>
                    </a:xfrm>
                    <a:custGeom>
                      <a:avLst/>
                      <a:gdLst>
                        <a:gd name="connsiteX0" fmla="*/ 200025 w 200025"/>
                        <a:gd name="connsiteY0" fmla="*/ 0 h 457200"/>
                        <a:gd name="connsiteX1" fmla="*/ 133350 w 200025"/>
                        <a:gd name="connsiteY1" fmla="*/ 219075 h 457200"/>
                        <a:gd name="connsiteX2" fmla="*/ 66675 w 200025"/>
                        <a:gd name="connsiteY2" fmla="*/ 304800 h 457200"/>
                        <a:gd name="connsiteX3" fmla="*/ 0 w 200025"/>
                        <a:gd name="connsiteY3" fmla="*/ 390525 h 457200"/>
                        <a:gd name="connsiteX4" fmla="*/ 19050 w 200025"/>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457200">
                          <a:moveTo>
                            <a:pt x="200025" y="0"/>
                          </a:moveTo>
                          <a:lnTo>
                            <a:pt x="133350" y="219075"/>
                          </a:lnTo>
                          <a:lnTo>
                            <a:pt x="66675" y="304800"/>
                          </a:lnTo>
                          <a:lnTo>
                            <a:pt x="0" y="390525"/>
                          </a:lnTo>
                          <a:lnTo>
                            <a:pt x="19050" y="4572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1" name="フリーフォーム 431">
                      <a:extLst>
                        <a:ext uri="{FF2B5EF4-FFF2-40B4-BE49-F238E27FC236}">
                          <a16:creationId xmlns:a16="http://schemas.microsoft.com/office/drawing/2014/main" id="{00000000-0008-0000-0000-000004070000}"/>
                        </a:ext>
                      </a:extLst>
                    </p:cNvPr>
                    <p:cNvSpPr/>
                    <p:nvPr/>
                  </p:nvSpPr>
                  <p:spPr>
                    <a:xfrm>
                      <a:off x="2615853" y="3936515"/>
                      <a:ext cx="171450" cy="504825"/>
                    </a:xfrm>
                    <a:custGeom>
                      <a:avLst/>
                      <a:gdLst>
                        <a:gd name="connsiteX0" fmla="*/ 0 w 171450"/>
                        <a:gd name="connsiteY0" fmla="*/ 0 h 504825"/>
                        <a:gd name="connsiteX1" fmla="*/ 28575 w 171450"/>
                        <a:gd name="connsiteY1" fmla="*/ 152400 h 504825"/>
                        <a:gd name="connsiteX2" fmla="*/ 66675 w 171450"/>
                        <a:gd name="connsiteY2" fmla="*/ 238125 h 504825"/>
                        <a:gd name="connsiteX3" fmla="*/ 123825 w 171450"/>
                        <a:gd name="connsiteY3" fmla="*/ 304800 h 504825"/>
                        <a:gd name="connsiteX4" fmla="*/ 161925 w 171450"/>
                        <a:gd name="connsiteY4" fmla="*/ 352425 h 504825"/>
                        <a:gd name="connsiteX5" fmla="*/ 171450 w 171450"/>
                        <a:gd name="connsiteY5" fmla="*/ 438150 h 504825"/>
                        <a:gd name="connsiteX6" fmla="*/ 142875 w 171450"/>
                        <a:gd name="connsiteY6"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504825">
                          <a:moveTo>
                            <a:pt x="0" y="0"/>
                          </a:moveTo>
                          <a:lnTo>
                            <a:pt x="28575" y="152400"/>
                          </a:lnTo>
                          <a:lnTo>
                            <a:pt x="66675" y="238125"/>
                          </a:lnTo>
                          <a:lnTo>
                            <a:pt x="123825" y="304800"/>
                          </a:lnTo>
                          <a:lnTo>
                            <a:pt x="161925" y="352425"/>
                          </a:lnTo>
                          <a:lnTo>
                            <a:pt x="171450" y="438150"/>
                          </a:lnTo>
                          <a:lnTo>
                            <a:pt x="142875" y="5048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2" name="フリーフォーム 432">
                      <a:extLst>
                        <a:ext uri="{FF2B5EF4-FFF2-40B4-BE49-F238E27FC236}">
                          <a16:creationId xmlns:a16="http://schemas.microsoft.com/office/drawing/2014/main" id="{00000000-0008-0000-0000-000005070000}"/>
                        </a:ext>
                      </a:extLst>
                    </p:cNvPr>
                    <p:cNvSpPr/>
                    <p:nvPr/>
                  </p:nvSpPr>
                  <p:spPr>
                    <a:xfrm>
                      <a:off x="1696691" y="5250965"/>
                      <a:ext cx="304800" cy="314325"/>
                    </a:xfrm>
                    <a:custGeom>
                      <a:avLst/>
                      <a:gdLst>
                        <a:gd name="connsiteX0" fmla="*/ 0 w 304800"/>
                        <a:gd name="connsiteY0" fmla="*/ 0 h 314325"/>
                        <a:gd name="connsiteX1" fmla="*/ 123825 w 304800"/>
                        <a:gd name="connsiteY1" fmla="*/ 200025 h 314325"/>
                        <a:gd name="connsiteX2" fmla="*/ 304800 w 304800"/>
                        <a:gd name="connsiteY2" fmla="*/ 314325 h 314325"/>
                      </a:gdLst>
                      <a:ahLst/>
                      <a:cxnLst>
                        <a:cxn ang="0">
                          <a:pos x="connsiteX0" y="connsiteY0"/>
                        </a:cxn>
                        <a:cxn ang="0">
                          <a:pos x="connsiteX1" y="connsiteY1"/>
                        </a:cxn>
                        <a:cxn ang="0">
                          <a:pos x="connsiteX2" y="connsiteY2"/>
                        </a:cxn>
                      </a:cxnLst>
                      <a:rect l="l" t="t" r="r" b="b"/>
                      <a:pathLst>
                        <a:path w="304800" h="314325">
                          <a:moveTo>
                            <a:pt x="0" y="0"/>
                          </a:moveTo>
                          <a:lnTo>
                            <a:pt x="123825" y="200025"/>
                          </a:lnTo>
                          <a:lnTo>
                            <a:pt x="304800" y="31432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3" name="フリーフォーム 433">
                      <a:extLst>
                        <a:ext uri="{FF2B5EF4-FFF2-40B4-BE49-F238E27FC236}">
                          <a16:creationId xmlns:a16="http://schemas.microsoft.com/office/drawing/2014/main" id="{00000000-0008-0000-0000-000006070000}"/>
                        </a:ext>
                      </a:extLst>
                    </p:cNvPr>
                    <p:cNvSpPr/>
                    <p:nvPr/>
                  </p:nvSpPr>
                  <p:spPr>
                    <a:xfrm>
                      <a:off x="2787303" y="5212865"/>
                      <a:ext cx="280988" cy="342900"/>
                    </a:xfrm>
                    <a:custGeom>
                      <a:avLst/>
                      <a:gdLst>
                        <a:gd name="connsiteX0" fmla="*/ 276225 w 276225"/>
                        <a:gd name="connsiteY0" fmla="*/ 0 h 342900"/>
                        <a:gd name="connsiteX1" fmla="*/ 190500 w 276225"/>
                        <a:gd name="connsiteY1" fmla="*/ 171450 h 342900"/>
                        <a:gd name="connsiteX2" fmla="*/ 95250 w 276225"/>
                        <a:gd name="connsiteY2" fmla="*/ 266700 h 342900"/>
                        <a:gd name="connsiteX3" fmla="*/ 0 w 276225"/>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76225" h="342900">
                          <a:moveTo>
                            <a:pt x="276225" y="0"/>
                          </a:moveTo>
                          <a:lnTo>
                            <a:pt x="190500" y="171450"/>
                          </a:lnTo>
                          <a:lnTo>
                            <a:pt x="95250" y="266700"/>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4" name="フリーフォーム 434">
                      <a:extLst>
                        <a:ext uri="{FF2B5EF4-FFF2-40B4-BE49-F238E27FC236}">
                          <a16:creationId xmlns:a16="http://schemas.microsoft.com/office/drawing/2014/main" id="{00000000-0008-0000-0000-000007070000}"/>
                        </a:ext>
                      </a:extLst>
                    </p:cNvPr>
                    <p:cNvSpPr/>
                    <p:nvPr/>
                  </p:nvSpPr>
                  <p:spPr>
                    <a:xfrm>
                      <a:off x="1630016" y="4279415"/>
                      <a:ext cx="285750" cy="342900"/>
                    </a:xfrm>
                    <a:custGeom>
                      <a:avLst/>
                      <a:gdLst>
                        <a:gd name="connsiteX0" fmla="*/ 285750 w 285750"/>
                        <a:gd name="connsiteY0" fmla="*/ 0 h 342900"/>
                        <a:gd name="connsiteX1" fmla="*/ 142875 w 285750"/>
                        <a:gd name="connsiteY1" fmla="*/ 142875 h 342900"/>
                        <a:gd name="connsiteX2" fmla="*/ 38100 w 285750"/>
                        <a:gd name="connsiteY2" fmla="*/ 238125 h 342900"/>
                        <a:gd name="connsiteX3" fmla="*/ 0 w 28575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285750" h="342900">
                          <a:moveTo>
                            <a:pt x="285750" y="0"/>
                          </a:moveTo>
                          <a:lnTo>
                            <a:pt x="142875" y="142875"/>
                          </a:lnTo>
                          <a:lnTo>
                            <a:pt x="38100" y="238125"/>
                          </a:lnTo>
                          <a:lnTo>
                            <a:pt x="0" y="34290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5" name="フリーフォーム 435">
                      <a:extLst>
                        <a:ext uri="{FF2B5EF4-FFF2-40B4-BE49-F238E27FC236}">
                          <a16:creationId xmlns:a16="http://schemas.microsoft.com/office/drawing/2014/main" id="{00000000-0008-0000-0000-000008070000}"/>
                        </a:ext>
                      </a:extLst>
                    </p:cNvPr>
                    <p:cNvSpPr/>
                    <p:nvPr/>
                  </p:nvSpPr>
                  <p:spPr>
                    <a:xfrm>
                      <a:off x="2853978" y="4317515"/>
                      <a:ext cx="280988" cy="361950"/>
                    </a:xfrm>
                    <a:custGeom>
                      <a:avLst/>
                      <a:gdLst>
                        <a:gd name="connsiteX0" fmla="*/ 0 w 276225"/>
                        <a:gd name="connsiteY0" fmla="*/ 0 h 361950"/>
                        <a:gd name="connsiteX1" fmla="*/ 123825 w 276225"/>
                        <a:gd name="connsiteY1" fmla="*/ 95250 h 361950"/>
                        <a:gd name="connsiteX2" fmla="*/ 219075 w 276225"/>
                        <a:gd name="connsiteY2" fmla="*/ 219075 h 361950"/>
                        <a:gd name="connsiteX3" fmla="*/ 276225 w 276225"/>
                        <a:gd name="connsiteY3" fmla="*/ 342900 h 361950"/>
                        <a:gd name="connsiteX4" fmla="*/ 276225 w 276225"/>
                        <a:gd name="connsiteY4" fmla="*/ 36195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361950">
                          <a:moveTo>
                            <a:pt x="0" y="0"/>
                          </a:moveTo>
                          <a:lnTo>
                            <a:pt x="123825" y="95250"/>
                          </a:lnTo>
                          <a:lnTo>
                            <a:pt x="219075" y="219075"/>
                          </a:lnTo>
                          <a:lnTo>
                            <a:pt x="276225" y="342900"/>
                          </a:lnTo>
                          <a:lnTo>
                            <a:pt x="276225" y="361950"/>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6" name="フリーフォーム 436">
                      <a:extLst>
                        <a:ext uri="{FF2B5EF4-FFF2-40B4-BE49-F238E27FC236}">
                          <a16:creationId xmlns:a16="http://schemas.microsoft.com/office/drawing/2014/main" id="{00000000-0008-0000-0000-000009070000}"/>
                        </a:ext>
                      </a:extLst>
                    </p:cNvPr>
                    <p:cNvSpPr/>
                    <p:nvPr/>
                  </p:nvSpPr>
                  <p:spPr>
                    <a:xfrm>
                      <a:off x="1849091" y="4679465"/>
                      <a:ext cx="1052512" cy="209550"/>
                    </a:xfrm>
                    <a:custGeom>
                      <a:avLst/>
                      <a:gdLst>
                        <a:gd name="connsiteX0" fmla="*/ 0 w 1047750"/>
                        <a:gd name="connsiteY0" fmla="*/ 104775 h 209550"/>
                        <a:gd name="connsiteX1" fmla="*/ 200025 w 1047750"/>
                        <a:gd name="connsiteY1" fmla="*/ 47625 h 209550"/>
                        <a:gd name="connsiteX2" fmla="*/ 371475 w 1047750"/>
                        <a:gd name="connsiteY2" fmla="*/ 9525 h 209550"/>
                        <a:gd name="connsiteX3" fmla="*/ 457200 w 1047750"/>
                        <a:gd name="connsiteY3" fmla="*/ 0 h 209550"/>
                        <a:gd name="connsiteX4" fmla="*/ 504825 w 1047750"/>
                        <a:gd name="connsiteY4" fmla="*/ 19050 h 209550"/>
                        <a:gd name="connsiteX5" fmla="*/ 619125 w 1047750"/>
                        <a:gd name="connsiteY5" fmla="*/ 19050 h 209550"/>
                        <a:gd name="connsiteX6" fmla="*/ 657225 w 1047750"/>
                        <a:gd name="connsiteY6" fmla="*/ 0 h 209550"/>
                        <a:gd name="connsiteX7" fmla="*/ 752475 w 1047750"/>
                        <a:gd name="connsiteY7" fmla="*/ 19050 h 209550"/>
                        <a:gd name="connsiteX8" fmla="*/ 914400 w 1047750"/>
                        <a:gd name="connsiteY8" fmla="*/ 76200 h 209550"/>
                        <a:gd name="connsiteX9" fmla="*/ 1047750 w 1047750"/>
                        <a:gd name="connsiteY9" fmla="*/ 114300 h 209550"/>
                        <a:gd name="connsiteX10" fmla="*/ 571500 w 1047750"/>
                        <a:gd name="connsiteY10" fmla="*/ 209550 h 209550"/>
                        <a:gd name="connsiteX11" fmla="*/ 0 w 1047750"/>
                        <a:gd name="connsiteY11" fmla="*/ 1047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0" h="209550">
                          <a:moveTo>
                            <a:pt x="0" y="104775"/>
                          </a:moveTo>
                          <a:lnTo>
                            <a:pt x="200025" y="47625"/>
                          </a:lnTo>
                          <a:lnTo>
                            <a:pt x="371475" y="9525"/>
                          </a:lnTo>
                          <a:lnTo>
                            <a:pt x="457200" y="0"/>
                          </a:lnTo>
                          <a:lnTo>
                            <a:pt x="504825" y="19050"/>
                          </a:lnTo>
                          <a:lnTo>
                            <a:pt x="619125" y="19050"/>
                          </a:lnTo>
                          <a:lnTo>
                            <a:pt x="657225" y="0"/>
                          </a:lnTo>
                          <a:lnTo>
                            <a:pt x="752475" y="19050"/>
                          </a:lnTo>
                          <a:lnTo>
                            <a:pt x="914400" y="76200"/>
                          </a:lnTo>
                          <a:lnTo>
                            <a:pt x="1047750" y="114300"/>
                          </a:lnTo>
                          <a:lnTo>
                            <a:pt x="571500" y="209550"/>
                          </a:lnTo>
                          <a:lnTo>
                            <a:pt x="0" y="104775"/>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7" name="フリーフォーム 437">
                      <a:extLst>
                        <a:ext uri="{FF2B5EF4-FFF2-40B4-BE49-F238E27FC236}">
                          <a16:creationId xmlns:a16="http://schemas.microsoft.com/office/drawing/2014/main" id="{00000000-0008-0000-0000-00000A070000}"/>
                        </a:ext>
                      </a:extLst>
                    </p:cNvPr>
                    <p:cNvSpPr/>
                    <p:nvPr/>
                  </p:nvSpPr>
                  <p:spPr>
                    <a:xfrm>
                      <a:off x="1839566" y="4793765"/>
                      <a:ext cx="1095375" cy="161925"/>
                    </a:xfrm>
                    <a:custGeom>
                      <a:avLst/>
                      <a:gdLst>
                        <a:gd name="connsiteX0" fmla="*/ 0 w 1085850"/>
                        <a:gd name="connsiteY0" fmla="*/ 0 h 190500"/>
                        <a:gd name="connsiteX1" fmla="*/ 190500 w 1085850"/>
                        <a:gd name="connsiteY1" fmla="*/ 142875 h 190500"/>
                        <a:gd name="connsiteX2" fmla="*/ 352425 w 1085850"/>
                        <a:gd name="connsiteY2" fmla="*/ 180975 h 190500"/>
                        <a:gd name="connsiteX3" fmla="*/ 561975 w 1085850"/>
                        <a:gd name="connsiteY3" fmla="*/ 190500 h 190500"/>
                        <a:gd name="connsiteX4" fmla="*/ 771525 w 1085850"/>
                        <a:gd name="connsiteY4" fmla="*/ 180975 h 190500"/>
                        <a:gd name="connsiteX5" fmla="*/ 876300 w 1085850"/>
                        <a:gd name="connsiteY5" fmla="*/ 142875 h 190500"/>
                        <a:gd name="connsiteX6" fmla="*/ 981075 w 1085850"/>
                        <a:gd name="connsiteY6" fmla="*/ 85725 h 190500"/>
                        <a:gd name="connsiteX7" fmla="*/ 1066800 w 1085850"/>
                        <a:gd name="connsiteY7" fmla="*/ 38100 h 190500"/>
                        <a:gd name="connsiteX8" fmla="*/ 1085850 w 1085850"/>
                        <a:gd name="connsiteY8" fmla="*/ 9525 h 190500"/>
                        <a:gd name="connsiteX9" fmla="*/ 847725 w 1085850"/>
                        <a:gd name="connsiteY9" fmla="*/ 28575 h 190500"/>
                        <a:gd name="connsiteX10" fmla="*/ 657225 w 1085850"/>
                        <a:gd name="connsiteY10" fmla="*/ 19050 h 190500"/>
                        <a:gd name="connsiteX11" fmla="*/ 409575 w 1085850"/>
                        <a:gd name="connsiteY11" fmla="*/ 19050 h 190500"/>
                        <a:gd name="connsiteX12" fmla="*/ 171450 w 1085850"/>
                        <a:gd name="connsiteY12" fmla="*/ 0 h 190500"/>
                        <a:gd name="connsiteX13" fmla="*/ 0 w 1085850"/>
                        <a:gd name="connsiteY13"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5850" h="190500">
                          <a:moveTo>
                            <a:pt x="0" y="0"/>
                          </a:moveTo>
                          <a:lnTo>
                            <a:pt x="190500" y="142875"/>
                          </a:lnTo>
                          <a:lnTo>
                            <a:pt x="352425" y="180975"/>
                          </a:lnTo>
                          <a:lnTo>
                            <a:pt x="561975" y="190500"/>
                          </a:lnTo>
                          <a:lnTo>
                            <a:pt x="771525" y="180975"/>
                          </a:lnTo>
                          <a:lnTo>
                            <a:pt x="876300" y="142875"/>
                          </a:lnTo>
                          <a:lnTo>
                            <a:pt x="981075" y="85725"/>
                          </a:lnTo>
                          <a:lnTo>
                            <a:pt x="1066800" y="38100"/>
                          </a:lnTo>
                          <a:lnTo>
                            <a:pt x="1085850" y="9525"/>
                          </a:lnTo>
                          <a:lnTo>
                            <a:pt x="847725" y="28575"/>
                          </a:lnTo>
                          <a:lnTo>
                            <a:pt x="657225" y="19050"/>
                          </a:lnTo>
                          <a:lnTo>
                            <a:pt x="409575" y="19050"/>
                          </a:lnTo>
                          <a:lnTo>
                            <a:pt x="171450" y="0"/>
                          </a:lnTo>
                          <a:lnTo>
                            <a:pt x="0" y="0"/>
                          </a:lnTo>
                          <a:close/>
                        </a:path>
                      </a:pathLst>
                    </a:custGeom>
                    <a:solidFill>
                      <a:srgbClr val="E9BDCD"/>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8" name="フリーフォーム 438">
                      <a:extLst>
                        <a:ext uri="{FF2B5EF4-FFF2-40B4-BE49-F238E27FC236}">
                          <a16:creationId xmlns:a16="http://schemas.microsoft.com/office/drawing/2014/main" id="{00000000-0008-0000-0000-00000B070000}"/>
                        </a:ext>
                      </a:extLst>
                    </p:cNvPr>
                    <p:cNvSpPr/>
                    <p:nvPr/>
                  </p:nvSpPr>
                  <p:spPr>
                    <a:xfrm>
                      <a:off x="1253778" y="1793390"/>
                      <a:ext cx="2290763" cy="1314450"/>
                    </a:xfrm>
                    <a:custGeom>
                      <a:avLst/>
                      <a:gdLst>
                        <a:gd name="connsiteX0" fmla="*/ 0 w 2276475"/>
                        <a:gd name="connsiteY0" fmla="*/ 1019175 h 1314450"/>
                        <a:gd name="connsiteX1" fmla="*/ 66675 w 2276475"/>
                        <a:gd name="connsiteY1" fmla="*/ 638175 h 1314450"/>
                        <a:gd name="connsiteX2" fmla="*/ 95250 w 2276475"/>
                        <a:gd name="connsiteY2" fmla="*/ 495300 h 1314450"/>
                        <a:gd name="connsiteX3" fmla="*/ 171450 w 2276475"/>
                        <a:gd name="connsiteY3" fmla="*/ 352425 h 1314450"/>
                        <a:gd name="connsiteX4" fmla="*/ 257175 w 2276475"/>
                        <a:gd name="connsiteY4" fmla="*/ 247650 h 1314450"/>
                        <a:gd name="connsiteX5" fmla="*/ 361950 w 2276475"/>
                        <a:gd name="connsiteY5" fmla="*/ 171450 h 1314450"/>
                        <a:gd name="connsiteX6" fmla="*/ 428625 w 2276475"/>
                        <a:gd name="connsiteY6" fmla="*/ 114300 h 1314450"/>
                        <a:gd name="connsiteX7" fmla="*/ 581025 w 2276475"/>
                        <a:gd name="connsiteY7" fmla="*/ 47625 h 1314450"/>
                        <a:gd name="connsiteX8" fmla="*/ 733425 w 2276475"/>
                        <a:gd name="connsiteY8" fmla="*/ 9525 h 1314450"/>
                        <a:gd name="connsiteX9" fmla="*/ 923925 w 2276475"/>
                        <a:gd name="connsiteY9" fmla="*/ 0 h 1314450"/>
                        <a:gd name="connsiteX10" fmla="*/ 1143000 w 2276475"/>
                        <a:gd name="connsiteY10" fmla="*/ 9525 h 1314450"/>
                        <a:gd name="connsiteX11" fmla="*/ 1343025 w 2276475"/>
                        <a:gd name="connsiteY11" fmla="*/ 28575 h 1314450"/>
                        <a:gd name="connsiteX12" fmla="*/ 1590675 w 2276475"/>
                        <a:gd name="connsiteY12" fmla="*/ 95250 h 1314450"/>
                        <a:gd name="connsiteX13" fmla="*/ 1771650 w 2276475"/>
                        <a:gd name="connsiteY13" fmla="*/ 171450 h 1314450"/>
                        <a:gd name="connsiteX14" fmla="*/ 1914525 w 2276475"/>
                        <a:gd name="connsiteY14" fmla="*/ 257175 h 1314450"/>
                        <a:gd name="connsiteX15" fmla="*/ 2009775 w 2276475"/>
                        <a:gd name="connsiteY15" fmla="*/ 333375 h 1314450"/>
                        <a:gd name="connsiteX16" fmla="*/ 2095500 w 2276475"/>
                        <a:gd name="connsiteY16" fmla="*/ 419100 h 1314450"/>
                        <a:gd name="connsiteX17" fmla="*/ 2152650 w 2276475"/>
                        <a:gd name="connsiteY17" fmla="*/ 523875 h 1314450"/>
                        <a:gd name="connsiteX18" fmla="*/ 2219325 w 2276475"/>
                        <a:gd name="connsiteY18" fmla="*/ 819150 h 1314450"/>
                        <a:gd name="connsiteX19" fmla="*/ 2276475 w 2276475"/>
                        <a:gd name="connsiteY19" fmla="*/ 1209675 h 1314450"/>
                        <a:gd name="connsiteX20" fmla="*/ 2247900 w 2276475"/>
                        <a:gd name="connsiteY20" fmla="*/ 1314450 h 1314450"/>
                        <a:gd name="connsiteX21" fmla="*/ 1876425 w 2276475"/>
                        <a:gd name="connsiteY21" fmla="*/ 1066800 h 1314450"/>
                        <a:gd name="connsiteX22" fmla="*/ 1390650 w 2276475"/>
                        <a:gd name="connsiteY22" fmla="*/ 933450 h 1314450"/>
                        <a:gd name="connsiteX23" fmla="*/ 857250 w 2276475"/>
                        <a:gd name="connsiteY23" fmla="*/ 942975 h 1314450"/>
                        <a:gd name="connsiteX24" fmla="*/ 342900 w 2276475"/>
                        <a:gd name="connsiteY24" fmla="*/ 1000125 h 1314450"/>
                        <a:gd name="connsiteX25" fmla="*/ 209550 w 2276475"/>
                        <a:gd name="connsiteY25" fmla="*/ 1057275 h 1314450"/>
                        <a:gd name="connsiteX26" fmla="*/ 0 w 2276475"/>
                        <a:gd name="connsiteY26" fmla="*/ 1019175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6475" h="1314450">
                          <a:moveTo>
                            <a:pt x="0" y="1019175"/>
                          </a:moveTo>
                          <a:lnTo>
                            <a:pt x="66675" y="638175"/>
                          </a:lnTo>
                          <a:lnTo>
                            <a:pt x="95250" y="495300"/>
                          </a:lnTo>
                          <a:lnTo>
                            <a:pt x="171450" y="352425"/>
                          </a:lnTo>
                          <a:lnTo>
                            <a:pt x="257175" y="247650"/>
                          </a:lnTo>
                          <a:lnTo>
                            <a:pt x="361950" y="171450"/>
                          </a:lnTo>
                          <a:lnTo>
                            <a:pt x="428625" y="114300"/>
                          </a:lnTo>
                          <a:lnTo>
                            <a:pt x="581025" y="47625"/>
                          </a:lnTo>
                          <a:lnTo>
                            <a:pt x="733425" y="9525"/>
                          </a:lnTo>
                          <a:lnTo>
                            <a:pt x="923925" y="0"/>
                          </a:lnTo>
                          <a:lnTo>
                            <a:pt x="1143000" y="9525"/>
                          </a:lnTo>
                          <a:lnTo>
                            <a:pt x="1343025" y="28575"/>
                          </a:lnTo>
                          <a:lnTo>
                            <a:pt x="1590675" y="95250"/>
                          </a:lnTo>
                          <a:lnTo>
                            <a:pt x="1771650" y="171450"/>
                          </a:lnTo>
                          <a:lnTo>
                            <a:pt x="1914525" y="257175"/>
                          </a:lnTo>
                          <a:lnTo>
                            <a:pt x="2009775" y="333375"/>
                          </a:lnTo>
                          <a:lnTo>
                            <a:pt x="2095500" y="419100"/>
                          </a:lnTo>
                          <a:lnTo>
                            <a:pt x="2152650" y="523875"/>
                          </a:lnTo>
                          <a:lnTo>
                            <a:pt x="2219325" y="819150"/>
                          </a:lnTo>
                          <a:lnTo>
                            <a:pt x="2276475" y="1209675"/>
                          </a:lnTo>
                          <a:lnTo>
                            <a:pt x="2247900" y="1314450"/>
                          </a:lnTo>
                          <a:lnTo>
                            <a:pt x="1876425" y="1066800"/>
                          </a:lnTo>
                          <a:lnTo>
                            <a:pt x="1390650" y="933450"/>
                          </a:lnTo>
                          <a:lnTo>
                            <a:pt x="857250" y="942975"/>
                          </a:lnTo>
                          <a:lnTo>
                            <a:pt x="342900" y="1000125"/>
                          </a:lnTo>
                          <a:lnTo>
                            <a:pt x="209550" y="1057275"/>
                          </a:lnTo>
                          <a:lnTo>
                            <a:pt x="0" y="1019175"/>
                          </a:lnTo>
                          <a:close/>
                        </a:path>
                      </a:pathLst>
                    </a:custGeom>
                    <a:solidFill>
                      <a:sysClr val="window" lastClr="FFFFFF">
                        <a:lumMod val="95000"/>
                      </a:sysClr>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409" name="フリーフォーム 439">
                      <a:extLst>
                        <a:ext uri="{FF2B5EF4-FFF2-40B4-BE49-F238E27FC236}">
                          <a16:creationId xmlns:a16="http://schemas.microsoft.com/office/drawing/2014/main" id="{00000000-0008-0000-0000-00000C070000}"/>
                        </a:ext>
                      </a:extLst>
                    </p:cNvPr>
                    <p:cNvSpPr/>
                    <p:nvPr/>
                  </p:nvSpPr>
                  <p:spPr>
                    <a:xfrm>
                      <a:off x="987078" y="2631590"/>
                      <a:ext cx="2647950" cy="695325"/>
                    </a:xfrm>
                    <a:custGeom>
                      <a:avLst/>
                      <a:gdLst>
                        <a:gd name="connsiteX0" fmla="*/ 133350 w 2628900"/>
                        <a:gd name="connsiteY0" fmla="*/ 657225 h 695325"/>
                        <a:gd name="connsiteX1" fmla="*/ 38100 w 2628900"/>
                        <a:gd name="connsiteY1" fmla="*/ 542925 h 695325"/>
                        <a:gd name="connsiteX2" fmla="*/ 0 w 2628900"/>
                        <a:gd name="connsiteY2" fmla="*/ 428625 h 695325"/>
                        <a:gd name="connsiteX3" fmla="*/ 47625 w 2628900"/>
                        <a:gd name="connsiteY3" fmla="*/ 342900 h 695325"/>
                        <a:gd name="connsiteX4" fmla="*/ 152400 w 2628900"/>
                        <a:gd name="connsiteY4" fmla="*/ 238125 h 695325"/>
                        <a:gd name="connsiteX5" fmla="*/ 266700 w 2628900"/>
                        <a:gd name="connsiteY5" fmla="*/ 171450 h 695325"/>
                        <a:gd name="connsiteX6" fmla="*/ 428625 w 2628900"/>
                        <a:gd name="connsiteY6" fmla="*/ 114300 h 695325"/>
                        <a:gd name="connsiteX7" fmla="*/ 647700 w 2628900"/>
                        <a:gd name="connsiteY7" fmla="*/ 57150 h 695325"/>
                        <a:gd name="connsiteX8" fmla="*/ 876300 w 2628900"/>
                        <a:gd name="connsiteY8" fmla="*/ 19050 h 695325"/>
                        <a:gd name="connsiteX9" fmla="*/ 1190625 w 2628900"/>
                        <a:gd name="connsiteY9" fmla="*/ 0 h 695325"/>
                        <a:gd name="connsiteX10" fmla="*/ 1419225 w 2628900"/>
                        <a:gd name="connsiteY10" fmla="*/ 9525 h 695325"/>
                        <a:gd name="connsiteX11" fmla="*/ 1647825 w 2628900"/>
                        <a:gd name="connsiteY11" fmla="*/ 38100 h 695325"/>
                        <a:gd name="connsiteX12" fmla="*/ 1876425 w 2628900"/>
                        <a:gd name="connsiteY12" fmla="*/ 85725 h 695325"/>
                        <a:gd name="connsiteX13" fmla="*/ 2076450 w 2628900"/>
                        <a:gd name="connsiteY13" fmla="*/ 133350 h 695325"/>
                        <a:gd name="connsiteX14" fmla="*/ 2295525 w 2628900"/>
                        <a:gd name="connsiteY14" fmla="*/ 238125 h 695325"/>
                        <a:gd name="connsiteX15" fmla="*/ 2409825 w 2628900"/>
                        <a:gd name="connsiteY15" fmla="*/ 314325 h 695325"/>
                        <a:gd name="connsiteX16" fmla="*/ 2476500 w 2628900"/>
                        <a:gd name="connsiteY16" fmla="*/ 361950 h 695325"/>
                        <a:gd name="connsiteX17" fmla="*/ 2524125 w 2628900"/>
                        <a:gd name="connsiteY17" fmla="*/ 419100 h 695325"/>
                        <a:gd name="connsiteX18" fmla="*/ 2609850 w 2628900"/>
                        <a:gd name="connsiteY18" fmla="*/ 571500 h 695325"/>
                        <a:gd name="connsiteX19" fmla="*/ 2628900 w 2628900"/>
                        <a:gd name="connsiteY19" fmla="*/ 685800 h 695325"/>
                        <a:gd name="connsiteX20" fmla="*/ 2571750 w 2628900"/>
                        <a:gd name="connsiteY20" fmla="*/ 695325 h 695325"/>
                        <a:gd name="connsiteX21" fmla="*/ 2514600 w 2628900"/>
                        <a:gd name="connsiteY21" fmla="*/ 600075 h 695325"/>
                        <a:gd name="connsiteX22" fmla="*/ 2381250 w 2628900"/>
                        <a:gd name="connsiteY22" fmla="*/ 495300 h 695325"/>
                        <a:gd name="connsiteX23" fmla="*/ 2228850 w 2628900"/>
                        <a:gd name="connsiteY23" fmla="*/ 381000 h 695325"/>
                        <a:gd name="connsiteX24" fmla="*/ 2076450 w 2628900"/>
                        <a:gd name="connsiteY24" fmla="*/ 304800 h 695325"/>
                        <a:gd name="connsiteX25" fmla="*/ 1876425 w 2628900"/>
                        <a:gd name="connsiteY25" fmla="*/ 228600 h 695325"/>
                        <a:gd name="connsiteX26" fmla="*/ 1647825 w 2628900"/>
                        <a:gd name="connsiteY26" fmla="*/ 171450 h 695325"/>
                        <a:gd name="connsiteX27" fmla="*/ 1428750 w 2628900"/>
                        <a:gd name="connsiteY27" fmla="*/ 161925 h 695325"/>
                        <a:gd name="connsiteX28" fmla="*/ 1200150 w 2628900"/>
                        <a:gd name="connsiteY28" fmla="*/ 161925 h 695325"/>
                        <a:gd name="connsiteX29" fmla="*/ 971550 w 2628900"/>
                        <a:gd name="connsiteY29" fmla="*/ 200025 h 695325"/>
                        <a:gd name="connsiteX30" fmla="*/ 762000 w 2628900"/>
                        <a:gd name="connsiteY30" fmla="*/ 247650 h 695325"/>
                        <a:gd name="connsiteX31" fmla="*/ 552450 w 2628900"/>
                        <a:gd name="connsiteY31" fmla="*/ 352425 h 695325"/>
                        <a:gd name="connsiteX32" fmla="*/ 342900 w 2628900"/>
                        <a:gd name="connsiteY32" fmla="*/ 476250 h 695325"/>
                        <a:gd name="connsiteX33" fmla="*/ 209550 w 2628900"/>
                        <a:gd name="connsiteY33" fmla="*/ 581025 h 695325"/>
                        <a:gd name="connsiteX34" fmla="*/ 133350 w 2628900"/>
                        <a:gd name="connsiteY34" fmla="*/ 6572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8900" h="695325">
                          <a:moveTo>
                            <a:pt x="133350" y="657225"/>
                          </a:moveTo>
                          <a:lnTo>
                            <a:pt x="38100" y="542925"/>
                          </a:lnTo>
                          <a:lnTo>
                            <a:pt x="0" y="428625"/>
                          </a:lnTo>
                          <a:lnTo>
                            <a:pt x="47625" y="342900"/>
                          </a:lnTo>
                          <a:lnTo>
                            <a:pt x="152400" y="238125"/>
                          </a:lnTo>
                          <a:lnTo>
                            <a:pt x="266700" y="171450"/>
                          </a:lnTo>
                          <a:lnTo>
                            <a:pt x="428625" y="114300"/>
                          </a:lnTo>
                          <a:lnTo>
                            <a:pt x="647700" y="57150"/>
                          </a:lnTo>
                          <a:lnTo>
                            <a:pt x="876300" y="19050"/>
                          </a:lnTo>
                          <a:lnTo>
                            <a:pt x="1190625" y="0"/>
                          </a:lnTo>
                          <a:lnTo>
                            <a:pt x="1419225" y="9525"/>
                          </a:lnTo>
                          <a:lnTo>
                            <a:pt x="1647825" y="38100"/>
                          </a:lnTo>
                          <a:lnTo>
                            <a:pt x="1876425" y="85725"/>
                          </a:lnTo>
                          <a:lnTo>
                            <a:pt x="2076450" y="133350"/>
                          </a:lnTo>
                          <a:lnTo>
                            <a:pt x="2295525" y="238125"/>
                          </a:lnTo>
                          <a:lnTo>
                            <a:pt x="2409825" y="314325"/>
                          </a:lnTo>
                          <a:lnTo>
                            <a:pt x="2476500" y="361950"/>
                          </a:lnTo>
                          <a:lnTo>
                            <a:pt x="2524125" y="419100"/>
                          </a:lnTo>
                          <a:lnTo>
                            <a:pt x="2609850" y="571500"/>
                          </a:lnTo>
                          <a:lnTo>
                            <a:pt x="2628900" y="685800"/>
                          </a:lnTo>
                          <a:lnTo>
                            <a:pt x="2571750" y="695325"/>
                          </a:lnTo>
                          <a:lnTo>
                            <a:pt x="2514600" y="600075"/>
                          </a:lnTo>
                          <a:lnTo>
                            <a:pt x="2381250" y="495300"/>
                          </a:lnTo>
                          <a:lnTo>
                            <a:pt x="2228850" y="381000"/>
                          </a:lnTo>
                          <a:lnTo>
                            <a:pt x="2076450" y="304800"/>
                          </a:lnTo>
                          <a:lnTo>
                            <a:pt x="1876425" y="228600"/>
                          </a:lnTo>
                          <a:lnTo>
                            <a:pt x="1647825" y="171450"/>
                          </a:lnTo>
                          <a:lnTo>
                            <a:pt x="1428750" y="161925"/>
                          </a:lnTo>
                          <a:lnTo>
                            <a:pt x="1200150" y="161925"/>
                          </a:lnTo>
                          <a:lnTo>
                            <a:pt x="971550" y="200025"/>
                          </a:lnTo>
                          <a:lnTo>
                            <a:pt x="762000" y="247650"/>
                          </a:lnTo>
                          <a:lnTo>
                            <a:pt x="552450" y="352425"/>
                          </a:lnTo>
                          <a:lnTo>
                            <a:pt x="342900" y="476250"/>
                          </a:lnTo>
                          <a:lnTo>
                            <a:pt x="209550" y="581025"/>
                          </a:lnTo>
                          <a:lnTo>
                            <a:pt x="133350" y="657225"/>
                          </a:lnTo>
                          <a:close/>
                        </a:path>
                      </a:pathLst>
                    </a:custGeom>
                    <a:solidFill>
                      <a:srgbClr val="4F81BD">
                        <a:lumMod val="75000"/>
                      </a:srgbClr>
                    </a:solid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grpSp>
              <p:sp>
                <p:nvSpPr>
                  <p:cNvPr id="2387" name="フリーフォーム 417">
                    <a:extLst>
                      <a:ext uri="{FF2B5EF4-FFF2-40B4-BE49-F238E27FC236}">
                        <a16:creationId xmlns:a16="http://schemas.microsoft.com/office/drawing/2014/main" id="{00000000-0008-0000-0000-0000F6060000}"/>
                      </a:ext>
                    </a:extLst>
                  </p:cNvPr>
                  <p:cNvSpPr/>
                  <p:nvPr/>
                </p:nvSpPr>
                <p:spPr>
                  <a:xfrm>
                    <a:off x="2126467" y="4290860"/>
                    <a:ext cx="171931" cy="93810"/>
                  </a:xfrm>
                  <a:custGeom>
                    <a:avLst/>
                    <a:gdLst>
                      <a:gd name="connsiteX0" fmla="*/ 0 w 174172"/>
                      <a:gd name="connsiteY0" fmla="*/ 70757 h 97972"/>
                      <a:gd name="connsiteX1" fmla="*/ 10886 w 174172"/>
                      <a:gd name="connsiteY1" fmla="*/ 16329 h 97972"/>
                      <a:gd name="connsiteX2" fmla="*/ 65315 w 174172"/>
                      <a:gd name="connsiteY2" fmla="*/ 0 h 97972"/>
                      <a:gd name="connsiteX3" fmla="*/ 130629 w 174172"/>
                      <a:gd name="connsiteY3" fmla="*/ 27214 h 97972"/>
                      <a:gd name="connsiteX4" fmla="*/ 157843 w 174172"/>
                      <a:gd name="connsiteY4" fmla="*/ 54429 h 97972"/>
                      <a:gd name="connsiteX5" fmla="*/ 174172 w 174172"/>
                      <a:gd name="connsiteY5" fmla="*/ 97972 h 9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72" h="97972">
                        <a:moveTo>
                          <a:pt x="0" y="70757"/>
                        </a:moveTo>
                        <a:lnTo>
                          <a:pt x="10886" y="16329"/>
                        </a:lnTo>
                        <a:lnTo>
                          <a:pt x="65315" y="0"/>
                        </a:lnTo>
                        <a:lnTo>
                          <a:pt x="130629" y="27214"/>
                        </a:lnTo>
                        <a:lnTo>
                          <a:pt x="157843" y="54429"/>
                        </a:lnTo>
                        <a:lnTo>
                          <a:pt x="174172" y="97972"/>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88" name="フリーフォーム 418">
                    <a:extLst>
                      <a:ext uri="{FF2B5EF4-FFF2-40B4-BE49-F238E27FC236}">
                        <a16:creationId xmlns:a16="http://schemas.microsoft.com/office/drawing/2014/main" id="{00000000-0008-0000-0000-0000F7060000}"/>
                      </a:ext>
                    </a:extLst>
                  </p:cNvPr>
                  <p:cNvSpPr/>
                  <p:nvPr/>
                </p:nvSpPr>
                <p:spPr>
                  <a:xfrm>
                    <a:off x="2510669" y="4307189"/>
                    <a:ext cx="152400" cy="82923"/>
                  </a:xfrm>
                  <a:custGeom>
                    <a:avLst/>
                    <a:gdLst>
                      <a:gd name="connsiteX0" fmla="*/ 0 w 152400"/>
                      <a:gd name="connsiteY0" fmla="*/ 70757 h 87085"/>
                      <a:gd name="connsiteX1" fmla="*/ 43543 w 152400"/>
                      <a:gd name="connsiteY1" fmla="*/ 16328 h 87085"/>
                      <a:gd name="connsiteX2" fmla="*/ 97972 w 152400"/>
                      <a:gd name="connsiteY2" fmla="*/ 0 h 87085"/>
                      <a:gd name="connsiteX3" fmla="*/ 152400 w 152400"/>
                      <a:gd name="connsiteY3" fmla="*/ 27214 h 87085"/>
                      <a:gd name="connsiteX4" fmla="*/ 146957 w 152400"/>
                      <a:gd name="connsiteY4" fmla="*/ 87085 h 8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87085">
                        <a:moveTo>
                          <a:pt x="0" y="70757"/>
                        </a:moveTo>
                        <a:lnTo>
                          <a:pt x="43543" y="16328"/>
                        </a:lnTo>
                        <a:lnTo>
                          <a:pt x="97972" y="0"/>
                        </a:lnTo>
                        <a:lnTo>
                          <a:pt x="152400" y="27214"/>
                        </a:lnTo>
                        <a:lnTo>
                          <a:pt x="146957" y="87085"/>
                        </a:lnTo>
                      </a:path>
                    </a:pathLst>
                  </a:custGeom>
                  <a:noFill/>
                  <a:ln w="12700" cap="flat" cmpd="sng" algn="ctr">
                    <a:solidFill>
                      <a:sysClr val="windowText" lastClr="000000"/>
                    </a:solidFill>
                    <a:prstDash val="solid"/>
                  </a:ln>
                  <a:effectLst/>
                </p:spPr>
                <p:txBody>
                  <a:bodyPr wrap="square" rtlCol="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89" name="フリーフォーム 419">
                    <a:extLst>
                      <a:ext uri="{FF2B5EF4-FFF2-40B4-BE49-F238E27FC236}">
                        <a16:creationId xmlns:a16="http://schemas.microsoft.com/office/drawing/2014/main" id="{00000000-0008-0000-0000-0000F8060000}"/>
                      </a:ext>
                    </a:extLst>
                  </p:cNvPr>
                  <p:cNvSpPr/>
                  <p:nvPr/>
                </p:nvSpPr>
                <p:spPr>
                  <a:xfrm>
                    <a:off x="1538639" y="3579447"/>
                    <a:ext cx="560614" cy="99251"/>
                  </a:xfrm>
                  <a:custGeom>
                    <a:avLst/>
                    <a:gdLst>
                      <a:gd name="connsiteX0" fmla="*/ 0 w 560614"/>
                      <a:gd name="connsiteY0" fmla="*/ 103414 h 103414"/>
                      <a:gd name="connsiteX1" fmla="*/ 103414 w 560614"/>
                      <a:gd name="connsiteY1" fmla="*/ 43543 h 103414"/>
                      <a:gd name="connsiteX2" fmla="*/ 185057 w 560614"/>
                      <a:gd name="connsiteY2" fmla="*/ 5443 h 103414"/>
                      <a:gd name="connsiteX3" fmla="*/ 310243 w 560614"/>
                      <a:gd name="connsiteY3" fmla="*/ 0 h 103414"/>
                      <a:gd name="connsiteX4" fmla="*/ 419100 w 560614"/>
                      <a:gd name="connsiteY4" fmla="*/ 27214 h 103414"/>
                      <a:gd name="connsiteX5" fmla="*/ 506185 w 560614"/>
                      <a:gd name="connsiteY5" fmla="*/ 76200 h 103414"/>
                      <a:gd name="connsiteX6" fmla="*/ 560614 w 560614"/>
                      <a:gd name="connsiteY6" fmla="*/ 103414 h 103414"/>
                      <a:gd name="connsiteX7" fmla="*/ 478971 w 560614"/>
                      <a:gd name="connsiteY7" fmla="*/ 87086 h 103414"/>
                      <a:gd name="connsiteX8" fmla="*/ 348343 w 560614"/>
                      <a:gd name="connsiteY8" fmla="*/ 92529 h 103414"/>
                      <a:gd name="connsiteX9" fmla="*/ 239485 w 560614"/>
                      <a:gd name="connsiteY9" fmla="*/ 81643 h 103414"/>
                      <a:gd name="connsiteX10" fmla="*/ 125185 w 560614"/>
                      <a:gd name="connsiteY10" fmla="*/ 59872 h 103414"/>
                      <a:gd name="connsiteX11" fmla="*/ 65314 w 560614"/>
                      <a:gd name="connsiteY11" fmla="*/ 59872 h 103414"/>
                      <a:gd name="connsiteX12" fmla="*/ 0 w 560614"/>
                      <a:gd name="connsiteY12" fmla="*/ 103414 h 10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14" h="103414">
                        <a:moveTo>
                          <a:pt x="0" y="103414"/>
                        </a:moveTo>
                        <a:lnTo>
                          <a:pt x="103414" y="43543"/>
                        </a:lnTo>
                        <a:lnTo>
                          <a:pt x="185057" y="5443"/>
                        </a:lnTo>
                        <a:lnTo>
                          <a:pt x="310243" y="0"/>
                        </a:lnTo>
                        <a:lnTo>
                          <a:pt x="419100" y="27214"/>
                        </a:lnTo>
                        <a:lnTo>
                          <a:pt x="506185" y="76200"/>
                        </a:lnTo>
                        <a:lnTo>
                          <a:pt x="560614" y="103414"/>
                        </a:lnTo>
                        <a:lnTo>
                          <a:pt x="478971" y="87086"/>
                        </a:lnTo>
                        <a:lnTo>
                          <a:pt x="348343" y="92529"/>
                        </a:lnTo>
                        <a:lnTo>
                          <a:pt x="239485" y="81643"/>
                        </a:lnTo>
                        <a:lnTo>
                          <a:pt x="125185" y="59872"/>
                        </a:lnTo>
                        <a:lnTo>
                          <a:pt x="65314" y="59872"/>
                        </a:lnTo>
                        <a:lnTo>
                          <a:pt x="0" y="103414"/>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0" name="フリーフォーム 420">
                    <a:extLst>
                      <a:ext uri="{FF2B5EF4-FFF2-40B4-BE49-F238E27FC236}">
                        <a16:creationId xmlns:a16="http://schemas.microsoft.com/office/drawing/2014/main" id="{00000000-0008-0000-0000-0000F9060000}"/>
                      </a:ext>
                    </a:extLst>
                  </p:cNvPr>
                  <p:cNvSpPr/>
                  <p:nvPr/>
                </p:nvSpPr>
                <p:spPr>
                  <a:xfrm>
                    <a:off x="2744712" y="3644761"/>
                    <a:ext cx="520273" cy="121023"/>
                  </a:xfrm>
                  <a:custGeom>
                    <a:avLst/>
                    <a:gdLst>
                      <a:gd name="connsiteX0" fmla="*/ 522514 w 522514"/>
                      <a:gd name="connsiteY0" fmla="*/ 125186 h 125186"/>
                      <a:gd name="connsiteX1" fmla="*/ 424543 w 522514"/>
                      <a:gd name="connsiteY1" fmla="*/ 54429 h 125186"/>
                      <a:gd name="connsiteX2" fmla="*/ 332014 w 522514"/>
                      <a:gd name="connsiteY2" fmla="*/ 10886 h 125186"/>
                      <a:gd name="connsiteX3" fmla="*/ 244929 w 522514"/>
                      <a:gd name="connsiteY3" fmla="*/ 0 h 125186"/>
                      <a:gd name="connsiteX4" fmla="*/ 157843 w 522514"/>
                      <a:gd name="connsiteY4" fmla="*/ 10886 h 125186"/>
                      <a:gd name="connsiteX5" fmla="*/ 76200 w 522514"/>
                      <a:gd name="connsiteY5" fmla="*/ 48986 h 125186"/>
                      <a:gd name="connsiteX6" fmla="*/ 0 w 522514"/>
                      <a:gd name="connsiteY6" fmla="*/ 108858 h 125186"/>
                      <a:gd name="connsiteX7" fmla="*/ 81643 w 522514"/>
                      <a:gd name="connsiteY7" fmla="*/ 87086 h 125186"/>
                      <a:gd name="connsiteX8" fmla="*/ 212271 w 522514"/>
                      <a:gd name="connsiteY8" fmla="*/ 92529 h 125186"/>
                      <a:gd name="connsiteX9" fmla="*/ 337457 w 522514"/>
                      <a:gd name="connsiteY9" fmla="*/ 87086 h 125186"/>
                      <a:gd name="connsiteX10" fmla="*/ 413657 w 522514"/>
                      <a:gd name="connsiteY10" fmla="*/ 76200 h 125186"/>
                      <a:gd name="connsiteX11" fmla="*/ 473529 w 522514"/>
                      <a:gd name="connsiteY11" fmla="*/ 70758 h 125186"/>
                      <a:gd name="connsiteX12" fmla="*/ 522514 w 522514"/>
                      <a:gd name="connsiteY12" fmla="*/ 125186 h 12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14" h="125186">
                        <a:moveTo>
                          <a:pt x="522514" y="125186"/>
                        </a:moveTo>
                        <a:lnTo>
                          <a:pt x="424543" y="54429"/>
                        </a:lnTo>
                        <a:lnTo>
                          <a:pt x="332014" y="10886"/>
                        </a:lnTo>
                        <a:lnTo>
                          <a:pt x="244929" y="0"/>
                        </a:lnTo>
                        <a:lnTo>
                          <a:pt x="157843" y="10886"/>
                        </a:lnTo>
                        <a:lnTo>
                          <a:pt x="76200" y="48986"/>
                        </a:lnTo>
                        <a:lnTo>
                          <a:pt x="0" y="108858"/>
                        </a:lnTo>
                        <a:lnTo>
                          <a:pt x="81643" y="87086"/>
                        </a:lnTo>
                        <a:lnTo>
                          <a:pt x="212271" y="92529"/>
                        </a:lnTo>
                        <a:lnTo>
                          <a:pt x="337457" y="87086"/>
                        </a:lnTo>
                        <a:lnTo>
                          <a:pt x="413657" y="76200"/>
                        </a:lnTo>
                        <a:lnTo>
                          <a:pt x="473529" y="70758"/>
                        </a:lnTo>
                        <a:lnTo>
                          <a:pt x="522514" y="125186"/>
                        </a:lnTo>
                        <a:close/>
                      </a:path>
                    </a:pathLst>
                  </a:custGeom>
                  <a:solidFill>
                    <a:sysClr val="window" lastClr="FFFFFF"/>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1" name="フリーフォーム 421">
                    <a:extLst>
                      <a:ext uri="{FF2B5EF4-FFF2-40B4-BE49-F238E27FC236}">
                        <a16:creationId xmlns:a16="http://schemas.microsoft.com/office/drawing/2014/main" id="{00000000-0008-0000-0000-0000FA060000}"/>
                      </a:ext>
                    </a:extLst>
                  </p:cNvPr>
                  <p:cNvSpPr/>
                  <p:nvPr/>
                </p:nvSpPr>
                <p:spPr>
                  <a:xfrm>
                    <a:off x="1750910" y="3579447"/>
                    <a:ext cx="174172" cy="88366"/>
                  </a:xfrm>
                  <a:custGeom>
                    <a:avLst/>
                    <a:gdLst>
                      <a:gd name="connsiteX0" fmla="*/ 38100 w 174172"/>
                      <a:gd name="connsiteY0" fmla="*/ 0 h 92529"/>
                      <a:gd name="connsiteX1" fmla="*/ 0 w 174172"/>
                      <a:gd name="connsiteY1" fmla="*/ 38100 h 92529"/>
                      <a:gd name="connsiteX2" fmla="*/ 21772 w 174172"/>
                      <a:gd name="connsiteY2" fmla="*/ 76200 h 92529"/>
                      <a:gd name="connsiteX3" fmla="*/ 114300 w 174172"/>
                      <a:gd name="connsiteY3" fmla="*/ 92529 h 92529"/>
                      <a:gd name="connsiteX4" fmla="*/ 157843 w 174172"/>
                      <a:gd name="connsiteY4" fmla="*/ 87086 h 92529"/>
                      <a:gd name="connsiteX5" fmla="*/ 174172 w 174172"/>
                      <a:gd name="connsiteY5" fmla="*/ 59872 h 92529"/>
                      <a:gd name="connsiteX6" fmla="*/ 157843 w 174172"/>
                      <a:gd name="connsiteY6" fmla="*/ 16329 h 92529"/>
                      <a:gd name="connsiteX7" fmla="*/ 103414 w 174172"/>
                      <a:gd name="connsiteY7" fmla="*/ 5443 h 92529"/>
                      <a:gd name="connsiteX8" fmla="*/ 38100 w 174172"/>
                      <a:gd name="connsiteY8" fmla="*/ 0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172" h="92529">
                        <a:moveTo>
                          <a:pt x="38100" y="0"/>
                        </a:moveTo>
                        <a:lnTo>
                          <a:pt x="0" y="38100"/>
                        </a:lnTo>
                        <a:lnTo>
                          <a:pt x="21772" y="76200"/>
                        </a:lnTo>
                        <a:lnTo>
                          <a:pt x="114300" y="92529"/>
                        </a:lnTo>
                        <a:lnTo>
                          <a:pt x="157843" y="87086"/>
                        </a:lnTo>
                        <a:lnTo>
                          <a:pt x="174172" y="59872"/>
                        </a:lnTo>
                        <a:lnTo>
                          <a:pt x="157843" y="16329"/>
                        </a:lnTo>
                        <a:lnTo>
                          <a:pt x="103414" y="5443"/>
                        </a:lnTo>
                        <a:lnTo>
                          <a:pt x="38100" y="0"/>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sp>
                <p:nvSpPr>
                  <p:cNvPr id="2392" name="フリーフォーム 422">
                    <a:extLst>
                      <a:ext uri="{FF2B5EF4-FFF2-40B4-BE49-F238E27FC236}">
                        <a16:creationId xmlns:a16="http://schemas.microsoft.com/office/drawing/2014/main" id="{00000000-0008-0000-0000-0000FB060000}"/>
                      </a:ext>
                    </a:extLst>
                  </p:cNvPr>
                  <p:cNvSpPr/>
                  <p:nvPr/>
                </p:nvSpPr>
                <p:spPr>
                  <a:xfrm>
                    <a:off x="2891669" y="3644761"/>
                    <a:ext cx="188259" cy="88366"/>
                  </a:xfrm>
                  <a:custGeom>
                    <a:avLst/>
                    <a:gdLst>
                      <a:gd name="connsiteX0" fmla="*/ 43543 w 190500"/>
                      <a:gd name="connsiteY0" fmla="*/ 5443 h 92529"/>
                      <a:gd name="connsiteX1" fmla="*/ 0 w 190500"/>
                      <a:gd name="connsiteY1" fmla="*/ 48986 h 92529"/>
                      <a:gd name="connsiteX2" fmla="*/ 27214 w 190500"/>
                      <a:gd name="connsiteY2" fmla="*/ 92529 h 92529"/>
                      <a:gd name="connsiteX3" fmla="*/ 130629 w 190500"/>
                      <a:gd name="connsiteY3" fmla="*/ 87086 h 92529"/>
                      <a:gd name="connsiteX4" fmla="*/ 163286 w 190500"/>
                      <a:gd name="connsiteY4" fmla="*/ 81643 h 92529"/>
                      <a:gd name="connsiteX5" fmla="*/ 190500 w 190500"/>
                      <a:gd name="connsiteY5" fmla="*/ 54429 h 92529"/>
                      <a:gd name="connsiteX6" fmla="*/ 163286 w 190500"/>
                      <a:gd name="connsiteY6" fmla="*/ 16329 h 92529"/>
                      <a:gd name="connsiteX7" fmla="*/ 125186 w 190500"/>
                      <a:gd name="connsiteY7" fmla="*/ 0 h 92529"/>
                      <a:gd name="connsiteX8" fmla="*/ 43543 w 190500"/>
                      <a:gd name="connsiteY8" fmla="*/ 5443 h 9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 h="92529">
                        <a:moveTo>
                          <a:pt x="43543" y="5443"/>
                        </a:moveTo>
                        <a:lnTo>
                          <a:pt x="0" y="48986"/>
                        </a:lnTo>
                        <a:lnTo>
                          <a:pt x="27214" y="92529"/>
                        </a:lnTo>
                        <a:lnTo>
                          <a:pt x="130629" y="87086"/>
                        </a:lnTo>
                        <a:lnTo>
                          <a:pt x="163286" y="81643"/>
                        </a:lnTo>
                        <a:lnTo>
                          <a:pt x="190500" y="54429"/>
                        </a:lnTo>
                        <a:lnTo>
                          <a:pt x="163286" y="16329"/>
                        </a:lnTo>
                        <a:lnTo>
                          <a:pt x="125186" y="0"/>
                        </a:lnTo>
                        <a:lnTo>
                          <a:pt x="43543" y="5443"/>
                        </a:lnTo>
                        <a:close/>
                      </a:path>
                    </a:pathLst>
                  </a:custGeom>
                  <a:solidFill>
                    <a:sysClr val="windowText" lastClr="000000"/>
                  </a:solidFill>
                  <a:ln w="12700" cap="flat" cmpd="sng" algn="ctr">
                    <a:solidFill>
                      <a:sysClr val="windowText" lastClr="000000"/>
                    </a:solidFill>
                    <a:prstDash val="solid"/>
                  </a:ln>
                  <a:effectLst/>
                </p:spPr>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eaLnBrk="1" fontAlgn="auto" latinLnBrk="0" hangingPunct="1">
                      <a:lnSpc>
                        <a:spcPct val="100000"/>
                      </a:lnSpc>
                      <a:spcBef>
                        <a:spcPts val="0"/>
                      </a:spcBef>
                      <a:spcAft>
                        <a:spcPts val="0"/>
                      </a:spcAft>
                      <a:buClrTx/>
                      <a:buSzTx/>
                      <a:buFontTx/>
                      <a:buNone/>
                      <a:tabLst/>
                      <a:defRPr/>
                    </a:pPr>
                    <a:endParaRPr kumimoji="1" lang="ja-JP" altLang="en-US" sz="1100" b="0" i="0" u="none" strike="noStrike" kern="0" cap="none" spc="0" normalizeH="0" baseline="0">
                      <a:ln>
                        <a:noFill/>
                      </a:ln>
                      <a:solidFill>
                        <a:sysClr val="window" lastClr="FFFFFF"/>
                      </a:solidFill>
                      <a:effectLst/>
                      <a:uLnTx/>
                      <a:uFillTx/>
                      <a:latin typeface="Calibri"/>
                      <a:ea typeface="ＭＳ Ｐゴシック" panose="020B0600070205080204" pitchFamily="50" charset="-128"/>
                      <a:cs typeface="+mn-cs"/>
                    </a:endParaRPr>
                  </a:p>
                </p:txBody>
              </p:sp>
            </p:grpSp>
            <p:grpSp>
              <p:nvGrpSpPr>
                <p:cNvPr id="2380" name="グループ化 2379">
                  <a:extLst>
                    <a:ext uri="{FF2B5EF4-FFF2-40B4-BE49-F238E27FC236}">
                      <a16:creationId xmlns:a16="http://schemas.microsoft.com/office/drawing/2014/main" id="{00000000-0008-0000-0000-0000D4060000}"/>
                    </a:ext>
                  </a:extLst>
                </p:cNvPr>
                <p:cNvGrpSpPr/>
                <p:nvPr/>
              </p:nvGrpSpPr>
              <p:grpSpPr>
                <a:xfrm>
                  <a:off x="1226718" y="1873471"/>
                  <a:ext cx="260134" cy="153645"/>
                  <a:chOff x="1226718" y="1873471"/>
                  <a:chExt cx="260134" cy="153645"/>
                </a:xfrm>
              </p:grpSpPr>
              <p:sp>
                <p:nvSpPr>
                  <p:cNvPr id="2381" name="WordArt 959">
                    <a:extLst>
                      <a:ext uri="{FF2B5EF4-FFF2-40B4-BE49-F238E27FC236}">
                        <a16:creationId xmlns:a16="http://schemas.microsoft.com/office/drawing/2014/main" id="{00000000-0008-0000-0000-0000D5060000}"/>
                      </a:ext>
                    </a:extLst>
                  </p:cNvPr>
                  <p:cNvSpPr>
                    <a:spLocks noChangeArrowheads="1" noChangeShapeType="1" noTextEdit="1"/>
                  </p:cNvSpPr>
                  <p:nvPr/>
                </p:nvSpPr>
                <p:spPr bwMode="auto">
                  <a:xfrm rot="165087">
                    <a:off x="1226718" y="1974619"/>
                    <a:ext cx="260134" cy="52497"/>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a:ln w="9525">
                        <a:solidFill>
                          <a:srgbClr val="000000"/>
                        </a:solidFill>
                        <a:round/>
                        <a:headEnd/>
                        <a:tailEnd/>
                      </a:ln>
                      <a:solidFill>
                        <a:srgbClr val="FF0000"/>
                      </a:solidFill>
                      <a:effectLst/>
                      <a:uLnTx/>
                      <a:uFillTx/>
                      <a:latin typeface="ＭＳ Ｐゴシック"/>
                      <a:ea typeface="ＭＳ Ｐゴシック"/>
                      <a:cs typeface="+mn-cs"/>
                    </a:endParaRPr>
                  </a:p>
                </p:txBody>
              </p:sp>
              <p:grpSp>
                <p:nvGrpSpPr>
                  <p:cNvPr id="2382" name="グループ化 2381">
                    <a:extLst>
                      <a:ext uri="{FF2B5EF4-FFF2-40B4-BE49-F238E27FC236}">
                        <a16:creationId xmlns:a16="http://schemas.microsoft.com/office/drawing/2014/main" id="{00000000-0008-0000-0000-0000D6060000}"/>
                      </a:ext>
                    </a:extLst>
                  </p:cNvPr>
                  <p:cNvGrpSpPr/>
                  <p:nvPr/>
                </p:nvGrpSpPr>
                <p:grpSpPr>
                  <a:xfrm rot="660974">
                    <a:off x="1291880" y="1873471"/>
                    <a:ext cx="130961" cy="61289"/>
                    <a:chOff x="1291880" y="1873471"/>
                    <a:chExt cx="138770" cy="66943"/>
                  </a:xfrm>
                </p:grpSpPr>
                <p:sp>
                  <p:nvSpPr>
                    <p:cNvPr id="2383" name="Freeform 956">
                      <a:extLst>
                        <a:ext uri="{FF2B5EF4-FFF2-40B4-BE49-F238E27FC236}">
                          <a16:creationId xmlns:a16="http://schemas.microsoft.com/office/drawing/2014/main" id="{00000000-0008-0000-0000-0000D7060000}"/>
                        </a:ext>
                      </a:extLst>
                    </p:cNvPr>
                    <p:cNvSpPr>
                      <a:spLocks/>
                    </p:cNvSpPr>
                    <p:nvPr/>
                  </p:nvSpPr>
                  <p:spPr bwMode="auto">
                    <a:xfrm rot="21031234">
                      <a:off x="1291880" y="1873471"/>
                      <a:ext cx="138770" cy="66943"/>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2384" name="Freeform 957">
                      <a:extLst>
                        <a:ext uri="{FF2B5EF4-FFF2-40B4-BE49-F238E27FC236}">
                          <a16:creationId xmlns:a16="http://schemas.microsoft.com/office/drawing/2014/main" id="{00000000-0008-0000-0000-0000D8060000}"/>
                        </a:ext>
                      </a:extLst>
                    </p:cNvPr>
                    <p:cNvSpPr>
                      <a:spLocks/>
                    </p:cNvSpPr>
                    <p:nvPr/>
                  </p:nvSpPr>
                  <p:spPr bwMode="auto">
                    <a:xfrm rot="21031234">
                      <a:off x="1349996" y="1911174"/>
                      <a:ext cx="32380" cy="22314"/>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sp>
                  <p:nvSpPr>
                    <p:cNvPr id="2385" name="Freeform 958">
                      <a:extLst>
                        <a:ext uri="{FF2B5EF4-FFF2-40B4-BE49-F238E27FC236}">
                          <a16:creationId xmlns:a16="http://schemas.microsoft.com/office/drawing/2014/main" id="{00000000-0008-0000-0000-0000D9060000}"/>
                        </a:ext>
                      </a:extLst>
                    </p:cNvPr>
                    <p:cNvSpPr>
                      <a:spLocks/>
                    </p:cNvSpPr>
                    <p:nvPr/>
                  </p:nvSpPr>
                  <p:spPr bwMode="auto">
                    <a:xfrm rot="21031234">
                      <a:off x="1351271" y="1888783"/>
                      <a:ext cx="27754" cy="11157"/>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a:ln>
                          <a:noFill/>
                        </a:ln>
                        <a:solidFill>
                          <a:sysClr val="windowText" lastClr="000000"/>
                        </a:solidFill>
                        <a:effectLst/>
                        <a:uLnTx/>
                        <a:uFillTx/>
                      </a:endParaRPr>
                    </a:p>
                  </p:txBody>
                </p:sp>
              </p:grpSp>
            </p:grpSp>
          </p:grpSp>
        </p:grpSp>
        <p:sp>
          <p:nvSpPr>
            <p:cNvPr id="2376" name="正方形/長方形 2375">
              <a:extLst>
                <a:ext uri="{FF2B5EF4-FFF2-40B4-BE49-F238E27FC236}">
                  <a16:creationId xmlns:a16="http://schemas.microsoft.com/office/drawing/2014/main" id="{00000000-0008-0000-0000-000067020000}"/>
                </a:ext>
              </a:extLst>
            </p:cNvPr>
            <p:cNvSpPr/>
            <p:nvPr/>
          </p:nvSpPr>
          <p:spPr>
            <a:xfrm>
              <a:off x="326665" y="3081309"/>
              <a:ext cx="1782249" cy="1590534"/>
            </a:xfrm>
            <a:prstGeom prst="rect">
              <a:avLst/>
            </a:prstGeom>
            <a:noFill/>
          </p:spPr>
          <p:txBody>
            <a:bodyPr wrap="square" lIns="91440" tIns="45720" rIns="91440" bIns="45720" numCol="1">
              <a:prstTxWarp prst="textCascadeUp">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400" b="0" cap="none" spc="0" dirty="0">
                  <a:ln w="0">
                    <a:solidFill>
                      <a:schemeClr val="tx1"/>
                    </a:solidFill>
                  </a:ln>
                  <a:solidFill>
                    <a:srgbClr val="11C1FF"/>
                  </a:solidFill>
                  <a:effectLst>
                    <a:reflection blurRad="6350" stA="53000" endA="300" endPos="35500" dir="5400000" sy="-90000" algn="bl" rotWithShape="0"/>
                  </a:effectLst>
                </a:rPr>
                <a:t>チームワーク</a:t>
              </a:r>
            </a:p>
          </p:txBody>
        </p:sp>
      </p:grpSp>
      <p:pic>
        <p:nvPicPr>
          <p:cNvPr id="2763" name="図 2762" descr="虹の橋イラスト｜無料イラスト・フリー素材なら「イラストAC」">
            <a:extLst>
              <a:ext uri="{FF2B5EF4-FFF2-40B4-BE49-F238E27FC236}">
                <a16:creationId xmlns:a16="http://schemas.microsoft.com/office/drawing/2014/main" id="{145C21D0-0CE1-2BD3-6672-5C59C690019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6771" b="98438" l="633" r="99789">
                        <a14:foregroundMark x1="9072" y1="55729" x2="633" y2="81771"/>
                        <a14:foregroundMark x1="1899" y1="85417" x2="10127" y2="98958"/>
                        <a14:foregroundMark x1="36920" y1="10417" x2="47679" y2="2604"/>
                        <a14:foregroundMark x1="47679" y1="2604" x2="55696" y2="521"/>
                        <a14:foregroundMark x1="55696" y1="521" x2="70253" y2="6771"/>
                        <a14:foregroundMark x1="70253" y1="6771" x2="71730" y2="8333"/>
                        <a14:foregroundMark x1="89241" y1="32292" x2="97890" y2="55208"/>
                        <a14:foregroundMark x1="97890" y1="55208" x2="97890" y2="55208"/>
                        <a14:foregroundMark x1="98101" y1="50000" x2="99789" y2="54167"/>
                        <a14:foregroundMark x1="96414" y1="54167" x2="99367" y2="58854"/>
                        <a14:foregroundMark x1="95359" y1="56250" x2="98312" y2="61458"/>
                        <a14:foregroundMark x1="95359" y1="57813" x2="99578" y2="65104"/>
                      </a14:backgroundRemoval>
                    </a14:imgEffect>
                  </a14:imgLayer>
                </a14:imgProps>
              </a:ext>
              <a:ext uri="{28A0092B-C50C-407E-A947-70E740481C1C}">
                <a14:useLocalDpi xmlns:a14="http://schemas.microsoft.com/office/drawing/2010/main" val="0"/>
              </a:ext>
            </a:extLst>
          </a:blip>
          <a:srcRect l="1451" t="601" r="3725" b="5349"/>
          <a:stretch/>
        </p:blipFill>
        <p:spPr bwMode="auto">
          <a:xfrm flipH="1">
            <a:off x="2022927" y="3822877"/>
            <a:ext cx="3170801" cy="1587099"/>
          </a:xfrm>
          <a:prstGeom prst="rect">
            <a:avLst/>
          </a:prstGeom>
          <a:noFill/>
          <a:extLst>
            <a:ext uri="{909E8E84-426E-40DD-AFC4-6F175D3DCCD1}">
              <a14:hiddenFill xmlns:a14="http://schemas.microsoft.com/office/drawing/2010/main">
                <a:solidFill>
                  <a:srgbClr val="FFFFFF"/>
                </a:solidFill>
              </a14:hiddenFill>
            </a:ext>
          </a:extLst>
        </p:spPr>
      </p:pic>
      <p:grpSp>
        <p:nvGrpSpPr>
          <p:cNvPr id="4" name="グループ化 3">
            <a:extLst>
              <a:ext uri="{FF2B5EF4-FFF2-40B4-BE49-F238E27FC236}">
                <a16:creationId xmlns:a16="http://schemas.microsoft.com/office/drawing/2014/main" id="{8E798968-85E8-B222-3350-168DA5EDAED5}"/>
              </a:ext>
            </a:extLst>
          </p:cNvPr>
          <p:cNvGrpSpPr/>
          <p:nvPr/>
        </p:nvGrpSpPr>
        <p:grpSpPr>
          <a:xfrm>
            <a:off x="1491505" y="3371687"/>
            <a:ext cx="3528412" cy="3420743"/>
            <a:chOff x="1491505" y="3371687"/>
            <a:chExt cx="3528412" cy="3420743"/>
          </a:xfrm>
        </p:grpSpPr>
        <p:pic>
          <p:nvPicPr>
            <p:cNvPr id="2374" name="図 2373">
              <a:extLst>
                <a:ext uri="{FF2B5EF4-FFF2-40B4-BE49-F238E27FC236}">
                  <a16:creationId xmlns:a16="http://schemas.microsoft.com/office/drawing/2014/main" id="{00000000-0008-0000-0000-00004C070000}"/>
                </a:ext>
              </a:extLst>
            </p:cNvPr>
            <p:cNvPicPr>
              <a:picLocks noChangeAspect="1"/>
            </p:cNvPicPr>
            <p:nvPr/>
          </p:nvPicPr>
          <p:blipFill rotWithShape="1">
            <a:blip r:embed="rId15"/>
            <a:srcRect b="35755"/>
            <a:stretch/>
          </p:blipFill>
          <p:spPr>
            <a:xfrm>
              <a:off x="1491505" y="3371687"/>
              <a:ext cx="3528412" cy="3383757"/>
            </a:xfrm>
            <a:prstGeom prst="rect">
              <a:avLst/>
            </a:prstGeom>
          </p:spPr>
        </p:pic>
        <p:sp>
          <p:nvSpPr>
            <p:cNvPr id="2375" name="角丸四角形 465">
              <a:extLst>
                <a:ext uri="{FF2B5EF4-FFF2-40B4-BE49-F238E27FC236}">
                  <a16:creationId xmlns:a16="http://schemas.microsoft.com/office/drawing/2014/main" id="{00000000-0008-0000-0000-00006E020000}"/>
                </a:ext>
              </a:extLst>
            </p:cNvPr>
            <p:cNvSpPr/>
            <p:nvPr/>
          </p:nvSpPr>
          <p:spPr>
            <a:xfrm>
              <a:off x="2509226" y="6282610"/>
              <a:ext cx="1300140" cy="509820"/>
            </a:xfrm>
            <a:prstGeom prst="roundRect">
              <a:avLst/>
            </a:prstGeom>
            <a:solidFill>
              <a:srgbClr val="11C1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2800" dirty="0">
                  <a:ln>
                    <a:solidFill>
                      <a:schemeClr val="tx1"/>
                    </a:solidFill>
                  </a:ln>
                  <a:solidFill>
                    <a:schemeClr val="bg1"/>
                  </a:solidFill>
                  <a:latin typeface="HGP創英角ﾎﾟｯﾌﾟ体" panose="040B0A00000000000000" pitchFamily="50" charset="-128"/>
                  <a:ea typeface="HGP創英角ﾎﾟｯﾌﾟ体" panose="040B0A00000000000000" pitchFamily="50" charset="-128"/>
                </a:rPr>
                <a:t>架け橋</a:t>
              </a:r>
            </a:p>
          </p:txBody>
        </p:sp>
      </p:grpSp>
      <p:grpSp>
        <p:nvGrpSpPr>
          <p:cNvPr id="2771" name="グループ化 2770">
            <a:extLst>
              <a:ext uri="{FF2B5EF4-FFF2-40B4-BE49-F238E27FC236}">
                <a16:creationId xmlns:a16="http://schemas.microsoft.com/office/drawing/2014/main" id="{2DEB2ED0-F605-D84C-ABC3-356925F50E5E}"/>
              </a:ext>
            </a:extLst>
          </p:cNvPr>
          <p:cNvGrpSpPr/>
          <p:nvPr/>
        </p:nvGrpSpPr>
        <p:grpSpPr>
          <a:xfrm>
            <a:off x="6226649" y="3076422"/>
            <a:ext cx="5897452" cy="3775492"/>
            <a:chOff x="6226649" y="3076422"/>
            <a:chExt cx="5897452" cy="3775492"/>
          </a:xfrm>
        </p:grpSpPr>
        <p:sp>
          <p:nvSpPr>
            <p:cNvPr id="53" name="1 つの角を切り取った四角形 60">
              <a:extLst>
                <a:ext uri="{FF2B5EF4-FFF2-40B4-BE49-F238E27FC236}">
                  <a16:creationId xmlns:a16="http://schemas.microsoft.com/office/drawing/2014/main" id="{8B67C7CC-BFB1-98C3-9F9C-43C8A15D2627}"/>
                </a:ext>
              </a:extLst>
            </p:cNvPr>
            <p:cNvSpPr/>
            <p:nvPr/>
          </p:nvSpPr>
          <p:spPr>
            <a:xfrm flipH="1">
              <a:off x="6241636" y="3564362"/>
              <a:ext cx="5872632" cy="3261551"/>
            </a:xfrm>
            <a:prstGeom prst="snip1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kumimoji="1" lang="ja-JP" altLang="en-US"/>
            </a:p>
          </p:txBody>
        </p:sp>
        <p:sp>
          <p:nvSpPr>
            <p:cNvPr id="2768" name="フリーフォーム: 図形 2767">
              <a:extLst>
                <a:ext uri="{FF2B5EF4-FFF2-40B4-BE49-F238E27FC236}">
                  <a16:creationId xmlns:a16="http://schemas.microsoft.com/office/drawing/2014/main" id="{78BC5D58-3C5B-1EFB-0C7D-B7DEB3406213}"/>
                </a:ext>
              </a:extLst>
            </p:cNvPr>
            <p:cNvSpPr/>
            <p:nvPr/>
          </p:nvSpPr>
          <p:spPr>
            <a:xfrm>
              <a:off x="6226649" y="3564362"/>
              <a:ext cx="2679126" cy="3257710"/>
            </a:xfrm>
            <a:custGeom>
              <a:avLst/>
              <a:gdLst>
                <a:gd name="connsiteX0" fmla="*/ 352425 w 2667000"/>
                <a:gd name="connsiteY0" fmla="*/ 3190875 h 3190875"/>
                <a:gd name="connsiteX1" fmla="*/ 2667000 w 2667000"/>
                <a:gd name="connsiteY1" fmla="*/ 0 h 3190875"/>
                <a:gd name="connsiteX2" fmla="*/ 523875 w 2667000"/>
                <a:gd name="connsiteY2" fmla="*/ 0 h 3190875"/>
                <a:gd name="connsiteX3" fmla="*/ 0 w 2667000"/>
                <a:gd name="connsiteY3" fmla="*/ 523875 h 3190875"/>
                <a:gd name="connsiteX4" fmla="*/ 0 w 2667000"/>
                <a:gd name="connsiteY4" fmla="*/ 3176587 h 3190875"/>
                <a:gd name="connsiteX5" fmla="*/ 352425 w 2667000"/>
                <a:gd name="connsiteY5" fmla="*/ 3190875 h 31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3190875">
                  <a:moveTo>
                    <a:pt x="352425" y="3190875"/>
                  </a:moveTo>
                  <a:lnTo>
                    <a:pt x="2667000" y="0"/>
                  </a:lnTo>
                  <a:lnTo>
                    <a:pt x="523875" y="0"/>
                  </a:lnTo>
                  <a:lnTo>
                    <a:pt x="0" y="523875"/>
                  </a:lnTo>
                  <a:lnTo>
                    <a:pt x="0" y="3176587"/>
                  </a:lnTo>
                  <a:lnTo>
                    <a:pt x="352425" y="3190875"/>
                  </a:lnTo>
                  <a:close/>
                </a:path>
              </a:pathLst>
            </a:custGeom>
            <a:solidFill>
              <a:schemeClr val="accent4">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2760" name="正方形/長方形 2759">
              <a:extLst>
                <a:ext uri="{FF2B5EF4-FFF2-40B4-BE49-F238E27FC236}">
                  <a16:creationId xmlns:a16="http://schemas.microsoft.com/office/drawing/2014/main" id="{A4FCB873-D627-45B7-D314-D99CC75D0D54}"/>
                </a:ext>
              </a:extLst>
            </p:cNvPr>
            <p:cNvSpPr/>
            <p:nvPr/>
          </p:nvSpPr>
          <p:spPr>
            <a:xfrm>
              <a:off x="6257173" y="3076422"/>
              <a:ext cx="1904724" cy="1199664"/>
            </a:xfrm>
            <a:prstGeom prst="rect">
              <a:avLst/>
            </a:prstGeom>
            <a:noFill/>
          </p:spPr>
          <p:txBody>
            <a:bodyPr wrap="none" lIns="91440" tIns="45720" rIns="91440" bIns="45720">
              <a:prstTxWarp prst="textFadeRight">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6000" b="0" i="0" u="none" strike="noStrike" kern="1200" cap="none" spc="0" normalizeH="0" baseline="0" noProof="0" dirty="0">
                  <a:ln w="0">
                    <a:solidFill>
                      <a:prstClr val="black"/>
                    </a:solidFill>
                  </a:ln>
                  <a:solidFill>
                    <a:srgbClr val="FFFF00"/>
                  </a:solidFill>
                  <a:effectLst>
                    <a:reflection blurRad="6350" stA="53000" endA="300" endPos="35500" dir="5400000" sy="-90000" algn="bl" rotWithShape="0"/>
                  </a:effectLst>
                  <a:uLnTx/>
                  <a:uFillTx/>
                  <a:latin typeface="Calibri"/>
                  <a:ea typeface="ＭＳ Ｐゴシック" panose="020B0600070205080204" pitchFamily="50" charset="-128"/>
                  <a:cs typeface="+mn-cs"/>
                </a:rPr>
                <a:t>QC</a:t>
              </a:r>
              <a:r>
                <a:rPr kumimoji="0" lang="ja-JP" altLang="en-US" sz="6000" b="0" i="0" u="none" strike="noStrike" kern="1200" cap="none" spc="0" normalizeH="0" baseline="0" noProof="0" dirty="0">
                  <a:ln w="0">
                    <a:solidFill>
                      <a:prstClr val="black"/>
                    </a:solidFill>
                  </a:ln>
                  <a:solidFill>
                    <a:srgbClr val="FFFF00"/>
                  </a:solidFill>
                  <a:effectLst>
                    <a:reflection blurRad="6350" stA="53000" endA="300" endPos="35500" dir="5400000" sy="-90000" algn="bl" rotWithShape="0"/>
                  </a:effectLst>
                  <a:uLnTx/>
                  <a:uFillTx/>
                  <a:latin typeface="Calibri"/>
                  <a:ea typeface="ＭＳ Ｐゴシック" panose="020B0600070205080204" pitchFamily="50" charset="-128"/>
                  <a:cs typeface="+mn-cs"/>
                </a:rPr>
                <a:t>手法</a:t>
              </a:r>
            </a:p>
          </p:txBody>
        </p:sp>
        <p:sp>
          <p:nvSpPr>
            <p:cNvPr id="2770" name="フリーフォーム: 図形 2769">
              <a:extLst>
                <a:ext uri="{FF2B5EF4-FFF2-40B4-BE49-F238E27FC236}">
                  <a16:creationId xmlns:a16="http://schemas.microsoft.com/office/drawing/2014/main" id="{0F0E8D4E-1967-9B3F-5EF8-481F836F90A2}"/>
                </a:ext>
              </a:extLst>
            </p:cNvPr>
            <p:cNvSpPr/>
            <p:nvPr/>
          </p:nvSpPr>
          <p:spPr>
            <a:xfrm>
              <a:off x="10459267" y="4297152"/>
              <a:ext cx="1664834" cy="2532210"/>
            </a:xfrm>
            <a:custGeom>
              <a:avLst/>
              <a:gdLst>
                <a:gd name="connsiteX0" fmla="*/ 1681163 w 1681163"/>
                <a:gd name="connsiteY0" fmla="*/ 0 h 2309813"/>
                <a:gd name="connsiteX1" fmla="*/ 0 w 1681163"/>
                <a:gd name="connsiteY1" fmla="*/ 2309813 h 2309813"/>
                <a:gd name="connsiteX2" fmla="*/ 1681163 w 1681163"/>
                <a:gd name="connsiteY2" fmla="*/ 2309813 h 2309813"/>
                <a:gd name="connsiteX3" fmla="*/ 1681163 w 1681163"/>
                <a:gd name="connsiteY3" fmla="*/ 0 h 2309813"/>
              </a:gdLst>
              <a:ahLst/>
              <a:cxnLst>
                <a:cxn ang="0">
                  <a:pos x="connsiteX0" y="connsiteY0"/>
                </a:cxn>
                <a:cxn ang="0">
                  <a:pos x="connsiteX1" y="connsiteY1"/>
                </a:cxn>
                <a:cxn ang="0">
                  <a:pos x="connsiteX2" y="connsiteY2"/>
                </a:cxn>
                <a:cxn ang="0">
                  <a:pos x="connsiteX3" y="connsiteY3"/>
                </a:cxn>
              </a:cxnLst>
              <a:rect l="l" t="t" r="r" b="b"/>
              <a:pathLst>
                <a:path w="1681163" h="2309813">
                  <a:moveTo>
                    <a:pt x="1681163" y="0"/>
                  </a:moveTo>
                  <a:lnTo>
                    <a:pt x="0" y="2309813"/>
                  </a:lnTo>
                  <a:lnTo>
                    <a:pt x="1681163" y="2309813"/>
                  </a:lnTo>
                  <a:lnTo>
                    <a:pt x="1681163" y="0"/>
                  </a:lnTo>
                  <a:close/>
                </a:path>
              </a:pathLst>
            </a:cu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pic>
          <p:nvPicPr>
            <p:cNvPr id="2767" name="図 2766">
              <a:extLst>
                <a:ext uri="{FF2B5EF4-FFF2-40B4-BE49-F238E27FC236}">
                  <a16:creationId xmlns:a16="http://schemas.microsoft.com/office/drawing/2014/main" id="{CCE29142-AADE-CC04-EAB3-3BA8A73BEBDB}"/>
                </a:ext>
              </a:extLst>
            </p:cNvPr>
            <p:cNvPicPr>
              <a:picLocks noChangeAspect="1"/>
            </p:cNvPicPr>
            <p:nvPr/>
          </p:nvPicPr>
          <p:blipFill>
            <a:blip r:embed="rId16"/>
            <a:stretch>
              <a:fillRect/>
            </a:stretch>
          </p:blipFill>
          <p:spPr>
            <a:xfrm>
              <a:off x="7239461" y="3567811"/>
              <a:ext cx="4883644" cy="3240412"/>
            </a:xfrm>
            <a:prstGeom prst="rect">
              <a:avLst/>
            </a:prstGeom>
          </p:spPr>
        </p:pic>
        <p:sp>
          <p:nvSpPr>
            <p:cNvPr id="2761" name="角丸四角形 464">
              <a:extLst>
                <a:ext uri="{FF2B5EF4-FFF2-40B4-BE49-F238E27FC236}">
                  <a16:creationId xmlns:a16="http://schemas.microsoft.com/office/drawing/2014/main" id="{2D40BD25-FE12-69D6-0DC6-B3A1E043C65B}"/>
                </a:ext>
              </a:extLst>
            </p:cNvPr>
            <p:cNvSpPr/>
            <p:nvPr/>
          </p:nvSpPr>
          <p:spPr>
            <a:xfrm>
              <a:off x="7695734" y="6388346"/>
              <a:ext cx="2873442" cy="463568"/>
            </a:xfrm>
            <a:prstGeom prst="round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solidFill>
                      <a:prstClr val="black"/>
                    </a:solidFill>
                  </a:ln>
                  <a:solidFill>
                    <a:prstClr val="white"/>
                  </a:solidFill>
                  <a:effectLst/>
                  <a:uLnTx/>
                  <a:uFillTx/>
                  <a:latin typeface="HGP創英角ﾎﾟｯﾌﾟ体" panose="040B0A00000000000000" pitchFamily="50" charset="-128"/>
                  <a:ea typeface="HGP創英角ﾎﾟｯﾌﾟ体" panose="040B0A00000000000000" pitchFamily="50" charset="-128"/>
                  <a:cs typeface="+mn-cs"/>
                </a:rPr>
                <a:t>知識習得の促進</a:t>
              </a:r>
            </a:p>
          </p:txBody>
        </p:sp>
      </p:grpSp>
      <p:sp>
        <p:nvSpPr>
          <p:cNvPr id="5" name="正方形/長方形 4">
            <a:extLst>
              <a:ext uri="{FF2B5EF4-FFF2-40B4-BE49-F238E27FC236}">
                <a16:creationId xmlns:a16="http://schemas.microsoft.com/office/drawing/2014/main" id="{70194CA4-A04A-02AD-1D52-3A70C998329C}"/>
              </a:ext>
            </a:extLst>
          </p:cNvPr>
          <p:cNvSpPr/>
          <p:nvPr/>
        </p:nvSpPr>
        <p:spPr>
          <a:xfrm>
            <a:off x="8347736" y="1983815"/>
            <a:ext cx="3363421" cy="461665"/>
          </a:xfrm>
          <a:prstGeom prst="rect">
            <a:avLst/>
          </a:prstGeom>
          <a:solidFill>
            <a:srgbClr val="FFFF00"/>
          </a:solidFill>
          <a:ln>
            <a:solidFill>
              <a:schemeClr val="tx1"/>
            </a:solidFill>
          </a:ln>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ja-JP" altLang="en-US" sz="24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チームワーク向上が必須</a:t>
            </a:r>
            <a:endPar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endParaRPr>
          </a:p>
        </p:txBody>
      </p:sp>
    </p:spTree>
    <p:extLst>
      <p:ext uri="{BB962C8B-B14F-4D97-AF65-F5344CB8AC3E}">
        <p14:creationId xmlns:p14="http://schemas.microsoft.com/office/powerpoint/2010/main" val="3170710171"/>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par>
                                <p:cTn id="23" presetID="22" presetClass="entr" presetSubtype="1"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wipe(up)">
                                      <p:cBhvr>
                                        <p:cTn id="25" dur="500"/>
                                        <p:tgtEl>
                                          <p:spTgt spid="24"/>
                                        </p:tgtEl>
                                      </p:cBhvr>
                                    </p:animEffect>
                                  </p:childTnLst>
                                </p:cTn>
                              </p:par>
                              <p:par>
                                <p:cTn id="26" presetID="10" presetClass="entr" presetSubtype="0"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1" nodeType="with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par>
                                <p:cTn id="32" presetID="10" presetClass="entr" presetSubtype="0" fill="hold" grpId="1" nodeType="with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500"/>
                            </p:stCondLst>
                            <p:childTnLst>
                              <p:par>
                                <p:cTn id="36" presetID="16" presetClass="entr" presetSubtype="21" fill="hold" grpId="0" nodeType="after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barn(inVertical)">
                                      <p:cBhvr>
                                        <p:cTn id="38" dur="250"/>
                                        <p:tgtEl>
                                          <p:spTgt spid="57"/>
                                        </p:tgtEl>
                                      </p:cBhvr>
                                    </p:animEffect>
                                  </p:childTnLst>
                                </p:cTn>
                              </p:par>
                            </p:childTnLst>
                          </p:cTn>
                        </p:par>
                        <p:par>
                          <p:cTn id="39" fill="hold">
                            <p:stCondLst>
                              <p:cond delay="750"/>
                            </p:stCondLst>
                            <p:childTnLst>
                              <p:par>
                                <p:cTn id="40" presetID="26" presetClass="emph" presetSubtype="0" fill="hold" grpId="1" nodeType="afterEffect">
                                  <p:stCondLst>
                                    <p:cond delay="0"/>
                                  </p:stCondLst>
                                  <p:childTnLst>
                                    <p:animEffect transition="out" filter="fade">
                                      <p:cBhvr>
                                        <p:cTn id="41" dur="500" tmFilter="0, 0; .2, .5; .8, .5; 1, 0"/>
                                        <p:tgtEl>
                                          <p:spTgt spid="57"/>
                                        </p:tgtEl>
                                      </p:cBhvr>
                                    </p:animEffect>
                                    <p:animScale>
                                      <p:cBhvr>
                                        <p:cTn id="42" dur="250" autoRev="1" fill="hold"/>
                                        <p:tgtEl>
                                          <p:spTgt spid="57"/>
                                        </p:tgtEl>
                                      </p:cBhvr>
                                      <p:by x="105000" y="105000"/>
                                    </p:animScale>
                                  </p:childTnLst>
                                </p:cTn>
                              </p:par>
                            </p:childTnLst>
                          </p:cTn>
                        </p:par>
                        <p:par>
                          <p:cTn id="43" fill="hold">
                            <p:stCondLst>
                              <p:cond delay="1250"/>
                            </p:stCondLst>
                            <p:childTnLst>
                              <p:par>
                                <p:cTn id="44" presetID="6" presetClass="emph" presetSubtype="0" fill="hold" grpId="0" nodeType="afterEffect">
                                  <p:stCondLst>
                                    <p:cond delay="0"/>
                                  </p:stCondLst>
                                  <p:childTnLst>
                                    <p:animScale>
                                      <p:cBhvr>
                                        <p:cTn id="45" dur="250" fill="hold"/>
                                        <p:tgtEl>
                                          <p:spTgt spid="45"/>
                                        </p:tgtEl>
                                      </p:cBhvr>
                                      <p:by x="120000" y="120000"/>
                                    </p:animScale>
                                  </p:childTnLst>
                                </p:cTn>
                              </p:par>
                              <p:par>
                                <p:cTn id="46" presetID="1" presetClass="emph" presetSubtype="2" fill="hold" nodeType="withEffect">
                                  <p:stCondLst>
                                    <p:cond delay="0"/>
                                  </p:stCondLst>
                                  <p:childTnLst>
                                    <p:animClr clrSpc="rgb" dir="cw">
                                      <p:cBhvr>
                                        <p:cTn id="47" dur="500" fill="hold"/>
                                        <p:tgtEl>
                                          <p:spTgt spid="45"/>
                                        </p:tgtEl>
                                        <p:attrNameLst>
                                          <p:attrName>fillcolor</p:attrName>
                                        </p:attrNameLst>
                                      </p:cBhvr>
                                      <p:to>
                                        <a:srgbClr val="FF0000"/>
                                      </p:to>
                                    </p:animClr>
                                    <p:set>
                                      <p:cBhvr>
                                        <p:cTn id="48" dur="500" fill="hold"/>
                                        <p:tgtEl>
                                          <p:spTgt spid="45"/>
                                        </p:tgtEl>
                                        <p:attrNameLst>
                                          <p:attrName>fill.type</p:attrName>
                                        </p:attrNameLst>
                                      </p:cBhvr>
                                      <p:to>
                                        <p:strVal val="solid"/>
                                      </p:to>
                                    </p:set>
                                    <p:set>
                                      <p:cBhvr>
                                        <p:cTn id="49" dur="500" fill="hold"/>
                                        <p:tgtEl>
                                          <p:spTgt spid="45"/>
                                        </p:tgtEl>
                                        <p:attrNameLst>
                                          <p:attrName>fill.on</p:attrName>
                                        </p:attrNameLst>
                                      </p:cBhvr>
                                      <p:to>
                                        <p:strVal val="true"/>
                                      </p:to>
                                    </p:set>
                                  </p:childTnLst>
                                </p:cTn>
                              </p:par>
                              <p:par>
                                <p:cTn id="50" presetID="7" presetClass="emph" presetSubtype="2" fill="hold" nodeType="withEffect">
                                  <p:stCondLst>
                                    <p:cond delay="0"/>
                                  </p:stCondLst>
                                  <p:childTnLst>
                                    <p:animClr clrSpc="rgb" dir="cw">
                                      <p:cBhvr>
                                        <p:cTn id="51" dur="500" fill="hold"/>
                                        <p:tgtEl>
                                          <p:spTgt spid="45"/>
                                        </p:tgtEl>
                                        <p:attrNameLst>
                                          <p:attrName>stroke.color</p:attrName>
                                        </p:attrNameLst>
                                      </p:cBhvr>
                                      <p:to>
                                        <a:srgbClr val="FF0000"/>
                                      </p:to>
                                    </p:animClr>
                                    <p:set>
                                      <p:cBhvr>
                                        <p:cTn id="52" dur="500" fill="hold"/>
                                        <p:tgtEl>
                                          <p:spTgt spid="45"/>
                                        </p:tgtEl>
                                        <p:attrNameLst>
                                          <p:attrName>stroke.on</p:attrName>
                                        </p:attrNameLst>
                                      </p:cBhvr>
                                      <p:to>
                                        <p:strVal val="true"/>
                                      </p:to>
                                    </p:set>
                                  </p:childTnLst>
                                </p:cTn>
                              </p:par>
                            </p:childTnLst>
                          </p:cTn>
                        </p:par>
                        <p:par>
                          <p:cTn id="53" fill="hold">
                            <p:stCondLst>
                              <p:cond delay="1750"/>
                            </p:stCondLst>
                            <p:childTnLst>
                              <p:par>
                                <p:cTn id="54" presetID="16" presetClass="entr" presetSubtype="21"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barn(inVertical)">
                                      <p:cBhvr>
                                        <p:cTn id="56" dur="250"/>
                                        <p:tgtEl>
                                          <p:spTgt spid="52"/>
                                        </p:tgtEl>
                                      </p:cBhvr>
                                    </p:animEffect>
                                  </p:childTnLst>
                                </p:cTn>
                              </p:par>
                            </p:childTnLst>
                          </p:cTn>
                        </p:par>
                        <p:par>
                          <p:cTn id="57" fill="hold">
                            <p:stCondLst>
                              <p:cond delay="2000"/>
                            </p:stCondLst>
                            <p:childTnLst>
                              <p:par>
                                <p:cTn id="58" presetID="26" presetClass="emph" presetSubtype="0" fill="hold" grpId="1" nodeType="afterEffect">
                                  <p:stCondLst>
                                    <p:cond delay="0"/>
                                  </p:stCondLst>
                                  <p:childTnLst>
                                    <p:animEffect transition="out" filter="fade">
                                      <p:cBhvr>
                                        <p:cTn id="59" dur="500" tmFilter="0, 0; .2, .5; .8, .5; 1, 0"/>
                                        <p:tgtEl>
                                          <p:spTgt spid="52"/>
                                        </p:tgtEl>
                                      </p:cBhvr>
                                    </p:animEffect>
                                    <p:animScale>
                                      <p:cBhvr>
                                        <p:cTn id="60" dur="250" autoRev="1" fill="hold"/>
                                        <p:tgtEl>
                                          <p:spTgt spid="52"/>
                                        </p:tgtEl>
                                      </p:cBhvr>
                                      <p:by x="105000" y="105000"/>
                                    </p:animScale>
                                  </p:childTnLst>
                                </p:cTn>
                              </p:par>
                            </p:childTnLst>
                          </p:cTn>
                        </p:par>
                        <p:par>
                          <p:cTn id="61" fill="hold">
                            <p:stCondLst>
                              <p:cond delay="2500"/>
                            </p:stCondLst>
                            <p:childTnLst>
                              <p:par>
                                <p:cTn id="62" presetID="6" presetClass="emph" presetSubtype="0" fill="hold" grpId="0" nodeType="afterEffect">
                                  <p:stCondLst>
                                    <p:cond delay="0"/>
                                  </p:stCondLst>
                                  <p:childTnLst>
                                    <p:animScale>
                                      <p:cBhvr>
                                        <p:cTn id="63" dur="250" fill="hold"/>
                                        <p:tgtEl>
                                          <p:spTgt spid="40"/>
                                        </p:tgtEl>
                                      </p:cBhvr>
                                      <p:by x="120000" y="120000"/>
                                    </p:animScale>
                                  </p:childTnLst>
                                </p:cTn>
                              </p:par>
                              <p:par>
                                <p:cTn id="64" presetID="1" presetClass="emph" presetSubtype="2" fill="hold" nodeType="withEffect">
                                  <p:stCondLst>
                                    <p:cond delay="0"/>
                                  </p:stCondLst>
                                  <p:childTnLst>
                                    <p:animClr clrSpc="rgb" dir="cw">
                                      <p:cBhvr>
                                        <p:cTn id="65" dur="500" fill="hold"/>
                                        <p:tgtEl>
                                          <p:spTgt spid="40"/>
                                        </p:tgtEl>
                                        <p:attrNameLst>
                                          <p:attrName>fillcolor</p:attrName>
                                        </p:attrNameLst>
                                      </p:cBhvr>
                                      <p:to>
                                        <a:srgbClr val="FF0000"/>
                                      </p:to>
                                    </p:animClr>
                                    <p:set>
                                      <p:cBhvr>
                                        <p:cTn id="66" dur="500" fill="hold"/>
                                        <p:tgtEl>
                                          <p:spTgt spid="40"/>
                                        </p:tgtEl>
                                        <p:attrNameLst>
                                          <p:attrName>fill.type</p:attrName>
                                        </p:attrNameLst>
                                      </p:cBhvr>
                                      <p:to>
                                        <p:strVal val="solid"/>
                                      </p:to>
                                    </p:set>
                                    <p:set>
                                      <p:cBhvr>
                                        <p:cTn id="67" dur="500" fill="hold"/>
                                        <p:tgtEl>
                                          <p:spTgt spid="40"/>
                                        </p:tgtEl>
                                        <p:attrNameLst>
                                          <p:attrName>fill.on</p:attrName>
                                        </p:attrNameLst>
                                      </p:cBhvr>
                                      <p:to>
                                        <p:strVal val="true"/>
                                      </p:to>
                                    </p:set>
                                  </p:childTnLst>
                                </p:cTn>
                              </p:par>
                              <p:par>
                                <p:cTn id="68" presetID="7" presetClass="emph" presetSubtype="2" fill="hold" nodeType="withEffect">
                                  <p:stCondLst>
                                    <p:cond delay="0"/>
                                  </p:stCondLst>
                                  <p:childTnLst>
                                    <p:animClr clrSpc="rgb" dir="cw">
                                      <p:cBhvr>
                                        <p:cTn id="69" dur="500" fill="hold"/>
                                        <p:tgtEl>
                                          <p:spTgt spid="40"/>
                                        </p:tgtEl>
                                        <p:attrNameLst>
                                          <p:attrName>stroke.color</p:attrName>
                                        </p:attrNameLst>
                                      </p:cBhvr>
                                      <p:to>
                                        <a:srgbClr val="FF0000"/>
                                      </p:to>
                                    </p:animClr>
                                    <p:set>
                                      <p:cBhvr>
                                        <p:cTn id="70" dur="500" fill="hold"/>
                                        <p:tgtEl>
                                          <p:spTgt spid="40"/>
                                        </p:tgtEl>
                                        <p:attrNameLst>
                                          <p:attrName>stroke.on</p:attrName>
                                        </p:attrNameLst>
                                      </p:cBhvr>
                                      <p:to>
                                        <p:strVal val="true"/>
                                      </p:to>
                                    </p:se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p:cTn id="75" dur="500" fill="hold"/>
                                        <p:tgtEl>
                                          <p:spTgt spid="5"/>
                                        </p:tgtEl>
                                        <p:attrNameLst>
                                          <p:attrName>ppt_w</p:attrName>
                                        </p:attrNameLst>
                                      </p:cBhvr>
                                      <p:tavLst>
                                        <p:tav tm="0">
                                          <p:val>
                                            <p:fltVal val="0"/>
                                          </p:val>
                                        </p:tav>
                                        <p:tav tm="100000">
                                          <p:val>
                                            <p:strVal val="#ppt_w"/>
                                          </p:val>
                                        </p:tav>
                                      </p:tavLst>
                                    </p:anim>
                                    <p:anim calcmode="lin" valueType="num">
                                      <p:cBhvr>
                                        <p:cTn id="76" dur="500" fill="hold"/>
                                        <p:tgtEl>
                                          <p:spTgt spid="5"/>
                                        </p:tgtEl>
                                        <p:attrNameLst>
                                          <p:attrName>ppt_h</p:attrName>
                                        </p:attrNameLst>
                                      </p:cBhvr>
                                      <p:tavLst>
                                        <p:tav tm="0">
                                          <p:val>
                                            <p:fltVal val="0"/>
                                          </p:val>
                                        </p:tav>
                                        <p:tav tm="100000">
                                          <p:val>
                                            <p:strVal val="#ppt_h"/>
                                          </p:val>
                                        </p:tav>
                                      </p:tavLst>
                                    </p:anim>
                                    <p:animEffect transition="in" filter="fade">
                                      <p:cBhvr>
                                        <p:cTn id="77" dur="500"/>
                                        <p:tgtEl>
                                          <p:spTgt spid="5"/>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2"/>
                                        </p:tgtEl>
                                        <p:attrNameLst>
                                          <p:attrName>style.visibility</p:attrName>
                                        </p:attrNameLst>
                                      </p:cBhvr>
                                      <p:to>
                                        <p:strVal val="visible"/>
                                      </p:to>
                                    </p:set>
                                    <p:animEffect transition="in" filter="fade">
                                      <p:cBhvr>
                                        <p:cTn id="82" dur="500"/>
                                        <p:tgtEl>
                                          <p:spTgt spid="2"/>
                                        </p:tgtEl>
                                      </p:cBhvr>
                                    </p:animEffect>
                                  </p:childTnLst>
                                </p:cTn>
                              </p:par>
                            </p:childTnLst>
                          </p:cTn>
                        </p:par>
                        <p:par>
                          <p:cTn id="83" fill="hold">
                            <p:stCondLst>
                              <p:cond delay="500"/>
                            </p:stCondLst>
                            <p:childTnLst>
                              <p:par>
                                <p:cTn id="84" presetID="22" presetClass="entr" presetSubtype="2" fill="hold" nodeType="afterEffect">
                                  <p:stCondLst>
                                    <p:cond delay="500"/>
                                  </p:stCondLst>
                                  <p:childTnLst>
                                    <p:set>
                                      <p:cBhvr>
                                        <p:cTn id="85" dur="1" fill="hold">
                                          <p:stCondLst>
                                            <p:cond delay="0"/>
                                          </p:stCondLst>
                                        </p:cTn>
                                        <p:tgtEl>
                                          <p:spTgt spid="2763"/>
                                        </p:tgtEl>
                                        <p:attrNameLst>
                                          <p:attrName>style.visibility</p:attrName>
                                        </p:attrNameLst>
                                      </p:cBhvr>
                                      <p:to>
                                        <p:strVal val="visible"/>
                                      </p:to>
                                    </p:set>
                                    <p:animEffect transition="in" filter="wipe(right)">
                                      <p:cBhvr>
                                        <p:cTn id="86" dur="500"/>
                                        <p:tgtEl>
                                          <p:spTgt spid="2763"/>
                                        </p:tgtEl>
                                      </p:cBhvr>
                                    </p:animEffect>
                                  </p:childTnLst>
                                </p:cTn>
                              </p:par>
                            </p:childTnLst>
                          </p:cTn>
                        </p:par>
                        <p:par>
                          <p:cTn id="87" fill="hold">
                            <p:stCondLst>
                              <p:cond delay="1500"/>
                            </p:stCondLst>
                            <p:childTnLst>
                              <p:par>
                                <p:cTn id="88" presetID="53" presetClass="entr" presetSubtype="16" fill="hold" nodeType="afterEffect">
                                  <p:stCondLst>
                                    <p:cond delay="0"/>
                                  </p:stCondLst>
                                  <p:childTnLst>
                                    <p:set>
                                      <p:cBhvr>
                                        <p:cTn id="89" dur="1" fill="hold">
                                          <p:stCondLst>
                                            <p:cond delay="0"/>
                                          </p:stCondLst>
                                        </p:cTn>
                                        <p:tgtEl>
                                          <p:spTgt spid="4"/>
                                        </p:tgtEl>
                                        <p:attrNameLst>
                                          <p:attrName>style.visibility</p:attrName>
                                        </p:attrNameLst>
                                      </p:cBhvr>
                                      <p:to>
                                        <p:strVal val="visible"/>
                                      </p:to>
                                    </p:set>
                                    <p:anim calcmode="lin" valueType="num">
                                      <p:cBhvr>
                                        <p:cTn id="90" dur="500" fill="hold"/>
                                        <p:tgtEl>
                                          <p:spTgt spid="4"/>
                                        </p:tgtEl>
                                        <p:attrNameLst>
                                          <p:attrName>ppt_w</p:attrName>
                                        </p:attrNameLst>
                                      </p:cBhvr>
                                      <p:tavLst>
                                        <p:tav tm="0">
                                          <p:val>
                                            <p:fltVal val="0"/>
                                          </p:val>
                                        </p:tav>
                                        <p:tav tm="100000">
                                          <p:val>
                                            <p:strVal val="#ppt_w"/>
                                          </p:val>
                                        </p:tav>
                                      </p:tavLst>
                                    </p:anim>
                                    <p:anim calcmode="lin" valueType="num">
                                      <p:cBhvr>
                                        <p:cTn id="91" dur="500" fill="hold"/>
                                        <p:tgtEl>
                                          <p:spTgt spid="4"/>
                                        </p:tgtEl>
                                        <p:attrNameLst>
                                          <p:attrName>ppt_h</p:attrName>
                                        </p:attrNameLst>
                                      </p:cBhvr>
                                      <p:tavLst>
                                        <p:tav tm="0">
                                          <p:val>
                                            <p:fltVal val="0"/>
                                          </p:val>
                                        </p:tav>
                                        <p:tav tm="100000">
                                          <p:val>
                                            <p:strVal val="#ppt_h"/>
                                          </p:val>
                                        </p:tav>
                                      </p:tavLst>
                                    </p:anim>
                                    <p:animEffect transition="in" filter="fade">
                                      <p:cBhvr>
                                        <p:cTn id="92" dur="500"/>
                                        <p:tgtEl>
                                          <p:spTgt spid="4"/>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nodeType="clickEffect">
                                  <p:stCondLst>
                                    <p:cond delay="0"/>
                                  </p:stCondLst>
                                  <p:childTnLst>
                                    <p:set>
                                      <p:cBhvr>
                                        <p:cTn id="96" dur="1" fill="hold">
                                          <p:stCondLst>
                                            <p:cond delay="0"/>
                                          </p:stCondLst>
                                        </p:cTn>
                                        <p:tgtEl>
                                          <p:spTgt spid="2771"/>
                                        </p:tgtEl>
                                        <p:attrNameLst>
                                          <p:attrName>style.visibility</p:attrName>
                                        </p:attrNameLst>
                                      </p:cBhvr>
                                      <p:to>
                                        <p:strVal val="visible"/>
                                      </p:to>
                                    </p:set>
                                    <p:anim calcmode="lin" valueType="num">
                                      <p:cBhvr>
                                        <p:cTn id="97" dur="500" fill="hold"/>
                                        <p:tgtEl>
                                          <p:spTgt spid="2771"/>
                                        </p:tgtEl>
                                        <p:attrNameLst>
                                          <p:attrName>ppt_w</p:attrName>
                                        </p:attrNameLst>
                                      </p:cBhvr>
                                      <p:tavLst>
                                        <p:tav tm="0">
                                          <p:val>
                                            <p:fltVal val="0"/>
                                          </p:val>
                                        </p:tav>
                                        <p:tav tm="100000">
                                          <p:val>
                                            <p:strVal val="#ppt_w"/>
                                          </p:val>
                                        </p:tav>
                                      </p:tavLst>
                                    </p:anim>
                                    <p:anim calcmode="lin" valueType="num">
                                      <p:cBhvr>
                                        <p:cTn id="98" dur="500" fill="hold"/>
                                        <p:tgtEl>
                                          <p:spTgt spid="2771"/>
                                        </p:tgtEl>
                                        <p:attrNameLst>
                                          <p:attrName>ppt_h</p:attrName>
                                        </p:attrNameLst>
                                      </p:cBhvr>
                                      <p:tavLst>
                                        <p:tav tm="0">
                                          <p:val>
                                            <p:fltVal val="0"/>
                                          </p:val>
                                        </p:tav>
                                        <p:tav tm="100000">
                                          <p:val>
                                            <p:strVal val="#ppt_h"/>
                                          </p:val>
                                        </p:tav>
                                      </p:tavLst>
                                    </p:anim>
                                    <p:animEffect transition="in" filter="fade">
                                      <p:cBhvr>
                                        <p:cTn id="99" dur="500"/>
                                        <p:tgtEl>
                                          <p:spTgt spid="2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2" grpId="0" animBg="1"/>
      <p:bldP spid="52" grpId="1" animBg="1"/>
      <p:bldP spid="57" grpId="0" animBg="1"/>
      <p:bldP spid="57" grpId="1" animBg="1"/>
      <p:bldP spid="45" grpId="0" animBg="1"/>
      <p:bldP spid="45" grpId="1" animBg="1"/>
      <p:bldP spid="40" grpId="0" animBg="1"/>
      <p:bldP spid="40" grpId="1" animBg="1"/>
      <p:bldP spid="23" grpId="0"/>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グループ化 20">
            <a:extLst>
              <a:ext uri="{FF2B5EF4-FFF2-40B4-BE49-F238E27FC236}">
                <a16:creationId xmlns:a16="http://schemas.microsoft.com/office/drawing/2014/main" id="{F273508B-48C6-5BAE-4739-9F85957D3D11}"/>
              </a:ext>
            </a:extLst>
          </p:cNvPr>
          <p:cNvGrpSpPr/>
          <p:nvPr/>
        </p:nvGrpSpPr>
        <p:grpSpPr>
          <a:xfrm>
            <a:off x="6122658" y="3748786"/>
            <a:ext cx="6002576" cy="3043555"/>
            <a:chOff x="6122658" y="3748786"/>
            <a:chExt cx="6002576" cy="3043555"/>
          </a:xfrm>
        </p:grpSpPr>
        <p:sp>
          <p:nvSpPr>
            <p:cNvPr id="202" name="正方形/長方形 201">
              <a:extLst>
                <a:ext uri="{FF2B5EF4-FFF2-40B4-BE49-F238E27FC236}">
                  <a16:creationId xmlns:a16="http://schemas.microsoft.com/office/drawing/2014/main" id="{A3FFE398-F2C1-A416-8679-91B9A20C5CA9}"/>
                </a:ext>
              </a:extLst>
            </p:cNvPr>
            <p:cNvSpPr/>
            <p:nvPr/>
          </p:nvSpPr>
          <p:spPr>
            <a:xfrm>
              <a:off x="6122658" y="3748786"/>
              <a:ext cx="6002576" cy="3043555"/>
            </a:xfrm>
            <a:prstGeom prst="rect">
              <a:avLst/>
            </a:prstGeom>
            <a:solidFill>
              <a:schemeClr val="bg1">
                <a:lumMod val="95000"/>
              </a:schemeClr>
            </a:solidFill>
            <a:ln w="50800">
              <a:solidFill>
                <a:srgbClr val="0070C0"/>
              </a:solidFill>
            </a:ln>
          </p:spPr>
          <p:txBody>
            <a:bodyPr wrap="square" lIns="36000" tIns="36000" rIns="36000" bIns="3600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会社への影響</a:t>
              </a:r>
            </a:p>
          </p:txBody>
        </p:sp>
        <p:pic>
          <p:nvPicPr>
            <p:cNvPr id="5" name="図 4" descr="【ほとんどのダウンロード】 不安 イラスト - かわいい＆かっこ ...">
              <a:extLst>
                <a:ext uri="{FF2B5EF4-FFF2-40B4-BE49-F238E27FC236}">
                  <a16:creationId xmlns:a16="http://schemas.microsoft.com/office/drawing/2014/main" id="{725AE5AF-8494-17DD-EEE8-160856D15FC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0305" b="89848" l="31047" r="71119">
                          <a14:foregroundMark x1="46570" y1="52792" x2="46570" y2="56853"/>
                          <a14:foregroundMark x1="46570" y1="69543" x2="49458" y2="79188"/>
                          <a14:foregroundMark x1="57762" y1="70051" x2="57762" y2="79695"/>
                          <a14:foregroundMark x1="49819" y1="68528" x2="44404" y2="67513"/>
                          <a14:foregroundMark x1="47653" y1="64975" x2="50542" y2="66497"/>
                          <a14:foregroundMark x1="41155" y1="76142" x2="40433" y2="86294"/>
                          <a14:foregroundMark x1="46931" y1="85279" x2="57401" y2="84264"/>
                          <a14:foregroundMark x1="57040" y1="85787" x2="62816" y2="86294"/>
                          <a14:foregroundMark x1="56679" y1="87817" x2="40794" y2="88325"/>
                          <a14:foregroundMark x1="40794" y1="88325" x2="40794" y2="88325"/>
                          <a14:foregroundMark x1="54152" y1="63959" x2="52347" y2="69543"/>
                          <a14:foregroundMark x1="32130" y1="36041" x2="33935" y2="37056"/>
                          <a14:foregroundMark x1="32130" y1="47716" x2="34657" y2="47716"/>
                          <a14:foregroundMark x1="68953" y1="44670" x2="66065" y2="45685"/>
                          <a14:foregroundMark x1="67148" y1="53807" x2="68592" y2="54315"/>
                        </a14:backgroundRemoval>
                      </a14:imgEffect>
                    </a14:imgLayer>
                  </a14:imgProps>
                </a:ext>
                <a:ext uri="{28A0092B-C50C-407E-A947-70E740481C1C}">
                  <a14:useLocalDpi xmlns:a14="http://schemas.microsoft.com/office/drawing/2010/main" val="0"/>
                </a:ext>
              </a:extLst>
            </a:blip>
            <a:srcRect l="30630" t="21453" r="28347" b="9831"/>
            <a:stretch/>
          </p:blipFill>
          <p:spPr>
            <a:xfrm>
              <a:off x="6179506" y="3841433"/>
              <a:ext cx="1089066" cy="1100393"/>
            </a:xfrm>
            <a:prstGeom prst="rect">
              <a:avLst/>
            </a:prstGeom>
          </p:spPr>
        </p:pic>
        <p:sp>
          <p:nvSpPr>
            <p:cNvPr id="9" name="テキスト ボックス 8">
              <a:extLst>
                <a:ext uri="{FF2B5EF4-FFF2-40B4-BE49-F238E27FC236}">
                  <a16:creationId xmlns:a16="http://schemas.microsoft.com/office/drawing/2014/main" id="{46859A5A-F1A6-8FAB-DAA2-2E965DB27508}"/>
                </a:ext>
              </a:extLst>
            </p:cNvPr>
            <p:cNvSpPr txBox="1"/>
            <p:nvPr/>
          </p:nvSpPr>
          <p:spPr>
            <a:xfrm>
              <a:off x="6281634" y="5916972"/>
              <a:ext cx="2214068"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ﾄﾖﾀ車に対する</a:t>
              </a:r>
              <a:endParaRPr kumimoji="0" lang="en-US" altLang="ja-JP" sz="24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不信感</a:t>
              </a:r>
              <a:endParaRPr kumimoji="1" lang="en-US" altLang="ja-JP" sz="2400" b="0" i="0" u="none" strike="noStrike" kern="1200" cap="none" spc="0" normalizeH="0" baseline="0" noProof="0" dirty="0">
                <a:ln>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endParaRPr>
            </a:p>
          </p:txBody>
        </p:sp>
        <p:pic>
          <p:nvPicPr>
            <p:cNvPr id="20" name="Picture 2" descr="トヨタ ヴォクシーの価格・新型情報・グレード諸元 価格.com">
              <a:extLst>
                <a:ext uri="{FF2B5EF4-FFF2-40B4-BE49-F238E27FC236}">
                  <a16:creationId xmlns:a16="http://schemas.microsoft.com/office/drawing/2014/main" id="{7CB08B64-FD7D-C416-5F66-966AE7DF0243}"/>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10000" b="74219" l="4688" r="94063"/>
                      </a14:imgEffect>
                    </a14:imgLayer>
                  </a14:imgProps>
                </a:ext>
                <a:ext uri="{28A0092B-C50C-407E-A947-70E740481C1C}">
                  <a14:useLocalDpi xmlns:a14="http://schemas.microsoft.com/office/drawing/2010/main" val="0"/>
                </a:ext>
              </a:extLst>
            </a:blip>
            <a:srcRect l="7166" t="25298" r="6507" b="26028"/>
            <a:stretch/>
          </p:blipFill>
          <p:spPr bwMode="auto">
            <a:xfrm>
              <a:off x="6470082" y="4931564"/>
              <a:ext cx="1777395" cy="100214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4" name="グループ化 53">
            <a:extLst>
              <a:ext uri="{FF2B5EF4-FFF2-40B4-BE49-F238E27FC236}">
                <a16:creationId xmlns:a16="http://schemas.microsoft.com/office/drawing/2014/main" id="{65EB7835-8957-C96B-ED7C-C16A638716B0}"/>
              </a:ext>
            </a:extLst>
          </p:cNvPr>
          <p:cNvGrpSpPr/>
          <p:nvPr/>
        </p:nvGrpSpPr>
        <p:grpSpPr>
          <a:xfrm>
            <a:off x="6899358" y="606885"/>
            <a:ext cx="5257473" cy="3076797"/>
            <a:chOff x="6899358" y="606885"/>
            <a:chExt cx="5257473" cy="3076797"/>
          </a:xfrm>
        </p:grpSpPr>
        <p:sp>
          <p:nvSpPr>
            <p:cNvPr id="188" name="正方形/長方形 187">
              <a:extLst>
                <a:ext uri="{FF2B5EF4-FFF2-40B4-BE49-F238E27FC236}">
                  <a16:creationId xmlns:a16="http://schemas.microsoft.com/office/drawing/2014/main" id="{304F5257-ED61-F099-8B8A-2D46C116CAE0}"/>
                </a:ext>
              </a:extLst>
            </p:cNvPr>
            <p:cNvSpPr/>
            <p:nvPr/>
          </p:nvSpPr>
          <p:spPr>
            <a:xfrm>
              <a:off x="6899358" y="620117"/>
              <a:ext cx="5257473" cy="306356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9" name="正方形/長方形 188">
              <a:extLst>
                <a:ext uri="{FF2B5EF4-FFF2-40B4-BE49-F238E27FC236}">
                  <a16:creationId xmlns:a16="http://schemas.microsoft.com/office/drawing/2014/main" id="{BDBCA9FF-00BD-F4BB-A1EA-72E75935D255}"/>
                </a:ext>
              </a:extLst>
            </p:cNvPr>
            <p:cNvSpPr/>
            <p:nvPr/>
          </p:nvSpPr>
          <p:spPr>
            <a:xfrm>
              <a:off x="6899358" y="606885"/>
              <a:ext cx="2284600" cy="46166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自分たちの仕事</a:t>
              </a:r>
            </a:p>
          </p:txBody>
        </p:sp>
        <p:sp>
          <p:nvSpPr>
            <p:cNvPr id="3" name="テキスト ボックス 2">
              <a:extLst>
                <a:ext uri="{FF2B5EF4-FFF2-40B4-BE49-F238E27FC236}">
                  <a16:creationId xmlns:a16="http://schemas.microsoft.com/office/drawing/2014/main" id="{6D24E81C-52F9-7F36-5574-C2555336054D}"/>
                </a:ext>
              </a:extLst>
            </p:cNvPr>
            <p:cNvSpPr txBox="1"/>
            <p:nvPr/>
          </p:nvSpPr>
          <p:spPr>
            <a:xfrm>
              <a:off x="6918432" y="987608"/>
              <a:ext cx="5161991"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方針：</a:t>
              </a:r>
              <a:r>
                <a:rPr kumimoji="1" lang="ja-JP" altLang="en-US" sz="24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精度検査に於いて</a:t>
              </a:r>
              <a:endParaRPr kumimoji="1" lang="en-US" altLang="ja-JP" sz="28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　　　　　</a:t>
              </a:r>
              <a:r>
                <a:rPr kumimoji="1" lang="ja-JP" altLang="en-US" sz="28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「正しい良否判定」</a:t>
              </a:r>
              <a:r>
                <a:rPr kumimoji="1" lang="ja-JP" altLang="en-US" sz="24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を行う</a:t>
              </a:r>
              <a:endParaRPr kumimoji="1" lang="en-US" altLang="ja-JP" sz="28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55" name="グループ化 54">
            <a:extLst>
              <a:ext uri="{FF2B5EF4-FFF2-40B4-BE49-F238E27FC236}">
                <a16:creationId xmlns:a16="http://schemas.microsoft.com/office/drawing/2014/main" id="{7598480A-5337-14AA-266B-34CBA6FDB052}"/>
              </a:ext>
            </a:extLst>
          </p:cNvPr>
          <p:cNvGrpSpPr/>
          <p:nvPr/>
        </p:nvGrpSpPr>
        <p:grpSpPr>
          <a:xfrm>
            <a:off x="7241250" y="2061247"/>
            <a:ext cx="2068195" cy="1580772"/>
            <a:chOff x="7241250" y="2061247"/>
            <a:chExt cx="2068195" cy="1580772"/>
          </a:xfrm>
        </p:grpSpPr>
        <p:grpSp>
          <p:nvGrpSpPr>
            <p:cNvPr id="192" name="グループ化 191">
              <a:extLst>
                <a:ext uri="{FF2B5EF4-FFF2-40B4-BE49-F238E27FC236}">
                  <a16:creationId xmlns:a16="http://schemas.microsoft.com/office/drawing/2014/main" id="{0213CB69-B729-CF37-E625-9EA1195D8AED}"/>
                </a:ext>
              </a:extLst>
            </p:cNvPr>
            <p:cNvGrpSpPr/>
            <p:nvPr/>
          </p:nvGrpSpPr>
          <p:grpSpPr>
            <a:xfrm>
              <a:off x="7321331" y="2191148"/>
              <a:ext cx="1484566" cy="898149"/>
              <a:chOff x="638815" y="3720539"/>
              <a:chExt cx="1484565" cy="898148"/>
            </a:xfrm>
          </p:grpSpPr>
          <p:pic>
            <p:nvPicPr>
              <p:cNvPr id="198" name="Picture 14">
                <a:extLst>
                  <a:ext uri="{FF2B5EF4-FFF2-40B4-BE49-F238E27FC236}">
                    <a16:creationId xmlns:a16="http://schemas.microsoft.com/office/drawing/2014/main" id="{EA7A31F0-3D21-8E85-22FF-3C9C4FA34107}"/>
                  </a:ext>
                </a:extLst>
              </p:cNvPr>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49414" b="60840" l="33438" r="46875">
                            <a14:foregroundMark x1="35313" y1="57031" x2="35313" y2="57031"/>
                            <a14:foregroundMark x1="34297" y1="57031" x2="34297" y2="57031"/>
                            <a14:foregroundMark x1="34297" y1="53027" x2="34297" y2="53027"/>
                            <a14:foregroundMark x1="34063" y1="53418" x2="34063" y2="53418"/>
                            <a14:foregroundMark x1="34531" y1="52637" x2="34531" y2="52637"/>
                            <a14:foregroundMark x1="43359" y1="54785" x2="45703" y2="54785"/>
                          </a14:backgroundRemoval>
                        </a14:imgEffect>
                      </a14:imgLayer>
                    </a14:imgProps>
                  </a:ext>
                  <a:ext uri="{28A0092B-C50C-407E-A947-70E740481C1C}">
                    <a14:useLocalDpi xmlns:a14="http://schemas.microsoft.com/office/drawing/2010/main" val="0"/>
                  </a:ext>
                </a:extLst>
              </a:blip>
              <a:srcRect l="33517" t="49797" r="53127" b="41786"/>
              <a:stretch>
                <a:fillRect/>
              </a:stretch>
            </p:blipFill>
            <p:spPr bwMode="auto">
              <a:xfrm>
                <a:off x="638815" y="3720539"/>
                <a:ext cx="1484565" cy="747741"/>
              </a:xfrm>
              <a:prstGeom prst="rect">
                <a:avLst/>
              </a:prstGeom>
              <a:noFill/>
              <a:ln w="19050">
                <a:noFill/>
                <a:miter lim="800000"/>
                <a:headEnd/>
                <a:tailEnd/>
              </a:ln>
              <a:effectLst>
                <a:glow rad="38100">
                  <a:schemeClr val="bg1"/>
                </a:glow>
                <a:outerShdw dist="35921" dir="2700000" algn="ctr" rotWithShape="0">
                  <a:srgbClr val="808080"/>
                </a:outerShdw>
              </a:effectLst>
              <a:extLst>
                <a:ext uri="{909E8E84-426E-40DD-AFC4-6F175D3DCCD1}">
                  <a14:hiddenFill xmlns:a14="http://schemas.microsoft.com/office/drawing/2010/main">
                    <a:solidFill>
                      <a:srgbClr val="000000"/>
                    </a:solidFill>
                  </a14:hiddenFill>
                </a:ext>
              </a:extLst>
            </p:spPr>
          </p:pic>
          <p:sp>
            <p:nvSpPr>
              <p:cNvPr id="199" name="Text Box 16">
                <a:extLst>
                  <a:ext uri="{FF2B5EF4-FFF2-40B4-BE49-F238E27FC236}">
                    <a16:creationId xmlns:a16="http://schemas.microsoft.com/office/drawing/2014/main" id="{1E0D53BC-7D4F-0ED7-DC87-FB0FC33AC151}"/>
                  </a:ext>
                </a:extLst>
              </p:cNvPr>
              <p:cNvSpPr txBox="1">
                <a:spLocks noChangeArrowheads="1"/>
              </p:cNvSpPr>
              <p:nvPr/>
            </p:nvSpPr>
            <p:spPr bwMode="auto">
              <a:xfrm>
                <a:off x="1126694" y="4339507"/>
                <a:ext cx="550862" cy="27918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3600" tIns="46800" rIns="93600" bIns="46800">
                <a:spAutoFit/>
              </a:bodyPr>
              <a:lstStyle>
                <a:lvl1pPr algn="l" defTabSz="762000">
                  <a:defRPr kumimoji="1">
                    <a:solidFill>
                      <a:schemeClr val="tx1"/>
                    </a:solidFill>
                    <a:latin typeface="Arial" charset="0"/>
                    <a:ea typeface="ＭＳ Ｐゴシック" pitchFamily="50" charset="-128"/>
                  </a:defRPr>
                </a:lvl1pPr>
                <a:lvl2pPr marL="571500" algn="l" defTabSz="762000">
                  <a:defRPr kumimoji="1">
                    <a:solidFill>
                      <a:schemeClr val="tx1"/>
                    </a:solidFill>
                    <a:latin typeface="Arial" charset="0"/>
                    <a:ea typeface="ＭＳ Ｐゴシック" pitchFamily="50" charset="-128"/>
                  </a:defRPr>
                </a:lvl2pPr>
                <a:lvl3pPr marL="1143000" algn="l" defTabSz="762000">
                  <a:defRPr kumimoji="1">
                    <a:solidFill>
                      <a:schemeClr val="tx1"/>
                    </a:solidFill>
                    <a:latin typeface="Arial" charset="0"/>
                    <a:ea typeface="ＭＳ Ｐゴシック" pitchFamily="50" charset="-128"/>
                  </a:defRPr>
                </a:lvl3pPr>
                <a:lvl4pPr marL="1714500" algn="l" defTabSz="762000">
                  <a:defRPr kumimoji="1">
                    <a:solidFill>
                      <a:schemeClr val="tx1"/>
                    </a:solidFill>
                    <a:latin typeface="Arial" charset="0"/>
                    <a:ea typeface="ＭＳ Ｐゴシック" pitchFamily="50" charset="-128"/>
                  </a:defRPr>
                </a:lvl4pPr>
                <a:lvl5pPr marL="2286000" algn="l" defTabSz="762000">
                  <a:defRPr kumimoji="1">
                    <a:solidFill>
                      <a:schemeClr val="tx1"/>
                    </a:solidFill>
                    <a:latin typeface="Arial" charset="0"/>
                    <a:ea typeface="ＭＳ Ｐゴシック" pitchFamily="50" charset="-128"/>
                  </a:defRPr>
                </a:lvl5pPr>
                <a:lvl6pPr marL="2743200" defTabSz="762000" fontAlgn="base">
                  <a:spcBef>
                    <a:spcPct val="0"/>
                  </a:spcBef>
                  <a:spcAft>
                    <a:spcPct val="0"/>
                  </a:spcAft>
                  <a:defRPr kumimoji="1">
                    <a:solidFill>
                      <a:schemeClr val="tx1"/>
                    </a:solidFill>
                    <a:latin typeface="Arial" charset="0"/>
                    <a:ea typeface="ＭＳ Ｐゴシック" pitchFamily="50" charset="-128"/>
                  </a:defRPr>
                </a:lvl6pPr>
                <a:lvl7pPr marL="3200400" defTabSz="762000" fontAlgn="base">
                  <a:spcBef>
                    <a:spcPct val="0"/>
                  </a:spcBef>
                  <a:spcAft>
                    <a:spcPct val="0"/>
                  </a:spcAft>
                  <a:defRPr kumimoji="1">
                    <a:solidFill>
                      <a:schemeClr val="tx1"/>
                    </a:solidFill>
                    <a:latin typeface="Arial" charset="0"/>
                    <a:ea typeface="ＭＳ Ｐゴシック" pitchFamily="50" charset="-128"/>
                  </a:defRPr>
                </a:lvl7pPr>
                <a:lvl8pPr marL="3657600" defTabSz="762000" fontAlgn="base">
                  <a:spcBef>
                    <a:spcPct val="0"/>
                  </a:spcBef>
                  <a:spcAft>
                    <a:spcPct val="0"/>
                  </a:spcAft>
                  <a:defRPr kumimoji="1">
                    <a:solidFill>
                      <a:schemeClr val="tx1"/>
                    </a:solidFill>
                    <a:latin typeface="Arial" charset="0"/>
                    <a:ea typeface="ＭＳ Ｐゴシック" pitchFamily="50" charset="-128"/>
                  </a:defRPr>
                </a:lvl8pPr>
                <a:lvl9pPr marL="4114800" defTabSz="762000" fontAlgn="base">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7620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ﾉｷﾞｽ</a:t>
                </a:r>
              </a:p>
            </p:txBody>
          </p:sp>
        </p:grpSp>
        <p:sp>
          <p:nvSpPr>
            <p:cNvPr id="193" name="テキスト ボックス 192">
              <a:extLst>
                <a:ext uri="{FF2B5EF4-FFF2-40B4-BE49-F238E27FC236}">
                  <a16:creationId xmlns:a16="http://schemas.microsoft.com/office/drawing/2014/main" id="{A9B6E5D1-F477-5291-D86C-0AF6333B7C8F}"/>
                </a:ext>
              </a:extLst>
            </p:cNvPr>
            <p:cNvSpPr txBox="1"/>
            <p:nvPr/>
          </p:nvSpPr>
          <p:spPr>
            <a:xfrm>
              <a:off x="7241250" y="3057244"/>
              <a:ext cx="206819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もし誤った</a:t>
              </a:r>
              <a:endParaRPr kumimoji="1" lang="en-US" altLang="ja-JP" sz="16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結果を流してしまうと</a:t>
              </a:r>
            </a:p>
          </p:txBody>
        </p:sp>
        <p:sp>
          <p:nvSpPr>
            <p:cNvPr id="196" name="正方形/長方形 195">
              <a:extLst>
                <a:ext uri="{FF2B5EF4-FFF2-40B4-BE49-F238E27FC236}">
                  <a16:creationId xmlns:a16="http://schemas.microsoft.com/office/drawing/2014/main" id="{868A32E8-1013-4F69-E895-1425A798EB9D}"/>
                </a:ext>
              </a:extLst>
            </p:cNvPr>
            <p:cNvSpPr/>
            <p:nvPr/>
          </p:nvSpPr>
          <p:spPr>
            <a:xfrm>
              <a:off x="7557707" y="2061247"/>
              <a:ext cx="1011815" cy="338554"/>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精度検査</a:t>
              </a:r>
            </a:p>
          </p:txBody>
        </p:sp>
      </p:grpSp>
      <p:sp>
        <p:nvSpPr>
          <p:cNvPr id="175" name="正方形/長方形 17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79" name="グループ化 178">
            <a:extLst>
              <a:ext uri="{FF2B5EF4-FFF2-40B4-BE49-F238E27FC236}">
                <a16:creationId xmlns:a16="http://schemas.microsoft.com/office/drawing/2014/main" id="{6F01A1AA-7E5B-45BD-342D-597C95E64954}"/>
              </a:ext>
            </a:extLst>
          </p:cNvPr>
          <p:cNvGrpSpPr/>
          <p:nvPr/>
        </p:nvGrpSpPr>
        <p:grpSpPr>
          <a:xfrm>
            <a:off x="3792324" y="572049"/>
            <a:ext cx="2722645" cy="3083612"/>
            <a:chOff x="4158528" y="609157"/>
            <a:chExt cx="2722645" cy="3083612"/>
          </a:xfrm>
        </p:grpSpPr>
        <p:sp>
          <p:nvSpPr>
            <p:cNvPr id="180" name="正方形/長方形 179">
              <a:extLst>
                <a:ext uri="{FF2B5EF4-FFF2-40B4-BE49-F238E27FC236}">
                  <a16:creationId xmlns:a16="http://schemas.microsoft.com/office/drawing/2014/main" id="{C565EBBF-3F11-34EA-51A2-4F9505E7C068}"/>
                </a:ext>
              </a:extLst>
            </p:cNvPr>
            <p:cNvSpPr/>
            <p:nvPr/>
          </p:nvSpPr>
          <p:spPr>
            <a:xfrm>
              <a:off x="4158528" y="629204"/>
              <a:ext cx="2722645" cy="306356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1" name="正方形/長方形 180">
              <a:extLst>
                <a:ext uri="{FF2B5EF4-FFF2-40B4-BE49-F238E27FC236}">
                  <a16:creationId xmlns:a16="http://schemas.microsoft.com/office/drawing/2014/main" id="{FFC5C3B1-FE3F-3C68-25B9-E1C6809702C3}"/>
                </a:ext>
              </a:extLst>
            </p:cNvPr>
            <p:cNvSpPr/>
            <p:nvPr/>
          </p:nvSpPr>
          <p:spPr>
            <a:xfrm>
              <a:off x="4193697" y="609157"/>
              <a:ext cx="2659702" cy="46166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直近の自動車業界</a:t>
              </a:r>
            </a:p>
          </p:txBody>
        </p:sp>
        <p:pic>
          <p:nvPicPr>
            <p:cNvPr id="182" name="Picture 2" descr="企業不祥事と「まっいいか」 - クマ坊の日記">
              <a:extLst>
                <a:ext uri="{FF2B5EF4-FFF2-40B4-BE49-F238E27FC236}">
                  <a16:creationId xmlns:a16="http://schemas.microsoft.com/office/drawing/2014/main" id="{04AF6B58-556F-71A2-B323-53DD436AF3A5}"/>
                </a:ext>
              </a:extLst>
            </p:cNvPr>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foregroundMark x1="88397" y1="65714" x2="87764" y2="89048"/>
                          <a14:foregroundMark x1="11603" y1="89048" x2="39873" y2="88571"/>
                          <a14:foregroundMark x1="39873" y1="88571" x2="58228" y2="89762"/>
                          <a14:foregroundMark x1="58228" y1="89762" x2="63502" y2="89524"/>
                        </a14:backgroundRemoval>
                      </a14:imgEffect>
                    </a14:imgLayer>
                  </a14:imgProps>
                </a:ext>
                <a:ext uri="{28A0092B-C50C-407E-A947-70E740481C1C}">
                  <a14:useLocalDpi xmlns:a14="http://schemas.microsoft.com/office/drawing/2010/main" val="0"/>
                </a:ext>
              </a:extLst>
            </a:blip>
            <a:srcRect/>
            <a:stretch>
              <a:fillRect/>
            </a:stretch>
          </p:blipFill>
          <p:spPr bwMode="auto">
            <a:xfrm>
              <a:off x="4425169" y="1263656"/>
              <a:ext cx="2094269" cy="1855681"/>
            </a:xfrm>
            <a:prstGeom prst="rect">
              <a:avLst/>
            </a:prstGeom>
            <a:noFill/>
            <a:extLst>
              <a:ext uri="{909E8E84-426E-40DD-AFC4-6F175D3DCCD1}">
                <a14:hiddenFill xmlns:a14="http://schemas.microsoft.com/office/drawing/2010/main">
                  <a:solidFill>
                    <a:srgbClr val="FFFFFF"/>
                  </a:solidFill>
                </a14:hiddenFill>
              </a:ext>
            </a:extLst>
          </p:spPr>
        </p:pic>
        <p:sp>
          <p:nvSpPr>
            <p:cNvPr id="183" name="正方形/長方形 182">
              <a:extLst>
                <a:ext uri="{FF2B5EF4-FFF2-40B4-BE49-F238E27FC236}">
                  <a16:creationId xmlns:a16="http://schemas.microsoft.com/office/drawing/2014/main" id="{AAC61B40-0107-D39D-C3CC-7A80E2D90075}"/>
                </a:ext>
              </a:extLst>
            </p:cNvPr>
            <p:cNvSpPr/>
            <p:nvPr/>
          </p:nvSpPr>
          <p:spPr>
            <a:xfrm>
              <a:off x="4227926" y="1067500"/>
              <a:ext cx="1535554" cy="461665"/>
            </a:xfrm>
            <a:prstGeom prst="rect">
              <a:avLst/>
            </a:prstGeom>
            <a:solidFill>
              <a:srgbClr val="FFFA3B"/>
            </a:solid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認証問題</a:t>
              </a:r>
            </a:p>
          </p:txBody>
        </p:sp>
        <p:sp>
          <p:nvSpPr>
            <p:cNvPr id="184" name="正方形/長方形 183">
              <a:extLst>
                <a:ext uri="{FF2B5EF4-FFF2-40B4-BE49-F238E27FC236}">
                  <a16:creationId xmlns:a16="http://schemas.microsoft.com/office/drawing/2014/main" id="{8F185189-CAD9-FD06-7889-687FB0938732}"/>
                </a:ext>
              </a:extLst>
            </p:cNvPr>
            <p:cNvSpPr/>
            <p:nvPr/>
          </p:nvSpPr>
          <p:spPr>
            <a:xfrm>
              <a:off x="4525535" y="3198167"/>
              <a:ext cx="1992853" cy="46166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相次いで発覚</a:t>
              </a:r>
            </a:p>
          </p:txBody>
        </p:sp>
        <p:sp>
          <p:nvSpPr>
            <p:cNvPr id="185" name="正方形/長方形 184">
              <a:extLst>
                <a:ext uri="{FF2B5EF4-FFF2-40B4-BE49-F238E27FC236}">
                  <a16:creationId xmlns:a16="http://schemas.microsoft.com/office/drawing/2014/main" id="{74970E0B-54F6-E946-885B-2775588643AA}"/>
                </a:ext>
              </a:extLst>
            </p:cNvPr>
            <p:cNvSpPr/>
            <p:nvPr/>
          </p:nvSpPr>
          <p:spPr>
            <a:xfrm>
              <a:off x="4778794" y="2647037"/>
              <a:ext cx="2040943" cy="461665"/>
            </a:xfrm>
            <a:prstGeom prst="rect">
              <a:avLst/>
            </a:prstGeom>
            <a:solidFill>
              <a:srgbClr val="FF9F9F"/>
            </a:solid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品質保証問題</a:t>
              </a:r>
            </a:p>
          </p:txBody>
        </p:sp>
      </p:grpSp>
      <p:sp>
        <p:nvSpPr>
          <p:cNvPr id="186" name="矢印: 右 185">
            <a:extLst>
              <a:ext uri="{FF2B5EF4-FFF2-40B4-BE49-F238E27FC236}">
                <a16:creationId xmlns:a16="http://schemas.microsoft.com/office/drawing/2014/main" id="{16B7B725-31DC-F965-CE11-806C53EBF63C}"/>
              </a:ext>
            </a:extLst>
          </p:cNvPr>
          <p:cNvSpPr/>
          <p:nvPr/>
        </p:nvSpPr>
        <p:spPr>
          <a:xfrm>
            <a:off x="6548721" y="1891103"/>
            <a:ext cx="350637" cy="465549"/>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7" name="矢印: 右 196">
            <a:extLst>
              <a:ext uri="{FF2B5EF4-FFF2-40B4-BE49-F238E27FC236}">
                <a16:creationId xmlns:a16="http://schemas.microsoft.com/office/drawing/2014/main" id="{0E1B3751-C438-2C3A-5EBA-E80215EC759E}"/>
              </a:ext>
            </a:extLst>
          </p:cNvPr>
          <p:cNvSpPr/>
          <p:nvPr/>
        </p:nvSpPr>
        <p:spPr>
          <a:xfrm>
            <a:off x="9206408" y="2550136"/>
            <a:ext cx="586154" cy="486976"/>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ホームベース 5">
            <a:extLst>
              <a:ext uri="{FF2B5EF4-FFF2-40B4-BE49-F238E27FC236}">
                <a16:creationId xmlns:a16="http://schemas.microsoft.com/office/drawing/2014/main" id="{276CC4D7-9753-8049-A40A-EBA993E0A9C9}"/>
              </a:ext>
            </a:extLst>
          </p:cNvPr>
          <p:cNvSpPr/>
          <p:nvPr/>
        </p:nvSpPr>
        <p:spPr>
          <a:xfrm>
            <a:off x="0" y="3391"/>
            <a:ext cx="352539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職場を取り巻く環境</a:t>
            </a:r>
          </a:p>
        </p:txBody>
      </p:sp>
      <p:grpSp>
        <p:nvGrpSpPr>
          <p:cNvPr id="58" name="グループ化 57">
            <a:extLst>
              <a:ext uri="{FF2B5EF4-FFF2-40B4-BE49-F238E27FC236}">
                <a16:creationId xmlns:a16="http://schemas.microsoft.com/office/drawing/2014/main" id="{1AF40B14-217A-CB48-387C-4B6E75037A6E}"/>
              </a:ext>
            </a:extLst>
          </p:cNvPr>
          <p:cNvGrpSpPr/>
          <p:nvPr/>
        </p:nvGrpSpPr>
        <p:grpSpPr>
          <a:xfrm>
            <a:off x="8987485" y="4457812"/>
            <a:ext cx="3055295" cy="2228808"/>
            <a:chOff x="8987485" y="4457812"/>
            <a:chExt cx="3055295" cy="2228808"/>
          </a:xfrm>
        </p:grpSpPr>
        <p:grpSp>
          <p:nvGrpSpPr>
            <p:cNvPr id="10" name="グループ化 9">
              <a:extLst>
                <a:ext uri="{FF2B5EF4-FFF2-40B4-BE49-F238E27FC236}">
                  <a16:creationId xmlns:a16="http://schemas.microsoft.com/office/drawing/2014/main" id="{A8B6D55D-F2DB-E85A-FF29-EF964BC6F9A8}"/>
                </a:ext>
              </a:extLst>
            </p:cNvPr>
            <p:cNvGrpSpPr/>
            <p:nvPr/>
          </p:nvGrpSpPr>
          <p:grpSpPr>
            <a:xfrm>
              <a:off x="9206408" y="4457812"/>
              <a:ext cx="2561463" cy="1510391"/>
              <a:chOff x="5058617" y="2185889"/>
              <a:chExt cx="2366289" cy="1642651"/>
            </a:xfrm>
          </p:grpSpPr>
          <p:pic>
            <p:nvPicPr>
              <p:cNvPr id="11" name="図 10">
                <a:extLst>
                  <a:ext uri="{FF2B5EF4-FFF2-40B4-BE49-F238E27FC236}">
                    <a16:creationId xmlns:a16="http://schemas.microsoft.com/office/drawing/2014/main" id="{C57017E1-B094-FED0-31E3-66E995287F7D}"/>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backgroundRemoval t="9494" b="89241" l="1667" r="92000">
                            <a14:foregroundMark x1="42000" y1="88608" x2="58333" y2="84810"/>
                            <a14:foregroundMark x1="50667" y1="87975" x2="61333" y2="88608"/>
                            <a14:foregroundMark x1="32000" y1="87975" x2="38667" y2="88608"/>
                            <a14:foregroundMark x1="39667" y1="87975" x2="41333" y2="88608"/>
                            <a14:foregroundMark x1="62333" y1="88608" x2="91000" y2="88608"/>
                            <a14:foregroundMark x1="2667" y1="51266" x2="2333" y2="81646"/>
                            <a14:backgroundMark x1="93333" y1="82911" x2="94000" y2="87342"/>
                            <a14:backgroundMark x1="0" y1="50633" x2="333" y2="88608"/>
                            <a14:backgroundMark x1="1000" y1="55696" x2="1333" y2="74684"/>
                          </a14:backgroundRemoval>
                        </a14:imgEffect>
                      </a14:imgLayer>
                    </a14:imgProps>
                  </a:ext>
                  <a:ext uri="{28A0092B-C50C-407E-A947-70E740481C1C}">
                    <a14:useLocalDpi xmlns:a14="http://schemas.microsoft.com/office/drawing/2010/main" val="0"/>
                  </a:ext>
                </a:extLst>
              </a:blip>
              <a:srcRect l="27535" t="15692" r="8254" b="22188"/>
              <a:stretch/>
            </p:blipFill>
            <p:spPr>
              <a:xfrm>
                <a:off x="5058617" y="2185889"/>
                <a:ext cx="2366289" cy="1642651"/>
              </a:xfrm>
              <a:prstGeom prst="rect">
                <a:avLst/>
              </a:prstGeom>
            </p:spPr>
          </p:pic>
          <p:pic>
            <p:nvPicPr>
              <p:cNvPr id="12" name="図 11">
                <a:extLst>
                  <a:ext uri="{FF2B5EF4-FFF2-40B4-BE49-F238E27FC236}">
                    <a16:creationId xmlns:a16="http://schemas.microsoft.com/office/drawing/2014/main" id="{7503D1C7-EC2E-2F08-08C2-0289E376DC87}"/>
                  </a:ext>
                </a:extLst>
              </p:cNvPr>
              <p:cNvPicPr>
                <a:picLocks noChangeAspect="1"/>
              </p:cNvPicPr>
              <p:nvPr/>
            </p:nvPicPr>
            <p:blipFill rotWithShape="1">
              <a:blip r:embed="rId13">
                <a:extLst>
                  <a:ext uri="{28A0092B-C50C-407E-A947-70E740481C1C}">
                    <a14:useLocalDpi xmlns:a14="http://schemas.microsoft.com/office/drawing/2010/main" val="0"/>
                  </a:ext>
                </a:extLst>
              </a:blip>
              <a:srcRect l="26113" t="40003" r="23986" b="39972"/>
              <a:stretch/>
            </p:blipFill>
            <p:spPr>
              <a:xfrm>
                <a:off x="5440012" y="2185957"/>
                <a:ext cx="1573677" cy="330385"/>
              </a:xfrm>
              <a:prstGeom prst="rect">
                <a:avLst/>
              </a:prstGeom>
            </p:spPr>
          </p:pic>
        </p:grpSp>
        <p:grpSp>
          <p:nvGrpSpPr>
            <p:cNvPr id="13" name="グループ化 12">
              <a:extLst>
                <a:ext uri="{FF2B5EF4-FFF2-40B4-BE49-F238E27FC236}">
                  <a16:creationId xmlns:a16="http://schemas.microsoft.com/office/drawing/2014/main" id="{AF442D5A-FB20-540B-6C19-57270981B04E}"/>
                </a:ext>
              </a:extLst>
            </p:cNvPr>
            <p:cNvGrpSpPr/>
            <p:nvPr/>
          </p:nvGrpSpPr>
          <p:grpSpPr>
            <a:xfrm>
              <a:off x="8987485" y="4492514"/>
              <a:ext cx="3055295" cy="1633793"/>
              <a:chOff x="7988900" y="4482077"/>
              <a:chExt cx="3055295" cy="1633793"/>
            </a:xfrm>
          </p:grpSpPr>
          <p:sp>
            <p:nvSpPr>
              <p:cNvPr id="14" name="ストライプ矢印 27">
                <a:extLst>
                  <a:ext uri="{FF2B5EF4-FFF2-40B4-BE49-F238E27FC236}">
                    <a16:creationId xmlns:a16="http://schemas.microsoft.com/office/drawing/2014/main" id="{0A71B969-E9E5-CDD7-011D-06354D99A2EF}"/>
                  </a:ext>
                </a:extLst>
              </p:cNvPr>
              <p:cNvSpPr/>
              <p:nvPr/>
            </p:nvSpPr>
            <p:spPr>
              <a:xfrm rot="5400000">
                <a:off x="10440575" y="5512250"/>
                <a:ext cx="758047" cy="449193"/>
              </a:xfrm>
              <a:prstGeom prst="stripedRightArrow">
                <a:avLst>
                  <a:gd name="adj1" fmla="val 57862"/>
                  <a:gd name="adj2" fmla="val 50000"/>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ストライプ矢印 64">
                <a:extLst>
                  <a:ext uri="{FF2B5EF4-FFF2-40B4-BE49-F238E27FC236}">
                    <a16:creationId xmlns:a16="http://schemas.microsoft.com/office/drawing/2014/main" id="{B327C508-C179-8BB2-8201-4E9CE2600B6F}"/>
                  </a:ext>
                </a:extLst>
              </p:cNvPr>
              <p:cNvSpPr/>
              <p:nvPr/>
            </p:nvSpPr>
            <p:spPr>
              <a:xfrm rot="5400000">
                <a:off x="7834473" y="4636504"/>
                <a:ext cx="758047" cy="449193"/>
              </a:xfrm>
              <a:prstGeom prst="stripedRightArrow">
                <a:avLst>
                  <a:gd name="adj1" fmla="val 57862"/>
                  <a:gd name="adj2" fmla="val 50000"/>
                </a:avLst>
              </a:prstGeom>
              <a:solidFill>
                <a:srgbClr val="00B0F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16" name="正方形/長方形 15">
              <a:extLst>
                <a:ext uri="{FF2B5EF4-FFF2-40B4-BE49-F238E27FC236}">
                  <a16:creationId xmlns:a16="http://schemas.microsoft.com/office/drawing/2014/main" id="{9590F309-B84F-CB6D-9A09-44BCEC4CC8DD}"/>
                </a:ext>
              </a:extLst>
            </p:cNvPr>
            <p:cNvSpPr/>
            <p:nvPr/>
          </p:nvSpPr>
          <p:spPr>
            <a:xfrm>
              <a:off x="9024135" y="6121474"/>
              <a:ext cx="2945284" cy="565146"/>
            </a:xfrm>
            <a:prstGeom prst="rect">
              <a:avLst/>
            </a:prstGeom>
            <a:noFill/>
            <a:ln w="25400">
              <a:noFill/>
            </a:ln>
          </p:spPr>
          <p:txBody>
            <a:bodyPr wrap="non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0" i="0" u="none" strike="noStrike" kern="1200" cap="none" spc="0" normalizeH="0" baseline="0" noProof="0" dirty="0">
                  <a:ln w="9525">
                    <a:solidFill>
                      <a:prstClr val="white"/>
                    </a:solidFill>
                    <a:prstDash val="solid"/>
                  </a:ln>
                  <a:solidFill>
                    <a:srgbClr val="FF000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rPr>
                <a:t>会社信用</a:t>
              </a:r>
              <a:r>
                <a:rPr kumimoji="0" lang="ja-JP" altLang="en-US" sz="3200" b="0" i="0" u="none" strike="noStrike" kern="1200" cap="none" spc="0" normalizeH="0" baseline="0" noProof="0" dirty="0">
                  <a:ln w="9525">
                    <a:solidFill>
                      <a:prstClr val="white"/>
                    </a:solidFill>
                    <a:prstDash val="solid"/>
                  </a:ln>
                  <a:solidFill>
                    <a:prstClr val="black"/>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rPr>
                <a:t>の</a:t>
              </a:r>
              <a:r>
                <a:rPr kumimoji="0" lang="ja-JP" altLang="en-US" sz="3200" b="0" i="0" u="none" strike="noStrike" kern="1200" cap="none" spc="0" normalizeH="0" baseline="0" noProof="0" dirty="0">
                  <a:ln w="9525">
                    <a:solidFill>
                      <a:prstClr val="white"/>
                    </a:solidFill>
                    <a:prstDash val="solid"/>
                  </a:ln>
                  <a:solidFill>
                    <a:srgbClr val="00B0F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rPr>
                <a:t>低下</a:t>
              </a:r>
            </a:p>
          </p:txBody>
        </p:sp>
      </p:grpSp>
      <p:grpSp>
        <p:nvGrpSpPr>
          <p:cNvPr id="50" name="グループ化 49">
            <a:extLst>
              <a:ext uri="{FF2B5EF4-FFF2-40B4-BE49-F238E27FC236}">
                <a16:creationId xmlns:a16="http://schemas.microsoft.com/office/drawing/2014/main" id="{1D4F2FAC-CDAF-F07F-4295-1084AC9A7F81}"/>
              </a:ext>
            </a:extLst>
          </p:cNvPr>
          <p:cNvGrpSpPr/>
          <p:nvPr/>
        </p:nvGrpSpPr>
        <p:grpSpPr>
          <a:xfrm>
            <a:off x="62584" y="3741707"/>
            <a:ext cx="6000127" cy="3056166"/>
            <a:chOff x="62584" y="3741707"/>
            <a:chExt cx="6000127" cy="3056166"/>
          </a:xfrm>
        </p:grpSpPr>
        <p:sp>
          <p:nvSpPr>
            <p:cNvPr id="201" name="正方形/長方形 200">
              <a:extLst>
                <a:ext uri="{FF2B5EF4-FFF2-40B4-BE49-F238E27FC236}">
                  <a16:creationId xmlns:a16="http://schemas.microsoft.com/office/drawing/2014/main" id="{4DF22B02-E827-AE5A-BACF-1234BBCF224D}"/>
                </a:ext>
              </a:extLst>
            </p:cNvPr>
            <p:cNvSpPr/>
            <p:nvPr/>
          </p:nvSpPr>
          <p:spPr>
            <a:xfrm>
              <a:off x="62584" y="3741707"/>
              <a:ext cx="6000127" cy="3056166"/>
            </a:xfrm>
            <a:prstGeom prst="rect">
              <a:avLst/>
            </a:prstGeom>
            <a:solidFill>
              <a:schemeClr val="bg1">
                <a:lumMod val="95000"/>
              </a:schemeClr>
            </a:solidFill>
            <a:ln w="50800">
              <a:solidFill>
                <a:srgbClr val="FF4343"/>
              </a:solidFill>
            </a:ln>
          </p:spPr>
          <p:txBody>
            <a:bodyPr wrap="square" lIns="36000" tIns="36000" rIns="36000" bIns="3600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200" b="1" i="0" u="none" strike="noStrike" kern="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ｺﾞｼｯｸUB" panose="020B0900000000000000" pitchFamily="50" charset="-128"/>
                  <a:ea typeface="HGP創英角ｺﾞｼｯｸUB" panose="020B0900000000000000" pitchFamily="50" charset="-128"/>
                  <a:cs typeface="+mn-cs"/>
                </a:rPr>
                <a:t>お客様への影響</a:t>
              </a:r>
            </a:p>
          </p:txBody>
        </p:sp>
        <p:grpSp>
          <p:nvGrpSpPr>
            <p:cNvPr id="45" name="グループ化 44">
              <a:extLst>
                <a:ext uri="{FF2B5EF4-FFF2-40B4-BE49-F238E27FC236}">
                  <a16:creationId xmlns:a16="http://schemas.microsoft.com/office/drawing/2014/main" id="{50AAE1C4-A520-DE35-9500-148DEEAA35F1}"/>
                </a:ext>
              </a:extLst>
            </p:cNvPr>
            <p:cNvGrpSpPr/>
            <p:nvPr/>
          </p:nvGrpSpPr>
          <p:grpSpPr>
            <a:xfrm>
              <a:off x="238558" y="4348283"/>
              <a:ext cx="2339102" cy="2392159"/>
              <a:chOff x="205507" y="4359300"/>
              <a:chExt cx="2339102" cy="2392159"/>
            </a:xfrm>
          </p:grpSpPr>
          <p:grpSp>
            <p:nvGrpSpPr>
              <p:cNvPr id="31" name="グループ化 30">
                <a:extLst>
                  <a:ext uri="{FF2B5EF4-FFF2-40B4-BE49-F238E27FC236}">
                    <a16:creationId xmlns:a16="http://schemas.microsoft.com/office/drawing/2014/main" id="{F3749C88-2B43-DC8E-099D-8BF7422D8FA7}"/>
                  </a:ext>
                </a:extLst>
              </p:cNvPr>
              <p:cNvGrpSpPr/>
              <p:nvPr/>
            </p:nvGrpSpPr>
            <p:grpSpPr>
              <a:xfrm>
                <a:off x="309831" y="4359300"/>
                <a:ext cx="2015295" cy="1735269"/>
                <a:chOff x="5213980" y="1578428"/>
                <a:chExt cx="2015295" cy="1735269"/>
              </a:xfrm>
            </p:grpSpPr>
            <p:pic>
              <p:nvPicPr>
                <p:cNvPr id="32" name="Picture 2" descr="トヨタ ヴォクシーの価格・新型情報・グレード諸元 価格.com">
                  <a:extLst>
                    <a:ext uri="{FF2B5EF4-FFF2-40B4-BE49-F238E27FC236}">
                      <a16:creationId xmlns:a16="http://schemas.microsoft.com/office/drawing/2014/main" id="{3837715F-9C54-3536-269C-CCE65BA3FA32}"/>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10000" b="74219" l="4688" r="94063"/>
                          </a14:imgEffect>
                        </a14:imgLayer>
                      </a14:imgProps>
                    </a:ext>
                    <a:ext uri="{28A0092B-C50C-407E-A947-70E740481C1C}">
                      <a14:useLocalDpi xmlns:a14="http://schemas.microsoft.com/office/drawing/2010/main" val="0"/>
                    </a:ext>
                  </a:extLst>
                </a:blip>
                <a:srcRect l="7166" t="25298" r="6507" b="26028"/>
                <a:stretch/>
              </p:blipFill>
              <p:spPr bwMode="auto">
                <a:xfrm>
                  <a:off x="5316557" y="2070913"/>
                  <a:ext cx="1810139" cy="1020611"/>
                </a:xfrm>
                <a:prstGeom prst="rect">
                  <a:avLst/>
                </a:prstGeom>
                <a:noFill/>
                <a:extLst>
                  <a:ext uri="{909E8E84-426E-40DD-AFC4-6F175D3DCCD1}">
                    <a14:hiddenFill xmlns:a14="http://schemas.microsoft.com/office/drawing/2010/main">
                      <a:solidFill>
                        <a:srgbClr val="FFFFFF"/>
                      </a:solidFill>
                    </a14:hiddenFill>
                  </a:ext>
                </a:extLst>
              </p:spPr>
            </p:pic>
            <p:sp>
              <p:nvSpPr>
                <p:cNvPr id="33" name="テキスト ボックス 32">
                  <a:extLst>
                    <a:ext uri="{FF2B5EF4-FFF2-40B4-BE49-F238E27FC236}">
                      <a16:creationId xmlns:a16="http://schemas.microsoft.com/office/drawing/2014/main" id="{B365CA0B-7F6A-DF20-1CE3-ED3BE4D37204}"/>
                    </a:ext>
                  </a:extLst>
                </p:cNvPr>
                <p:cNvSpPr txBox="1"/>
                <p:nvPr/>
              </p:nvSpPr>
              <p:spPr>
                <a:xfrm>
                  <a:off x="5213980" y="1578428"/>
                  <a:ext cx="20152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お客様の車両</a:t>
                  </a:r>
                </a:p>
              </p:txBody>
            </p:sp>
            <p:sp>
              <p:nvSpPr>
                <p:cNvPr id="34" name="乗算 43">
                  <a:extLst>
                    <a:ext uri="{FF2B5EF4-FFF2-40B4-BE49-F238E27FC236}">
                      <a16:creationId xmlns:a16="http://schemas.microsoft.com/office/drawing/2014/main" id="{7148A168-0735-9A23-F3BE-27841EE2B9A2}"/>
                    </a:ext>
                  </a:extLst>
                </p:cNvPr>
                <p:cNvSpPr/>
                <p:nvPr/>
              </p:nvSpPr>
              <p:spPr>
                <a:xfrm>
                  <a:off x="5538903" y="1759534"/>
                  <a:ext cx="1554163" cy="1554163"/>
                </a:xfrm>
                <a:prstGeom prst="mathMultiply">
                  <a:avLst>
                    <a:gd name="adj1" fmla="val 9302"/>
                  </a:avLst>
                </a:prstGeom>
                <a:solidFill>
                  <a:srgbClr val="FF292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35" name="テキスト ボックス 34">
                <a:extLst>
                  <a:ext uri="{FF2B5EF4-FFF2-40B4-BE49-F238E27FC236}">
                    <a16:creationId xmlns:a16="http://schemas.microsoft.com/office/drawing/2014/main" id="{574CDAE9-8E11-9E6B-78AD-366C5A4ED24E}"/>
                  </a:ext>
                </a:extLst>
              </p:cNvPr>
              <p:cNvSpPr txBox="1"/>
              <p:nvPr/>
            </p:nvSpPr>
            <p:spPr>
              <a:xfrm>
                <a:off x="205507" y="5920462"/>
                <a:ext cx="233910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w="3175">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お客様に車両を</a:t>
                </a:r>
                <a:endParaRPr kumimoji="1" lang="en-US" altLang="ja-JP" sz="2400" b="0" i="0" u="none" strike="noStrike" kern="1200" cap="none" spc="0" normalizeH="0" baseline="0" noProof="0" dirty="0">
                  <a:ln w="3175">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w="3175">
                      <a:solidFill>
                        <a:prstClr val="black"/>
                      </a:solidFill>
                    </a:ln>
                    <a:solidFill>
                      <a:srgbClr val="FF9F9F"/>
                    </a:solidFill>
                    <a:effectLst/>
                    <a:uLnTx/>
                    <a:uFillTx/>
                    <a:latin typeface="HGP創英角ﾎﾟｯﾌﾟ体" panose="040B0A00000000000000" pitchFamily="50" charset="-128"/>
                    <a:ea typeface="HGP創英角ﾎﾟｯﾌﾟ体" panose="040B0A00000000000000" pitchFamily="50" charset="-128"/>
                    <a:cs typeface="+mn-cs"/>
                  </a:rPr>
                  <a:t>お届けできない</a:t>
                </a:r>
              </a:p>
            </p:txBody>
          </p:sp>
        </p:grpSp>
      </p:grpSp>
      <p:grpSp>
        <p:nvGrpSpPr>
          <p:cNvPr id="44" name="グループ化 43">
            <a:extLst>
              <a:ext uri="{FF2B5EF4-FFF2-40B4-BE49-F238E27FC236}">
                <a16:creationId xmlns:a16="http://schemas.microsoft.com/office/drawing/2014/main" id="{AC9EAB7F-0905-FD94-7CCA-2FD69DB22D3A}"/>
              </a:ext>
            </a:extLst>
          </p:cNvPr>
          <p:cNvGrpSpPr/>
          <p:nvPr/>
        </p:nvGrpSpPr>
        <p:grpSpPr>
          <a:xfrm>
            <a:off x="2991499" y="4020866"/>
            <a:ext cx="3249058" cy="2794204"/>
            <a:chOff x="2991499" y="4020866"/>
            <a:chExt cx="3249058" cy="2794204"/>
          </a:xfrm>
        </p:grpSpPr>
        <p:sp>
          <p:nvSpPr>
            <p:cNvPr id="36" name="正方形/長方形 35">
              <a:extLst>
                <a:ext uri="{FF2B5EF4-FFF2-40B4-BE49-F238E27FC236}">
                  <a16:creationId xmlns:a16="http://schemas.microsoft.com/office/drawing/2014/main" id="{7FC8193D-9107-F53A-CE26-9D7C6086F7FE}"/>
                </a:ext>
              </a:extLst>
            </p:cNvPr>
            <p:cNvSpPr/>
            <p:nvPr/>
          </p:nvSpPr>
          <p:spPr>
            <a:xfrm>
              <a:off x="3315348" y="5880592"/>
              <a:ext cx="2586213" cy="934478"/>
            </a:xfrm>
            <a:prstGeom prst="rect">
              <a:avLst/>
            </a:prstGeom>
            <a:noFill/>
            <a:ln w="25400">
              <a:noFill/>
            </a:ln>
          </p:spPr>
          <p:txBody>
            <a:bodyPr wrap="none" lIns="36000" tIns="36000" rIns="36000"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800" b="0" i="0" u="none" strike="noStrike" kern="1200" cap="none" spc="0" normalizeH="0" baseline="0" noProof="0" dirty="0">
                  <a:ln w="9525">
                    <a:solidFill>
                      <a:prstClr val="white"/>
                    </a:solidFill>
                    <a:prstDash val="solid"/>
                  </a:ln>
                  <a:solidFill>
                    <a:srgbClr val="FF000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rPr>
                <a:t>ご迷惑を</a:t>
              </a:r>
              <a:endParaRPr kumimoji="0" lang="en-US" altLang="ja-JP" sz="2800" b="0" i="0" u="none" strike="noStrike" kern="1200" cap="none" spc="0" normalizeH="0" baseline="0" noProof="0" dirty="0">
                <a:ln w="9525">
                  <a:solidFill>
                    <a:prstClr val="white"/>
                  </a:solidFill>
                  <a:prstDash val="solid"/>
                </a:ln>
                <a:solidFill>
                  <a:srgbClr val="FF000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800" b="0" i="0" u="none" strike="noStrike" kern="1200" cap="none" spc="0" normalizeH="0" baseline="0" noProof="0" dirty="0">
                  <a:ln w="9525">
                    <a:solidFill>
                      <a:prstClr val="white"/>
                    </a:solidFill>
                    <a:prstDash val="solid"/>
                  </a:ln>
                  <a:solidFill>
                    <a:srgbClr val="FF000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cs typeface="+mn-cs"/>
                </a:rPr>
                <a:t>おかけする恐れ</a:t>
              </a:r>
            </a:p>
          </p:txBody>
        </p:sp>
        <p:pic>
          <p:nvPicPr>
            <p:cNvPr id="38" name="図 37" descr="ほっぺを膨らませて&lt;strong&gt;怒る&lt;/strong&gt;子供の&lt;strong&gt;イラスト&lt;/strong&gt;（男の子） | &lt;strong&gt;怒る&lt;/strong&gt; ...">
              <a:extLst>
                <a:ext uri="{FF2B5EF4-FFF2-40B4-BE49-F238E27FC236}">
                  <a16:creationId xmlns:a16="http://schemas.microsoft.com/office/drawing/2014/main" id="{75403D3C-3440-735B-F6B8-AB8101AA622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747070" y="4020866"/>
              <a:ext cx="1493487" cy="1481044"/>
            </a:xfrm>
            <a:prstGeom prst="rect">
              <a:avLst/>
            </a:prstGeom>
          </p:spPr>
        </p:pic>
        <p:pic>
          <p:nvPicPr>
            <p:cNvPr id="40" name="図 39" descr="無料イラスト かわいいフリー素材集: 怒る女性のイラスト（5 ...">
              <a:extLst>
                <a:ext uri="{FF2B5EF4-FFF2-40B4-BE49-F238E27FC236}">
                  <a16:creationId xmlns:a16="http://schemas.microsoft.com/office/drawing/2014/main" id="{19F90B0E-1C37-2B03-1B2B-029FFD43C74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991499" y="4252963"/>
              <a:ext cx="1048253" cy="1412475"/>
            </a:xfrm>
            <a:prstGeom prst="rect">
              <a:avLst/>
            </a:prstGeom>
          </p:spPr>
        </p:pic>
        <p:pic>
          <p:nvPicPr>
            <p:cNvPr id="1026" name="Picture 2" descr="泣く男の子のイラスト | かわいいフリー素材集 いらすとや">
              <a:extLst>
                <a:ext uri="{FF2B5EF4-FFF2-40B4-BE49-F238E27FC236}">
                  <a16:creationId xmlns:a16="http://schemas.microsoft.com/office/drawing/2014/main" id="{8EF9FF6F-ACEC-E6D1-A129-AFCF7B012E83}"/>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b="33520"/>
            <a:stretch/>
          </p:blipFill>
          <p:spPr bwMode="auto">
            <a:xfrm>
              <a:off x="3764396" y="4651716"/>
              <a:ext cx="1773144" cy="1277877"/>
            </a:xfrm>
            <a:prstGeom prst="rect">
              <a:avLst/>
            </a:prstGeom>
            <a:noFill/>
            <a:extLst>
              <a:ext uri="{909E8E84-426E-40DD-AFC4-6F175D3DCCD1}">
                <a14:hiddenFill xmlns:a14="http://schemas.microsoft.com/office/drawing/2010/main">
                  <a:solidFill>
                    <a:srgbClr val="FFFFFF"/>
                  </a:solidFill>
                </a14:hiddenFill>
              </a:ext>
            </a:extLst>
          </p:spPr>
        </p:pic>
        <p:sp>
          <p:nvSpPr>
            <p:cNvPr id="42" name="テキスト ボックス 41">
              <a:extLst>
                <a:ext uri="{FF2B5EF4-FFF2-40B4-BE49-F238E27FC236}">
                  <a16:creationId xmlns:a16="http://schemas.microsoft.com/office/drawing/2014/main" id="{C5111382-1BC9-DF16-5A7D-1BB26E66124F}"/>
                </a:ext>
              </a:extLst>
            </p:cNvPr>
            <p:cNvSpPr txBox="1"/>
            <p:nvPr/>
          </p:nvSpPr>
          <p:spPr>
            <a:xfrm>
              <a:off x="5221615" y="5521974"/>
              <a:ext cx="5950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不満</a:t>
              </a:r>
            </a:p>
          </p:txBody>
        </p:sp>
        <p:sp>
          <p:nvSpPr>
            <p:cNvPr id="43" name="テキスト ボックス 42">
              <a:extLst>
                <a:ext uri="{FF2B5EF4-FFF2-40B4-BE49-F238E27FC236}">
                  <a16:creationId xmlns:a16="http://schemas.microsoft.com/office/drawing/2014/main" id="{11572B10-F2BA-CECB-7722-F02ECCD7E704}"/>
                </a:ext>
              </a:extLst>
            </p:cNvPr>
            <p:cNvSpPr txBox="1"/>
            <p:nvPr/>
          </p:nvSpPr>
          <p:spPr>
            <a:xfrm>
              <a:off x="3887304" y="4311105"/>
              <a:ext cx="5950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不平</a:t>
              </a:r>
            </a:p>
          </p:txBody>
        </p:sp>
      </p:grpSp>
      <p:sp>
        <p:nvSpPr>
          <p:cNvPr id="200" name="正方形/長方形 199">
            <a:extLst>
              <a:ext uri="{FF2B5EF4-FFF2-40B4-BE49-F238E27FC236}">
                <a16:creationId xmlns:a16="http://schemas.microsoft.com/office/drawing/2014/main" id="{3476F3CA-26E0-24F7-DFDA-355C000C662C}"/>
              </a:ext>
            </a:extLst>
          </p:cNvPr>
          <p:cNvSpPr/>
          <p:nvPr/>
        </p:nvSpPr>
        <p:spPr>
          <a:xfrm>
            <a:off x="62585" y="5978693"/>
            <a:ext cx="12062649" cy="860909"/>
          </a:xfrm>
          <a:prstGeom prst="rect">
            <a:avLst/>
          </a:prstGeom>
          <a:solidFill>
            <a:srgbClr val="FFFA3B"/>
          </a:solidFill>
          <a:ln w="50800">
            <a:solidFill>
              <a:srgbClr val="FF0000"/>
            </a:solidFill>
          </a:ln>
        </p:spPr>
        <p:txBody>
          <a:bodyPr wrap="none" lIns="91440" tIns="45720" rIns="91440" bIns="4572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8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自分事として捉え</a:t>
            </a:r>
            <a:r>
              <a:rPr kumimoji="0" lang="ja-JP" altLang="en-US" sz="5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「考動」</a:t>
            </a:r>
            <a:r>
              <a:rPr kumimoji="0" lang="ja-JP" altLang="en-US" sz="48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する必要がある</a:t>
            </a:r>
            <a:endParaRPr kumimoji="0" lang="ja-JP" altLang="en-US" sz="5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sp>
        <p:nvSpPr>
          <p:cNvPr id="190" name="テキスト ボックス 189">
            <a:extLst>
              <a:ext uri="{FF2B5EF4-FFF2-40B4-BE49-F238E27FC236}">
                <a16:creationId xmlns:a16="http://schemas.microsoft.com/office/drawing/2014/main" id="{C78F7027-6D8D-E7E0-58E6-D9CDE762388B}"/>
              </a:ext>
            </a:extLst>
          </p:cNvPr>
          <p:cNvSpPr txBox="1"/>
          <p:nvPr/>
        </p:nvSpPr>
        <p:spPr>
          <a:xfrm>
            <a:off x="10013733" y="3110905"/>
            <a:ext cx="182614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200" b="0" i="0" u="none" strike="noStrike" kern="1200" cap="none" spc="0" normalizeH="0" baseline="0" noProof="0" dirty="0">
                <a:ln>
                  <a:solidFill>
                    <a:prstClr val="black"/>
                  </a:solid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出荷停止</a:t>
            </a:r>
          </a:p>
        </p:txBody>
      </p:sp>
      <p:grpSp>
        <p:nvGrpSpPr>
          <p:cNvPr id="17" name="グループ化 16">
            <a:extLst>
              <a:ext uri="{FF2B5EF4-FFF2-40B4-BE49-F238E27FC236}">
                <a16:creationId xmlns:a16="http://schemas.microsoft.com/office/drawing/2014/main" id="{D86529A3-35DA-2FDD-0418-0493158E6909}"/>
              </a:ext>
            </a:extLst>
          </p:cNvPr>
          <p:cNvGrpSpPr/>
          <p:nvPr/>
        </p:nvGrpSpPr>
        <p:grpSpPr>
          <a:xfrm>
            <a:off x="10013733" y="1832848"/>
            <a:ext cx="1676236" cy="1554163"/>
            <a:chOff x="10013733" y="1832848"/>
            <a:chExt cx="1676236" cy="1554163"/>
          </a:xfrm>
        </p:grpSpPr>
        <p:pic>
          <p:nvPicPr>
            <p:cNvPr id="194" name="図 193">
              <a:extLst>
                <a:ext uri="{FF2B5EF4-FFF2-40B4-BE49-F238E27FC236}">
                  <a16:creationId xmlns:a16="http://schemas.microsoft.com/office/drawing/2014/main" id="{0D159A59-4A39-8FDB-5230-35E2AEEC7B9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l="14256" t="10961" r="14894" b="15962"/>
            <a:stretch/>
          </p:blipFill>
          <p:spPr bwMode="auto">
            <a:xfrm>
              <a:off x="10013733" y="2228895"/>
              <a:ext cx="1676236" cy="956411"/>
            </a:xfrm>
            <a:prstGeom prst="rect">
              <a:avLst/>
            </a:prstGeom>
            <a:noFill/>
            <a:extLst>
              <a:ext uri="{909E8E84-426E-40DD-AFC4-6F175D3DCCD1}">
                <a14:hiddenFill xmlns:a14="http://schemas.microsoft.com/office/drawing/2010/main">
                  <a:solidFill>
                    <a:srgbClr val="FFFFFF"/>
                  </a:solidFill>
                </a14:hiddenFill>
              </a:ext>
            </a:extLst>
          </p:spPr>
        </p:pic>
        <p:sp>
          <p:nvSpPr>
            <p:cNvPr id="6" name="乗算 43">
              <a:extLst>
                <a:ext uri="{FF2B5EF4-FFF2-40B4-BE49-F238E27FC236}">
                  <a16:creationId xmlns:a16="http://schemas.microsoft.com/office/drawing/2014/main" id="{0CAB80DD-E8D6-27B4-427F-70228AC6E69B}"/>
                </a:ext>
              </a:extLst>
            </p:cNvPr>
            <p:cNvSpPr/>
            <p:nvPr/>
          </p:nvSpPr>
          <p:spPr>
            <a:xfrm>
              <a:off x="10101323" y="1832848"/>
              <a:ext cx="1554163" cy="1554163"/>
            </a:xfrm>
            <a:prstGeom prst="mathMultiply">
              <a:avLst>
                <a:gd name="adj1" fmla="val 9302"/>
              </a:avLst>
            </a:prstGeom>
            <a:solidFill>
              <a:srgbClr val="FF292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8" name="グループ化 7">
            <a:extLst>
              <a:ext uri="{FF2B5EF4-FFF2-40B4-BE49-F238E27FC236}">
                <a16:creationId xmlns:a16="http://schemas.microsoft.com/office/drawing/2014/main" id="{BEFD00D6-EE78-97DB-D347-28B2E7C285F0}"/>
              </a:ext>
            </a:extLst>
          </p:cNvPr>
          <p:cNvGrpSpPr/>
          <p:nvPr/>
        </p:nvGrpSpPr>
        <p:grpSpPr>
          <a:xfrm>
            <a:off x="33813" y="548388"/>
            <a:ext cx="3746569" cy="3107273"/>
            <a:chOff x="33813" y="548388"/>
            <a:chExt cx="3746569" cy="3107273"/>
          </a:xfrm>
        </p:grpSpPr>
        <p:sp>
          <p:nvSpPr>
            <p:cNvPr id="24" name="正方形/長方形 23">
              <a:extLst>
                <a:ext uri="{FF2B5EF4-FFF2-40B4-BE49-F238E27FC236}">
                  <a16:creationId xmlns:a16="http://schemas.microsoft.com/office/drawing/2014/main" id="{FDC06683-5015-1E87-ECAD-D53702CBF91E}"/>
                </a:ext>
              </a:extLst>
            </p:cNvPr>
            <p:cNvSpPr/>
            <p:nvPr/>
          </p:nvSpPr>
          <p:spPr>
            <a:xfrm>
              <a:off x="33813" y="592096"/>
              <a:ext cx="3716541" cy="306356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6" name="図 25">
              <a:extLst>
                <a:ext uri="{FF2B5EF4-FFF2-40B4-BE49-F238E27FC236}">
                  <a16:creationId xmlns:a16="http://schemas.microsoft.com/office/drawing/2014/main" id="{51ABCC7E-0259-73A7-992C-F0B0FE757A40}"/>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50139" t="6815" r="33424" b="72632"/>
            <a:stretch/>
          </p:blipFill>
          <p:spPr bwMode="auto">
            <a:xfrm>
              <a:off x="152058" y="2125068"/>
              <a:ext cx="1648859" cy="934182"/>
            </a:xfrm>
            <a:prstGeom prst="rect">
              <a:avLst/>
            </a:prstGeom>
            <a:noFill/>
            <a:extLst>
              <a:ext uri="{909E8E84-426E-40DD-AFC4-6F175D3DCCD1}">
                <a14:hiddenFill xmlns:a14="http://schemas.microsoft.com/office/drawing/2010/main">
                  <a:solidFill>
                    <a:srgbClr val="FFFFFF"/>
                  </a:solidFill>
                </a14:hiddenFill>
              </a:ext>
            </a:extLst>
          </p:spPr>
        </p:pic>
        <p:pic>
          <p:nvPicPr>
            <p:cNvPr id="46" name="図 45">
              <a:extLst>
                <a:ext uri="{FF2B5EF4-FFF2-40B4-BE49-F238E27FC236}">
                  <a16:creationId xmlns:a16="http://schemas.microsoft.com/office/drawing/2014/main" id="{BEF8EB2D-2C3A-7887-FE25-73353765DD1E}"/>
                </a:ext>
              </a:extLst>
            </p:cNvPr>
            <p:cNvPicPr>
              <a:picLocks noChangeAspect="1" noChangeArrowheads="1"/>
            </p:cNvPicPr>
            <p:nvPr/>
          </p:nvPicPr>
          <p:blipFill rotWithShape="1">
            <a:blip r:embed="rId19" cstate="print">
              <a:extLst>
                <a:ext uri="{28A0092B-C50C-407E-A947-70E740481C1C}">
                  <a14:useLocalDpi xmlns:a14="http://schemas.microsoft.com/office/drawing/2010/main" val="0"/>
                </a:ext>
              </a:extLst>
            </a:blip>
            <a:srcRect l="3437" t="10840" r="3281" b="8408"/>
            <a:stretch/>
          </p:blipFill>
          <p:spPr bwMode="auto">
            <a:xfrm>
              <a:off x="152058" y="1011680"/>
              <a:ext cx="1648859" cy="1008096"/>
            </a:xfrm>
            <a:prstGeom prst="rect">
              <a:avLst/>
            </a:prstGeom>
            <a:noFill/>
            <a:extLst>
              <a:ext uri="{909E8E84-426E-40DD-AFC4-6F175D3DCCD1}">
                <a14:hiddenFill xmlns:a14="http://schemas.microsoft.com/office/drawing/2010/main">
                  <a:solidFill>
                    <a:srgbClr val="FFFFFF"/>
                  </a:solidFill>
                </a14:hiddenFill>
              </a:ext>
            </a:extLst>
          </p:spPr>
        </p:pic>
        <p:sp>
          <p:nvSpPr>
            <p:cNvPr id="47" name="正方形/長方形 46">
              <a:extLst>
                <a:ext uri="{FF2B5EF4-FFF2-40B4-BE49-F238E27FC236}">
                  <a16:creationId xmlns:a16="http://schemas.microsoft.com/office/drawing/2014/main" id="{CF1C0567-6D02-C35F-55A2-EC8ED9E56FBB}"/>
                </a:ext>
              </a:extLst>
            </p:cNvPr>
            <p:cNvSpPr/>
            <p:nvPr/>
          </p:nvSpPr>
          <p:spPr>
            <a:xfrm>
              <a:off x="973065" y="548388"/>
              <a:ext cx="1962397" cy="46166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2400" b="1" dirty="0">
                  <a:ln w="9525">
                    <a:solidFill>
                      <a:prstClr val="white"/>
                    </a:solidFill>
                    <a:prstDash val="solid"/>
                  </a:ln>
                  <a:solidFill>
                    <a:prstClr val="black"/>
                  </a:solidFill>
                  <a:effectLst>
                    <a:outerShdw blurRad="12700" dist="38100" dir="2700000" algn="tl" rotWithShape="0">
                      <a:prstClr val="white">
                        <a:lumMod val="50000"/>
                      </a:prstClr>
                    </a:outerShdw>
                  </a:effectLst>
                  <a:latin typeface="Calibri"/>
                  <a:ea typeface="ＭＳ Ｐゴシック" panose="020B0600070205080204" pitchFamily="50" charset="-128"/>
                </a:rPr>
                <a:t>取り組み内容</a:t>
              </a:r>
              <a:endPar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sp>
          <p:nvSpPr>
            <p:cNvPr id="48" name="テキスト ボックス 47">
              <a:extLst>
                <a:ext uri="{FF2B5EF4-FFF2-40B4-BE49-F238E27FC236}">
                  <a16:creationId xmlns:a16="http://schemas.microsoft.com/office/drawing/2014/main" id="{231A1201-EFB8-52D1-147E-383C346F3901}"/>
                </a:ext>
              </a:extLst>
            </p:cNvPr>
            <p:cNvSpPr txBox="1"/>
            <p:nvPr/>
          </p:nvSpPr>
          <p:spPr>
            <a:xfrm>
              <a:off x="1830809" y="1192562"/>
              <a:ext cx="194957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SDG</a:t>
              </a: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ｓへの</a:t>
              </a:r>
              <a:endParaRPr kumimoji="1" lang="en-US" altLang="ja-JP"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積極的な取り組み</a:t>
              </a:r>
            </a:p>
          </p:txBody>
        </p:sp>
        <p:sp>
          <p:nvSpPr>
            <p:cNvPr id="49" name="テキスト ボックス 48">
              <a:extLst>
                <a:ext uri="{FF2B5EF4-FFF2-40B4-BE49-F238E27FC236}">
                  <a16:creationId xmlns:a16="http://schemas.microsoft.com/office/drawing/2014/main" id="{233A66C9-B207-F76A-311F-E56E1E7700EC}"/>
                </a:ext>
              </a:extLst>
            </p:cNvPr>
            <p:cNvSpPr txBox="1"/>
            <p:nvPr/>
          </p:nvSpPr>
          <p:spPr>
            <a:xfrm>
              <a:off x="131077" y="2078176"/>
              <a:ext cx="7745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solidFill>
                      <a:prstClr val="black"/>
                    </a:solidFill>
                  </a:ln>
                  <a:solidFill>
                    <a:srgbClr val="00B0F0"/>
                  </a:solidFill>
                  <a:effectLst/>
                  <a:uLnTx/>
                  <a:uFillTx/>
                  <a:latin typeface="HGP創英角ﾎﾟｯﾌﾟ体" panose="040B0A00000000000000" pitchFamily="50" charset="-128"/>
                  <a:ea typeface="HGP創英角ﾎﾟｯﾌﾟ体" panose="040B0A00000000000000" pitchFamily="50" charset="-128"/>
                  <a:cs typeface="+mn-cs"/>
                </a:rPr>
                <a:t>MIRAI</a:t>
              </a:r>
              <a:endParaRPr kumimoji="1" lang="ja-JP" altLang="en-US" sz="1800" b="0" i="0" u="none" strike="noStrike" kern="1200" cap="none" spc="0" normalizeH="0" baseline="0" noProof="0" dirty="0">
                <a:ln>
                  <a:solidFill>
                    <a:prstClr val="black"/>
                  </a:solidFill>
                </a:ln>
                <a:solidFill>
                  <a:srgbClr val="00B0F0"/>
                </a:solidFill>
                <a:effectLst/>
                <a:uLnTx/>
                <a:uFillTx/>
                <a:latin typeface="HGP創英角ﾎﾟｯﾌﾟ体" panose="040B0A00000000000000" pitchFamily="50" charset="-128"/>
                <a:ea typeface="HGP創英角ﾎﾟｯﾌﾟ体" panose="040B0A00000000000000" pitchFamily="50" charset="-128"/>
                <a:cs typeface="+mn-cs"/>
              </a:endParaRPr>
            </a:p>
          </p:txBody>
        </p:sp>
        <p:sp>
          <p:nvSpPr>
            <p:cNvPr id="170" name="テキスト ボックス 169">
              <a:extLst>
                <a:ext uri="{FF2B5EF4-FFF2-40B4-BE49-F238E27FC236}">
                  <a16:creationId xmlns:a16="http://schemas.microsoft.com/office/drawing/2014/main" id="{B9DCB4A0-6A62-0570-389E-900D847AF215}"/>
                </a:ext>
              </a:extLst>
            </p:cNvPr>
            <p:cNvSpPr txBox="1"/>
            <p:nvPr/>
          </p:nvSpPr>
          <p:spPr>
            <a:xfrm>
              <a:off x="170320" y="2872386"/>
              <a:ext cx="162095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燃料電池自動車</a:t>
              </a:r>
            </a:p>
          </p:txBody>
        </p:sp>
        <p:sp>
          <p:nvSpPr>
            <p:cNvPr id="41" name="正方形/長方形 40">
              <a:extLst>
                <a:ext uri="{FF2B5EF4-FFF2-40B4-BE49-F238E27FC236}">
                  <a16:creationId xmlns:a16="http://schemas.microsoft.com/office/drawing/2014/main" id="{FD41515A-A3B3-0163-E52D-09D3774A5F73}"/>
                </a:ext>
              </a:extLst>
            </p:cNvPr>
            <p:cNvSpPr/>
            <p:nvPr/>
          </p:nvSpPr>
          <p:spPr>
            <a:xfrm>
              <a:off x="62584" y="3229113"/>
              <a:ext cx="3669594" cy="415498"/>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100" b="1" i="0" u="none" strike="noStrike" kern="1200" cap="none" spc="0" normalizeH="0" baseline="0" noProof="0" dirty="0">
                  <a:ln w="9525">
                    <a:solidFill>
                      <a:prstClr val="black"/>
                    </a:solidFill>
                    <a:prstDash val="solid"/>
                  </a:ln>
                  <a:solidFill>
                    <a:srgbClr val="FFFF00"/>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脱炭素社会へ向けた車両開発</a:t>
              </a:r>
            </a:p>
          </p:txBody>
        </p:sp>
        <p:pic>
          <p:nvPicPr>
            <p:cNvPr id="4" name="Picture 2" descr="超小型EV『コムス』無料モニターの募集/とりネット/鳥取県公式サイト">
              <a:extLst>
                <a:ext uri="{FF2B5EF4-FFF2-40B4-BE49-F238E27FC236}">
                  <a16:creationId xmlns:a16="http://schemas.microsoft.com/office/drawing/2014/main" id="{3154BB1E-73AB-6D11-FE6A-FE6EB1535360}"/>
                </a:ext>
              </a:extLst>
            </p:cNvPr>
            <p:cNvPicPr>
              <a:picLocks noChangeAspect="1" noChangeArrowheads="1"/>
            </p:cNvPicPr>
            <p:nvPr/>
          </p:nvPicPr>
          <p:blipFill>
            <a:blip r:embed="rId20" cstate="print">
              <a:extLst>
                <a:ext uri="{BEBA8EAE-BF5A-486C-A8C5-ECC9F3942E4B}">
                  <a14:imgProps xmlns:a14="http://schemas.microsoft.com/office/drawing/2010/main">
                    <a14:imgLayer r:embed="rId21">
                      <a14:imgEffect>
                        <a14:backgroundRemoval t="7101" b="96087" l="8466" r="93016">
                          <a14:foregroundMark x1="8571" y1="59420" x2="9524" y2="78841"/>
                          <a14:foregroundMark x1="64974" y1="11014" x2="74180" y2="9130"/>
                          <a14:foregroundMark x1="41693" y1="27101" x2="35026" y2="38261"/>
                          <a14:foregroundMark x1="33439" y1="21594" x2="20212" y2="36957"/>
                          <a14:foregroundMark x1="20212" y1="36957" x2="20212" y2="37246"/>
                          <a14:foregroundMark x1="13228" y1="48841" x2="12063" y2="51884"/>
                          <a14:foregroundMark x1="84550" y1="28116" x2="93016" y2="46522"/>
                          <a14:foregroundMark x1="48995" y1="11014" x2="67196" y2="7391"/>
                          <a14:foregroundMark x1="29206" y1="90435" x2="37778" y2="92174"/>
                          <a14:foregroundMark x1="37778" y1="92174" x2="41376" y2="89855"/>
                          <a14:foregroundMark x1="32910" y1="96087" x2="38307" y2="95942"/>
                        </a14:backgroundRemoval>
                      </a14:imgEffect>
                    </a14:imgLayer>
                  </a14:imgProps>
                </a:ext>
                <a:ext uri="{28A0092B-C50C-407E-A947-70E740481C1C}">
                  <a14:useLocalDpi xmlns:a14="http://schemas.microsoft.com/office/drawing/2010/main" val="0"/>
                </a:ext>
              </a:extLst>
            </a:blip>
            <a:srcRect/>
            <a:stretch>
              <a:fillRect/>
            </a:stretch>
          </p:blipFill>
          <p:spPr bwMode="auto">
            <a:xfrm>
              <a:off x="2156867" y="2071536"/>
              <a:ext cx="1492172" cy="1089523"/>
            </a:xfrm>
            <a:prstGeom prst="rect">
              <a:avLst/>
            </a:prstGeom>
            <a:noFill/>
            <a:extLst>
              <a:ext uri="{909E8E84-426E-40DD-AFC4-6F175D3DCCD1}">
                <a14:hiddenFill xmlns:a14="http://schemas.microsoft.com/office/drawing/2010/main">
                  <a:solidFill>
                    <a:srgbClr val="FFFFFF"/>
                  </a:solidFill>
                </a14:hiddenFill>
              </a:ext>
            </a:extLst>
          </p:spPr>
        </p:pic>
        <p:sp>
          <p:nvSpPr>
            <p:cNvPr id="171" name="テキスト ボックス 170">
              <a:extLst>
                <a:ext uri="{FF2B5EF4-FFF2-40B4-BE49-F238E27FC236}">
                  <a16:creationId xmlns:a16="http://schemas.microsoft.com/office/drawing/2014/main" id="{710814DD-0B84-E720-3772-561B5B427622}"/>
                </a:ext>
              </a:extLst>
            </p:cNvPr>
            <p:cNvSpPr txBox="1"/>
            <p:nvPr/>
          </p:nvSpPr>
          <p:spPr>
            <a:xfrm>
              <a:off x="2178267" y="2888174"/>
              <a:ext cx="121058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solidFill>
                      <a:prstClr val="white"/>
                    </a:solid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rPr>
                <a:t>電気自動車</a:t>
              </a:r>
            </a:p>
          </p:txBody>
        </p:sp>
        <p:sp>
          <p:nvSpPr>
            <p:cNvPr id="178" name="テキスト ボックス 177">
              <a:extLst>
                <a:ext uri="{FF2B5EF4-FFF2-40B4-BE49-F238E27FC236}">
                  <a16:creationId xmlns:a16="http://schemas.microsoft.com/office/drawing/2014/main" id="{467D073F-9DD1-AEA2-63AF-0EE05A85BE8C}"/>
                </a:ext>
              </a:extLst>
            </p:cNvPr>
            <p:cNvSpPr txBox="1"/>
            <p:nvPr/>
          </p:nvSpPr>
          <p:spPr>
            <a:xfrm>
              <a:off x="1954142" y="2033503"/>
              <a:ext cx="69281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solidFill>
                      <a:prstClr val="white"/>
                    </a:solidFill>
                  </a:ln>
                  <a:solidFill>
                    <a:srgbClr val="00B050"/>
                  </a:solidFill>
                  <a:effectLst/>
                  <a:uLnTx/>
                  <a:uFillTx/>
                  <a:latin typeface="HGP創英角ﾎﾟｯﾌﾟ体" panose="040B0A00000000000000" pitchFamily="50" charset="-128"/>
                  <a:ea typeface="HGP創英角ﾎﾟｯﾌﾟ体" panose="040B0A00000000000000" pitchFamily="50" charset="-128"/>
                  <a:cs typeface="+mn-cs"/>
                </a:rPr>
                <a:t>ｺﾑｽ</a:t>
              </a:r>
            </a:p>
          </p:txBody>
        </p:sp>
      </p:grpSp>
      <p:pic>
        <p:nvPicPr>
          <p:cNvPr id="7" name="図 6">
            <a:extLst>
              <a:ext uri="{FF2B5EF4-FFF2-40B4-BE49-F238E27FC236}">
                <a16:creationId xmlns:a16="http://schemas.microsoft.com/office/drawing/2014/main" id="{F67B8C58-8429-BEEE-7009-C3CA7C969E7A}"/>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8" name="四角形: 角を丸くする 17">
            <a:extLst>
              <a:ext uri="{FF2B5EF4-FFF2-40B4-BE49-F238E27FC236}">
                <a16:creationId xmlns:a16="http://schemas.microsoft.com/office/drawing/2014/main" id="{07066AEE-607A-F7F1-C256-142A6025202B}"/>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6/33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3471906358"/>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79"/>
                                        </p:tgtEl>
                                        <p:attrNameLst>
                                          <p:attrName>style.visibility</p:attrName>
                                        </p:attrNameLst>
                                      </p:cBhvr>
                                      <p:to>
                                        <p:strVal val="visible"/>
                                      </p:to>
                                    </p:set>
                                    <p:animEffect transition="in" filter="barn(inVertical)">
                                      <p:cBhvr>
                                        <p:cTn id="12" dur="500"/>
                                        <p:tgtEl>
                                          <p:spTgt spid="17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86"/>
                                        </p:tgtEl>
                                        <p:attrNameLst>
                                          <p:attrName>style.visibility</p:attrName>
                                        </p:attrNameLst>
                                      </p:cBhvr>
                                      <p:to>
                                        <p:strVal val="visible"/>
                                      </p:to>
                                    </p:set>
                                    <p:animEffect transition="in" filter="wipe(left)">
                                      <p:cBhvr>
                                        <p:cTn id="17" dur="500"/>
                                        <p:tgtEl>
                                          <p:spTgt spid="186"/>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fade">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500"/>
                                        <p:tgtEl>
                                          <p:spTgt spid="55"/>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left)">
                                      <p:cBhvr>
                                        <p:cTn id="30" dur="500"/>
                                        <p:tgtEl>
                                          <p:spTgt spid="197"/>
                                        </p:tgtEl>
                                      </p:cBhvr>
                                    </p:animEffect>
                                  </p:childTnLst>
                                </p:cTn>
                              </p:par>
                              <p:par>
                                <p:cTn id="31" presetID="10"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90"/>
                                        </p:tgtEl>
                                        <p:attrNameLst>
                                          <p:attrName>style.visibility</p:attrName>
                                        </p:attrNameLst>
                                      </p:cBhvr>
                                      <p:to>
                                        <p:strVal val="visible"/>
                                      </p:to>
                                    </p:set>
                                    <p:anim calcmode="lin" valueType="num">
                                      <p:cBhvr>
                                        <p:cTn id="36" dur="500" fill="hold"/>
                                        <p:tgtEl>
                                          <p:spTgt spid="190"/>
                                        </p:tgtEl>
                                        <p:attrNameLst>
                                          <p:attrName>ppt_w</p:attrName>
                                        </p:attrNameLst>
                                      </p:cBhvr>
                                      <p:tavLst>
                                        <p:tav tm="0">
                                          <p:val>
                                            <p:fltVal val="0"/>
                                          </p:val>
                                        </p:tav>
                                        <p:tav tm="100000">
                                          <p:val>
                                            <p:strVal val="#ppt_w"/>
                                          </p:val>
                                        </p:tav>
                                      </p:tavLst>
                                    </p:anim>
                                    <p:anim calcmode="lin" valueType="num">
                                      <p:cBhvr>
                                        <p:cTn id="37" dur="500" fill="hold"/>
                                        <p:tgtEl>
                                          <p:spTgt spid="190"/>
                                        </p:tgtEl>
                                        <p:attrNameLst>
                                          <p:attrName>ppt_h</p:attrName>
                                        </p:attrNameLst>
                                      </p:cBhvr>
                                      <p:tavLst>
                                        <p:tav tm="0">
                                          <p:val>
                                            <p:fltVal val="0"/>
                                          </p:val>
                                        </p:tav>
                                        <p:tav tm="100000">
                                          <p:val>
                                            <p:strVal val="#ppt_h"/>
                                          </p:val>
                                        </p:tav>
                                      </p:tavLst>
                                    </p:anim>
                                    <p:animEffect transition="in" filter="fade">
                                      <p:cBhvr>
                                        <p:cTn id="38" dur="500"/>
                                        <p:tgtEl>
                                          <p:spTgt spid="19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fade">
                                      <p:cBhvr>
                                        <p:cTn id="43" dur="500"/>
                                        <p:tgtEl>
                                          <p:spTgt spid="50"/>
                                        </p:tgtEl>
                                      </p:cBhvr>
                                    </p:animEffect>
                                  </p:childTnLst>
                                </p:cTn>
                              </p:par>
                              <p:par>
                                <p:cTn id="44" presetID="14" presetClass="entr" presetSubtype="10" fill="hold" nodeType="with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randombar(horizontal)">
                                      <p:cBhvr>
                                        <p:cTn id="46" dur="500"/>
                                        <p:tgtEl>
                                          <p:spTgt spid="4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childTnLst>
                          </p:cTn>
                        </p:par>
                        <p:par>
                          <p:cTn id="52" fill="hold">
                            <p:stCondLst>
                              <p:cond delay="500"/>
                            </p:stCondLst>
                            <p:childTnLst>
                              <p:par>
                                <p:cTn id="53" presetID="22" presetClass="entr" presetSubtype="1" fill="hold"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200"/>
                                        </p:tgtEl>
                                        <p:attrNameLst>
                                          <p:attrName>style.visibility</p:attrName>
                                        </p:attrNameLst>
                                      </p:cBhvr>
                                      <p:to>
                                        <p:strVal val="visible"/>
                                      </p:to>
                                    </p:set>
                                    <p:anim calcmode="lin" valueType="num">
                                      <p:cBhvr>
                                        <p:cTn id="60" dur="500" fill="hold"/>
                                        <p:tgtEl>
                                          <p:spTgt spid="200"/>
                                        </p:tgtEl>
                                        <p:attrNameLst>
                                          <p:attrName>ppt_w</p:attrName>
                                        </p:attrNameLst>
                                      </p:cBhvr>
                                      <p:tavLst>
                                        <p:tav tm="0">
                                          <p:val>
                                            <p:fltVal val="0"/>
                                          </p:val>
                                        </p:tav>
                                        <p:tav tm="100000">
                                          <p:val>
                                            <p:strVal val="#ppt_w"/>
                                          </p:val>
                                        </p:tav>
                                      </p:tavLst>
                                    </p:anim>
                                    <p:anim calcmode="lin" valueType="num">
                                      <p:cBhvr>
                                        <p:cTn id="61" dur="500" fill="hold"/>
                                        <p:tgtEl>
                                          <p:spTgt spid="200"/>
                                        </p:tgtEl>
                                        <p:attrNameLst>
                                          <p:attrName>ppt_h</p:attrName>
                                        </p:attrNameLst>
                                      </p:cBhvr>
                                      <p:tavLst>
                                        <p:tav tm="0">
                                          <p:val>
                                            <p:fltVal val="0"/>
                                          </p:val>
                                        </p:tav>
                                        <p:tav tm="100000">
                                          <p:val>
                                            <p:strVal val="#ppt_h"/>
                                          </p:val>
                                        </p:tav>
                                      </p:tavLst>
                                    </p:anim>
                                    <p:animEffect transition="in" filter="fade">
                                      <p:cBhvr>
                                        <p:cTn id="62" dur="500"/>
                                        <p:tgtEl>
                                          <p:spTgt spid="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97" grpId="0" animBg="1"/>
      <p:bldP spid="200" grpId="0" animBg="1"/>
      <p:bldP spid="1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5" name="グループ化 1874">
            <a:extLst>
              <a:ext uri="{FF2B5EF4-FFF2-40B4-BE49-F238E27FC236}">
                <a16:creationId xmlns:a16="http://schemas.microsoft.com/office/drawing/2014/main" id="{70E3641F-9298-DD20-5FF6-EF009A9FA3D1}"/>
              </a:ext>
            </a:extLst>
          </p:cNvPr>
          <p:cNvGrpSpPr/>
          <p:nvPr/>
        </p:nvGrpSpPr>
        <p:grpSpPr>
          <a:xfrm>
            <a:off x="5429399" y="3663037"/>
            <a:ext cx="6753429" cy="3186263"/>
            <a:chOff x="5429399" y="3663037"/>
            <a:chExt cx="6753429" cy="3186263"/>
          </a:xfrm>
        </p:grpSpPr>
        <p:grpSp>
          <p:nvGrpSpPr>
            <p:cNvPr id="24" name="グループ化 23">
              <a:extLst>
                <a:ext uri="{FF2B5EF4-FFF2-40B4-BE49-F238E27FC236}">
                  <a16:creationId xmlns:a16="http://schemas.microsoft.com/office/drawing/2014/main" id="{5FB33B1A-1331-2AB1-B86E-8C8CF8FBE91C}"/>
                </a:ext>
              </a:extLst>
            </p:cNvPr>
            <p:cNvGrpSpPr/>
            <p:nvPr/>
          </p:nvGrpSpPr>
          <p:grpSpPr>
            <a:xfrm>
              <a:off x="5579154" y="3663037"/>
              <a:ext cx="6603674" cy="3005467"/>
              <a:chOff x="5579154" y="3663037"/>
              <a:chExt cx="6603674" cy="3005467"/>
            </a:xfrm>
          </p:grpSpPr>
          <p:pic>
            <p:nvPicPr>
              <p:cNvPr id="199" name="図 198">
                <a:extLst>
                  <a:ext uri="{FF2B5EF4-FFF2-40B4-BE49-F238E27FC236}">
                    <a16:creationId xmlns:a16="http://schemas.microsoft.com/office/drawing/2014/main" id="{074731DF-B6A8-6D96-36F4-82DB217DACC1}"/>
                  </a:ext>
                </a:extLst>
              </p:cNvPr>
              <p:cNvPicPr>
                <a:picLocks noChangeAspect="1"/>
              </p:cNvPicPr>
              <p:nvPr/>
            </p:nvPicPr>
            <p:blipFill>
              <a:blip r:embed="rId3"/>
              <a:stretch>
                <a:fillRect/>
              </a:stretch>
            </p:blipFill>
            <p:spPr>
              <a:xfrm>
                <a:off x="9988698" y="3710547"/>
                <a:ext cx="2194130" cy="2957957"/>
              </a:xfrm>
              <a:prstGeom prst="rect">
                <a:avLst/>
              </a:prstGeom>
            </p:spPr>
          </p:pic>
          <p:sp>
            <p:nvSpPr>
              <p:cNvPr id="202" name="正方形/長方形 201">
                <a:extLst>
                  <a:ext uri="{FF2B5EF4-FFF2-40B4-BE49-F238E27FC236}">
                    <a16:creationId xmlns:a16="http://schemas.microsoft.com/office/drawing/2014/main" id="{0DB525FB-12E9-84E7-C05E-1CFBAF3E8012}"/>
                  </a:ext>
                </a:extLst>
              </p:cNvPr>
              <p:cNvSpPr/>
              <p:nvPr/>
            </p:nvSpPr>
            <p:spPr>
              <a:xfrm>
                <a:off x="5579154" y="3663037"/>
                <a:ext cx="2312617" cy="707886"/>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000" b="1" i="0" u="none" strike="noStrike" kern="1200" cap="none" spc="0" normalizeH="0" baseline="0" noProof="0" dirty="0">
                    <a:ln w="9525">
                      <a:solidFill>
                        <a:prstClr val="black"/>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私の思い</a:t>
                </a:r>
              </a:p>
            </p:txBody>
          </p:sp>
          <p:pic>
            <p:nvPicPr>
              <p:cNvPr id="1583" name="図 1582">
                <a:extLst>
                  <a:ext uri="{FF2B5EF4-FFF2-40B4-BE49-F238E27FC236}">
                    <a16:creationId xmlns:a16="http://schemas.microsoft.com/office/drawing/2014/main" id="{BA7C785D-F5E6-6F69-FA22-12842953A40E}"/>
                  </a:ext>
                </a:extLst>
              </p:cNvPr>
              <p:cNvPicPr>
                <a:picLocks noChangeAspect="1"/>
              </p:cNvPicPr>
              <p:nvPr/>
            </p:nvPicPr>
            <p:blipFill rotWithShape="1">
              <a:blip r:embed="rId4"/>
              <a:srcRect b="42505"/>
              <a:stretch/>
            </p:blipFill>
            <p:spPr>
              <a:xfrm>
                <a:off x="6889866" y="4414035"/>
                <a:ext cx="1075299" cy="1872385"/>
              </a:xfrm>
              <a:prstGeom prst="rect">
                <a:avLst/>
              </a:prstGeom>
            </p:spPr>
          </p:pic>
          <p:pic>
            <p:nvPicPr>
              <p:cNvPr id="1584" name="図 1583">
                <a:extLst>
                  <a:ext uri="{FF2B5EF4-FFF2-40B4-BE49-F238E27FC236}">
                    <a16:creationId xmlns:a16="http://schemas.microsoft.com/office/drawing/2014/main" id="{1A0755A5-0360-867A-DAD7-E8FF02A49503}"/>
                  </a:ext>
                </a:extLst>
              </p:cNvPr>
              <p:cNvPicPr>
                <a:picLocks noChangeAspect="1"/>
              </p:cNvPicPr>
              <p:nvPr/>
            </p:nvPicPr>
            <p:blipFill rotWithShape="1">
              <a:blip r:embed="rId5"/>
              <a:srcRect b="44346"/>
              <a:stretch/>
            </p:blipFill>
            <p:spPr>
              <a:xfrm>
                <a:off x="5593776" y="4464726"/>
                <a:ext cx="1104162" cy="1782070"/>
              </a:xfrm>
              <a:prstGeom prst="rect">
                <a:avLst/>
              </a:prstGeom>
            </p:spPr>
          </p:pic>
          <p:sp>
            <p:nvSpPr>
              <p:cNvPr id="5" name="正方形/長方形 4">
                <a:extLst>
                  <a:ext uri="{FF2B5EF4-FFF2-40B4-BE49-F238E27FC236}">
                    <a16:creationId xmlns:a16="http://schemas.microsoft.com/office/drawing/2014/main" id="{ABCAC3B1-4DD7-E289-B2CC-AF2F8E050676}"/>
                  </a:ext>
                </a:extLst>
              </p:cNvPr>
              <p:cNvSpPr/>
              <p:nvPr/>
            </p:nvSpPr>
            <p:spPr>
              <a:xfrm>
                <a:off x="8373011" y="4093001"/>
                <a:ext cx="1778556" cy="1384995"/>
              </a:xfrm>
              <a:prstGeom prst="rect">
                <a:avLst/>
              </a:prstGeom>
              <a:noFill/>
            </p:spPr>
            <p:txBody>
              <a:bodyPr wrap="squar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先輩達</a:t>
                </a:r>
                <a:endParaRPr kumimoji="0" lang="en-US" altLang="ja-JP"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みたいに</a:t>
                </a:r>
                <a:endParaRPr kumimoji="0" lang="en-US" altLang="ja-JP"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なりたい</a:t>
                </a:r>
                <a:endParaRPr kumimoji="0" lang="en-US" altLang="ja-JP" sz="2800" b="1" i="0" u="none" strike="noStrike" kern="1200" cap="none" spc="0" normalizeH="0" baseline="0" noProof="0" dirty="0">
                  <a:ln w="9525">
                    <a:solidFill>
                      <a:schemeClr val="tx1"/>
                    </a:solidFill>
                    <a:prstDash val="solid"/>
                  </a:ln>
                  <a:solidFill>
                    <a:srgbClr val="FFFF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endParaRPr>
              </a:p>
            </p:txBody>
          </p:sp>
        </p:grpSp>
        <p:sp>
          <p:nvSpPr>
            <p:cNvPr id="2" name="正方形/長方形 1">
              <a:extLst>
                <a:ext uri="{FF2B5EF4-FFF2-40B4-BE49-F238E27FC236}">
                  <a16:creationId xmlns:a16="http://schemas.microsoft.com/office/drawing/2014/main" id="{9B51B4DB-585F-33D6-5DCF-7CA1EBFDFE51}"/>
                </a:ext>
              </a:extLst>
            </p:cNvPr>
            <p:cNvSpPr/>
            <p:nvPr/>
          </p:nvSpPr>
          <p:spPr>
            <a:xfrm>
              <a:off x="5429399" y="6264525"/>
              <a:ext cx="2735628" cy="584775"/>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sng" strike="noStrike" kern="1200" cap="none" spc="0" normalizeH="0" baseline="0" noProof="0" dirty="0">
                  <a:ln w="9525">
                    <a:solidFill>
                      <a:schemeClr val="bg1"/>
                    </a:solidFill>
                    <a:prstDash val="solid"/>
                  </a:ln>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頼れる先輩</a:t>
              </a:r>
            </a:p>
          </p:txBody>
        </p:sp>
      </p:grpSp>
      <p:sp>
        <p:nvSpPr>
          <p:cNvPr id="6" name="ホームベース 5"/>
          <p:cNvSpPr/>
          <p:nvPr/>
        </p:nvSpPr>
        <p:spPr>
          <a:xfrm>
            <a:off x="0" y="3391"/>
            <a:ext cx="2018568"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職場課題</a:t>
            </a:r>
          </a:p>
        </p:txBody>
      </p:sp>
      <p:sp>
        <p:nvSpPr>
          <p:cNvPr id="175" name="正方形/長方形 174"/>
          <p:cNvSpPr/>
          <p:nvPr/>
        </p:nvSpPr>
        <p:spPr>
          <a:xfrm flipH="1">
            <a:off x="0" y="525529"/>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a:extLst>
              <a:ext uri="{FF2B5EF4-FFF2-40B4-BE49-F238E27FC236}">
                <a16:creationId xmlns:a16="http://schemas.microsoft.com/office/drawing/2014/main" id="{73EF76DB-8B8E-EE3B-3209-401342F38F0C}"/>
              </a:ext>
            </a:extLst>
          </p:cNvPr>
          <p:cNvSpPr/>
          <p:nvPr/>
        </p:nvSpPr>
        <p:spPr>
          <a:xfrm>
            <a:off x="33562" y="3757942"/>
            <a:ext cx="5503215" cy="3063565"/>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正方形/長方形 3">
            <a:extLst>
              <a:ext uri="{FF2B5EF4-FFF2-40B4-BE49-F238E27FC236}">
                <a16:creationId xmlns:a16="http://schemas.microsoft.com/office/drawing/2014/main" id="{AAADF9B3-E8EB-8CE0-968B-251179AA3179}"/>
              </a:ext>
            </a:extLst>
          </p:cNvPr>
          <p:cNvSpPr/>
          <p:nvPr/>
        </p:nvSpPr>
        <p:spPr>
          <a:xfrm>
            <a:off x="1852628" y="3882406"/>
            <a:ext cx="2407057" cy="461665"/>
          </a:xfrm>
          <a:prstGeom prst="rect">
            <a:avLst/>
          </a:prstGeom>
          <a:noFill/>
        </p:spPr>
        <p:txBody>
          <a:bodyPr wrap="square" lIns="91440" tIns="45720" rIns="91440" bIns="4572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lumMod val="75000"/>
                    </a:prstClr>
                  </a:solidFill>
                  <a:prstDash val="solid"/>
                </a:ln>
                <a:solidFill>
                  <a:srgbClr val="FF0000"/>
                </a:solidFill>
                <a:effectLst>
                  <a:outerShdw blurRad="12700" dist="38100" dir="2700000" algn="tl" rotWithShape="0">
                    <a:prstClr val="white">
                      <a:lumMod val="50000"/>
                    </a:prstClr>
                  </a:outerShdw>
                </a:effectLst>
                <a:highlight>
                  <a:srgbClr val="00FFFF"/>
                </a:highlight>
                <a:uLnTx/>
                <a:uFillTx/>
                <a:latin typeface="Calibri"/>
                <a:ea typeface="ＭＳ Ｐゴシック" panose="020B0600070205080204" pitchFamily="50" charset="-128"/>
                <a:cs typeface="+mn-cs"/>
              </a:rPr>
              <a:t>部長コミットメント</a:t>
            </a:r>
          </a:p>
        </p:txBody>
      </p:sp>
      <p:sp>
        <p:nvSpPr>
          <p:cNvPr id="7" name="正方形/長方形 6">
            <a:extLst>
              <a:ext uri="{FF2B5EF4-FFF2-40B4-BE49-F238E27FC236}">
                <a16:creationId xmlns:a16="http://schemas.microsoft.com/office/drawing/2014/main" id="{9374B749-4C99-3501-4E22-2F885DEE668A}"/>
              </a:ext>
            </a:extLst>
          </p:cNvPr>
          <p:cNvSpPr/>
          <p:nvPr/>
        </p:nvSpPr>
        <p:spPr>
          <a:xfrm>
            <a:off x="2035619" y="4679068"/>
            <a:ext cx="3664666" cy="1077218"/>
          </a:xfrm>
          <a:prstGeom prst="rect">
            <a:avLst/>
          </a:prstGeom>
          <a:noFill/>
        </p:spPr>
        <p:txBody>
          <a:bodyPr wrap="square" lIns="91440" tIns="45720" rIns="91440" bIns="45720">
            <a:spAutoFit/>
            <a:scene3d>
              <a:camera prst="isometricOffAxis1Right"/>
              <a:lightRig rig="threePt" dir="t"/>
            </a:scene3d>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0000FF"/>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成⾧し続ける</a:t>
            </a:r>
            <a:endParaRPr kumimoji="0" lang="en-US" altLang="ja-JP" sz="3200" b="1" i="0" u="none" strike="noStrike" kern="1200" cap="none" spc="0" normalizeH="0" baseline="0" noProof="0" dirty="0">
              <a:ln w="9525">
                <a:solidFill>
                  <a:prstClr val="white"/>
                </a:solidFill>
                <a:prstDash val="solid"/>
              </a:ln>
              <a:solidFill>
                <a:srgbClr val="0000FF"/>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0000FF"/>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                     人づくり</a:t>
            </a:r>
            <a:endParaRPr kumimoji="0" lang="en-US" altLang="ja-JP" sz="3200" b="1" i="0" u="none" strike="noStrike" kern="1200" cap="none" spc="0" normalizeH="0" baseline="0" noProof="0" dirty="0">
              <a:ln w="9525">
                <a:solidFill>
                  <a:prstClr val="white"/>
                </a:solidFill>
                <a:prstDash val="solid"/>
              </a:ln>
              <a:solidFill>
                <a:srgbClr val="0000FF"/>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p:txBody>
      </p:sp>
      <p:grpSp>
        <p:nvGrpSpPr>
          <p:cNvPr id="1879" name="グループ化 1878">
            <a:extLst>
              <a:ext uri="{FF2B5EF4-FFF2-40B4-BE49-F238E27FC236}">
                <a16:creationId xmlns:a16="http://schemas.microsoft.com/office/drawing/2014/main" id="{3BEC9F5B-D700-9680-AEA7-32C4E01A95B6}"/>
              </a:ext>
            </a:extLst>
          </p:cNvPr>
          <p:cNvGrpSpPr/>
          <p:nvPr/>
        </p:nvGrpSpPr>
        <p:grpSpPr>
          <a:xfrm>
            <a:off x="33562" y="592223"/>
            <a:ext cx="12092309" cy="3118324"/>
            <a:chOff x="33562" y="592223"/>
            <a:chExt cx="12092309" cy="3118324"/>
          </a:xfrm>
        </p:grpSpPr>
        <p:sp>
          <p:nvSpPr>
            <p:cNvPr id="284" name="正方形/長方形 283">
              <a:extLst>
                <a:ext uri="{FF2B5EF4-FFF2-40B4-BE49-F238E27FC236}">
                  <a16:creationId xmlns:a16="http://schemas.microsoft.com/office/drawing/2014/main" id="{55A328BA-E6D1-8CA5-0E6B-2BE93E4F07C7}"/>
                </a:ext>
              </a:extLst>
            </p:cNvPr>
            <p:cNvSpPr/>
            <p:nvPr/>
          </p:nvSpPr>
          <p:spPr>
            <a:xfrm>
              <a:off x="33562" y="607443"/>
              <a:ext cx="12092309" cy="3103104"/>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5" name="正方形/長方形 284">
              <a:extLst>
                <a:ext uri="{FF2B5EF4-FFF2-40B4-BE49-F238E27FC236}">
                  <a16:creationId xmlns:a16="http://schemas.microsoft.com/office/drawing/2014/main" id="{D5056D34-B53B-6F3D-4F37-1A09911E60A3}"/>
                </a:ext>
              </a:extLst>
            </p:cNvPr>
            <p:cNvSpPr/>
            <p:nvPr/>
          </p:nvSpPr>
          <p:spPr>
            <a:xfrm>
              <a:off x="190986" y="592223"/>
              <a:ext cx="1422184" cy="46166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職場課題</a:t>
              </a:r>
            </a:p>
          </p:txBody>
        </p:sp>
      </p:grpSp>
      <p:grpSp>
        <p:nvGrpSpPr>
          <p:cNvPr id="11" name="グループ化 10">
            <a:extLst>
              <a:ext uri="{FF2B5EF4-FFF2-40B4-BE49-F238E27FC236}">
                <a16:creationId xmlns:a16="http://schemas.microsoft.com/office/drawing/2014/main" id="{4F75CCEA-DA47-EB32-366E-911AF09C3933}"/>
              </a:ext>
            </a:extLst>
          </p:cNvPr>
          <p:cNvGrpSpPr/>
          <p:nvPr/>
        </p:nvGrpSpPr>
        <p:grpSpPr>
          <a:xfrm>
            <a:off x="2989245" y="1066517"/>
            <a:ext cx="773843" cy="2350354"/>
            <a:chOff x="3602175" y="218845"/>
            <a:chExt cx="1200148" cy="3645148"/>
          </a:xfrm>
        </p:grpSpPr>
        <p:grpSp>
          <p:nvGrpSpPr>
            <p:cNvPr id="152" name="Group 1148">
              <a:extLst>
                <a:ext uri="{FF2B5EF4-FFF2-40B4-BE49-F238E27FC236}">
                  <a16:creationId xmlns:a16="http://schemas.microsoft.com/office/drawing/2014/main" id="{02C16E98-CFB4-D679-DA01-CDB7AEE4E646}"/>
                </a:ext>
              </a:extLst>
            </p:cNvPr>
            <p:cNvGrpSpPr>
              <a:grpSpLocks/>
            </p:cNvGrpSpPr>
            <p:nvPr/>
          </p:nvGrpSpPr>
          <p:grpSpPr bwMode="auto">
            <a:xfrm>
              <a:off x="3602175" y="1073167"/>
              <a:ext cx="1200148" cy="2790826"/>
              <a:chOff x="3602175" y="1073167"/>
              <a:chExt cx="159" cy="467"/>
            </a:xfrm>
          </p:grpSpPr>
          <p:grpSp>
            <p:nvGrpSpPr>
              <p:cNvPr id="218" name="Group 1149">
                <a:extLst>
                  <a:ext uri="{FF2B5EF4-FFF2-40B4-BE49-F238E27FC236}">
                    <a16:creationId xmlns:a16="http://schemas.microsoft.com/office/drawing/2014/main" id="{4B506D9D-BA64-5B85-115A-C6903943A7A1}"/>
                  </a:ext>
                </a:extLst>
              </p:cNvPr>
              <p:cNvGrpSpPr>
                <a:grpSpLocks/>
              </p:cNvGrpSpPr>
              <p:nvPr/>
            </p:nvGrpSpPr>
            <p:grpSpPr bwMode="auto">
              <a:xfrm>
                <a:off x="3602193" y="1073350"/>
                <a:ext cx="118" cy="284"/>
                <a:chOff x="3602193" y="1073350"/>
                <a:chExt cx="118" cy="284"/>
              </a:xfrm>
            </p:grpSpPr>
            <p:sp>
              <p:nvSpPr>
                <p:cNvPr id="247" name="Freeform 1150">
                  <a:extLst>
                    <a:ext uri="{FF2B5EF4-FFF2-40B4-BE49-F238E27FC236}">
                      <a16:creationId xmlns:a16="http://schemas.microsoft.com/office/drawing/2014/main" id="{5C622896-0274-6758-3ACD-C296533A9B83}"/>
                    </a:ext>
                  </a:extLst>
                </p:cNvPr>
                <p:cNvSpPr>
                  <a:spLocks/>
                </p:cNvSpPr>
                <p:nvPr/>
              </p:nvSpPr>
              <p:spPr bwMode="auto">
                <a:xfrm>
                  <a:off x="3602193" y="1073570"/>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8" name="Freeform 1151">
                  <a:extLst>
                    <a:ext uri="{FF2B5EF4-FFF2-40B4-BE49-F238E27FC236}">
                      <a16:creationId xmlns:a16="http://schemas.microsoft.com/office/drawing/2014/main" id="{7702164F-5923-DB72-F371-09C45A306F83}"/>
                    </a:ext>
                  </a:extLst>
                </p:cNvPr>
                <p:cNvSpPr>
                  <a:spLocks/>
                </p:cNvSpPr>
                <p:nvPr/>
              </p:nvSpPr>
              <p:spPr bwMode="auto">
                <a:xfrm>
                  <a:off x="3602254" y="1073590"/>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9" name="Freeform 1152">
                  <a:extLst>
                    <a:ext uri="{FF2B5EF4-FFF2-40B4-BE49-F238E27FC236}">
                      <a16:creationId xmlns:a16="http://schemas.microsoft.com/office/drawing/2014/main" id="{03EA1A4E-8AFB-0812-BD42-40C437884826}"/>
                    </a:ext>
                  </a:extLst>
                </p:cNvPr>
                <p:cNvSpPr>
                  <a:spLocks/>
                </p:cNvSpPr>
                <p:nvPr/>
              </p:nvSpPr>
              <p:spPr bwMode="auto">
                <a:xfrm>
                  <a:off x="3602206" y="1073350"/>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19" name="Freeform 1153">
                <a:extLst>
                  <a:ext uri="{FF2B5EF4-FFF2-40B4-BE49-F238E27FC236}">
                    <a16:creationId xmlns:a16="http://schemas.microsoft.com/office/drawing/2014/main" id="{7837CB22-E2C8-5897-111B-A78341AB3A5E}"/>
                  </a:ext>
                </a:extLst>
              </p:cNvPr>
              <p:cNvSpPr>
                <a:spLocks/>
              </p:cNvSpPr>
              <p:nvPr/>
            </p:nvSpPr>
            <p:spPr bwMode="auto">
              <a:xfrm>
                <a:off x="3602237" y="1073411"/>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1154">
                <a:extLst>
                  <a:ext uri="{FF2B5EF4-FFF2-40B4-BE49-F238E27FC236}">
                    <a16:creationId xmlns:a16="http://schemas.microsoft.com/office/drawing/2014/main" id="{295A9DC8-FDAB-8C23-911A-B69A2AD7823E}"/>
                  </a:ext>
                </a:extLst>
              </p:cNvPr>
              <p:cNvSpPr>
                <a:spLocks/>
              </p:cNvSpPr>
              <p:nvPr/>
            </p:nvSpPr>
            <p:spPr bwMode="auto">
              <a:xfrm>
                <a:off x="3602175" y="1073167"/>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1155">
                <a:extLst>
                  <a:ext uri="{FF2B5EF4-FFF2-40B4-BE49-F238E27FC236}">
                    <a16:creationId xmlns:a16="http://schemas.microsoft.com/office/drawing/2014/main" id="{C3BA9E75-F923-27E3-7A3A-8E9D44106B95}"/>
                  </a:ext>
                </a:extLst>
              </p:cNvPr>
              <p:cNvSpPr>
                <a:spLocks/>
              </p:cNvSpPr>
              <p:nvPr/>
            </p:nvSpPr>
            <p:spPr bwMode="auto">
              <a:xfrm>
                <a:off x="3602198" y="1073201"/>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1156">
                <a:extLst>
                  <a:ext uri="{FF2B5EF4-FFF2-40B4-BE49-F238E27FC236}">
                    <a16:creationId xmlns:a16="http://schemas.microsoft.com/office/drawing/2014/main" id="{C0265159-C81B-D6F2-61EE-44BEFE5CAE8B}"/>
                  </a:ext>
                </a:extLst>
              </p:cNvPr>
              <p:cNvSpPr>
                <a:spLocks/>
              </p:cNvSpPr>
              <p:nvPr/>
            </p:nvSpPr>
            <p:spPr bwMode="auto">
              <a:xfrm>
                <a:off x="3602176" y="1073263"/>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1157">
                <a:extLst>
                  <a:ext uri="{FF2B5EF4-FFF2-40B4-BE49-F238E27FC236}">
                    <a16:creationId xmlns:a16="http://schemas.microsoft.com/office/drawing/2014/main" id="{BAF0E64B-1494-F0B1-1820-5AF92E6A0916}"/>
                  </a:ext>
                </a:extLst>
              </p:cNvPr>
              <p:cNvSpPr>
                <a:spLocks/>
              </p:cNvSpPr>
              <p:nvPr/>
            </p:nvSpPr>
            <p:spPr bwMode="auto">
              <a:xfrm>
                <a:off x="3602176" y="1073271"/>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1158">
                <a:extLst>
                  <a:ext uri="{FF2B5EF4-FFF2-40B4-BE49-F238E27FC236}">
                    <a16:creationId xmlns:a16="http://schemas.microsoft.com/office/drawing/2014/main" id="{3769192A-99F8-A50B-4B99-399215496BF6}"/>
                  </a:ext>
                </a:extLst>
              </p:cNvPr>
              <p:cNvSpPr>
                <a:spLocks/>
              </p:cNvSpPr>
              <p:nvPr/>
            </p:nvSpPr>
            <p:spPr bwMode="auto">
              <a:xfrm>
                <a:off x="3602224" y="1073220"/>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Freeform 1159">
                <a:extLst>
                  <a:ext uri="{FF2B5EF4-FFF2-40B4-BE49-F238E27FC236}">
                    <a16:creationId xmlns:a16="http://schemas.microsoft.com/office/drawing/2014/main" id="{36B8A3AB-38A8-4DCF-E8E2-F1EA800C8240}"/>
                  </a:ext>
                </a:extLst>
              </p:cNvPr>
              <p:cNvSpPr>
                <a:spLocks/>
              </p:cNvSpPr>
              <p:nvPr/>
            </p:nvSpPr>
            <p:spPr bwMode="auto">
              <a:xfrm>
                <a:off x="3602236" y="1073220"/>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Freeform 1160">
                <a:extLst>
                  <a:ext uri="{FF2B5EF4-FFF2-40B4-BE49-F238E27FC236}">
                    <a16:creationId xmlns:a16="http://schemas.microsoft.com/office/drawing/2014/main" id="{C8F23DEF-CF0E-DEE3-BC64-0DC84B51DA3E}"/>
                  </a:ext>
                </a:extLst>
              </p:cNvPr>
              <p:cNvSpPr>
                <a:spLocks/>
              </p:cNvSpPr>
              <p:nvPr/>
            </p:nvSpPr>
            <p:spPr bwMode="auto">
              <a:xfrm>
                <a:off x="3602223" y="1073280"/>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1161">
                <a:extLst>
                  <a:ext uri="{FF2B5EF4-FFF2-40B4-BE49-F238E27FC236}">
                    <a16:creationId xmlns:a16="http://schemas.microsoft.com/office/drawing/2014/main" id="{0BE27C34-6168-BA7F-F89D-567006F29301}"/>
                  </a:ext>
                </a:extLst>
              </p:cNvPr>
              <p:cNvSpPr>
                <a:spLocks/>
              </p:cNvSpPr>
              <p:nvPr/>
            </p:nvSpPr>
            <p:spPr bwMode="auto">
              <a:xfrm>
                <a:off x="3602236" y="1073309"/>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1162">
                <a:extLst>
                  <a:ext uri="{FF2B5EF4-FFF2-40B4-BE49-F238E27FC236}">
                    <a16:creationId xmlns:a16="http://schemas.microsoft.com/office/drawing/2014/main" id="{A8E81611-066A-F120-CC75-A775529B1796}"/>
                  </a:ext>
                </a:extLst>
              </p:cNvPr>
              <p:cNvSpPr>
                <a:spLocks/>
              </p:cNvSpPr>
              <p:nvPr/>
            </p:nvSpPr>
            <p:spPr bwMode="auto">
              <a:xfrm>
                <a:off x="3602286" y="1073314"/>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Line 1163">
                <a:extLst>
                  <a:ext uri="{FF2B5EF4-FFF2-40B4-BE49-F238E27FC236}">
                    <a16:creationId xmlns:a16="http://schemas.microsoft.com/office/drawing/2014/main" id="{E7A36CB2-D2BD-51CE-563B-E79BAA778499}"/>
                  </a:ext>
                </a:extLst>
              </p:cNvPr>
              <p:cNvSpPr>
                <a:spLocks noChangeShapeType="1"/>
              </p:cNvSpPr>
              <p:nvPr/>
            </p:nvSpPr>
            <p:spPr bwMode="auto">
              <a:xfrm flipH="1">
                <a:off x="3602205" y="1073302"/>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1164">
                <a:extLst>
                  <a:ext uri="{FF2B5EF4-FFF2-40B4-BE49-F238E27FC236}">
                    <a16:creationId xmlns:a16="http://schemas.microsoft.com/office/drawing/2014/main" id="{0E2001F2-6671-24B4-D4FA-051E494E39A0}"/>
                  </a:ext>
                </a:extLst>
              </p:cNvPr>
              <p:cNvSpPr>
                <a:spLocks/>
              </p:cNvSpPr>
              <p:nvPr/>
            </p:nvSpPr>
            <p:spPr bwMode="auto">
              <a:xfrm>
                <a:off x="3602223" y="1073318"/>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1" name="Freeform 1165">
                <a:extLst>
                  <a:ext uri="{FF2B5EF4-FFF2-40B4-BE49-F238E27FC236}">
                    <a16:creationId xmlns:a16="http://schemas.microsoft.com/office/drawing/2014/main" id="{8D0BA77A-D288-6563-3063-4EEE86D86333}"/>
                  </a:ext>
                </a:extLst>
              </p:cNvPr>
              <p:cNvSpPr>
                <a:spLocks/>
              </p:cNvSpPr>
              <p:nvPr/>
            </p:nvSpPr>
            <p:spPr bwMode="auto">
              <a:xfrm>
                <a:off x="3602205" y="1073340"/>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2" name="Freeform 1166">
                <a:extLst>
                  <a:ext uri="{FF2B5EF4-FFF2-40B4-BE49-F238E27FC236}">
                    <a16:creationId xmlns:a16="http://schemas.microsoft.com/office/drawing/2014/main" id="{16BCB979-1583-A3C9-41B4-49EC0176AC25}"/>
                  </a:ext>
                </a:extLst>
              </p:cNvPr>
              <p:cNvSpPr>
                <a:spLocks/>
              </p:cNvSpPr>
              <p:nvPr/>
            </p:nvSpPr>
            <p:spPr bwMode="auto">
              <a:xfrm>
                <a:off x="3602255" y="1073195"/>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3" name="Freeform 1167">
                <a:extLst>
                  <a:ext uri="{FF2B5EF4-FFF2-40B4-BE49-F238E27FC236}">
                    <a16:creationId xmlns:a16="http://schemas.microsoft.com/office/drawing/2014/main" id="{B86ECB78-2629-A8E0-B4B6-45A2D48E28E3}"/>
                  </a:ext>
                </a:extLst>
              </p:cNvPr>
              <p:cNvSpPr>
                <a:spLocks/>
              </p:cNvSpPr>
              <p:nvPr/>
            </p:nvSpPr>
            <p:spPr bwMode="auto">
              <a:xfrm>
                <a:off x="3602278" y="1073195"/>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4" name="Freeform 1168">
                <a:extLst>
                  <a:ext uri="{FF2B5EF4-FFF2-40B4-BE49-F238E27FC236}">
                    <a16:creationId xmlns:a16="http://schemas.microsoft.com/office/drawing/2014/main" id="{AD22A58F-0A65-B3E8-D61B-C96F58B6FA65}"/>
                  </a:ext>
                </a:extLst>
              </p:cNvPr>
              <p:cNvSpPr>
                <a:spLocks/>
              </p:cNvSpPr>
              <p:nvPr/>
            </p:nvSpPr>
            <p:spPr bwMode="auto">
              <a:xfrm>
                <a:off x="3602243" y="1073234"/>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5" name="Freeform 1169">
                <a:extLst>
                  <a:ext uri="{FF2B5EF4-FFF2-40B4-BE49-F238E27FC236}">
                    <a16:creationId xmlns:a16="http://schemas.microsoft.com/office/drawing/2014/main" id="{FD8C31A9-EED3-58E4-DB60-A09A0ADA7379}"/>
                  </a:ext>
                </a:extLst>
              </p:cNvPr>
              <p:cNvSpPr>
                <a:spLocks/>
              </p:cNvSpPr>
              <p:nvPr/>
            </p:nvSpPr>
            <p:spPr bwMode="auto">
              <a:xfrm>
                <a:off x="3602253" y="1073235"/>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6" name="Freeform 1170">
                <a:extLst>
                  <a:ext uri="{FF2B5EF4-FFF2-40B4-BE49-F238E27FC236}">
                    <a16:creationId xmlns:a16="http://schemas.microsoft.com/office/drawing/2014/main" id="{A3E7077F-463D-899A-2CED-82EB4A402B3F}"/>
                  </a:ext>
                </a:extLst>
              </p:cNvPr>
              <p:cNvSpPr>
                <a:spLocks/>
              </p:cNvSpPr>
              <p:nvPr/>
            </p:nvSpPr>
            <p:spPr bwMode="auto">
              <a:xfrm>
                <a:off x="3602229" y="1073190"/>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7" name="Freeform 1171">
                <a:extLst>
                  <a:ext uri="{FF2B5EF4-FFF2-40B4-BE49-F238E27FC236}">
                    <a16:creationId xmlns:a16="http://schemas.microsoft.com/office/drawing/2014/main" id="{F675ACC9-F98B-5DB3-A093-C791CD90A550}"/>
                  </a:ext>
                </a:extLst>
              </p:cNvPr>
              <p:cNvSpPr>
                <a:spLocks/>
              </p:cNvSpPr>
              <p:nvPr/>
            </p:nvSpPr>
            <p:spPr bwMode="auto">
              <a:xfrm>
                <a:off x="3602198" y="1073201"/>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8" name="Freeform 1172">
                <a:extLst>
                  <a:ext uri="{FF2B5EF4-FFF2-40B4-BE49-F238E27FC236}">
                    <a16:creationId xmlns:a16="http://schemas.microsoft.com/office/drawing/2014/main" id="{BEC4309F-72F2-9625-6025-7D7B3F5D5F24}"/>
                  </a:ext>
                </a:extLst>
              </p:cNvPr>
              <p:cNvSpPr>
                <a:spLocks/>
              </p:cNvSpPr>
              <p:nvPr/>
            </p:nvSpPr>
            <p:spPr bwMode="auto">
              <a:xfrm>
                <a:off x="3602203" y="1073234"/>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9" name="Freeform 1173">
                <a:extLst>
                  <a:ext uri="{FF2B5EF4-FFF2-40B4-BE49-F238E27FC236}">
                    <a16:creationId xmlns:a16="http://schemas.microsoft.com/office/drawing/2014/main" id="{BA3586AA-296E-55CA-6D85-CA003AB13AEC}"/>
                  </a:ext>
                </a:extLst>
              </p:cNvPr>
              <p:cNvSpPr>
                <a:spLocks/>
              </p:cNvSpPr>
              <p:nvPr/>
            </p:nvSpPr>
            <p:spPr bwMode="auto">
              <a:xfrm>
                <a:off x="3602195" y="1073250"/>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0" name="Line 1174">
                <a:extLst>
                  <a:ext uri="{FF2B5EF4-FFF2-40B4-BE49-F238E27FC236}">
                    <a16:creationId xmlns:a16="http://schemas.microsoft.com/office/drawing/2014/main" id="{0CD53B7A-C849-8841-F9F8-3B5F991DA599}"/>
                  </a:ext>
                </a:extLst>
              </p:cNvPr>
              <p:cNvSpPr>
                <a:spLocks noChangeShapeType="1"/>
              </p:cNvSpPr>
              <p:nvPr/>
            </p:nvSpPr>
            <p:spPr bwMode="auto">
              <a:xfrm flipH="1">
                <a:off x="3602248" y="1073243"/>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1" name="Freeform 1175">
                <a:extLst>
                  <a:ext uri="{FF2B5EF4-FFF2-40B4-BE49-F238E27FC236}">
                    <a16:creationId xmlns:a16="http://schemas.microsoft.com/office/drawing/2014/main" id="{F35746EC-8DD1-973A-658F-772B3FC06727}"/>
                  </a:ext>
                </a:extLst>
              </p:cNvPr>
              <p:cNvSpPr>
                <a:spLocks/>
              </p:cNvSpPr>
              <p:nvPr/>
            </p:nvSpPr>
            <p:spPr bwMode="auto">
              <a:xfrm>
                <a:off x="3602237" y="1073321"/>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2" name="Freeform 1176">
                <a:extLst>
                  <a:ext uri="{FF2B5EF4-FFF2-40B4-BE49-F238E27FC236}">
                    <a16:creationId xmlns:a16="http://schemas.microsoft.com/office/drawing/2014/main" id="{C86A290B-4EAA-15CD-3FE0-168C4DD4DAD7}"/>
                  </a:ext>
                </a:extLst>
              </p:cNvPr>
              <p:cNvSpPr>
                <a:spLocks/>
              </p:cNvSpPr>
              <p:nvPr/>
            </p:nvSpPr>
            <p:spPr bwMode="auto">
              <a:xfrm>
                <a:off x="3602235" y="1073262"/>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3" name="Freeform 1177">
                <a:extLst>
                  <a:ext uri="{FF2B5EF4-FFF2-40B4-BE49-F238E27FC236}">
                    <a16:creationId xmlns:a16="http://schemas.microsoft.com/office/drawing/2014/main" id="{6A6EA97F-5CBB-F130-3234-434B27613519}"/>
                  </a:ext>
                </a:extLst>
              </p:cNvPr>
              <p:cNvSpPr>
                <a:spLocks/>
              </p:cNvSpPr>
              <p:nvPr/>
            </p:nvSpPr>
            <p:spPr bwMode="auto">
              <a:xfrm>
                <a:off x="3602212" y="1073297"/>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Freeform 1178">
                <a:extLst>
                  <a:ext uri="{FF2B5EF4-FFF2-40B4-BE49-F238E27FC236}">
                    <a16:creationId xmlns:a16="http://schemas.microsoft.com/office/drawing/2014/main" id="{44457AD5-E4C0-29E2-1DA8-0F46B6D4073F}"/>
                  </a:ext>
                </a:extLst>
              </p:cNvPr>
              <p:cNvSpPr>
                <a:spLocks/>
              </p:cNvSpPr>
              <p:nvPr/>
            </p:nvSpPr>
            <p:spPr bwMode="auto">
              <a:xfrm>
                <a:off x="3602205" y="1073238"/>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5" name="Freeform 1179">
                <a:extLst>
                  <a:ext uri="{FF2B5EF4-FFF2-40B4-BE49-F238E27FC236}">
                    <a16:creationId xmlns:a16="http://schemas.microsoft.com/office/drawing/2014/main" id="{6EC15910-DB56-3107-08FD-F2C033FB0AD1}"/>
                  </a:ext>
                </a:extLst>
              </p:cNvPr>
              <p:cNvSpPr>
                <a:spLocks/>
              </p:cNvSpPr>
              <p:nvPr/>
            </p:nvSpPr>
            <p:spPr bwMode="auto">
              <a:xfrm>
                <a:off x="3602249" y="1073181"/>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6" name="Freeform 1180">
                <a:extLst>
                  <a:ext uri="{FF2B5EF4-FFF2-40B4-BE49-F238E27FC236}">
                    <a16:creationId xmlns:a16="http://schemas.microsoft.com/office/drawing/2014/main" id="{8AE1BCE0-5830-9962-7D75-042665383B48}"/>
                  </a:ext>
                </a:extLst>
              </p:cNvPr>
              <p:cNvSpPr>
                <a:spLocks/>
              </p:cNvSpPr>
              <p:nvPr/>
            </p:nvSpPr>
            <p:spPr bwMode="auto">
              <a:xfrm>
                <a:off x="3602237" y="1073210"/>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53" name="Group 2914">
              <a:extLst>
                <a:ext uri="{FF2B5EF4-FFF2-40B4-BE49-F238E27FC236}">
                  <a16:creationId xmlns:a16="http://schemas.microsoft.com/office/drawing/2014/main" id="{774A12EB-D377-6F35-D325-4EF94869AFD7}"/>
                </a:ext>
              </a:extLst>
            </p:cNvPr>
            <p:cNvGrpSpPr>
              <a:grpSpLocks/>
            </p:cNvGrpSpPr>
            <p:nvPr/>
          </p:nvGrpSpPr>
          <p:grpSpPr bwMode="auto">
            <a:xfrm>
              <a:off x="3636681" y="218845"/>
              <a:ext cx="1125651" cy="1087694"/>
              <a:chOff x="3636681" y="219250"/>
              <a:chExt cx="538" cy="542"/>
            </a:xfrm>
          </p:grpSpPr>
          <p:grpSp>
            <p:nvGrpSpPr>
              <p:cNvPr id="154" name="Group 2915">
                <a:extLst>
                  <a:ext uri="{FF2B5EF4-FFF2-40B4-BE49-F238E27FC236}">
                    <a16:creationId xmlns:a16="http://schemas.microsoft.com/office/drawing/2014/main" id="{20DAD6D7-A32E-FC1B-F671-59F9D7CD212E}"/>
                  </a:ext>
                </a:extLst>
              </p:cNvPr>
              <p:cNvGrpSpPr>
                <a:grpSpLocks/>
              </p:cNvGrpSpPr>
              <p:nvPr/>
            </p:nvGrpSpPr>
            <p:grpSpPr bwMode="auto">
              <a:xfrm>
                <a:off x="3636681" y="219250"/>
                <a:ext cx="538" cy="542"/>
                <a:chOff x="3636681" y="219250"/>
                <a:chExt cx="930" cy="1065"/>
              </a:xfrm>
            </p:grpSpPr>
            <p:sp>
              <p:nvSpPr>
                <p:cNvPr id="157" name="Freeform 2916">
                  <a:extLst>
                    <a:ext uri="{FF2B5EF4-FFF2-40B4-BE49-F238E27FC236}">
                      <a16:creationId xmlns:a16="http://schemas.microsoft.com/office/drawing/2014/main" id="{AEF6FA9D-A51C-2E93-A606-146E5EB3A6E0}"/>
                    </a:ext>
                  </a:extLst>
                </p:cNvPr>
                <p:cNvSpPr>
                  <a:spLocks/>
                </p:cNvSpPr>
                <p:nvPr/>
              </p:nvSpPr>
              <p:spPr bwMode="auto">
                <a:xfrm>
                  <a:off x="3636928" y="219250"/>
                  <a:ext cx="683" cy="554"/>
                </a:xfrm>
                <a:custGeom>
                  <a:avLst/>
                  <a:gdLst>
                    <a:gd name="T0" fmla="*/ 639 w 683"/>
                    <a:gd name="T1" fmla="*/ 554 h 554"/>
                    <a:gd name="T2" fmla="*/ 654 w 683"/>
                    <a:gd name="T3" fmla="*/ 513 h 554"/>
                    <a:gd name="T4" fmla="*/ 657 w 683"/>
                    <a:gd name="T5" fmla="*/ 460 h 554"/>
                    <a:gd name="T6" fmla="*/ 668 w 683"/>
                    <a:gd name="T7" fmla="*/ 405 h 554"/>
                    <a:gd name="T8" fmla="*/ 681 w 683"/>
                    <a:gd name="T9" fmla="*/ 363 h 554"/>
                    <a:gd name="T10" fmla="*/ 683 w 683"/>
                    <a:gd name="T11" fmla="*/ 337 h 554"/>
                    <a:gd name="T12" fmla="*/ 677 w 683"/>
                    <a:gd name="T13" fmla="*/ 301 h 554"/>
                    <a:gd name="T14" fmla="*/ 655 w 683"/>
                    <a:gd name="T15" fmla="*/ 271 h 554"/>
                    <a:gd name="T16" fmla="*/ 635 w 683"/>
                    <a:gd name="T17" fmla="*/ 237 h 554"/>
                    <a:gd name="T18" fmla="*/ 620 w 683"/>
                    <a:gd name="T19" fmla="*/ 206 h 554"/>
                    <a:gd name="T20" fmla="*/ 595 w 683"/>
                    <a:gd name="T21" fmla="*/ 176 h 554"/>
                    <a:gd name="T22" fmla="*/ 558 w 683"/>
                    <a:gd name="T23" fmla="*/ 148 h 554"/>
                    <a:gd name="T24" fmla="*/ 533 w 683"/>
                    <a:gd name="T25" fmla="*/ 124 h 554"/>
                    <a:gd name="T26" fmla="*/ 518 w 683"/>
                    <a:gd name="T27" fmla="*/ 101 h 554"/>
                    <a:gd name="T28" fmla="*/ 496 w 683"/>
                    <a:gd name="T29" fmla="*/ 93 h 554"/>
                    <a:gd name="T30" fmla="*/ 466 w 683"/>
                    <a:gd name="T31" fmla="*/ 72 h 554"/>
                    <a:gd name="T32" fmla="*/ 430 w 683"/>
                    <a:gd name="T33" fmla="*/ 48 h 554"/>
                    <a:gd name="T34" fmla="*/ 401 w 683"/>
                    <a:gd name="T35" fmla="*/ 34 h 554"/>
                    <a:gd name="T36" fmla="*/ 375 w 683"/>
                    <a:gd name="T37" fmla="*/ 15 h 554"/>
                    <a:gd name="T38" fmla="*/ 340 w 683"/>
                    <a:gd name="T39" fmla="*/ 5 h 554"/>
                    <a:gd name="T40" fmla="*/ 298 w 683"/>
                    <a:gd name="T41" fmla="*/ 0 h 554"/>
                    <a:gd name="T42" fmla="*/ 265 w 683"/>
                    <a:gd name="T43" fmla="*/ 1 h 554"/>
                    <a:gd name="T44" fmla="*/ 231 w 683"/>
                    <a:gd name="T45" fmla="*/ 0 h 554"/>
                    <a:gd name="T46" fmla="*/ 197 w 683"/>
                    <a:gd name="T47" fmla="*/ 9 h 554"/>
                    <a:gd name="T48" fmla="*/ 170 w 683"/>
                    <a:gd name="T49" fmla="*/ 21 h 554"/>
                    <a:gd name="T50" fmla="*/ 141 w 683"/>
                    <a:gd name="T51" fmla="*/ 39 h 554"/>
                    <a:gd name="T52" fmla="*/ 125 w 683"/>
                    <a:gd name="T53" fmla="*/ 61 h 554"/>
                    <a:gd name="T54" fmla="*/ 103 w 683"/>
                    <a:gd name="T55" fmla="*/ 91 h 554"/>
                    <a:gd name="T56" fmla="*/ 65 w 683"/>
                    <a:gd name="T57" fmla="*/ 113 h 554"/>
                    <a:gd name="T58" fmla="*/ 49 w 683"/>
                    <a:gd name="T59" fmla="*/ 139 h 554"/>
                    <a:gd name="T60" fmla="*/ 21 w 683"/>
                    <a:gd name="T61" fmla="*/ 173 h 554"/>
                    <a:gd name="T62" fmla="*/ 22 w 683"/>
                    <a:gd name="T63" fmla="*/ 199 h 554"/>
                    <a:gd name="T64" fmla="*/ 15 w 683"/>
                    <a:gd name="T65" fmla="*/ 223 h 554"/>
                    <a:gd name="T66" fmla="*/ 1 w 683"/>
                    <a:gd name="T67" fmla="*/ 251 h 554"/>
                    <a:gd name="T68" fmla="*/ 0 w 683"/>
                    <a:gd name="T69" fmla="*/ 265 h 554"/>
                    <a:gd name="T70" fmla="*/ 39 w 683"/>
                    <a:gd name="T71" fmla="*/ 267 h 554"/>
                    <a:gd name="T72" fmla="*/ 84 w 683"/>
                    <a:gd name="T73" fmla="*/ 270 h 554"/>
                    <a:gd name="T74" fmla="*/ 124 w 683"/>
                    <a:gd name="T75" fmla="*/ 278 h 554"/>
                    <a:gd name="T76" fmla="*/ 178 w 683"/>
                    <a:gd name="T77" fmla="*/ 289 h 554"/>
                    <a:gd name="T78" fmla="*/ 227 w 683"/>
                    <a:gd name="T79" fmla="*/ 303 h 554"/>
                    <a:gd name="T80" fmla="*/ 284 w 683"/>
                    <a:gd name="T81" fmla="*/ 320 h 554"/>
                    <a:gd name="T82" fmla="*/ 344 w 683"/>
                    <a:gd name="T83" fmla="*/ 336 h 554"/>
                    <a:gd name="T84" fmla="*/ 389 w 683"/>
                    <a:gd name="T85" fmla="*/ 352 h 554"/>
                    <a:gd name="T86" fmla="*/ 449 w 683"/>
                    <a:gd name="T87" fmla="*/ 371 h 554"/>
                    <a:gd name="T88" fmla="*/ 478 w 683"/>
                    <a:gd name="T89" fmla="*/ 385 h 554"/>
                    <a:gd name="T90" fmla="*/ 473 w 683"/>
                    <a:gd name="T91" fmla="*/ 395 h 554"/>
                    <a:gd name="T92" fmla="*/ 518 w 683"/>
                    <a:gd name="T93" fmla="*/ 416 h 554"/>
                    <a:gd name="T94" fmla="*/ 548 w 683"/>
                    <a:gd name="T95" fmla="*/ 442 h 554"/>
                    <a:gd name="T96" fmla="*/ 574 w 683"/>
                    <a:gd name="T97" fmla="*/ 470 h 554"/>
                    <a:gd name="T98" fmla="*/ 583 w 683"/>
                    <a:gd name="T99" fmla="*/ 486 h 554"/>
                    <a:gd name="T100" fmla="*/ 594 w 683"/>
                    <a:gd name="T101" fmla="*/ 502 h 554"/>
                    <a:gd name="T102" fmla="*/ 601 w 683"/>
                    <a:gd name="T103" fmla="*/ 507 h 554"/>
                    <a:gd name="T104" fmla="*/ 615 w 683"/>
                    <a:gd name="T105" fmla="*/ 514 h 554"/>
                    <a:gd name="T106" fmla="*/ 622 w 683"/>
                    <a:gd name="T107" fmla="*/ 526 h 554"/>
                    <a:gd name="T108" fmla="*/ 633 w 683"/>
                    <a:gd name="T109" fmla="*/ 541 h 554"/>
                    <a:gd name="T110" fmla="*/ 639 w 683"/>
                    <a:gd name="T111" fmla="*/ 554 h 5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83" h="554">
                      <a:moveTo>
                        <a:pt x="639" y="554"/>
                      </a:moveTo>
                      <a:lnTo>
                        <a:pt x="654" y="513"/>
                      </a:lnTo>
                      <a:lnTo>
                        <a:pt x="657" y="460"/>
                      </a:lnTo>
                      <a:lnTo>
                        <a:pt x="668" y="405"/>
                      </a:lnTo>
                      <a:lnTo>
                        <a:pt x="681" y="363"/>
                      </a:lnTo>
                      <a:lnTo>
                        <a:pt x="683" y="337"/>
                      </a:lnTo>
                      <a:lnTo>
                        <a:pt x="677" y="301"/>
                      </a:lnTo>
                      <a:lnTo>
                        <a:pt x="655" y="271"/>
                      </a:lnTo>
                      <a:lnTo>
                        <a:pt x="635" y="237"/>
                      </a:lnTo>
                      <a:lnTo>
                        <a:pt x="620" y="206"/>
                      </a:lnTo>
                      <a:lnTo>
                        <a:pt x="595" y="176"/>
                      </a:lnTo>
                      <a:lnTo>
                        <a:pt x="558" y="148"/>
                      </a:lnTo>
                      <a:lnTo>
                        <a:pt x="533" y="124"/>
                      </a:lnTo>
                      <a:lnTo>
                        <a:pt x="518" y="101"/>
                      </a:lnTo>
                      <a:lnTo>
                        <a:pt x="496" y="93"/>
                      </a:lnTo>
                      <a:lnTo>
                        <a:pt x="466" y="72"/>
                      </a:lnTo>
                      <a:lnTo>
                        <a:pt x="430" y="48"/>
                      </a:lnTo>
                      <a:lnTo>
                        <a:pt x="401" y="34"/>
                      </a:lnTo>
                      <a:lnTo>
                        <a:pt x="375" y="15"/>
                      </a:lnTo>
                      <a:lnTo>
                        <a:pt x="340" y="5"/>
                      </a:lnTo>
                      <a:lnTo>
                        <a:pt x="298" y="0"/>
                      </a:lnTo>
                      <a:lnTo>
                        <a:pt x="265" y="1"/>
                      </a:lnTo>
                      <a:lnTo>
                        <a:pt x="231" y="0"/>
                      </a:lnTo>
                      <a:lnTo>
                        <a:pt x="197" y="9"/>
                      </a:lnTo>
                      <a:lnTo>
                        <a:pt x="170" y="21"/>
                      </a:lnTo>
                      <a:lnTo>
                        <a:pt x="141" y="39"/>
                      </a:lnTo>
                      <a:lnTo>
                        <a:pt x="125" y="61"/>
                      </a:lnTo>
                      <a:lnTo>
                        <a:pt x="103" y="91"/>
                      </a:lnTo>
                      <a:lnTo>
                        <a:pt x="65" y="113"/>
                      </a:lnTo>
                      <a:lnTo>
                        <a:pt x="49" y="139"/>
                      </a:lnTo>
                      <a:lnTo>
                        <a:pt x="21" y="173"/>
                      </a:lnTo>
                      <a:lnTo>
                        <a:pt x="22" y="199"/>
                      </a:lnTo>
                      <a:lnTo>
                        <a:pt x="15" y="223"/>
                      </a:lnTo>
                      <a:lnTo>
                        <a:pt x="1" y="251"/>
                      </a:lnTo>
                      <a:lnTo>
                        <a:pt x="0" y="265"/>
                      </a:lnTo>
                      <a:lnTo>
                        <a:pt x="39" y="267"/>
                      </a:lnTo>
                      <a:lnTo>
                        <a:pt x="84" y="270"/>
                      </a:lnTo>
                      <a:lnTo>
                        <a:pt x="124" y="278"/>
                      </a:lnTo>
                      <a:lnTo>
                        <a:pt x="178" y="289"/>
                      </a:lnTo>
                      <a:lnTo>
                        <a:pt x="227" y="303"/>
                      </a:lnTo>
                      <a:lnTo>
                        <a:pt x="284" y="320"/>
                      </a:lnTo>
                      <a:lnTo>
                        <a:pt x="344" y="336"/>
                      </a:lnTo>
                      <a:lnTo>
                        <a:pt x="389" y="352"/>
                      </a:lnTo>
                      <a:lnTo>
                        <a:pt x="449" y="371"/>
                      </a:lnTo>
                      <a:lnTo>
                        <a:pt x="478" y="385"/>
                      </a:lnTo>
                      <a:lnTo>
                        <a:pt x="473" y="395"/>
                      </a:lnTo>
                      <a:lnTo>
                        <a:pt x="518" y="416"/>
                      </a:lnTo>
                      <a:lnTo>
                        <a:pt x="548" y="442"/>
                      </a:lnTo>
                      <a:lnTo>
                        <a:pt x="574" y="470"/>
                      </a:lnTo>
                      <a:lnTo>
                        <a:pt x="583" y="486"/>
                      </a:lnTo>
                      <a:lnTo>
                        <a:pt x="594" y="502"/>
                      </a:lnTo>
                      <a:lnTo>
                        <a:pt x="601" y="507"/>
                      </a:lnTo>
                      <a:lnTo>
                        <a:pt x="615" y="514"/>
                      </a:lnTo>
                      <a:lnTo>
                        <a:pt x="622" y="526"/>
                      </a:lnTo>
                      <a:lnTo>
                        <a:pt x="633" y="541"/>
                      </a:lnTo>
                      <a:lnTo>
                        <a:pt x="639" y="554"/>
                      </a:lnTo>
                      <a:close/>
                    </a:path>
                  </a:pathLst>
                </a:custGeom>
                <a:solidFill>
                  <a:schemeClr val="bg1"/>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58" name="Group 2917">
                  <a:extLst>
                    <a:ext uri="{FF2B5EF4-FFF2-40B4-BE49-F238E27FC236}">
                      <a16:creationId xmlns:a16="http://schemas.microsoft.com/office/drawing/2014/main" id="{FFC907E2-010B-3783-8A51-0FD56E12AAAB}"/>
                    </a:ext>
                  </a:extLst>
                </p:cNvPr>
                <p:cNvGrpSpPr>
                  <a:grpSpLocks/>
                </p:cNvGrpSpPr>
                <p:nvPr/>
              </p:nvGrpSpPr>
              <p:grpSpPr bwMode="auto">
                <a:xfrm rot="577197">
                  <a:off x="3637005" y="219351"/>
                  <a:ext cx="95" cy="71"/>
                  <a:chOff x="3637005" y="219351"/>
                  <a:chExt cx="47" cy="21"/>
                </a:xfrm>
              </p:grpSpPr>
              <p:sp>
                <p:nvSpPr>
                  <p:cNvPr id="215" name="Freeform 2918">
                    <a:extLst>
                      <a:ext uri="{FF2B5EF4-FFF2-40B4-BE49-F238E27FC236}">
                        <a16:creationId xmlns:a16="http://schemas.microsoft.com/office/drawing/2014/main" id="{9864E4E3-2CC7-2E45-28A5-E2DAAEC7400C}"/>
                      </a:ext>
                    </a:extLst>
                  </p:cNvPr>
                  <p:cNvSpPr>
                    <a:spLocks/>
                  </p:cNvSpPr>
                  <p:nvPr/>
                </p:nvSpPr>
                <p:spPr bwMode="auto">
                  <a:xfrm>
                    <a:off x="3637005" y="219351"/>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919">
                    <a:extLst>
                      <a:ext uri="{FF2B5EF4-FFF2-40B4-BE49-F238E27FC236}">
                        <a16:creationId xmlns:a16="http://schemas.microsoft.com/office/drawing/2014/main" id="{162B67EE-877A-E4CF-9B90-7D13DF24BCCB}"/>
                      </a:ext>
                    </a:extLst>
                  </p:cNvPr>
                  <p:cNvSpPr>
                    <a:spLocks/>
                  </p:cNvSpPr>
                  <p:nvPr/>
                </p:nvSpPr>
                <p:spPr bwMode="auto">
                  <a:xfrm>
                    <a:off x="3637027" y="219361"/>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920">
                    <a:extLst>
                      <a:ext uri="{FF2B5EF4-FFF2-40B4-BE49-F238E27FC236}">
                        <a16:creationId xmlns:a16="http://schemas.microsoft.com/office/drawing/2014/main" id="{D8AC00BA-5602-BE3D-9E3A-141AE6D67996}"/>
                      </a:ext>
                    </a:extLst>
                  </p:cNvPr>
                  <p:cNvSpPr>
                    <a:spLocks/>
                  </p:cNvSpPr>
                  <p:nvPr/>
                </p:nvSpPr>
                <p:spPr bwMode="auto">
                  <a:xfrm>
                    <a:off x="3637028" y="219355"/>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59" name="WordArt 2921">
                  <a:extLst>
                    <a:ext uri="{FF2B5EF4-FFF2-40B4-BE49-F238E27FC236}">
                      <a16:creationId xmlns:a16="http://schemas.microsoft.com/office/drawing/2014/main" id="{5116FE28-160A-06CB-E8DF-B86FC031551A}"/>
                    </a:ext>
                  </a:extLst>
                </p:cNvPr>
                <p:cNvSpPr>
                  <a:spLocks noChangeArrowheads="1" noChangeShapeType="1" noTextEdit="1"/>
                </p:cNvSpPr>
                <p:nvPr/>
              </p:nvSpPr>
              <p:spPr bwMode="auto">
                <a:xfrm>
                  <a:off x="3636958" y="219450"/>
                  <a:ext cx="185" cy="32"/>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160" name="Freeform 2922">
                  <a:extLst>
                    <a:ext uri="{FF2B5EF4-FFF2-40B4-BE49-F238E27FC236}">
                      <a16:creationId xmlns:a16="http://schemas.microsoft.com/office/drawing/2014/main" id="{D6F09BE2-D46E-6268-0B00-11985882A8D5}"/>
                    </a:ext>
                  </a:extLst>
                </p:cNvPr>
                <p:cNvSpPr>
                  <a:spLocks/>
                </p:cNvSpPr>
                <p:nvPr/>
              </p:nvSpPr>
              <p:spPr bwMode="auto">
                <a:xfrm>
                  <a:off x="3636689" y="219527"/>
                  <a:ext cx="248" cy="113"/>
                </a:xfrm>
                <a:custGeom>
                  <a:avLst/>
                  <a:gdLst>
                    <a:gd name="T0" fmla="*/ 248 w 248"/>
                    <a:gd name="T1" fmla="*/ 38 h 113"/>
                    <a:gd name="T2" fmla="*/ 234 w 248"/>
                    <a:gd name="T3" fmla="*/ 73 h 113"/>
                    <a:gd name="T4" fmla="*/ 219 w 248"/>
                    <a:gd name="T5" fmla="*/ 113 h 113"/>
                    <a:gd name="T6" fmla="*/ 175 w 248"/>
                    <a:gd name="T7" fmla="*/ 107 h 113"/>
                    <a:gd name="T8" fmla="*/ 130 w 248"/>
                    <a:gd name="T9" fmla="*/ 101 h 113"/>
                    <a:gd name="T10" fmla="*/ 93 w 248"/>
                    <a:gd name="T11" fmla="*/ 93 h 113"/>
                    <a:gd name="T12" fmla="*/ 64 w 248"/>
                    <a:gd name="T13" fmla="*/ 84 h 113"/>
                    <a:gd name="T14" fmla="*/ 38 w 248"/>
                    <a:gd name="T15" fmla="*/ 78 h 113"/>
                    <a:gd name="T16" fmla="*/ 11 w 248"/>
                    <a:gd name="T17" fmla="*/ 64 h 113"/>
                    <a:gd name="T18" fmla="*/ 0 w 248"/>
                    <a:gd name="T19" fmla="*/ 53 h 113"/>
                    <a:gd name="T20" fmla="*/ 5 w 248"/>
                    <a:gd name="T21" fmla="*/ 33 h 113"/>
                    <a:gd name="T22" fmla="*/ 11 w 248"/>
                    <a:gd name="T23" fmla="*/ 19 h 113"/>
                    <a:gd name="T24" fmla="*/ 24 w 248"/>
                    <a:gd name="T25" fmla="*/ 13 h 113"/>
                    <a:gd name="T26" fmla="*/ 47 w 248"/>
                    <a:gd name="T27" fmla="*/ 3 h 113"/>
                    <a:gd name="T28" fmla="*/ 68 w 248"/>
                    <a:gd name="T29" fmla="*/ 1 h 113"/>
                    <a:gd name="T30" fmla="*/ 94 w 248"/>
                    <a:gd name="T31" fmla="*/ 0 h 113"/>
                    <a:gd name="T32" fmla="*/ 123 w 248"/>
                    <a:gd name="T33" fmla="*/ 4 h 113"/>
                    <a:gd name="T34" fmla="*/ 148 w 248"/>
                    <a:gd name="T35" fmla="*/ 11 h 113"/>
                    <a:gd name="T36" fmla="*/ 175 w 248"/>
                    <a:gd name="T37" fmla="*/ 15 h 113"/>
                    <a:gd name="T38" fmla="*/ 209 w 248"/>
                    <a:gd name="T39" fmla="*/ 21 h 113"/>
                    <a:gd name="T40" fmla="*/ 227 w 248"/>
                    <a:gd name="T41" fmla="*/ 27 h 113"/>
                    <a:gd name="T42" fmla="*/ 248 w 248"/>
                    <a:gd name="T43" fmla="*/ 30 h 113"/>
                    <a:gd name="T44" fmla="*/ 248 w 248"/>
                    <a:gd name="T45" fmla="*/ 38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8" h="113">
                      <a:moveTo>
                        <a:pt x="248" y="38"/>
                      </a:moveTo>
                      <a:lnTo>
                        <a:pt x="234" y="73"/>
                      </a:lnTo>
                      <a:lnTo>
                        <a:pt x="219" y="113"/>
                      </a:lnTo>
                      <a:lnTo>
                        <a:pt x="175" y="107"/>
                      </a:lnTo>
                      <a:lnTo>
                        <a:pt x="130" y="101"/>
                      </a:lnTo>
                      <a:lnTo>
                        <a:pt x="93" y="93"/>
                      </a:lnTo>
                      <a:lnTo>
                        <a:pt x="64" y="84"/>
                      </a:lnTo>
                      <a:lnTo>
                        <a:pt x="38" y="78"/>
                      </a:lnTo>
                      <a:lnTo>
                        <a:pt x="11" y="64"/>
                      </a:lnTo>
                      <a:lnTo>
                        <a:pt x="0" y="53"/>
                      </a:lnTo>
                      <a:lnTo>
                        <a:pt x="5" y="33"/>
                      </a:lnTo>
                      <a:lnTo>
                        <a:pt x="11" y="19"/>
                      </a:lnTo>
                      <a:lnTo>
                        <a:pt x="24" y="13"/>
                      </a:lnTo>
                      <a:lnTo>
                        <a:pt x="47" y="3"/>
                      </a:lnTo>
                      <a:lnTo>
                        <a:pt x="68" y="1"/>
                      </a:lnTo>
                      <a:lnTo>
                        <a:pt x="94" y="0"/>
                      </a:lnTo>
                      <a:lnTo>
                        <a:pt x="123" y="4"/>
                      </a:lnTo>
                      <a:lnTo>
                        <a:pt x="148" y="11"/>
                      </a:lnTo>
                      <a:lnTo>
                        <a:pt x="175" y="15"/>
                      </a:lnTo>
                      <a:lnTo>
                        <a:pt x="209" y="21"/>
                      </a:lnTo>
                      <a:lnTo>
                        <a:pt x="227" y="27"/>
                      </a:lnTo>
                      <a:lnTo>
                        <a:pt x="248" y="30"/>
                      </a:lnTo>
                      <a:lnTo>
                        <a:pt x="248" y="38"/>
                      </a:lnTo>
                      <a:close/>
                    </a:path>
                  </a:pathLst>
                </a:custGeom>
                <a:solidFill>
                  <a:srgbClr val="00008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Freeform 2923">
                  <a:extLst>
                    <a:ext uri="{FF2B5EF4-FFF2-40B4-BE49-F238E27FC236}">
                      <a16:creationId xmlns:a16="http://schemas.microsoft.com/office/drawing/2014/main" id="{0B013E61-4CBF-E542-18F9-90F31C5310D7}"/>
                    </a:ext>
                  </a:extLst>
                </p:cNvPr>
                <p:cNvSpPr>
                  <a:spLocks/>
                </p:cNvSpPr>
                <p:nvPr/>
              </p:nvSpPr>
              <p:spPr bwMode="auto">
                <a:xfrm>
                  <a:off x="3636863" y="219551"/>
                  <a:ext cx="708" cy="764"/>
                </a:xfrm>
                <a:custGeom>
                  <a:avLst/>
                  <a:gdLst>
                    <a:gd name="T0" fmla="*/ 68 w 708"/>
                    <a:gd name="T1" fmla="*/ 33 h 764"/>
                    <a:gd name="T2" fmla="*/ 51 w 708"/>
                    <a:gd name="T3" fmla="*/ 80 h 764"/>
                    <a:gd name="T4" fmla="*/ 29 w 708"/>
                    <a:gd name="T5" fmla="*/ 121 h 764"/>
                    <a:gd name="T6" fmla="*/ 23 w 708"/>
                    <a:gd name="T7" fmla="*/ 164 h 764"/>
                    <a:gd name="T8" fmla="*/ 22 w 708"/>
                    <a:gd name="T9" fmla="*/ 207 h 764"/>
                    <a:gd name="T10" fmla="*/ 2 w 708"/>
                    <a:gd name="T11" fmla="*/ 272 h 764"/>
                    <a:gd name="T12" fmla="*/ 0 w 708"/>
                    <a:gd name="T13" fmla="*/ 347 h 764"/>
                    <a:gd name="T14" fmla="*/ 17 w 708"/>
                    <a:gd name="T15" fmla="*/ 413 h 764"/>
                    <a:gd name="T16" fmla="*/ 27 w 708"/>
                    <a:gd name="T17" fmla="*/ 466 h 764"/>
                    <a:gd name="T18" fmla="*/ 35 w 708"/>
                    <a:gd name="T19" fmla="*/ 513 h 764"/>
                    <a:gd name="T20" fmla="*/ 47 w 708"/>
                    <a:gd name="T21" fmla="*/ 554 h 764"/>
                    <a:gd name="T22" fmla="*/ 59 w 708"/>
                    <a:gd name="T23" fmla="*/ 594 h 764"/>
                    <a:gd name="T24" fmla="*/ 70 w 708"/>
                    <a:gd name="T25" fmla="*/ 639 h 764"/>
                    <a:gd name="T26" fmla="*/ 101 w 708"/>
                    <a:gd name="T27" fmla="*/ 670 h 764"/>
                    <a:gd name="T28" fmla="*/ 133 w 708"/>
                    <a:gd name="T29" fmla="*/ 676 h 764"/>
                    <a:gd name="T30" fmla="*/ 170 w 708"/>
                    <a:gd name="T31" fmla="*/ 713 h 764"/>
                    <a:gd name="T32" fmla="*/ 213 w 708"/>
                    <a:gd name="T33" fmla="*/ 764 h 764"/>
                    <a:gd name="T34" fmla="*/ 457 w 708"/>
                    <a:gd name="T35" fmla="*/ 692 h 764"/>
                    <a:gd name="T36" fmla="*/ 576 w 708"/>
                    <a:gd name="T37" fmla="*/ 590 h 764"/>
                    <a:gd name="T38" fmla="*/ 601 w 708"/>
                    <a:gd name="T39" fmla="*/ 545 h 764"/>
                    <a:gd name="T40" fmla="*/ 606 w 708"/>
                    <a:gd name="T41" fmla="*/ 500 h 764"/>
                    <a:gd name="T42" fmla="*/ 612 w 708"/>
                    <a:gd name="T43" fmla="*/ 472 h 764"/>
                    <a:gd name="T44" fmla="*/ 620 w 708"/>
                    <a:gd name="T45" fmla="*/ 449 h 764"/>
                    <a:gd name="T46" fmla="*/ 644 w 708"/>
                    <a:gd name="T47" fmla="*/ 424 h 764"/>
                    <a:gd name="T48" fmla="*/ 668 w 708"/>
                    <a:gd name="T49" fmla="*/ 392 h 764"/>
                    <a:gd name="T50" fmla="*/ 685 w 708"/>
                    <a:gd name="T51" fmla="*/ 356 h 764"/>
                    <a:gd name="T52" fmla="*/ 699 w 708"/>
                    <a:gd name="T53" fmla="*/ 316 h 764"/>
                    <a:gd name="T54" fmla="*/ 706 w 708"/>
                    <a:gd name="T55" fmla="*/ 280 h 764"/>
                    <a:gd name="T56" fmla="*/ 708 w 708"/>
                    <a:gd name="T57" fmla="*/ 257 h 764"/>
                    <a:gd name="T58" fmla="*/ 688 w 708"/>
                    <a:gd name="T59" fmla="*/ 220 h 764"/>
                    <a:gd name="T60" fmla="*/ 669 w 708"/>
                    <a:gd name="T61" fmla="*/ 213 h 764"/>
                    <a:gd name="T62" fmla="*/ 624 w 708"/>
                    <a:gd name="T63" fmla="*/ 225 h 764"/>
                    <a:gd name="T64" fmla="*/ 632 w 708"/>
                    <a:gd name="T65" fmla="*/ 238 h 764"/>
                    <a:gd name="T66" fmla="*/ 652 w 708"/>
                    <a:gd name="T67" fmla="*/ 237 h 764"/>
                    <a:gd name="T68" fmla="*/ 605 w 708"/>
                    <a:gd name="T69" fmla="*/ 260 h 764"/>
                    <a:gd name="T70" fmla="*/ 578 w 708"/>
                    <a:gd name="T71" fmla="*/ 277 h 764"/>
                    <a:gd name="T72" fmla="*/ 529 w 708"/>
                    <a:gd name="T73" fmla="*/ 264 h 764"/>
                    <a:gd name="T74" fmla="*/ 513 w 708"/>
                    <a:gd name="T75" fmla="*/ 223 h 764"/>
                    <a:gd name="T76" fmla="*/ 503 w 708"/>
                    <a:gd name="T77" fmla="*/ 166 h 764"/>
                    <a:gd name="T78" fmla="*/ 487 w 708"/>
                    <a:gd name="T79" fmla="*/ 92 h 764"/>
                    <a:gd name="T80" fmla="*/ 251 w 708"/>
                    <a:gd name="T81" fmla="*/ 24 h 764"/>
                    <a:gd name="T82" fmla="*/ 74 w 708"/>
                    <a:gd name="T83" fmla="*/ 10 h 7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08" h="764">
                      <a:moveTo>
                        <a:pt x="74" y="10"/>
                      </a:moveTo>
                      <a:lnTo>
                        <a:pt x="68" y="33"/>
                      </a:lnTo>
                      <a:lnTo>
                        <a:pt x="61" y="50"/>
                      </a:lnTo>
                      <a:lnTo>
                        <a:pt x="51" y="80"/>
                      </a:lnTo>
                      <a:lnTo>
                        <a:pt x="43" y="96"/>
                      </a:lnTo>
                      <a:lnTo>
                        <a:pt x="29" y="121"/>
                      </a:lnTo>
                      <a:lnTo>
                        <a:pt x="22" y="147"/>
                      </a:lnTo>
                      <a:lnTo>
                        <a:pt x="23" y="164"/>
                      </a:lnTo>
                      <a:lnTo>
                        <a:pt x="24" y="187"/>
                      </a:lnTo>
                      <a:lnTo>
                        <a:pt x="22" y="207"/>
                      </a:lnTo>
                      <a:lnTo>
                        <a:pt x="12" y="238"/>
                      </a:lnTo>
                      <a:lnTo>
                        <a:pt x="2" y="272"/>
                      </a:lnTo>
                      <a:lnTo>
                        <a:pt x="1" y="295"/>
                      </a:lnTo>
                      <a:lnTo>
                        <a:pt x="0" y="347"/>
                      </a:lnTo>
                      <a:lnTo>
                        <a:pt x="12" y="387"/>
                      </a:lnTo>
                      <a:lnTo>
                        <a:pt x="17" y="413"/>
                      </a:lnTo>
                      <a:lnTo>
                        <a:pt x="24" y="448"/>
                      </a:lnTo>
                      <a:lnTo>
                        <a:pt x="27" y="466"/>
                      </a:lnTo>
                      <a:lnTo>
                        <a:pt x="31" y="484"/>
                      </a:lnTo>
                      <a:lnTo>
                        <a:pt x="35" y="513"/>
                      </a:lnTo>
                      <a:lnTo>
                        <a:pt x="42" y="536"/>
                      </a:lnTo>
                      <a:lnTo>
                        <a:pt x="47" y="554"/>
                      </a:lnTo>
                      <a:lnTo>
                        <a:pt x="57" y="575"/>
                      </a:lnTo>
                      <a:lnTo>
                        <a:pt x="59" y="594"/>
                      </a:lnTo>
                      <a:lnTo>
                        <a:pt x="65" y="620"/>
                      </a:lnTo>
                      <a:lnTo>
                        <a:pt x="70" y="639"/>
                      </a:lnTo>
                      <a:lnTo>
                        <a:pt x="79" y="654"/>
                      </a:lnTo>
                      <a:lnTo>
                        <a:pt x="101" y="670"/>
                      </a:lnTo>
                      <a:lnTo>
                        <a:pt x="120" y="672"/>
                      </a:lnTo>
                      <a:lnTo>
                        <a:pt x="133" y="676"/>
                      </a:lnTo>
                      <a:lnTo>
                        <a:pt x="153" y="696"/>
                      </a:lnTo>
                      <a:lnTo>
                        <a:pt x="170" y="713"/>
                      </a:lnTo>
                      <a:lnTo>
                        <a:pt x="192" y="735"/>
                      </a:lnTo>
                      <a:lnTo>
                        <a:pt x="213" y="764"/>
                      </a:lnTo>
                      <a:lnTo>
                        <a:pt x="354" y="732"/>
                      </a:lnTo>
                      <a:lnTo>
                        <a:pt x="457" y="692"/>
                      </a:lnTo>
                      <a:lnTo>
                        <a:pt x="526" y="642"/>
                      </a:lnTo>
                      <a:lnTo>
                        <a:pt x="576" y="590"/>
                      </a:lnTo>
                      <a:lnTo>
                        <a:pt x="597" y="558"/>
                      </a:lnTo>
                      <a:lnTo>
                        <a:pt x="601" y="545"/>
                      </a:lnTo>
                      <a:lnTo>
                        <a:pt x="601" y="521"/>
                      </a:lnTo>
                      <a:lnTo>
                        <a:pt x="606" y="500"/>
                      </a:lnTo>
                      <a:lnTo>
                        <a:pt x="612" y="485"/>
                      </a:lnTo>
                      <a:lnTo>
                        <a:pt x="612" y="472"/>
                      </a:lnTo>
                      <a:lnTo>
                        <a:pt x="611" y="462"/>
                      </a:lnTo>
                      <a:lnTo>
                        <a:pt x="620" y="449"/>
                      </a:lnTo>
                      <a:lnTo>
                        <a:pt x="633" y="439"/>
                      </a:lnTo>
                      <a:lnTo>
                        <a:pt x="644" y="424"/>
                      </a:lnTo>
                      <a:lnTo>
                        <a:pt x="657" y="404"/>
                      </a:lnTo>
                      <a:lnTo>
                        <a:pt x="668" y="392"/>
                      </a:lnTo>
                      <a:lnTo>
                        <a:pt x="676" y="371"/>
                      </a:lnTo>
                      <a:lnTo>
                        <a:pt x="685" y="356"/>
                      </a:lnTo>
                      <a:lnTo>
                        <a:pt x="688" y="338"/>
                      </a:lnTo>
                      <a:lnTo>
                        <a:pt x="699" y="316"/>
                      </a:lnTo>
                      <a:lnTo>
                        <a:pt x="705" y="302"/>
                      </a:lnTo>
                      <a:lnTo>
                        <a:pt x="706" y="280"/>
                      </a:lnTo>
                      <a:lnTo>
                        <a:pt x="706" y="270"/>
                      </a:lnTo>
                      <a:lnTo>
                        <a:pt x="708" y="257"/>
                      </a:lnTo>
                      <a:lnTo>
                        <a:pt x="696" y="239"/>
                      </a:lnTo>
                      <a:lnTo>
                        <a:pt x="688" y="220"/>
                      </a:lnTo>
                      <a:lnTo>
                        <a:pt x="682" y="214"/>
                      </a:lnTo>
                      <a:lnTo>
                        <a:pt x="669" y="213"/>
                      </a:lnTo>
                      <a:lnTo>
                        <a:pt x="639" y="217"/>
                      </a:lnTo>
                      <a:lnTo>
                        <a:pt x="624" y="225"/>
                      </a:lnTo>
                      <a:lnTo>
                        <a:pt x="623" y="233"/>
                      </a:lnTo>
                      <a:lnTo>
                        <a:pt x="632" y="238"/>
                      </a:lnTo>
                      <a:lnTo>
                        <a:pt x="648" y="231"/>
                      </a:lnTo>
                      <a:lnTo>
                        <a:pt x="652" y="237"/>
                      </a:lnTo>
                      <a:lnTo>
                        <a:pt x="626" y="244"/>
                      </a:lnTo>
                      <a:lnTo>
                        <a:pt x="605" y="260"/>
                      </a:lnTo>
                      <a:lnTo>
                        <a:pt x="595" y="274"/>
                      </a:lnTo>
                      <a:lnTo>
                        <a:pt x="578" y="277"/>
                      </a:lnTo>
                      <a:lnTo>
                        <a:pt x="552" y="268"/>
                      </a:lnTo>
                      <a:lnTo>
                        <a:pt x="529" y="264"/>
                      </a:lnTo>
                      <a:lnTo>
                        <a:pt x="516" y="238"/>
                      </a:lnTo>
                      <a:lnTo>
                        <a:pt x="513" y="223"/>
                      </a:lnTo>
                      <a:lnTo>
                        <a:pt x="496" y="204"/>
                      </a:lnTo>
                      <a:lnTo>
                        <a:pt x="503" y="166"/>
                      </a:lnTo>
                      <a:lnTo>
                        <a:pt x="521" y="121"/>
                      </a:lnTo>
                      <a:lnTo>
                        <a:pt x="487" y="92"/>
                      </a:lnTo>
                      <a:lnTo>
                        <a:pt x="388" y="50"/>
                      </a:lnTo>
                      <a:lnTo>
                        <a:pt x="251" y="24"/>
                      </a:lnTo>
                      <a:lnTo>
                        <a:pt x="101" y="0"/>
                      </a:lnTo>
                      <a:lnTo>
                        <a:pt x="74" y="10"/>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2924">
                  <a:extLst>
                    <a:ext uri="{FF2B5EF4-FFF2-40B4-BE49-F238E27FC236}">
                      <a16:creationId xmlns:a16="http://schemas.microsoft.com/office/drawing/2014/main" id="{671B2820-1C92-6A34-D911-5A6BCF9BD5B7}"/>
                    </a:ext>
                  </a:extLst>
                </p:cNvPr>
                <p:cNvSpPr>
                  <a:spLocks/>
                </p:cNvSpPr>
                <p:nvPr/>
              </p:nvSpPr>
              <p:spPr bwMode="auto">
                <a:xfrm>
                  <a:off x="3637311" y="219639"/>
                  <a:ext cx="256" cy="187"/>
                </a:xfrm>
                <a:custGeom>
                  <a:avLst/>
                  <a:gdLst>
                    <a:gd name="T0" fmla="*/ 0 w 256"/>
                    <a:gd name="T1" fmla="*/ 0 h 187"/>
                    <a:gd name="T2" fmla="*/ 6 w 256"/>
                    <a:gd name="T3" fmla="*/ 19 h 187"/>
                    <a:gd name="T4" fmla="*/ 27 w 256"/>
                    <a:gd name="T5" fmla="*/ 33 h 187"/>
                    <a:gd name="T6" fmla="*/ 47 w 256"/>
                    <a:gd name="T7" fmla="*/ 40 h 187"/>
                    <a:gd name="T8" fmla="*/ 52 w 256"/>
                    <a:gd name="T9" fmla="*/ 62 h 187"/>
                    <a:gd name="T10" fmla="*/ 45 w 256"/>
                    <a:gd name="T11" fmla="*/ 80 h 187"/>
                    <a:gd name="T12" fmla="*/ 43 w 256"/>
                    <a:gd name="T13" fmla="*/ 94 h 187"/>
                    <a:gd name="T14" fmla="*/ 45 w 256"/>
                    <a:gd name="T15" fmla="*/ 114 h 187"/>
                    <a:gd name="T16" fmla="*/ 59 w 256"/>
                    <a:gd name="T17" fmla="*/ 130 h 187"/>
                    <a:gd name="T18" fmla="*/ 68 w 256"/>
                    <a:gd name="T19" fmla="*/ 139 h 187"/>
                    <a:gd name="T20" fmla="*/ 68 w 256"/>
                    <a:gd name="T21" fmla="*/ 158 h 187"/>
                    <a:gd name="T22" fmla="*/ 79 w 256"/>
                    <a:gd name="T23" fmla="*/ 173 h 187"/>
                    <a:gd name="T24" fmla="*/ 105 w 256"/>
                    <a:gd name="T25" fmla="*/ 180 h 187"/>
                    <a:gd name="T26" fmla="*/ 127 w 256"/>
                    <a:gd name="T27" fmla="*/ 187 h 187"/>
                    <a:gd name="T28" fmla="*/ 142 w 256"/>
                    <a:gd name="T29" fmla="*/ 187 h 187"/>
                    <a:gd name="T30" fmla="*/ 159 w 256"/>
                    <a:gd name="T31" fmla="*/ 169 h 187"/>
                    <a:gd name="T32" fmla="*/ 180 w 256"/>
                    <a:gd name="T33" fmla="*/ 153 h 187"/>
                    <a:gd name="T34" fmla="*/ 202 w 256"/>
                    <a:gd name="T35" fmla="*/ 144 h 187"/>
                    <a:gd name="T36" fmla="*/ 177 w 256"/>
                    <a:gd name="T37" fmla="*/ 146 h 187"/>
                    <a:gd name="T38" fmla="*/ 173 w 256"/>
                    <a:gd name="T39" fmla="*/ 138 h 187"/>
                    <a:gd name="T40" fmla="*/ 192 w 256"/>
                    <a:gd name="T41" fmla="*/ 126 h 187"/>
                    <a:gd name="T42" fmla="*/ 224 w 256"/>
                    <a:gd name="T43" fmla="*/ 124 h 187"/>
                    <a:gd name="T44" fmla="*/ 244 w 256"/>
                    <a:gd name="T45" fmla="*/ 117 h 187"/>
                    <a:gd name="T46" fmla="*/ 256 w 256"/>
                    <a:gd name="T47" fmla="*/ 103 h 187"/>
                    <a:gd name="T48" fmla="*/ 239 w 256"/>
                    <a:gd name="T49" fmla="*/ 110 h 187"/>
                    <a:gd name="T50" fmla="*/ 223 w 256"/>
                    <a:gd name="T51" fmla="*/ 109 h 187"/>
                    <a:gd name="T52" fmla="*/ 206 w 256"/>
                    <a:gd name="T53" fmla="*/ 105 h 187"/>
                    <a:gd name="T54" fmla="*/ 205 w 256"/>
                    <a:gd name="T55" fmla="*/ 88 h 187"/>
                    <a:gd name="T56" fmla="*/ 210 w 256"/>
                    <a:gd name="T57" fmla="*/ 77 h 187"/>
                    <a:gd name="T58" fmla="*/ 210 w 256"/>
                    <a:gd name="T59" fmla="*/ 71 h 187"/>
                    <a:gd name="T60" fmla="*/ 192 w 256"/>
                    <a:gd name="T61" fmla="*/ 68 h 187"/>
                    <a:gd name="T62" fmla="*/ 179 w 256"/>
                    <a:gd name="T63" fmla="*/ 60 h 187"/>
                    <a:gd name="T64" fmla="*/ 192 w 256"/>
                    <a:gd name="T65" fmla="*/ 58 h 187"/>
                    <a:gd name="T66" fmla="*/ 201 w 256"/>
                    <a:gd name="T67" fmla="*/ 55 h 187"/>
                    <a:gd name="T68" fmla="*/ 192 w 256"/>
                    <a:gd name="T69" fmla="*/ 48 h 187"/>
                    <a:gd name="T70" fmla="*/ 169 w 256"/>
                    <a:gd name="T71" fmla="*/ 43 h 187"/>
                    <a:gd name="T72" fmla="*/ 162 w 256"/>
                    <a:gd name="T73" fmla="*/ 36 h 187"/>
                    <a:gd name="T74" fmla="*/ 185 w 256"/>
                    <a:gd name="T75" fmla="*/ 28 h 187"/>
                    <a:gd name="T76" fmla="*/ 179 w 256"/>
                    <a:gd name="T77" fmla="*/ 22 h 187"/>
                    <a:gd name="T78" fmla="*/ 157 w 256"/>
                    <a:gd name="T79" fmla="*/ 23 h 187"/>
                    <a:gd name="T80" fmla="*/ 134 w 256"/>
                    <a:gd name="T81" fmla="*/ 23 h 187"/>
                    <a:gd name="T82" fmla="*/ 119 w 256"/>
                    <a:gd name="T83" fmla="*/ 15 h 187"/>
                    <a:gd name="T84" fmla="*/ 97 w 256"/>
                    <a:gd name="T85" fmla="*/ 11 h 187"/>
                    <a:gd name="T86" fmla="*/ 87 w 256"/>
                    <a:gd name="T87" fmla="*/ 5 h 187"/>
                    <a:gd name="T88" fmla="*/ 69 w 256"/>
                    <a:gd name="T89" fmla="*/ 5 h 187"/>
                    <a:gd name="T90" fmla="*/ 51 w 256"/>
                    <a:gd name="T91" fmla="*/ 7 h 187"/>
                    <a:gd name="T92" fmla="*/ 24 w 256"/>
                    <a:gd name="T93" fmla="*/ 2 h 187"/>
                    <a:gd name="T94" fmla="*/ 13 w 256"/>
                    <a:gd name="T95" fmla="*/ 2 h 187"/>
                    <a:gd name="T96" fmla="*/ 0 w 256"/>
                    <a:gd name="T97" fmla="*/ 0 h 1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6" h="187">
                      <a:moveTo>
                        <a:pt x="0" y="0"/>
                      </a:moveTo>
                      <a:lnTo>
                        <a:pt x="6" y="19"/>
                      </a:lnTo>
                      <a:lnTo>
                        <a:pt x="27" y="33"/>
                      </a:lnTo>
                      <a:lnTo>
                        <a:pt x="47" y="40"/>
                      </a:lnTo>
                      <a:lnTo>
                        <a:pt x="52" y="62"/>
                      </a:lnTo>
                      <a:lnTo>
                        <a:pt x="45" y="80"/>
                      </a:lnTo>
                      <a:lnTo>
                        <a:pt x="43" y="94"/>
                      </a:lnTo>
                      <a:lnTo>
                        <a:pt x="45" y="114"/>
                      </a:lnTo>
                      <a:lnTo>
                        <a:pt x="59" y="130"/>
                      </a:lnTo>
                      <a:lnTo>
                        <a:pt x="68" y="139"/>
                      </a:lnTo>
                      <a:lnTo>
                        <a:pt x="68" y="158"/>
                      </a:lnTo>
                      <a:lnTo>
                        <a:pt x="79" y="173"/>
                      </a:lnTo>
                      <a:lnTo>
                        <a:pt x="105" y="180"/>
                      </a:lnTo>
                      <a:lnTo>
                        <a:pt x="127" y="187"/>
                      </a:lnTo>
                      <a:lnTo>
                        <a:pt x="142" y="187"/>
                      </a:lnTo>
                      <a:lnTo>
                        <a:pt x="159" y="169"/>
                      </a:lnTo>
                      <a:lnTo>
                        <a:pt x="180" y="153"/>
                      </a:lnTo>
                      <a:lnTo>
                        <a:pt x="202" y="144"/>
                      </a:lnTo>
                      <a:lnTo>
                        <a:pt x="177" y="146"/>
                      </a:lnTo>
                      <a:lnTo>
                        <a:pt x="173" y="138"/>
                      </a:lnTo>
                      <a:lnTo>
                        <a:pt x="192" y="126"/>
                      </a:lnTo>
                      <a:lnTo>
                        <a:pt x="224" y="124"/>
                      </a:lnTo>
                      <a:lnTo>
                        <a:pt x="244" y="117"/>
                      </a:lnTo>
                      <a:lnTo>
                        <a:pt x="256" y="103"/>
                      </a:lnTo>
                      <a:lnTo>
                        <a:pt x="239" y="110"/>
                      </a:lnTo>
                      <a:lnTo>
                        <a:pt x="223" y="109"/>
                      </a:lnTo>
                      <a:lnTo>
                        <a:pt x="206" y="105"/>
                      </a:lnTo>
                      <a:lnTo>
                        <a:pt x="205" y="88"/>
                      </a:lnTo>
                      <a:lnTo>
                        <a:pt x="210" y="77"/>
                      </a:lnTo>
                      <a:lnTo>
                        <a:pt x="210" y="71"/>
                      </a:lnTo>
                      <a:lnTo>
                        <a:pt x="192" y="68"/>
                      </a:lnTo>
                      <a:lnTo>
                        <a:pt x="179" y="60"/>
                      </a:lnTo>
                      <a:lnTo>
                        <a:pt x="192" y="58"/>
                      </a:lnTo>
                      <a:lnTo>
                        <a:pt x="201" y="55"/>
                      </a:lnTo>
                      <a:lnTo>
                        <a:pt x="192" y="48"/>
                      </a:lnTo>
                      <a:lnTo>
                        <a:pt x="169" y="43"/>
                      </a:lnTo>
                      <a:lnTo>
                        <a:pt x="162" y="36"/>
                      </a:lnTo>
                      <a:lnTo>
                        <a:pt x="185" y="28"/>
                      </a:lnTo>
                      <a:lnTo>
                        <a:pt x="179" y="22"/>
                      </a:lnTo>
                      <a:lnTo>
                        <a:pt x="157" y="23"/>
                      </a:lnTo>
                      <a:lnTo>
                        <a:pt x="134" y="23"/>
                      </a:lnTo>
                      <a:lnTo>
                        <a:pt x="119" y="15"/>
                      </a:lnTo>
                      <a:lnTo>
                        <a:pt x="97" y="11"/>
                      </a:lnTo>
                      <a:lnTo>
                        <a:pt x="87" y="5"/>
                      </a:lnTo>
                      <a:lnTo>
                        <a:pt x="69" y="5"/>
                      </a:lnTo>
                      <a:lnTo>
                        <a:pt x="51" y="7"/>
                      </a:lnTo>
                      <a:lnTo>
                        <a:pt x="24" y="2"/>
                      </a:lnTo>
                      <a:lnTo>
                        <a:pt x="13" y="2"/>
                      </a:lnTo>
                      <a:lnTo>
                        <a:pt x="0"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2925">
                  <a:extLst>
                    <a:ext uri="{FF2B5EF4-FFF2-40B4-BE49-F238E27FC236}">
                      <a16:creationId xmlns:a16="http://schemas.microsoft.com/office/drawing/2014/main" id="{7196B689-88B0-E64F-810C-140F63530C27}"/>
                    </a:ext>
                  </a:extLst>
                </p:cNvPr>
                <p:cNvSpPr>
                  <a:spLocks/>
                </p:cNvSpPr>
                <p:nvPr/>
              </p:nvSpPr>
              <p:spPr bwMode="auto">
                <a:xfrm>
                  <a:off x="3636681" y="219505"/>
                  <a:ext cx="721" cy="138"/>
                </a:xfrm>
                <a:custGeom>
                  <a:avLst/>
                  <a:gdLst>
                    <a:gd name="T0" fmla="*/ 718 w 721"/>
                    <a:gd name="T1" fmla="*/ 138 h 138"/>
                    <a:gd name="T2" fmla="*/ 721 w 721"/>
                    <a:gd name="T3" fmla="*/ 126 h 138"/>
                    <a:gd name="T4" fmla="*/ 637 w 721"/>
                    <a:gd name="T5" fmla="*/ 97 h 138"/>
                    <a:gd name="T6" fmla="*/ 565 w 721"/>
                    <a:gd name="T7" fmla="*/ 74 h 138"/>
                    <a:gd name="T8" fmla="*/ 510 w 721"/>
                    <a:gd name="T9" fmla="*/ 58 h 138"/>
                    <a:gd name="T10" fmla="*/ 446 w 721"/>
                    <a:gd name="T11" fmla="*/ 39 h 138"/>
                    <a:gd name="T12" fmla="*/ 384 w 721"/>
                    <a:gd name="T13" fmla="*/ 26 h 138"/>
                    <a:gd name="T14" fmla="*/ 336 w 721"/>
                    <a:gd name="T15" fmla="*/ 15 h 138"/>
                    <a:gd name="T16" fmla="*/ 315 w 721"/>
                    <a:gd name="T17" fmla="*/ 14 h 138"/>
                    <a:gd name="T18" fmla="*/ 281 w 721"/>
                    <a:gd name="T19" fmla="*/ 12 h 138"/>
                    <a:gd name="T20" fmla="*/ 238 w 721"/>
                    <a:gd name="T21" fmla="*/ 10 h 138"/>
                    <a:gd name="T22" fmla="*/ 138 w 721"/>
                    <a:gd name="T23" fmla="*/ 2 h 138"/>
                    <a:gd name="T24" fmla="*/ 92 w 721"/>
                    <a:gd name="T25" fmla="*/ 0 h 138"/>
                    <a:gd name="T26" fmla="*/ 52 w 721"/>
                    <a:gd name="T27" fmla="*/ 3 h 138"/>
                    <a:gd name="T28" fmla="*/ 25 w 721"/>
                    <a:gd name="T29" fmla="*/ 13 h 138"/>
                    <a:gd name="T30" fmla="*/ 5 w 721"/>
                    <a:gd name="T31" fmla="*/ 25 h 138"/>
                    <a:gd name="T32" fmla="*/ 0 w 721"/>
                    <a:gd name="T33" fmla="*/ 38 h 138"/>
                    <a:gd name="T34" fmla="*/ 2 w 721"/>
                    <a:gd name="T35" fmla="*/ 56 h 138"/>
                    <a:gd name="T36" fmla="*/ 8 w 721"/>
                    <a:gd name="T37" fmla="*/ 71 h 138"/>
                    <a:gd name="T38" fmla="*/ 13 w 721"/>
                    <a:gd name="T39" fmla="*/ 50 h 138"/>
                    <a:gd name="T40" fmla="*/ 23 w 721"/>
                    <a:gd name="T41" fmla="*/ 39 h 138"/>
                    <a:gd name="T42" fmla="*/ 47 w 721"/>
                    <a:gd name="T43" fmla="*/ 26 h 138"/>
                    <a:gd name="T44" fmla="*/ 74 w 721"/>
                    <a:gd name="T45" fmla="*/ 23 h 138"/>
                    <a:gd name="T46" fmla="*/ 97 w 721"/>
                    <a:gd name="T47" fmla="*/ 23 h 138"/>
                    <a:gd name="T48" fmla="*/ 126 w 721"/>
                    <a:gd name="T49" fmla="*/ 23 h 138"/>
                    <a:gd name="T50" fmla="*/ 163 w 721"/>
                    <a:gd name="T51" fmla="*/ 31 h 138"/>
                    <a:gd name="T52" fmla="*/ 201 w 721"/>
                    <a:gd name="T53" fmla="*/ 37 h 138"/>
                    <a:gd name="T54" fmla="*/ 264 w 721"/>
                    <a:gd name="T55" fmla="*/ 56 h 138"/>
                    <a:gd name="T56" fmla="*/ 312 w 721"/>
                    <a:gd name="T57" fmla="*/ 69 h 138"/>
                    <a:gd name="T58" fmla="*/ 360 w 721"/>
                    <a:gd name="T59" fmla="*/ 80 h 138"/>
                    <a:gd name="T60" fmla="*/ 413 w 721"/>
                    <a:gd name="T61" fmla="*/ 95 h 138"/>
                    <a:gd name="T62" fmla="*/ 463 w 721"/>
                    <a:gd name="T63" fmla="*/ 104 h 138"/>
                    <a:gd name="T64" fmla="*/ 520 w 721"/>
                    <a:gd name="T65" fmla="*/ 120 h 138"/>
                    <a:gd name="T66" fmla="*/ 573 w 721"/>
                    <a:gd name="T67" fmla="*/ 127 h 138"/>
                    <a:gd name="T68" fmla="*/ 622 w 721"/>
                    <a:gd name="T69" fmla="*/ 132 h 138"/>
                    <a:gd name="T70" fmla="*/ 673 w 721"/>
                    <a:gd name="T71" fmla="*/ 138 h 138"/>
                    <a:gd name="T72" fmla="*/ 703 w 721"/>
                    <a:gd name="T73" fmla="*/ 138 h 138"/>
                    <a:gd name="T74" fmla="*/ 718 w 721"/>
                    <a:gd name="T75" fmla="*/ 138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21" h="138">
                      <a:moveTo>
                        <a:pt x="718" y="138"/>
                      </a:moveTo>
                      <a:lnTo>
                        <a:pt x="721" y="126"/>
                      </a:lnTo>
                      <a:lnTo>
                        <a:pt x="637" y="97"/>
                      </a:lnTo>
                      <a:lnTo>
                        <a:pt x="565" y="74"/>
                      </a:lnTo>
                      <a:lnTo>
                        <a:pt x="510" y="58"/>
                      </a:lnTo>
                      <a:lnTo>
                        <a:pt x="446" y="39"/>
                      </a:lnTo>
                      <a:lnTo>
                        <a:pt x="384" y="26"/>
                      </a:lnTo>
                      <a:lnTo>
                        <a:pt x="336" y="15"/>
                      </a:lnTo>
                      <a:lnTo>
                        <a:pt x="315" y="14"/>
                      </a:lnTo>
                      <a:lnTo>
                        <a:pt x="281" y="12"/>
                      </a:lnTo>
                      <a:lnTo>
                        <a:pt x="238" y="10"/>
                      </a:lnTo>
                      <a:lnTo>
                        <a:pt x="138" y="2"/>
                      </a:lnTo>
                      <a:lnTo>
                        <a:pt x="92" y="0"/>
                      </a:lnTo>
                      <a:lnTo>
                        <a:pt x="52" y="3"/>
                      </a:lnTo>
                      <a:lnTo>
                        <a:pt x="25" y="13"/>
                      </a:lnTo>
                      <a:lnTo>
                        <a:pt x="5" y="25"/>
                      </a:lnTo>
                      <a:lnTo>
                        <a:pt x="0" y="38"/>
                      </a:lnTo>
                      <a:lnTo>
                        <a:pt x="2" y="56"/>
                      </a:lnTo>
                      <a:lnTo>
                        <a:pt x="8" y="71"/>
                      </a:lnTo>
                      <a:lnTo>
                        <a:pt x="13" y="50"/>
                      </a:lnTo>
                      <a:lnTo>
                        <a:pt x="23" y="39"/>
                      </a:lnTo>
                      <a:lnTo>
                        <a:pt x="47" y="26"/>
                      </a:lnTo>
                      <a:lnTo>
                        <a:pt x="74" y="23"/>
                      </a:lnTo>
                      <a:lnTo>
                        <a:pt x="97" y="23"/>
                      </a:lnTo>
                      <a:lnTo>
                        <a:pt x="126" y="23"/>
                      </a:lnTo>
                      <a:lnTo>
                        <a:pt x="163" y="31"/>
                      </a:lnTo>
                      <a:lnTo>
                        <a:pt x="201" y="37"/>
                      </a:lnTo>
                      <a:lnTo>
                        <a:pt x="264" y="56"/>
                      </a:lnTo>
                      <a:lnTo>
                        <a:pt x="312" y="69"/>
                      </a:lnTo>
                      <a:lnTo>
                        <a:pt x="360" y="80"/>
                      </a:lnTo>
                      <a:lnTo>
                        <a:pt x="413" y="95"/>
                      </a:lnTo>
                      <a:lnTo>
                        <a:pt x="463" y="104"/>
                      </a:lnTo>
                      <a:lnTo>
                        <a:pt x="520" y="120"/>
                      </a:lnTo>
                      <a:lnTo>
                        <a:pt x="573" y="127"/>
                      </a:lnTo>
                      <a:lnTo>
                        <a:pt x="622" y="132"/>
                      </a:lnTo>
                      <a:lnTo>
                        <a:pt x="673" y="138"/>
                      </a:lnTo>
                      <a:lnTo>
                        <a:pt x="703" y="138"/>
                      </a:lnTo>
                      <a:lnTo>
                        <a:pt x="718" y="138"/>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2926">
                  <a:extLst>
                    <a:ext uri="{FF2B5EF4-FFF2-40B4-BE49-F238E27FC236}">
                      <a16:creationId xmlns:a16="http://schemas.microsoft.com/office/drawing/2014/main" id="{0110BCF3-2513-9A0B-632A-2A28D57B9E9D}"/>
                    </a:ext>
                  </a:extLst>
                </p:cNvPr>
                <p:cNvSpPr>
                  <a:spLocks/>
                </p:cNvSpPr>
                <p:nvPr/>
              </p:nvSpPr>
              <p:spPr bwMode="auto">
                <a:xfrm>
                  <a:off x="3637482" y="219782"/>
                  <a:ext cx="69" cy="182"/>
                </a:xfrm>
                <a:custGeom>
                  <a:avLst/>
                  <a:gdLst>
                    <a:gd name="T0" fmla="*/ 28 w 69"/>
                    <a:gd name="T1" fmla="*/ 2 h 182"/>
                    <a:gd name="T2" fmla="*/ 42 w 69"/>
                    <a:gd name="T3" fmla="*/ 0 h 182"/>
                    <a:gd name="T4" fmla="*/ 54 w 69"/>
                    <a:gd name="T5" fmla="*/ 9 h 182"/>
                    <a:gd name="T6" fmla="*/ 67 w 69"/>
                    <a:gd name="T7" fmla="*/ 25 h 182"/>
                    <a:gd name="T8" fmla="*/ 69 w 69"/>
                    <a:gd name="T9" fmla="*/ 40 h 182"/>
                    <a:gd name="T10" fmla="*/ 66 w 69"/>
                    <a:gd name="T11" fmla="*/ 58 h 182"/>
                    <a:gd name="T12" fmla="*/ 63 w 69"/>
                    <a:gd name="T13" fmla="*/ 83 h 182"/>
                    <a:gd name="T14" fmla="*/ 53 w 69"/>
                    <a:gd name="T15" fmla="*/ 106 h 182"/>
                    <a:gd name="T16" fmla="*/ 49 w 69"/>
                    <a:gd name="T17" fmla="*/ 124 h 182"/>
                    <a:gd name="T18" fmla="*/ 47 w 69"/>
                    <a:gd name="T19" fmla="*/ 139 h 182"/>
                    <a:gd name="T20" fmla="*/ 34 w 69"/>
                    <a:gd name="T21" fmla="*/ 152 h 182"/>
                    <a:gd name="T22" fmla="*/ 27 w 69"/>
                    <a:gd name="T23" fmla="*/ 162 h 182"/>
                    <a:gd name="T24" fmla="*/ 12 w 69"/>
                    <a:gd name="T25" fmla="*/ 169 h 182"/>
                    <a:gd name="T26" fmla="*/ 12 w 69"/>
                    <a:gd name="T27" fmla="*/ 181 h 182"/>
                    <a:gd name="T28" fmla="*/ 6 w 69"/>
                    <a:gd name="T29" fmla="*/ 182 h 182"/>
                    <a:gd name="T30" fmla="*/ 0 w 69"/>
                    <a:gd name="T31" fmla="*/ 164 h 182"/>
                    <a:gd name="T32" fmla="*/ 4 w 69"/>
                    <a:gd name="T33" fmla="*/ 152 h 182"/>
                    <a:gd name="T34" fmla="*/ 19 w 69"/>
                    <a:gd name="T35" fmla="*/ 148 h 182"/>
                    <a:gd name="T36" fmla="*/ 34 w 69"/>
                    <a:gd name="T37" fmla="*/ 140 h 182"/>
                    <a:gd name="T38" fmla="*/ 41 w 69"/>
                    <a:gd name="T39" fmla="*/ 119 h 182"/>
                    <a:gd name="T40" fmla="*/ 43 w 69"/>
                    <a:gd name="T41" fmla="*/ 102 h 182"/>
                    <a:gd name="T42" fmla="*/ 42 w 69"/>
                    <a:gd name="T43" fmla="*/ 81 h 182"/>
                    <a:gd name="T44" fmla="*/ 38 w 69"/>
                    <a:gd name="T45" fmla="*/ 65 h 182"/>
                    <a:gd name="T46" fmla="*/ 38 w 69"/>
                    <a:gd name="T47" fmla="*/ 46 h 182"/>
                    <a:gd name="T48" fmla="*/ 38 w 69"/>
                    <a:gd name="T49" fmla="*/ 23 h 1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182">
                      <a:moveTo>
                        <a:pt x="28" y="2"/>
                      </a:moveTo>
                      <a:lnTo>
                        <a:pt x="42" y="0"/>
                      </a:lnTo>
                      <a:lnTo>
                        <a:pt x="54" y="9"/>
                      </a:lnTo>
                      <a:lnTo>
                        <a:pt x="67" y="25"/>
                      </a:lnTo>
                      <a:lnTo>
                        <a:pt x="69" y="40"/>
                      </a:lnTo>
                      <a:lnTo>
                        <a:pt x="66" y="58"/>
                      </a:lnTo>
                      <a:lnTo>
                        <a:pt x="63" y="83"/>
                      </a:lnTo>
                      <a:lnTo>
                        <a:pt x="53" y="106"/>
                      </a:lnTo>
                      <a:lnTo>
                        <a:pt x="49" y="124"/>
                      </a:lnTo>
                      <a:lnTo>
                        <a:pt x="47" y="139"/>
                      </a:lnTo>
                      <a:lnTo>
                        <a:pt x="34" y="152"/>
                      </a:lnTo>
                      <a:lnTo>
                        <a:pt x="27" y="162"/>
                      </a:lnTo>
                      <a:lnTo>
                        <a:pt x="12" y="169"/>
                      </a:lnTo>
                      <a:lnTo>
                        <a:pt x="12" y="181"/>
                      </a:lnTo>
                      <a:lnTo>
                        <a:pt x="6" y="182"/>
                      </a:lnTo>
                      <a:lnTo>
                        <a:pt x="0" y="164"/>
                      </a:lnTo>
                      <a:lnTo>
                        <a:pt x="4" y="152"/>
                      </a:lnTo>
                      <a:lnTo>
                        <a:pt x="19" y="148"/>
                      </a:lnTo>
                      <a:lnTo>
                        <a:pt x="34" y="140"/>
                      </a:lnTo>
                      <a:lnTo>
                        <a:pt x="41" y="119"/>
                      </a:lnTo>
                      <a:lnTo>
                        <a:pt x="43" y="102"/>
                      </a:lnTo>
                      <a:lnTo>
                        <a:pt x="42" y="81"/>
                      </a:lnTo>
                      <a:lnTo>
                        <a:pt x="38" y="65"/>
                      </a:lnTo>
                      <a:lnTo>
                        <a:pt x="38" y="46"/>
                      </a:lnTo>
                      <a:lnTo>
                        <a:pt x="38"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2927">
                  <a:extLst>
                    <a:ext uri="{FF2B5EF4-FFF2-40B4-BE49-F238E27FC236}">
                      <a16:creationId xmlns:a16="http://schemas.microsoft.com/office/drawing/2014/main" id="{0A9C2E5C-4D03-A205-8DEB-21E473783B7A}"/>
                    </a:ext>
                  </a:extLst>
                </p:cNvPr>
                <p:cNvSpPr>
                  <a:spLocks/>
                </p:cNvSpPr>
                <p:nvPr/>
              </p:nvSpPr>
              <p:spPr bwMode="auto">
                <a:xfrm>
                  <a:off x="3637436" y="219834"/>
                  <a:ext cx="66" cy="133"/>
                </a:xfrm>
                <a:custGeom>
                  <a:avLst/>
                  <a:gdLst>
                    <a:gd name="T0" fmla="*/ 27 w 66"/>
                    <a:gd name="T1" fmla="*/ 5 h 133"/>
                    <a:gd name="T2" fmla="*/ 40 w 66"/>
                    <a:gd name="T3" fmla="*/ 13 h 133"/>
                    <a:gd name="T4" fmla="*/ 48 w 66"/>
                    <a:gd name="T5" fmla="*/ 24 h 133"/>
                    <a:gd name="T6" fmla="*/ 54 w 66"/>
                    <a:gd name="T7" fmla="*/ 33 h 133"/>
                    <a:gd name="T8" fmla="*/ 62 w 66"/>
                    <a:gd name="T9" fmla="*/ 45 h 133"/>
                    <a:gd name="T10" fmla="*/ 66 w 66"/>
                    <a:gd name="T11" fmla="*/ 59 h 133"/>
                    <a:gd name="T12" fmla="*/ 63 w 66"/>
                    <a:gd name="T13" fmla="*/ 71 h 133"/>
                    <a:gd name="T14" fmla="*/ 58 w 66"/>
                    <a:gd name="T15" fmla="*/ 78 h 133"/>
                    <a:gd name="T16" fmla="*/ 49 w 66"/>
                    <a:gd name="T17" fmla="*/ 83 h 133"/>
                    <a:gd name="T18" fmla="*/ 39 w 66"/>
                    <a:gd name="T19" fmla="*/ 81 h 133"/>
                    <a:gd name="T20" fmla="*/ 23 w 66"/>
                    <a:gd name="T21" fmla="*/ 83 h 133"/>
                    <a:gd name="T22" fmla="*/ 16 w 66"/>
                    <a:gd name="T23" fmla="*/ 90 h 133"/>
                    <a:gd name="T24" fmla="*/ 12 w 66"/>
                    <a:gd name="T25" fmla="*/ 97 h 133"/>
                    <a:gd name="T26" fmla="*/ 23 w 66"/>
                    <a:gd name="T27" fmla="*/ 97 h 133"/>
                    <a:gd name="T28" fmla="*/ 30 w 66"/>
                    <a:gd name="T29" fmla="*/ 99 h 133"/>
                    <a:gd name="T30" fmla="*/ 38 w 66"/>
                    <a:gd name="T31" fmla="*/ 108 h 133"/>
                    <a:gd name="T32" fmla="*/ 30 w 66"/>
                    <a:gd name="T33" fmla="*/ 97 h 133"/>
                    <a:gd name="T34" fmla="*/ 20 w 66"/>
                    <a:gd name="T35" fmla="*/ 96 h 133"/>
                    <a:gd name="T36" fmla="*/ 6 w 66"/>
                    <a:gd name="T37" fmla="*/ 97 h 133"/>
                    <a:gd name="T38" fmla="*/ 2 w 66"/>
                    <a:gd name="T39" fmla="*/ 107 h 133"/>
                    <a:gd name="T40" fmla="*/ 1 w 66"/>
                    <a:gd name="T41" fmla="*/ 121 h 133"/>
                    <a:gd name="T42" fmla="*/ 5 w 66"/>
                    <a:gd name="T43" fmla="*/ 133 h 133"/>
                    <a:gd name="T44" fmla="*/ 0 w 66"/>
                    <a:gd name="T45" fmla="*/ 109 h 133"/>
                    <a:gd name="T46" fmla="*/ 4 w 66"/>
                    <a:gd name="T47" fmla="*/ 91 h 133"/>
                    <a:gd name="T48" fmla="*/ 12 w 66"/>
                    <a:gd name="T49" fmla="*/ 77 h 133"/>
                    <a:gd name="T50" fmla="*/ 18 w 66"/>
                    <a:gd name="T51" fmla="*/ 67 h 133"/>
                    <a:gd name="T52" fmla="*/ 18 w 66"/>
                    <a:gd name="T53" fmla="*/ 50 h 133"/>
                    <a:gd name="T54" fmla="*/ 15 w 66"/>
                    <a:gd name="T55" fmla="*/ 34 h 133"/>
                    <a:gd name="T56" fmla="*/ 13 w 66"/>
                    <a:gd name="T57" fmla="*/ 26 h 133"/>
                    <a:gd name="T58" fmla="*/ 12 w 66"/>
                    <a:gd name="T59" fmla="*/ 10 h 133"/>
                    <a:gd name="T60" fmla="*/ 16 w 66"/>
                    <a:gd name="T61" fmla="*/ 0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6" h="133">
                      <a:moveTo>
                        <a:pt x="27" y="5"/>
                      </a:moveTo>
                      <a:lnTo>
                        <a:pt x="40" y="13"/>
                      </a:lnTo>
                      <a:lnTo>
                        <a:pt x="48" y="24"/>
                      </a:lnTo>
                      <a:lnTo>
                        <a:pt x="54" y="33"/>
                      </a:lnTo>
                      <a:lnTo>
                        <a:pt x="62" y="45"/>
                      </a:lnTo>
                      <a:lnTo>
                        <a:pt x="66" y="59"/>
                      </a:lnTo>
                      <a:lnTo>
                        <a:pt x="63" y="71"/>
                      </a:lnTo>
                      <a:lnTo>
                        <a:pt x="58" y="78"/>
                      </a:lnTo>
                      <a:lnTo>
                        <a:pt x="49" y="83"/>
                      </a:lnTo>
                      <a:lnTo>
                        <a:pt x="39" y="81"/>
                      </a:lnTo>
                      <a:lnTo>
                        <a:pt x="23" y="83"/>
                      </a:lnTo>
                      <a:lnTo>
                        <a:pt x="16" y="90"/>
                      </a:lnTo>
                      <a:lnTo>
                        <a:pt x="12" y="97"/>
                      </a:lnTo>
                      <a:lnTo>
                        <a:pt x="23" y="97"/>
                      </a:lnTo>
                      <a:lnTo>
                        <a:pt x="30" y="99"/>
                      </a:lnTo>
                      <a:lnTo>
                        <a:pt x="38" y="108"/>
                      </a:lnTo>
                      <a:lnTo>
                        <a:pt x="30" y="97"/>
                      </a:lnTo>
                      <a:lnTo>
                        <a:pt x="20" y="96"/>
                      </a:lnTo>
                      <a:lnTo>
                        <a:pt x="6" y="97"/>
                      </a:lnTo>
                      <a:lnTo>
                        <a:pt x="2" y="107"/>
                      </a:lnTo>
                      <a:lnTo>
                        <a:pt x="1" y="121"/>
                      </a:lnTo>
                      <a:lnTo>
                        <a:pt x="5" y="133"/>
                      </a:lnTo>
                      <a:lnTo>
                        <a:pt x="0" y="109"/>
                      </a:lnTo>
                      <a:lnTo>
                        <a:pt x="4" y="91"/>
                      </a:lnTo>
                      <a:lnTo>
                        <a:pt x="12" y="77"/>
                      </a:lnTo>
                      <a:lnTo>
                        <a:pt x="18" y="67"/>
                      </a:lnTo>
                      <a:lnTo>
                        <a:pt x="18" y="50"/>
                      </a:lnTo>
                      <a:lnTo>
                        <a:pt x="15" y="34"/>
                      </a:lnTo>
                      <a:lnTo>
                        <a:pt x="13" y="26"/>
                      </a:lnTo>
                      <a:lnTo>
                        <a:pt x="12" y="10"/>
                      </a:lnTo>
                      <a:lnTo>
                        <a:pt x="16"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2928">
                  <a:extLst>
                    <a:ext uri="{FF2B5EF4-FFF2-40B4-BE49-F238E27FC236}">
                      <a16:creationId xmlns:a16="http://schemas.microsoft.com/office/drawing/2014/main" id="{A7CE41D0-BD64-7127-2DC0-5844FB8442EE}"/>
                    </a:ext>
                  </a:extLst>
                </p:cNvPr>
                <p:cNvSpPr>
                  <a:spLocks/>
                </p:cNvSpPr>
                <p:nvPr/>
              </p:nvSpPr>
              <p:spPr bwMode="auto">
                <a:xfrm>
                  <a:off x="3636882" y="219649"/>
                  <a:ext cx="80" cy="48"/>
                </a:xfrm>
                <a:custGeom>
                  <a:avLst/>
                  <a:gdLst>
                    <a:gd name="T0" fmla="*/ 80 w 80"/>
                    <a:gd name="T1" fmla="*/ 48 h 48"/>
                    <a:gd name="T2" fmla="*/ 71 w 80"/>
                    <a:gd name="T3" fmla="*/ 30 h 48"/>
                    <a:gd name="T4" fmla="*/ 72 w 80"/>
                    <a:gd name="T5" fmla="*/ 13 h 48"/>
                    <a:gd name="T6" fmla="*/ 66 w 80"/>
                    <a:gd name="T7" fmla="*/ 0 h 48"/>
                    <a:gd name="T8" fmla="*/ 48 w 80"/>
                    <a:gd name="T9" fmla="*/ 1 h 48"/>
                    <a:gd name="T10" fmla="*/ 37 w 80"/>
                    <a:gd name="T11" fmla="*/ 0 h 48"/>
                    <a:gd name="T12" fmla="*/ 24 w 80"/>
                    <a:gd name="T13" fmla="*/ 1 h 48"/>
                    <a:gd name="T14" fmla="*/ 15 w 80"/>
                    <a:gd name="T15" fmla="*/ 8 h 48"/>
                    <a:gd name="T16" fmla="*/ 5 w 80"/>
                    <a:gd name="T17" fmla="*/ 15 h 48"/>
                    <a:gd name="T18" fmla="*/ 0 w 80"/>
                    <a:gd name="T19" fmla="*/ 31 h 48"/>
                    <a:gd name="T20" fmla="*/ 5 w 80"/>
                    <a:gd name="T21" fmla="*/ 40 h 48"/>
                    <a:gd name="T22" fmla="*/ 14 w 80"/>
                    <a:gd name="T23" fmla="*/ 41 h 48"/>
                    <a:gd name="T24" fmla="*/ 26 w 80"/>
                    <a:gd name="T25" fmla="*/ 38 h 48"/>
                    <a:gd name="T26" fmla="*/ 42 w 80"/>
                    <a:gd name="T27" fmla="*/ 38 h 48"/>
                    <a:gd name="T28" fmla="*/ 50 w 80"/>
                    <a:gd name="T29" fmla="*/ 38 h 48"/>
                    <a:gd name="T30" fmla="*/ 59 w 80"/>
                    <a:gd name="T31" fmla="*/ 40 h 48"/>
                    <a:gd name="T32" fmla="*/ 69 w 80"/>
                    <a:gd name="T33" fmla="*/ 46 h 48"/>
                    <a:gd name="T34" fmla="*/ 80 w 80"/>
                    <a:gd name="T35" fmla="*/ 48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 h="48">
                      <a:moveTo>
                        <a:pt x="80" y="48"/>
                      </a:moveTo>
                      <a:lnTo>
                        <a:pt x="71" y="30"/>
                      </a:lnTo>
                      <a:lnTo>
                        <a:pt x="72" y="13"/>
                      </a:lnTo>
                      <a:lnTo>
                        <a:pt x="66" y="0"/>
                      </a:lnTo>
                      <a:lnTo>
                        <a:pt x="48" y="1"/>
                      </a:lnTo>
                      <a:lnTo>
                        <a:pt x="37" y="0"/>
                      </a:lnTo>
                      <a:lnTo>
                        <a:pt x="24" y="1"/>
                      </a:lnTo>
                      <a:lnTo>
                        <a:pt x="15" y="8"/>
                      </a:lnTo>
                      <a:lnTo>
                        <a:pt x="5" y="15"/>
                      </a:lnTo>
                      <a:lnTo>
                        <a:pt x="0" y="31"/>
                      </a:lnTo>
                      <a:lnTo>
                        <a:pt x="5" y="40"/>
                      </a:lnTo>
                      <a:lnTo>
                        <a:pt x="14" y="41"/>
                      </a:lnTo>
                      <a:lnTo>
                        <a:pt x="26" y="38"/>
                      </a:lnTo>
                      <a:lnTo>
                        <a:pt x="42" y="38"/>
                      </a:lnTo>
                      <a:lnTo>
                        <a:pt x="50" y="38"/>
                      </a:lnTo>
                      <a:lnTo>
                        <a:pt x="59" y="40"/>
                      </a:lnTo>
                      <a:lnTo>
                        <a:pt x="69" y="46"/>
                      </a:lnTo>
                      <a:lnTo>
                        <a:pt x="80" y="48"/>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2929">
                  <a:extLst>
                    <a:ext uri="{FF2B5EF4-FFF2-40B4-BE49-F238E27FC236}">
                      <a16:creationId xmlns:a16="http://schemas.microsoft.com/office/drawing/2014/main" id="{36BF0481-22BA-23A1-C841-4287947D4479}"/>
                    </a:ext>
                  </a:extLst>
                </p:cNvPr>
                <p:cNvSpPr>
                  <a:spLocks/>
                </p:cNvSpPr>
                <p:nvPr/>
              </p:nvSpPr>
              <p:spPr bwMode="auto">
                <a:xfrm>
                  <a:off x="3637024" y="219663"/>
                  <a:ext cx="147" cy="75"/>
                </a:xfrm>
                <a:custGeom>
                  <a:avLst/>
                  <a:gdLst>
                    <a:gd name="T0" fmla="*/ 0 w 147"/>
                    <a:gd name="T1" fmla="*/ 17 h 75"/>
                    <a:gd name="T2" fmla="*/ 8 w 147"/>
                    <a:gd name="T3" fmla="*/ 27 h 75"/>
                    <a:gd name="T4" fmla="*/ 30 w 147"/>
                    <a:gd name="T5" fmla="*/ 36 h 75"/>
                    <a:gd name="T6" fmla="*/ 52 w 147"/>
                    <a:gd name="T7" fmla="*/ 35 h 75"/>
                    <a:gd name="T8" fmla="*/ 71 w 147"/>
                    <a:gd name="T9" fmla="*/ 37 h 75"/>
                    <a:gd name="T10" fmla="*/ 96 w 147"/>
                    <a:gd name="T11" fmla="*/ 42 h 75"/>
                    <a:gd name="T12" fmla="*/ 110 w 147"/>
                    <a:gd name="T13" fmla="*/ 48 h 75"/>
                    <a:gd name="T14" fmla="*/ 132 w 147"/>
                    <a:gd name="T15" fmla="*/ 59 h 75"/>
                    <a:gd name="T16" fmla="*/ 147 w 147"/>
                    <a:gd name="T17" fmla="*/ 75 h 75"/>
                    <a:gd name="T18" fmla="*/ 131 w 147"/>
                    <a:gd name="T19" fmla="*/ 55 h 75"/>
                    <a:gd name="T20" fmla="*/ 113 w 147"/>
                    <a:gd name="T21" fmla="*/ 46 h 75"/>
                    <a:gd name="T22" fmla="*/ 106 w 147"/>
                    <a:gd name="T23" fmla="*/ 38 h 75"/>
                    <a:gd name="T24" fmla="*/ 102 w 147"/>
                    <a:gd name="T25" fmla="*/ 25 h 75"/>
                    <a:gd name="T26" fmla="*/ 85 w 147"/>
                    <a:gd name="T27" fmla="*/ 16 h 75"/>
                    <a:gd name="T28" fmla="*/ 66 w 147"/>
                    <a:gd name="T29" fmla="*/ 11 h 75"/>
                    <a:gd name="T30" fmla="*/ 47 w 147"/>
                    <a:gd name="T31" fmla="*/ 8 h 75"/>
                    <a:gd name="T32" fmla="*/ 32 w 147"/>
                    <a:gd name="T33" fmla="*/ 2 h 75"/>
                    <a:gd name="T34" fmla="*/ 14 w 147"/>
                    <a:gd name="T35" fmla="*/ 0 h 75"/>
                    <a:gd name="T36" fmla="*/ 5 w 147"/>
                    <a:gd name="T37" fmla="*/ 1 h 75"/>
                    <a:gd name="T38" fmla="*/ 11 w 147"/>
                    <a:gd name="T39" fmla="*/ 5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7" h="75">
                      <a:moveTo>
                        <a:pt x="0" y="17"/>
                      </a:moveTo>
                      <a:lnTo>
                        <a:pt x="8" y="27"/>
                      </a:lnTo>
                      <a:lnTo>
                        <a:pt x="30" y="36"/>
                      </a:lnTo>
                      <a:lnTo>
                        <a:pt x="52" y="35"/>
                      </a:lnTo>
                      <a:lnTo>
                        <a:pt x="71" y="37"/>
                      </a:lnTo>
                      <a:lnTo>
                        <a:pt x="96" y="42"/>
                      </a:lnTo>
                      <a:lnTo>
                        <a:pt x="110" y="48"/>
                      </a:lnTo>
                      <a:lnTo>
                        <a:pt x="132" y="59"/>
                      </a:lnTo>
                      <a:lnTo>
                        <a:pt x="147" y="75"/>
                      </a:lnTo>
                      <a:lnTo>
                        <a:pt x="131" y="55"/>
                      </a:lnTo>
                      <a:lnTo>
                        <a:pt x="113" y="46"/>
                      </a:lnTo>
                      <a:lnTo>
                        <a:pt x="106" y="38"/>
                      </a:lnTo>
                      <a:lnTo>
                        <a:pt x="102" y="25"/>
                      </a:lnTo>
                      <a:lnTo>
                        <a:pt x="85" y="16"/>
                      </a:lnTo>
                      <a:lnTo>
                        <a:pt x="66" y="11"/>
                      </a:lnTo>
                      <a:lnTo>
                        <a:pt x="47" y="8"/>
                      </a:lnTo>
                      <a:lnTo>
                        <a:pt x="32" y="2"/>
                      </a:lnTo>
                      <a:lnTo>
                        <a:pt x="14" y="0"/>
                      </a:lnTo>
                      <a:lnTo>
                        <a:pt x="5" y="1"/>
                      </a:lnTo>
                      <a:lnTo>
                        <a:pt x="11" y="5"/>
                      </a:lnTo>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2930">
                  <a:extLst>
                    <a:ext uri="{FF2B5EF4-FFF2-40B4-BE49-F238E27FC236}">
                      <a16:creationId xmlns:a16="http://schemas.microsoft.com/office/drawing/2014/main" id="{BA4E6B64-99F0-039F-DE0D-85A49760B902}"/>
                    </a:ext>
                  </a:extLst>
                </p:cNvPr>
                <p:cNvSpPr>
                  <a:spLocks/>
                </p:cNvSpPr>
                <p:nvPr/>
              </p:nvSpPr>
              <p:spPr bwMode="auto">
                <a:xfrm>
                  <a:off x="3636963" y="219658"/>
                  <a:ext cx="4" cy="32"/>
                </a:xfrm>
                <a:custGeom>
                  <a:avLst/>
                  <a:gdLst>
                    <a:gd name="T0" fmla="*/ 3 w 4"/>
                    <a:gd name="T1" fmla="*/ 0 h 32"/>
                    <a:gd name="T2" fmla="*/ 4 w 4"/>
                    <a:gd name="T3" fmla="*/ 17 h 32"/>
                    <a:gd name="T4" fmla="*/ 0 w 4"/>
                    <a:gd name="T5" fmla="*/ 32 h 32"/>
                    <a:gd name="T6" fmla="*/ 0 60000 65536"/>
                    <a:gd name="T7" fmla="*/ 0 60000 65536"/>
                    <a:gd name="T8" fmla="*/ 0 60000 65536"/>
                  </a:gdLst>
                  <a:ahLst/>
                  <a:cxnLst>
                    <a:cxn ang="T6">
                      <a:pos x="T0" y="T1"/>
                    </a:cxn>
                    <a:cxn ang="T7">
                      <a:pos x="T2" y="T3"/>
                    </a:cxn>
                    <a:cxn ang="T8">
                      <a:pos x="T4" y="T5"/>
                    </a:cxn>
                  </a:cxnLst>
                  <a:rect l="0" t="0" r="r" b="b"/>
                  <a:pathLst>
                    <a:path w="4" h="32">
                      <a:moveTo>
                        <a:pt x="3" y="0"/>
                      </a:moveTo>
                      <a:lnTo>
                        <a:pt x="4" y="17"/>
                      </a:lnTo>
                      <a:lnTo>
                        <a:pt x="0" y="3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2931">
                  <a:extLst>
                    <a:ext uri="{FF2B5EF4-FFF2-40B4-BE49-F238E27FC236}">
                      <a16:creationId xmlns:a16="http://schemas.microsoft.com/office/drawing/2014/main" id="{CECAE85B-3B55-B53C-3BDD-8F5D03B3563C}"/>
                    </a:ext>
                  </a:extLst>
                </p:cNvPr>
                <p:cNvSpPr>
                  <a:spLocks/>
                </p:cNvSpPr>
                <p:nvPr/>
              </p:nvSpPr>
              <p:spPr bwMode="auto">
                <a:xfrm>
                  <a:off x="3637012" y="219619"/>
                  <a:ext cx="20" cy="77"/>
                </a:xfrm>
                <a:custGeom>
                  <a:avLst/>
                  <a:gdLst>
                    <a:gd name="T0" fmla="*/ 2 w 20"/>
                    <a:gd name="T1" fmla="*/ 0 h 77"/>
                    <a:gd name="T2" fmla="*/ 0 w 20"/>
                    <a:gd name="T3" fmla="*/ 15 h 77"/>
                    <a:gd name="T4" fmla="*/ 0 w 20"/>
                    <a:gd name="T5" fmla="*/ 31 h 77"/>
                    <a:gd name="T6" fmla="*/ 0 w 20"/>
                    <a:gd name="T7" fmla="*/ 44 h 77"/>
                    <a:gd name="T8" fmla="*/ 2 w 20"/>
                    <a:gd name="T9" fmla="*/ 60 h 77"/>
                    <a:gd name="T10" fmla="*/ 12 w 20"/>
                    <a:gd name="T11" fmla="*/ 69 h 77"/>
                    <a:gd name="T12" fmla="*/ 20 w 20"/>
                    <a:gd name="T13" fmla="*/ 77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77">
                      <a:moveTo>
                        <a:pt x="2" y="0"/>
                      </a:moveTo>
                      <a:lnTo>
                        <a:pt x="0" y="15"/>
                      </a:lnTo>
                      <a:lnTo>
                        <a:pt x="0" y="31"/>
                      </a:lnTo>
                      <a:lnTo>
                        <a:pt x="0" y="44"/>
                      </a:lnTo>
                      <a:lnTo>
                        <a:pt x="2" y="60"/>
                      </a:lnTo>
                      <a:lnTo>
                        <a:pt x="12" y="69"/>
                      </a:lnTo>
                      <a:lnTo>
                        <a:pt x="20" y="7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2932">
                  <a:extLst>
                    <a:ext uri="{FF2B5EF4-FFF2-40B4-BE49-F238E27FC236}">
                      <a16:creationId xmlns:a16="http://schemas.microsoft.com/office/drawing/2014/main" id="{6133B6E2-639F-C93E-82EB-B530AC2FCD43}"/>
                    </a:ext>
                  </a:extLst>
                </p:cNvPr>
                <p:cNvSpPr>
                  <a:spLocks/>
                </p:cNvSpPr>
                <p:nvPr/>
              </p:nvSpPr>
              <p:spPr bwMode="auto">
                <a:xfrm>
                  <a:off x="3636888" y="219711"/>
                  <a:ext cx="87" cy="224"/>
                </a:xfrm>
                <a:custGeom>
                  <a:avLst/>
                  <a:gdLst>
                    <a:gd name="T0" fmla="*/ 84 w 87"/>
                    <a:gd name="T1" fmla="*/ 0 h 224"/>
                    <a:gd name="T2" fmla="*/ 87 w 87"/>
                    <a:gd name="T3" fmla="*/ 13 h 224"/>
                    <a:gd name="T4" fmla="*/ 87 w 87"/>
                    <a:gd name="T5" fmla="*/ 32 h 224"/>
                    <a:gd name="T6" fmla="*/ 80 w 87"/>
                    <a:gd name="T7" fmla="*/ 46 h 224"/>
                    <a:gd name="T8" fmla="*/ 68 w 87"/>
                    <a:gd name="T9" fmla="*/ 60 h 224"/>
                    <a:gd name="T10" fmla="*/ 60 w 87"/>
                    <a:gd name="T11" fmla="*/ 74 h 224"/>
                    <a:gd name="T12" fmla="*/ 46 w 87"/>
                    <a:gd name="T13" fmla="*/ 103 h 224"/>
                    <a:gd name="T14" fmla="*/ 27 w 87"/>
                    <a:gd name="T15" fmla="*/ 123 h 224"/>
                    <a:gd name="T16" fmla="*/ 15 w 87"/>
                    <a:gd name="T17" fmla="*/ 135 h 224"/>
                    <a:gd name="T18" fmla="*/ 4 w 87"/>
                    <a:gd name="T19" fmla="*/ 149 h 224"/>
                    <a:gd name="T20" fmla="*/ 1 w 87"/>
                    <a:gd name="T21" fmla="*/ 164 h 224"/>
                    <a:gd name="T22" fmla="*/ 0 w 87"/>
                    <a:gd name="T23" fmla="*/ 178 h 224"/>
                    <a:gd name="T24" fmla="*/ 5 w 87"/>
                    <a:gd name="T25" fmla="*/ 189 h 224"/>
                    <a:gd name="T26" fmla="*/ 8 w 87"/>
                    <a:gd name="T27" fmla="*/ 199 h 224"/>
                    <a:gd name="T28" fmla="*/ 15 w 87"/>
                    <a:gd name="T29" fmla="*/ 209 h 224"/>
                    <a:gd name="T30" fmla="*/ 25 w 87"/>
                    <a:gd name="T31" fmla="*/ 215 h 224"/>
                    <a:gd name="T32" fmla="*/ 36 w 87"/>
                    <a:gd name="T33" fmla="*/ 222 h 224"/>
                    <a:gd name="T34" fmla="*/ 43 w 87"/>
                    <a:gd name="T35" fmla="*/ 224 h 224"/>
                    <a:gd name="T36" fmla="*/ 64 w 87"/>
                    <a:gd name="T37" fmla="*/ 224 h 224"/>
                    <a:gd name="T38" fmla="*/ 70 w 87"/>
                    <a:gd name="T39" fmla="*/ 224 h 224"/>
                    <a:gd name="T40" fmla="*/ 83 w 87"/>
                    <a:gd name="T41" fmla="*/ 222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224">
                      <a:moveTo>
                        <a:pt x="84" y="0"/>
                      </a:moveTo>
                      <a:lnTo>
                        <a:pt x="87" y="13"/>
                      </a:lnTo>
                      <a:lnTo>
                        <a:pt x="87" y="32"/>
                      </a:lnTo>
                      <a:lnTo>
                        <a:pt x="80" y="46"/>
                      </a:lnTo>
                      <a:lnTo>
                        <a:pt x="68" y="60"/>
                      </a:lnTo>
                      <a:lnTo>
                        <a:pt x="60" y="74"/>
                      </a:lnTo>
                      <a:lnTo>
                        <a:pt x="46" y="103"/>
                      </a:lnTo>
                      <a:lnTo>
                        <a:pt x="27" y="123"/>
                      </a:lnTo>
                      <a:lnTo>
                        <a:pt x="15" y="135"/>
                      </a:lnTo>
                      <a:lnTo>
                        <a:pt x="4" y="149"/>
                      </a:lnTo>
                      <a:lnTo>
                        <a:pt x="1" y="164"/>
                      </a:lnTo>
                      <a:lnTo>
                        <a:pt x="0" y="178"/>
                      </a:lnTo>
                      <a:lnTo>
                        <a:pt x="5" y="189"/>
                      </a:lnTo>
                      <a:lnTo>
                        <a:pt x="8" y="199"/>
                      </a:lnTo>
                      <a:lnTo>
                        <a:pt x="15" y="209"/>
                      </a:lnTo>
                      <a:lnTo>
                        <a:pt x="25" y="215"/>
                      </a:lnTo>
                      <a:lnTo>
                        <a:pt x="36" y="222"/>
                      </a:lnTo>
                      <a:lnTo>
                        <a:pt x="43" y="224"/>
                      </a:lnTo>
                      <a:lnTo>
                        <a:pt x="64" y="224"/>
                      </a:lnTo>
                      <a:lnTo>
                        <a:pt x="70" y="224"/>
                      </a:lnTo>
                      <a:lnTo>
                        <a:pt x="83" y="22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2933">
                  <a:extLst>
                    <a:ext uri="{FF2B5EF4-FFF2-40B4-BE49-F238E27FC236}">
                      <a16:creationId xmlns:a16="http://schemas.microsoft.com/office/drawing/2014/main" id="{2B133D43-3D32-64E2-EF1D-D61D15F8F767}"/>
                    </a:ext>
                  </a:extLst>
                </p:cNvPr>
                <p:cNvSpPr>
                  <a:spLocks/>
                </p:cNvSpPr>
                <p:nvPr/>
              </p:nvSpPr>
              <p:spPr bwMode="auto">
                <a:xfrm>
                  <a:off x="3636934" y="219876"/>
                  <a:ext cx="110" cy="66"/>
                </a:xfrm>
                <a:custGeom>
                  <a:avLst/>
                  <a:gdLst>
                    <a:gd name="T0" fmla="*/ 0 w 110"/>
                    <a:gd name="T1" fmla="*/ 51 h 66"/>
                    <a:gd name="T2" fmla="*/ 17 w 110"/>
                    <a:gd name="T3" fmla="*/ 49 h 66"/>
                    <a:gd name="T4" fmla="*/ 29 w 110"/>
                    <a:gd name="T5" fmla="*/ 50 h 66"/>
                    <a:gd name="T6" fmla="*/ 42 w 110"/>
                    <a:gd name="T7" fmla="*/ 53 h 66"/>
                    <a:gd name="T8" fmla="*/ 56 w 110"/>
                    <a:gd name="T9" fmla="*/ 59 h 66"/>
                    <a:gd name="T10" fmla="*/ 70 w 110"/>
                    <a:gd name="T11" fmla="*/ 63 h 66"/>
                    <a:gd name="T12" fmla="*/ 79 w 110"/>
                    <a:gd name="T13" fmla="*/ 65 h 66"/>
                    <a:gd name="T14" fmla="*/ 93 w 110"/>
                    <a:gd name="T15" fmla="*/ 66 h 66"/>
                    <a:gd name="T16" fmla="*/ 104 w 110"/>
                    <a:gd name="T17" fmla="*/ 61 h 66"/>
                    <a:gd name="T18" fmla="*/ 109 w 110"/>
                    <a:gd name="T19" fmla="*/ 53 h 66"/>
                    <a:gd name="T20" fmla="*/ 110 w 110"/>
                    <a:gd name="T21" fmla="*/ 44 h 66"/>
                    <a:gd name="T22" fmla="*/ 110 w 110"/>
                    <a:gd name="T23" fmla="*/ 38 h 66"/>
                    <a:gd name="T24" fmla="*/ 107 w 110"/>
                    <a:gd name="T25" fmla="*/ 29 h 66"/>
                    <a:gd name="T26" fmla="*/ 102 w 110"/>
                    <a:gd name="T27" fmla="*/ 17 h 66"/>
                    <a:gd name="T28" fmla="*/ 97 w 110"/>
                    <a:gd name="T29" fmla="*/ 7 h 66"/>
                    <a:gd name="T30" fmla="*/ 88 w 110"/>
                    <a:gd name="T31" fmla="*/ 0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0" h="66">
                      <a:moveTo>
                        <a:pt x="0" y="51"/>
                      </a:moveTo>
                      <a:lnTo>
                        <a:pt x="17" y="49"/>
                      </a:lnTo>
                      <a:lnTo>
                        <a:pt x="29" y="50"/>
                      </a:lnTo>
                      <a:lnTo>
                        <a:pt x="42" y="53"/>
                      </a:lnTo>
                      <a:lnTo>
                        <a:pt x="56" y="59"/>
                      </a:lnTo>
                      <a:lnTo>
                        <a:pt x="70" y="63"/>
                      </a:lnTo>
                      <a:lnTo>
                        <a:pt x="79" y="65"/>
                      </a:lnTo>
                      <a:lnTo>
                        <a:pt x="93" y="66"/>
                      </a:lnTo>
                      <a:lnTo>
                        <a:pt x="104" y="61"/>
                      </a:lnTo>
                      <a:lnTo>
                        <a:pt x="109" y="53"/>
                      </a:lnTo>
                      <a:lnTo>
                        <a:pt x="110" y="44"/>
                      </a:lnTo>
                      <a:lnTo>
                        <a:pt x="110" y="38"/>
                      </a:lnTo>
                      <a:lnTo>
                        <a:pt x="107" y="29"/>
                      </a:lnTo>
                      <a:lnTo>
                        <a:pt x="102" y="17"/>
                      </a:lnTo>
                      <a:lnTo>
                        <a:pt x="97" y="7"/>
                      </a:lnTo>
                      <a:lnTo>
                        <a:pt x="8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2934">
                  <a:extLst>
                    <a:ext uri="{FF2B5EF4-FFF2-40B4-BE49-F238E27FC236}">
                      <a16:creationId xmlns:a16="http://schemas.microsoft.com/office/drawing/2014/main" id="{F2E0BE29-515A-E600-124C-79EEE0E164F5}"/>
                    </a:ext>
                  </a:extLst>
                </p:cNvPr>
                <p:cNvSpPr>
                  <a:spLocks/>
                </p:cNvSpPr>
                <p:nvPr/>
              </p:nvSpPr>
              <p:spPr bwMode="auto">
                <a:xfrm>
                  <a:off x="3637033" y="219877"/>
                  <a:ext cx="72" cy="213"/>
                </a:xfrm>
                <a:custGeom>
                  <a:avLst/>
                  <a:gdLst>
                    <a:gd name="T0" fmla="*/ 0 w 72"/>
                    <a:gd name="T1" fmla="*/ 0 h 213"/>
                    <a:gd name="T2" fmla="*/ 19 w 72"/>
                    <a:gd name="T3" fmla="*/ 24 h 213"/>
                    <a:gd name="T4" fmla="*/ 27 w 72"/>
                    <a:gd name="T5" fmla="*/ 50 h 213"/>
                    <a:gd name="T6" fmla="*/ 34 w 72"/>
                    <a:gd name="T7" fmla="*/ 71 h 213"/>
                    <a:gd name="T8" fmla="*/ 36 w 72"/>
                    <a:gd name="T9" fmla="*/ 95 h 213"/>
                    <a:gd name="T10" fmla="*/ 40 w 72"/>
                    <a:gd name="T11" fmla="*/ 106 h 213"/>
                    <a:gd name="T12" fmla="*/ 62 w 72"/>
                    <a:gd name="T13" fmla="*/ 145 h 213"/>
                    <a:gd name="T14" fmla="*/ 71 w 72"/>
                    <a:gd name="T15" fmla="*/ 178 h 213"/>
                    <a:gd name="T16" fmla="*/ 72 w 72"/>
                    <a:gd name="T17" fmla="*/ 213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213">
                      <a:moveTo>
                        <a:pt x="0" y="0"/>
                      </a:moveTo>
                      <a:lnTo>
                        <a:pt x="19" y="24"/>
                      </a:lnTo>
                      <a:lnTo>
                        <a:pt x="27" y="50"/>
                      </a:lnTo>
                      <a:lnTo>
                        <a:pt x="34" y="71"/>
                      </a:lnTo>
                      <a:lnTo>
                        <a:pt x="36" y="95"/>
                      </a:lnTo>
                      <a:lnTo>
                        <a:pt x="40" y="106"/>
                      </a:lnTo>
                      <a:lnTo>
                        <a:pt x="62" y="145"/>
                      </a:lnTo>
                      <a:lnTo>
                        <a:pt x="71" y="178"/>
                      </a:lnTo>
                      <a:lnTo>
                        <a:pt x="72" y="2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2935">
                  <a:extLst>
                    <a:ext uri="{FF2B5EF4-FFF2-40B4-BE49-F238E27FC236}">
                      <a16:creationId xmlns:a16="http://schemas.microsoft.com/office/drawing/2014/main" id="{8BC2AED3-080D-4230-EC94-8012A0D23BF0}"/>
                    </a:ext>
                  </a:extLst>
                </p:cNvPr>
                <p:cNvSpPr>
                  <a:spLocks/>
                </p:cNvSpPr>
                <p:nvPr/>
              </p:nvSpPr>
              <p:spPr bwMode="auto">
                <a:xfrm>
                  <a:off x="3636898" y="219933"/>
                  <a:ext cx="14" cy="43"/>
                </a:xfrm>
                <a:custGeom>
                  <a:avLst/>
                  <a:gdLst>
                    <a:gd name="T0" fmla="*/ 14 w 14"/>
                    <a:gd name="T1" fmla="*/ 0 h 43"/>
                    <a:gd name="T2" fmla="*/ 3 w 14"/>
                    <a:gd name="T3" fmla="*/ 14 h 43"/>
                    <a:gd name="T4" fmla="*/ 1 w 14"/>
                    <a:gd name="T5" fmla="*/ 28 h 43"/>
                    <a:gd name="T6" fmla="*/ 0 w 14"/>
                    <a:gd name="T7" fmla="*/ 43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43">
                      <a:moveTo>
                        <a:pt x="14" y="0"/>
                      </a:moveTo>
                      <a:lnTo>
                        <a:pt x="3" y="14"/>
                      </a:lnTo>
                      <a:lnTo>
                        <a:pt x="1" y="28"/>
                      </a:lnTo>
                      <a:lnTo>
                        <a:pt x="0"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Freeform 2936">
                  <a:extLst>
                    <a:ext uri="{FF2B5EF4-FFF2-40B4-BE49-F238E27FC236}">
                      <a16:creationId xmlns:a16="http://schemas.microsoft.com/office/drawing/2014/main" id="{3D3689C7-FEFF-0C82-DCDF-A0940BE75563}"/>
                    </a:ext>
                  </a:extLst>
                </p:cNvPr>
                <p:cNvSpPr>
                  <a:spLocks/>
                </p:cNvSpPr>
                <p:nvPr/>
              </p:nvSpPr>
              <p:spPr bwMode="auto">
                <a:xfrm>
                  <a:off x="3636899" y="220012"/>
                  <a:ext cx="159" cy="74"/>
                </a:xfrm>
                <a:custGeom>
                  <a:avLst/>
                  <a:gdLst>
                    <a:gd name="T0" fmla="*/ 6 w 159"/>
                    <a:gd name="T1" fmla="*/ 20 h 74"/>
                    <a:gd name="T2" fmla="*/ 0 w 159"/>
                    <a:gd name="T3" fmla="*/ 12 h 74"/>
                    <a:gd name="T4" fmla="*/ 1 w 159"/>
                    <a:gd name="T5" fmla="*/ 5 h 74"/>
                    <a:gd name="T6" fmla="*/ 9 w 159"/>
                    <a:gd name="T7" fmla="*/ 0 h 74"/>
                    <a:gd name="T8" fmla="*/ 19 w 159"/>
                    <a:gd name="T9" fmla="*/ 0 h 74"/>
                    <a:gd name="T10" fmla="*/ 25 w 159"/>
                    <a:gd name="T11" fmla="*/ 9 h 74"/>
                    <a:gd name="T12" fmla="*/ 39 w 159"/>
                    <a:gd name="T13" fmla="*/ 3 h 74"/>
                    <a:gd name="T14" fmla="*/ 53 w 159"/>
                    <a:gd name="T15" fmla="*/ 6 h 74"/>
                    <a:gd name="T16" fmla="*/ 70 w 159"/>
                    <a:gd name="T17" fmla="*/ 12 h 74"/>
                    <a:gd name="T18" fmla="*/ 90 w 159"/>
                    <a:gd name="T19" fmla="*/ 24 h 74"/>
                    <a:gd name="T20" fmla="*/ 105 w 159"/>
                    <a:gd name="T21" fmla="*/ 33 h 74"/>
                    <a:gd name="T22" fmla="*/ 119 w 159"/>
                    <a:gd name="T23" fmla="*/ 38 h 74"/>
                    <a:gd name="T24" fmla="*/ 131 w 159"/>
                    <a:gd name="T25" fmla="*/ 43 h 74"/>
                    <a:gd name="T26" fmla="*/ 150 w 159"/>
                    <a:gd name="T27" fmla="*/ 49 h 74"/>
                    <a:gd name="T28" fmla="*/ 159 w 159"/>
                    <a:gd name="T29" fmla="*/ 52 h 74"/>
                    <a:gd name="T30" fmla="*/ 134 w 159"/>
                    <a:gd name="T31" fmla="*/ 58 h 74"/>
                    <a:gd name="T32" fmla="*/ 108 w 159"/>
                    <a:gd name="T33" fmla="*/ 62 h 74"/>
                    <a:gd name="T34" fmla="*/ 88 w 159"/>
                    <a:gd name="T35" fmla="*/ 68 h 74"/>
                    <a:gd name="T36" fmla="*/ 70 w 159"/>
                    <a:gd name="T37" fmla="*/ 74 h 74"/>
                    <a:gd name="T38" fmla="*/ 49 w 159"/>
                    <a:gd name="T39" fmla="*/ 74 h 74"/>
                    <a:gd name="T40" fmla="*/ 35 w 159"/>
                    <a:gd name="T41" fmla="*/ 68 h 74"/>
                    <a:gd name="T42" fmla="*/ 19 w 159"/>
                    <a:gd name="T43" fmla="*/ 65 h 74"/>
                    <a:gd name="T44" fmla="*/ 6 w 159"/>
                    <a:gd name="T45" fmla="*/ 60 h 74"/>
                    <a:gd name="T46" fmla="*/ 5 w 159"/>
                    <a:gd name="T47" fmla="*/ 50 h 74"/>
                    <a:gd name="T48" fmla="*/ 6 w 159"/>
                    <a:gd name="T49" fmla="*/ 41 h 74"/>
                    <a:gd name="T50" fmla="*/ 5 w 159"/>
                    <a:gd name="T51" fmla="*/ 34 h 74"/>
                    <a:gd name="T52" fmla="*/ 6 w 159"/>
                    <a:gd name="T53" fmla="*/ 28 h 74"/>
                    <a:gd name="T54" fmla="*/ 6 w 159"/>
                    <a:gd name="T55" fmla="*/ 2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74">
                      <a:moveTo>
                        <a:pt x="6" y="20"/>
                      </a:moveTo>
                      <a:lnTo>
                        <a:pt x="0" y="12"/>
                      </a:lnTo>
                      <a:lnTo>
                        <a:pt x="1" y="5"/>
                      </a:lnTo>
                      <a:lnTo>
                        <a:pt x="9" y="0"/>
                      </a:lnTo>
                      <a:lnTo>
                        <a:pt x="19" y="0"/>
                      </a:lnTo>
                      <a:lnTo>
                        <a:pt x="25" y="9"/>
                      </a:lnTo>
                      <a:lnTo>
                        <a:pt x="39" y="3"/>
                      </a:lnTo>
                      <a:lnTo>
                        <a:pt x="53" y="6"/>
                      </a:lnTo>
                      <a:lnTo>
                        <a:pt x="70" y="12"/>
                      </a:lnTo>
                      <a:lnTo>
                        <a:pt x="90" y="24"/>
                      </a:lnTo>
                      <a:lnTo>
                        <a:pt x="105" y="33"/>
                      </a:lnTo>
                      <a:lnTo>
                        <a:pt x="119" y="38"/>
                      </a:lnTo>
                      <a:lnTo>
                        <a:pt x="131" y="43"/>
                      </a:lnTo>
                      <a:lnTo>
                        <a:pt x="150" y="49"/>
                      </a:lnTo>
                      <a:lnTo>
                        <a:pt x="159" y="52"/>
                      </a:lnTo>
                      <a:lnTo>
                        <a:pt x="134" y="58"/>
                      </a:lnTo>
                      <a:lnTo>
                        <a:pt x="108" y="62"/>
                      </a:lnTo>
                      <a:lnTo>
                        <a:pt x="88" y="68"/>
                      </a:lnTo>
                      <a:lnTo>
                        <a:pt x="70" y="74"/>
                      </a:lnTo>
                      <a:lnTo>
                        <a:pt x="49" y="74"/>
                      </a:lnTo>
                      <a:lnTo>
                        <a:pt x="35" y="68"/>
                      </a:lnTo>
                      <a:lnTo>
                        <a:pt x="19" y="65"/>
                      </a:lnTo>
                      <a:lnTo>
                        <a:pt x="6" y="60"/>
                      </a:lnTo>
                      <a:lnTo>
                        <a:pt x="5" y="50"/>
                      </a:lnTo>
                      <a:lnTo>
                        <a:pt x="6" y="41"/>
                      </a:lnTo>
                      <a:lnTo>
                        <a:pt x="5" y="34"/>
                      </a:lnTo>
                      <a:lnTo>
                        <a:pt x="6" y="28"/>
                      </a:lnTo>
                      <a:lnTo>
                        <a:pt x="6" y="20"/>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4" name="Freeform 2937">
                  <a:extLst>
                    <a:ext uri="{FF2B5EF4-FFF2-40B4-BE49-F238E27FC236}">
                      <a16:creationId xmlns:a16="http://schemas.microsoft.com/office/drawing/2014/main" id="{4DC6F19F-9DC6-7F28-624F-BF6B08E3683E}"/>
                    </a:ext>
                  </a:extLst>
                </p:cNvPr>
                <p:cNvSpPr>
                  <a:spLocks/>
                </p:cNvSpPr>
                <p:nvPr/>
              </p:nvSpPr>
              <p:spPr bwMode="auto">
                <a:xfrm>
                  <a:off x="3636912" y="220038"/>
                  <a:ext cx="118" cy="21"/>
                </a:xfrm>
                <a:custGeom>
                  <a:avLst/>
                  <a:gdLst>
                    <a:gd name="T0" fmla="*/ 0 w 118"/>
                    <a:gd name="T1" fmla="*/ 0 h 21"/>
                    <a:gd name="T2" fmla="*/ 8 w 118"/>
                    <a:gd name="T3" fmla="*/ 0 h 21"/>
                    <a:gd name="T4" fmla="*/ 15 w 118"/>
                    <a:gd name="T5" fmla="*/ 4 h 21"/>
                    <a:gd name="T6" fmla="*/ 25 w 118"/>
                    <a:gd name="T7" fmla="*/ 6 h 21"/>
                    <a:gd name="T8" fmla="*/ 39 w 118"/>
                    <a:gd name="T9" fmla="*/ 4 h 21"/>
                    <a:gd name="T10" fmla="*/ 53 w 118"/>
                    <a:gd name="T11" fmla="*/ 6 h 21"/>
                    <a:gd name="T12" fmla="*/ 71 w 118"/>
                    <a:gd name="T13" fmla="*/ 10 h 21"/>
                    <a:gd name="T14" fmla="*/ 91 w 118"/>
                    <a:gd name="T15" fmla="*/ 18 h 21"/>
                    <a:gd name="T16" fmla="*/ 104 w 118"/>
                    <a:gd name="T17" fmla="*/ 19 h 21"/>
                    <a:gd name="T18" fmla="*/ 118 w 118"/>
                    <a:gd name="T19" fmla="*/ 2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 h="21">
                      <a:moveTo>
                        <a:pt x="0" y="0"/>
                      </a:moveTo>
                      <a:lnTo>
                        <a:pt x="8" y="0"/>
                      </a:lnTo>
                      <a:lnTo>
                        <a:pt x="15" y="4"/>
                      </a:lnTo>
                      <a:lnTo>
                        <a:pt x="25" y="6"/>
                      </a:lnTo>
                      <a:lnTo>
                        <a:pt x="39" y="4"/>
                      </a:lnTo>
                      <a:lnTo>
                        <a:pt x="53" y="6"/>
                      </a:lnTo>
                      <a:lnTo>
                        <a:pt x="71" y="10"/>
                      </a:lnTo>
                      <a:lnTo>
                        <a:pt x="91" y="18"/>
                      </a:lnTo>
                      <a:lnTo>
                        <a:pt x="104" y="19"/>
                      </a:lnTo>
                      <a:lnTo>
                        <a:pt x="118" y="2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5" name="Freeform 2938">
                  <a:extLst>
                    <a:ext uri="{FF2B5EF4-FFF2-40B4-BE49-F238E27FC236}">
                      <a16:creationId xmlns:a16="http://schemas.microsoft.com/office/drawing/2014/main" id="{B083C993-0468-B49D-2EBB-DD8A8BA7A3A0}"/>
                    </a:ext>
                  </a:extLst>
                </p:cNvPr>
                <p:cNvSpPr>
                  <a:spLocks/>
                </p:cNvSpPr>
                <p:nvPr/>
              </p:nvSpPr>
              <p:spPr bwMode="auto">
                <a:xfrm>
                  <a:off x="3637183" y="219815"/>
                  <a:ext cx="37" cy="39"/>
                </a:xfrm>
                <a:custGeom>
                  <a:avLst/>
                  <a:gdLst>
                    <a:gd name="T0" fmla="*/ 0 w 37"/>
                    <a:gd name="T1" fmla="*/ 0 h 39"/>
                    <a:gd name="T2" fmla="*/ 20 w 37"/>
                    <a:gd name="T3" fmla="*/ 13 h 39"/>
                    <a:gd name="T4" fmla="*/ 30 w 37"/>
                    <a:gd name="T5" fmla="*/ 29 h 39"/>
                    <a:gd name="T6" fmla="*/ 37 w 37"/>
                    <a:gd name="T7" fmla="*/ 39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9">
                      <a:moveTo>
                        <a:pt x="0" y="0"/>
                      </a:moveTo>
                      <a:lnTo>
                        <a:pt x="20" y="13"/>
                      </a:lnTo>
                      <a:lnTo>
                        <a:pt x="30" y="29"/>
                      </a:lnTo>
                      <a:lnTo>
                        <a:pt x="37"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2939">
                  <a:extLst>
                    <a:ext uri="{FF2B5EF4-FFF2-40B4-BE49-F238E27FC236}">
                      <a16:creationId xmlns:a16="http://schemas.microsoft.com/office/drawing/2014/main" id="{CFBCC678-1183-ECF7-45F8-86594FCAAC99}"/>
                    </a:ext>
                  </a:extLst>
                </p:cNvPr>
                <p:cNvSpPr>
                  <a:spLocks/>
                </p:cNvSpPr>
                <p:nvPr/>
              </p:nvSpPr>
              <p:spPr bwMode="auto">
                <a:xfrm>
                  <a:off x="3636894" y="219732"/>
                  <a:ext cx="69" cy="25"/>
                </a:xfrm>
                <a:custGeom>
                  <a:avLst/>
                  <a:gdLst>
                    <a:gd name="T0" fmla="*/ 69 w 69"/>
                    <a:gd name="T1" fmla="*/ 25 h 25"/>
                    <a:gd name="T2" fmla="*/ 65 w 69"/>
                    <a:gd name="T3" fmla="*/ 12 h 25"/>
                    <a:gd name="T4" fmla="*/ 55 w 69"/>
                    <a:gd name="T5" fmla="*/ 6 h 25"/>
                    <a:gd name="T6" fmla="*/ 46 w 69"/>
                    <a:gd name="T7" fmla="*/ 4 h 25"/>
                    <a:gd name="T8" fmla="*/ 36 w 69"/>
                    <a:gd name="T9" fmla="*/ 1 h 25"/>
                    <a:gd name="T10" fmla="*/ 26 w 69"/>
                    <a:gd name="T11" fmla="*/ 1 h 25"/>
                    <a:gd name="T12" fmla="*/ 18 w 69"/>
                    <a:gd name="T13" fmla="*/ 0 h 25"/>
                    <a:gd name="T14" fmla="*/ 4 w 69"/>
                    <a:gd name="T15" fmla="*/ 5 h 25"/>
                    <a:gd name="T16" fmla="*/ 0 w 69"/>
                    <a:gd name="T17" fmla="*/ 12 h 25"/>
                    <a:gd name="T18" fmla="*/ 11 w 69"/>
                    <a:gd name="T19" fmla="*/ 18 h 25"/>
                    <a:gd name="T20" fmla="*/ 22 w 69"/>
                    <a:gd name="T21" fmla="*/ 22 h 25"/>
                    <a:gd name="T22" fmla="*/ 31 w 69"/>
                    <a:gd name="T23" fmla="*/ 22 h 25"/>
                    <a:gd name="T24" fmla="*/ 40 w 69"/>
                    <a:gd name="T25" fmla="*/ 21 h 25"/>
                    <a:gd name="T26" fmla="*/ 48 w 69"/>
                    <a:gd name="T27" fmla="*/ 21 h 25"/>
                    <a:gd name="T28" fmla="*/ 57 w 69"/>
                    <a:gd name="T29" fmla="*/ 23 h 25"/>
                    <a:gd name="T30" fmla="*/ 69 w 69"/>
                    <a:gd name="T31" fmla="*/ 25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25">
                      <a:moveTo>
                        <a:pt x="69" y="25"/>
                      </a:moveTo>
                      <a:lnTo>
                        <a:pt x="65" y="12"/>
                      </a:lnTo>
                      <a:lnTo>
                        <a:pt x="55" y="6"/>
                      </a:lnTo>
                      <a:lnTo>
                        <a:pt x="46" y="4"/>
                      </a:lnTo>
                      <a:lnTo>
                        <a:pt x="36" y="1"/>
                      </a:lnTo>
                      <a:lnTo>
                        <a:pt x="26" y="1"/>
                      </a:lnTo>
                      <a:lnTo>
                        <a:pt x="18" y="0"/>
                      </a:lnTo>
                      <a:lnTo>
                        <a:pt x="4" y="5"/>
                      </a:lnTo>
                      <a:lnTo>
                        <a:pt x="0" y="12"/>
                      </a:lnTo>
                      <a:lnTo>
                        <a:pt x="11" y="18"/>
                      </a:lnTo>
                      <a:lnTo>
                        <a:pt x="22" y="22"/>
                      </a:lnTo>
                      <a:lnTo>
                        <a:pt x="31" y="22"/>
                      </a:lnTo>
                      <a:lnTo>
                        <a:pt x="40" y="21"/>
                      </a:lnTo>
                      <a:lnTo>
                        <a:pt x="48" y="21"/>
                      </a:lnTo>
                      <a:lnTo>
                        <a:pt x="57" y="23"/>
                      </a:lnTo>
                      <a:lnTo>
                        <a:pt x="69" y="25"/>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7" name="Freeform 2940">
                  <a:extLst>
                    <a:ext uri="{FF2B5EF4-FFF2-40B4-BE49-F238E27FC236}">
                      <a16:creationId xmlns:a16="http://schemas.microsoft.com/office/drawing/2014/main" id="{A974F249-C1FD-1E56-D701-9BE425DE242F}"/>
                    </a:ext>
                  </a:extLst>
                </p:cNvPr>
                <p:cNvSpPr>
                  <a:spLocks/>
                </p:cNvSpPr>
                <p:nvPr/>
              </p:nvSpPr>
              <p:spPr bwMode="auto">
                <a:xfrm>
                  <a:off x="3637066" y="219742"/>
                  <a:ext cx="104" cy="29"/>
                </a:xfrm>
                <a:custGeom>
                  <a:avLst/>
                  <a:gdLst>
                    <a:gd name="T0" fmla="*/ 2 w 104"/>
                    <a:gd name="T1" fmla="*/ 16 h 29"/>
                    <a:gd name="T2" fmla="*/ 0 w 104"/>
                    <a:gd name="T3" fmla="*/ 10 h 29"/>
                    <a:gd name="T4" fmla="*/ 6 w 104"/>
                    <a:gd name="T5" fmla="*/ 5 h 29"/>
                    <a:gd name="T6" fmla="*/ 16 w 104"/>
                    <a:gd name="T7" fmla="*/ 0 h 29"/>
                    <a:gd name="T8" fmla="*/ 28 w 104"/>
                    <a:gd name="T9" fmla="*/ 1 h 29"/>
                    <a:gd name="T10" fmla="*/ 40 w 104"/>
                    <a:gd name="T11" fmla="*/ 3 h 29"/>
                    <a:gd name="T12" fmla="*/ 50 w 104"/>
                    <a:gd name="T13" fmla="*/ 6 h 29"/>
                    <a:gd name="T14" fmla="*/ 58 w 104"/>
                    <a:gd name="T15" fmla="*/ 11 h 29"/>
                    <a:gd name="T16" fmla="*/ 64 w 104"/>
                    <a:gd name="T17" fmla="*/ 15 h 29"/>
                    <a:gd name="T18" fmla="*/ 74 w 104"/>
                    <a:gd name="T19" fmla="*/ 17 h 29"/>
                    <a:gd name="T20" fmla="*/ 84 w 104"/>
                    <a:gd name="T21" fmla="*/ 23 h 29"/>
                    <a:gd name="T22" fmla="*/ 95 w 104"/>
                    <a:gd name="T23" fmla="*/ 27 h 29"/>
                    <a:gd name="T24" fmla="*/ 104 w 104"/>
                    <a:gd name="T25" fmla="*/ 29 h 29"/>
                    <a:gd name="T26" fmla="*/ 90 w 104"/>
                    <a:gd name="T27" fmla="*/ 25 h 29"/>
                    <a:gd name="T28" fmla="*/ 78 w 104"/>
                    <a:gd name="T29" fmla="*/ 17 h 29"/>
                    <a:gd name="T30" fmla="*/ 64 w 104"/>
                    <a:gd name="T31" fmla="*/ 22 h 29"/>
                    <a:gd name="T32" fmla="*/ 57 w 104"/>
                    <a:gd name="T33" fmla="*/ 26 h 29"/>
                    <a:gd name="T34" fmla="*/ 43 w 104"/>
                    <a:gd name="T35" fmla="*/ 29 h 29"/>
                    <a:gd name="T36" fmla="*/ 35 w 104"/>
                    <a:gd name="T37" fmla="*/ 28 h 29"/>
                    <a:gd name="T38" fmla="*/ 27 w 104"/>
                    <a:gd name="T39" fmla="*/ 27 h 29"/>
                    <a:gd name="T40" fmla="*/ 15 w 104"/>
                    <a:gd name="T41" fmla="*/ 21 h 29"/>
                    <a:gd name="T42" fmla="*/ 2 w 104"/>
                    <a:gd name="T43" fmla="*/ 16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4" h="29">
                      <a:moveTo>
                        <a:pt x="2" y="16"/>
                      </a:moveTo>
                      <a:lnTo>
                        <a:pt x="0" y="10"/>
                      </a:lnTo>
                      <a:lnTo>
                        <a:pt x="6" y="5"/>
                      </a:lnTo>
                      <a:lnTo>
                        <a:pt x="16" y="0"/>
                      </a:lnTo>
                      <a:lnTo>
                        <a:pt x="28" y="1"/>
                      </a:lnTo>
                      <a:lnTo>
                        <a:pt x="40" y="3"/>
                      </a:lnTo>
                      <a:lnTo>
                        <a:pt x="50" y="6"/>
                      </a:lnTo>
                      <a:lnTo>
                        <a:pt x="58" y="11"/>
                      </a:lnTo>
                      <a:lnTo>
                        <a:pt x="64" y="15"/>
                      </a:lnTo>
                      <a:lnTo>
                        <a:pt x="74" y="17"/>
                      </a:lnTo>
                      <a:lnTo>
                        <a:pt x="84" y="23"/>
                      </a:lnTo>
                      <a:lnTo>
                        <a:pt x="95" y="27"/>
                      </a:lnTo>
                      <a:lnTo>
                        <a:pt x="104" y="29"/>
                      </a:lnTo>
                      <a:lnTo>
                        <a:pt x="90" y="25"/>
                      </a:lnTo>
                      <a:lnTo>
                        <a:pt x="78" y="17"/>
                      </a:lnTo>
                      <a:lnTo>
                        <a:pt x="64" y="22"/>
                      </a:lnTo>
                      <a:lnTo>
                        <a:pt x="57" y="26"/>
                      </a:lnTo>
                      <a:lnTo>
                        <a:pt x="43" y="29"/>
                      </a:lnTo>
                      <a:lnTo>
                        <a:pt x="35" y="28"/>
                      </a:lnTo>
                      <a:lnTo>
                        <a:pt x="27" y="27"/>
                      </a:lnTo>
                      <a:lnTo>
                        <a:pt x="15" y="21"/>
                      </a:lnTo>
                      <a:lnTo>
                        <a:pt x="2" y="16"/>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8" name="Freeform 2941">
                  <a:extLst>
                    <a:ext uri="{FF2B5EF4-FFF2-40B4-BE49-F238E27FC236}">
                      <a16:creationId xmlns:a16="http://schemas.microsoft.com/office/drawing/2014/main" id="{E4DBCC33-49CE-B871-64AD-A250E7F1DCD0}"/>
                    </a:ext>
                  </a:extLst>
                </p:cNvPr>
                <p:cNvSpPr>
                  <a:spLocks/>
                </p:cNvSpPr>
                <p:nvPr/>
              </p:nvSpPr>
              <p:spPr bwMode="auto">
                <a:xfrm>
                  <a:off x="3637063" y="219735"/>
                  <a:ext cx="80" cy="19"/>
                </a:xfrm>
                <a:custGeom>
                  <a:avLst/>
                  <a:gdLst>
                    <a:gd name="T0" fmla="*/ 0 w 80"/>
                    <a:gd name="T1" fmla="*/ 10 h 19"/>
                    <a:gd name="T2" fmla="*/ 15 w 80"/>
                    <a:gd name="T3" fmla="*/ 0 h 19"/>
                    <a:gd name="T4" fmla="*/ 24 w 80"/>
                    <a:gd name="T5" fmla="*/ 1 h 19"/>
                    <a:gd name="T6" fmla="*/ 33 w 80"/>
                    <a:gd name="T7" fmla="*/ 1 h 19"/>
                    <a:gd name="T8" fmla="*/ 44 w 80"/>
                    <a:gd name="T9" fmla="*/ 4 h 19"/>
                    <a:gd name="T10" fmla="*/ 54 w 80"/>
                    <a:gd name="T11" fmla="*/ 7 h 19"/>
                    <a:gd name="T12" fmla="*/ 68 w 80"/>
                    <a:gd name="T13" fmla="*/ 15 h 19"/>
                    <a:gd name="T14" fmla="*/ 80 w 80"/>
                    <a:gd name="T15" fmla="*/ 19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0" h="19">
                      <a:moveTo>
                        <a:pt x="0" y="10"/>
                      </a:moveTo>
                      <a:lnTo>
                        <a:pt x="15" y="0"/>
                      </a:lnTo>
                      <a:lnTo>
                        <a:pt x="24" y="1"/>
                      </a:lnTo>
                      <a:lnTo>
                        <a:pt x="33" y="1"/>
                      </a:lnTo>
                      <a:lnTo>
                        <a:pt x="44" y="4"/>
                      </a:lnTo>
                      <a:lnTo>
                        <a:pt x="54" y="7"/>
                      </a:lnTo>
                      <a:lnTo>
                        <a:pt x="68" y="15"/>
                      </a:lnTo>
                      <a:lnTo>
                        <a:pt x="80" y="1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9" name="Freeform 2942">
                  <a:extLst>
                    <a:ext uri="{FF2B5EF4-FFF2-40B4-BE49-F238E27FC236}">
                      <a16:creationId xmlns:a16="http://schemas.microsoft.com/office/drawing/2014/main" id="{DC9B6AD2-0F5C-C082-AA3B-93AF56BFA316}"/>
                    </a:ext>
                  </a:extLst>
                </p:cNvPr>
                <p:cNvSpPr>
                  <a:spLocks/>
                </p:cNvSpPr>
                <p:nvPr/>
              </p:nvSpPr>
              <p:spPr bwMode="auto">
                <a:xfrm>
                  <a:off x="3637090" y="219745"/>
                  <a:ext cx="31" cy="26"/>
                </a:xfrm>
                <a:custGeom>
                  <a:avLst/>
                  <a:gdLst>
                    <a:gd name="T0" fmla="*/ 5 w 31"/>
                    <a:gd name="T1" fmla="*/ 0 h 20"/>
                    <a:gd name="T2" fmla="*/ 0 w 31"/>
                    <a:gd name="T3" fmla="*/ 128613 h 20"/>
                    <a:gd name="T4" fmla="*/ 5 w 31"/>
                    <a:gd name="T5" fmla="*/ 249595 h 20"/>
                    <a:gd name="T6" fmla="*/ 14 w 31"/>
                    <a:gd name="T7" fmla="*/ 253482 h 20"/>
                    <a:gd name="T8" fmla="*/ 27 w 31"/>
                    <a:gd name="T9" fmla="*/ 202691 h 20"/>
                    <a:gd name="T10" fmla="*/ 31 w 31"/>
                    <a:gd name="T11" fmla="*/ 92258 h 20"/>
                    <a:gd name="T12" fmla="*/ 20 w 31"/>
                    <a:gd name="T13" fmla="*/ 1 h 20"/>
                    <a:gd name="T14" fmla="*/ 5 w 31"/>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20">
                      <a:moveTo>
                        <a:pt x="5" y="0"/>
                      </a:moveTo>
                      <a:lnTo>
                        <a:pt x="0" y="10"/>
                      </a:lnTo>
                      <a:lnTo>
                        <a:pt x="5" y="19"/>
                      </a:lnTo>
                      <a:lnTo>
                        <a:pt x="14" y="20"/>
                      </a:lnTo>
                      <a:lnTo>
                        <a:pt x="27" y="16"/>
                      </a:lnTo>
                      <a:lnTo>
                        <a:pt x="31" y="7"/>
                      </a:lnTo>
                      <a:lnTo>
                        <a:pt x="20" y="1"/>
                      </a:lnTo>
                      <a:lnTo>
                        <a:pt x="5"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2943">
                  <a:extLst>
                    <a:ext uri="{FF2B5EF4-FFF2-40B4-BE49-F238E27FC236}">
                      <a16:creationId xmlns:a16="http://schemas.microsoft.com/office/drawing/2014/main" id="{AE7DA596-82CA-7F63-A6B4-A27E918403E7}"/>
                    </a:ext>
                  </a:extLst>
                </p:cNvPr>
                <p:cNvSpPr>
                  <a:spLocks/>
                </p:cNvSpPr>
                <p:nvPr/>
              </p:nvSpPr>
              <p:spPr bwMode="auto">
                <a:xfrm>
                  <a:off x="3636908" y="219734"/>
                  <a:ext cx="27" cy="20"/>
                </a:xfrm>
                <a:custGeom>
                  <a:avLst/>
                  <a:gdLst>
                    <a:gd name="T0" fmla="*/ 26 w 27"/>
                    <a:gd name="T1" fmla="*/ 1 h 18"/>
                    <a:gd name="T2" fmla="*/ 27 w 27"/>
                    <a:gd name="T3" fmla="*/ 342 h 18"/>
                    <a:gd name="T4" fmla="*/ 19 w 27"/>
                    <a:gd name="T5" fmla="*/ 744 h 18"/>
                    <a:gd name="T6" fmla="*/ 10 w 27"/>
                    <a:gd name="T7" fmla="*/ 793 h 18"/>
                    <a:gd name="T8" fmla="*/ 2 w 27"/>
                    <a:gd name="T9" fmla="*/ 670 h 18"/>
                    <a:gd name="T10" fmla="*/ 0 w 27"/>
                    <a:gd name="T11" fmla="*/ 380 h 18"/>
                    <a:gd name="T12" fmla="*/ 6 w 27"/>
                    <a:gd name="T13" fmla="*/ 2 h 18"/>
                    <a:gd name="T14" fmla="*/ 13 w 27"/>
                    <a:gd name="T15" fmla="*/ 0 h 18"/>
                    <a:gd name="T16" fmla="*/ 26 w 27"/>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18">
                      <a:moveTo>
                        <a:pt x="26" y="1"/>
                      </a:moveTo>
                      <a:lnTo>
                        <a:pt x="27" y="8"/>
                      </a:lnTo>
                      <a:lnTo>
                        <a:pt x="19" y="17"/>
                      </a:lnTo>
                      <a:lnTo>
                        <a:pt x="10" y="18"/>
                      </a:lnTo>
                      <a:lnTo>
                        <a:pt x="2" y="15"/>
                      </a:lnTo>
                      <a:lnTo>
                        <a:pt x="0" y="9"/>
                      </a:lnTo>
                      <a:lnTo>
                        <a:pt x="6" y="2"/>
                      </a:lnTo>
                      <a:lnTo>
                        <a:pt x="13" y="0"/>
                      </a:lnTo>
                      <a:lnTo>
                        <a:pt x="26" y="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944">
                  <a:extLst>
                    <a:ext uri="{FF2B5EF4-FFF2-40B4-BE49-F238E27FC236}">
                      <a16:creationId xmlns:a16="http://schemas.microsoft.com/office/drawing/2014/main" id="{8C80BFB7-6403-9802-923E-08A1F841C41E}"/>
                    </a:ext>
                  </a:extLst>
                </p:cNvPr>
                <p:cNvSpPr>
                  <a:spLocks/>
                </p:cNvSpPr>
                <p:nvPr/>
              </p:nvSpPr>
              <p:spPr bwMode="auto">
                <a:xfrm>
                  <a:off x="3637060" y="219762"/>
                  <a:ext cx="55" cy="68"/>
                </a:xfrm>
                <a:custGeom>
                  <a:avLst/>
                  <a:gdLst>
                    <a:gd name="T0" fmla="*/ 0 w 55"/>
                    <a:gd name="T1" fmla="*/ 0 h 68"/>
                    <a:gd name="T2" fmla="*/ 0 w 55"/>
                    <a:gd name="T3" fmla="*/ 16 h 68"/>
                    <a:gd name="T4" fmla="*/ 4 w 55"/>
                    <a:gd name="T5" fmla="*/ 34 h 68"/>
                    <a:gd name="T6" fmla="*/ 10 w 55"/>
                    <a:gd name="T7" fmla="*/ 46 h 68"/>
                    <a:gd name="T8" fmla="*/ 19 w 55"/>
                    <a:gd name="T9" fmla="*/ 58 h 68"/>
                    <a:gd name="T10" fmla="*/ 33 w 55"/>
                    <a:gd name="T11" fmla="*/ 64 h 68"/>
                    <a:gd name="T12" fmla="*/ 55 w 55"/>
                    <a:gd name="T13" fmla="*/ 68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8">
                      <a:moveTo>
                        <a:pt x="0" y="0"/>
                      </a:moveTo>
                      <a:lnTo>
                        <a:pt x="0" y="16"/>
                      </a:lnTo>
                      <a:lnTo>
                        <a:pt x="4" y="34"/>
                      </a:lnTo>
                      <a:lnTo>
                        <a:pt x="10" y="46"/>
                      </a:lnTo>
                      <a:lnTo>
                        <a:pt x="19" y="58"/>
                      </a:lnTo>
                      <a:lnTo>
                        <a:pt x="33" y="64"/>
                      </a:lnTo>
                      <a:lnTo>
                        <a:pt x="55" y="6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945">
                  <a:extLst>
                    <a:ext uri="{FF2B5EF4-FFF2-40B4-BE49-F238E27FC236}">
                      <a16:creationId xmlns:a16="http://schemas.microsoft.com/office/drawing/2014/main" id="{DCFEEDCA-1049-0FE4-1EBE-E68AD08FE5AD}"/>
                    </a:ext>
                  </a:extLst>
                </p:cNvPr>
                <p:cNvSpPr>
                  <a:spLocks/>
                </p:cNvSpPr>
                <p:nvPr/>
              </p:nvSpPr>
              <p:spPr bwMode="auto">
                <a:xfrm>
                  <a:off x="3637166" y="219779"/>
                  <a:ext cx="93" cy="36"/>
                </a:xfrm>
                <a:custGeom>
                  <a:avLst/>
                  <a:gdLst>
                    <a:gd name="T0" fmla="*/ 0 w 93"/>
                    <a:gd name="T1" fmla="*/ 0 h 36"/>
                    <a:gd name="T2" fmla="*/ 23 w 93"/>
                    <a:gd name="T3" fmla="*/ 8 h 36"/>
                    <a:gd name="T4" fmla="*/ 44 w 93"/>
                    <a:gd name="T5" fmla="*/ 17 h 36"/>
                    <a:gd name="T6" fmla="*/ 58 w 93"/>
                    <a:gd name="T7" fmla="*/ 27 h 36"/>
                    <a:gd name="T8" fmla="*/ 76 w 93"/>
                    <a:gd name="T9" fmla="*/ 35 h 36"/>
                    <a:gd name="T10" fmla="*/ 93 w 93"/>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6">
                      <a:moveTo>
                        <a:pt x="0" y="0"/>
                      </a:moveTo>
                      <a:lnTo>
                        <a:pt x="23" y="8"/>
                      </a:lnTo>
                      <a:lnTo>
                        <a:pt x="44" y="17"/>
                      </a:lnTo>
                      <a:lnTo>
                        <a:pt x="58" y="27"/>
                      </a:lnTo>
                      <a:lnTo>
                        <a:pt x="76" y="35"/>
                      </a:lnTo>
                      <a:lnTo>
                        <a:pt x="93"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946">
                  <a:extLst>
                    <a:ext uri="{FF2B5EF4-FFF2-40B4-BE49-F238E27FC236}">
                      <a16:creationId xmlns:a16="http://schemas.microsoft.com/office/drawing/2014/main" id="{BEFC09E6-E8E9-0F5F-729A-9E885214B327}"/>
                    </a:ext>
                  </a:extLst>
                </p:cNvPr>
                <p:cNvSpPr>
                  <a:spLocks/>
                </p:cNvSpPr>
                <p:nvPr/>
              </p:nvSpPr>
              <p:spPr bwMode="auto">
                <a:xfrm>
                  <a:off x="3637346" y="220071"/>
                  <a:ext cx="88" cy="128"/>
                </a:xfrm>
                <a:custGeom>
                  <a:avLst/>
                  <a:gdLst>
                    <a:gd name="T0" fmla="*/ 0 w 88"/>
                    <a:gd name="T1" fmla="*/ 128 h 128"/>
                    <a:gd name="T2" fmla="*/ 27 w 88"/>
                    <a:gd name="T3" fmla="*/ 111 h 128"/>
                    <a:gd name="T4" fmla="*/ 51 w 88"/>
                    <a:gd name="T5" fmla="*/ 81 h 128"/>
                    <a:gd name="T6" fmla="*/ 68 w 88"/>
                    <a:gd name="T7" fmla="*/ 46 h 128"/>
                    <a:gd name="T8" fmla="*/ 76 w 88"/>
                    <a:gd name="T9" fmla="*/ 25 h 128"/>
                    <a:gd name="T10" fmla="*/ 88 w 88"/>
                    <a:gd name="T11" fmla="*/ 0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8" h="128">
                      <a:moveTo>
                        <a:pt x="0" y="128"/>
                      </a:moveTo>
                      <a:lnTo>
                        <a:pt x="27" y="111"/>
                      </a:lnTo>
                      <a:lnTo>
                        <a:pt x="51" y="81"/>
                      </a:lnTo>
                      <a:lnTo>
                        <a:pt x="68" y="46"/>
                      </a:lnTo>
                      <a:lnTo>
                        <a:pt x="76" y="25"/>
                      </a:lnTo>
                      <a:lnTo>
                        <a:pt x="8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947">
                  <a:extLst>
                    <a:ext uri="{FF2B5EF4-FFF2-40B4-BE49-F238E27FC236}">
                      <a16:creationId xmlns:a16="http://schemas.microsoft.com/office/drawing/2014/main" id="{1B7EC1D1-4B3C-60FA-66FB-57FE3F893D1A}"/>
                    </a:ext>
                  </a:extLst>
                </p:cNvPr>
                <p:cNvSpPr>
                  <a:spLocks/>
                </p:cNvSpPr>
                <p:nvPr/>
              </p:nvSpPr>
              <p:spPr bwMode="auto">
                <a:xfrm>
                  <a:off x="3637004" y="220115"/>
                  <a:ext cx="378" cy="117"/>
                </a:xfrm>
                <a:custGeom>
                  <a:avLst/>
                  <a:gdLst>
                    <a:gd name="T0" fmla="*/ 0 w 378"/>
                    <a:gd name="T1" fmla="*/ 108 h 117"/>
                    <a:gd name="T2" fmla="*/ 10 w 378"/>
                    <a:gd name="T3" fmla="*/ 108 h 117"/>
                    <a:gd name="T4" fmla="*/ 50 w 378"/>
                    <a:gd name="T5" fmla="*/ 115 h 117"/>
                    <a:gd name="T6" fmla="*/ 71 w 378"/>
                    <a:gd name="T7" fmla="*/ 117 h 117"/>
                    <a:gd name="T8" fmla="*/ 95 w 378"/>
                    <a:gd name="T9" fmla="*/ 113 h 117"/>
                    <a:gd name="T10" fmla="*/ 123 w 378"/>
                    <a:gd name="T11" fmla="*/ 109 h 117"/>
                    <a:gd name="T12" fmla="*/ 165 w 378"/>
                    <a:gd name="T13" fmla="*/ 90 h 117"/>
                    <a:gd name="T14" fmla="*/ 209 w 378"/>
                    <a:gd name="T15" fmla="*/ 74 h 117"/>
                    <a:gd name="T16" fmla="*/ 258 w 378"/>
                    <a:gd name="T17" fmla="*/ 54 h 117"/>
                    <a:gd name="T18" fmla="*/ 296 w 378"/>
                    <a:gd name="T19" fmla="*/ 40 h 117"/>
                    <a:gd name="T20" fmla="*/ 321 w 378"/>
                    <a:gd name="T21" fmla="*/ 27 h 117"/>
                    <a:gd name="T22" fmla="*/ 356 w 378"/>
                    <a:gd name="T23" fmla="*/ 13 h 117"/>
                    <a:gd name="T24" fmla="*/ 378 w 378"/>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8" h="117">
                      <a:moveTo>
                        <a:pt x="0" y="108"/>
                      </a:moveTo>
                      <a:cubicBezTo>
                        <a:pt x="3" y="108"/>
                        <a:pt x="7" y="108"/>
                        <a:pt x="10" y="108"/>
                      </a:cubicBezTo>
                      <a:lnTo>
                        <a:pt x="50" y="115"/>
                      </a:lnTo>
                      <a:lnTo>
                        <a:pt x="71" y="117"/>
                      </a:lnTo>
                      <a:lnTo>
                        <a:pt x="95" y="113"/>
                      </a:lnTo>
                      <a:lnTo>
                        <a:pt x="123" y="109"/>
                      </a:lnTo>
                      <a:lnTo>
                        <a:pt x="165" y="90"/>
                      </a:lnTo>
                      <a:lnTo>
                        <a:pt x="209" y="74"/>
                      </a:lnTo>
                      <a:lnTo>
                        <a:pt x="258" y="54"/>
                      </a:lnTo>
                      <a:lnTo>
                        <a:pt x="296" y="40"/>
                      </a:lnTo>
                      <a:lnTo>
                        <a:pt x="321" y="27"/>
                      </a:lnTo>
                      <a:lnTo>
                        <a:pt x="356" y="13"/>
                      </a:lnTo>
                      <a:lnTo>
                        <a:pt x="37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55" name="Oval 2948">
                <a:extLst>
                  <a:ext uri="{FF2B5EF4-FFF2-40B4-BE49-F238E27FC236}">
                    <a16:creationId xmlns:a16="http://schemas.microsoft.com/office/drawing/2014/main" id="{61D5AB43-492D-6D9E-B246-6EB102F9EA56}"/>
                  </a:ext>
                </a:extLst>
              </p:cNvPr>
              <p:cNvSpPr>
                <a:spLocks noChangeArrowheads="1"/>
              </p:cNvSpPr>
              <p:nvPr/>
            </p:nvSpPr>
            <p:spPr bwMode="auto">
              <a:xfrm>
                <a:off x="3636922" y="219504"/>
                <a:ext cx="7" cy="5"/>
              </a:xfrm>
              <a:prstGeom prst="ellipse">
                <a:avLst/>
              </a:pr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Oval 2949">
                <a:extLst>
                  <a:ext uri="{FF2B5EF4-FFF2-40B4-BE49-F238E27FC236}">
                    <a16:creationId xmlns:a16="http://schemas.microsoft.com/office/drawing/2014/main" id="{9792B3BA-CA87-2E2C-DF26-B4F5E2F3A412}"/>
                  </a:ext>
                </a:extLst>
              </p:cNvPr>
              <p:cNvSpPr>
                <a:spLocks noChangeArrowheads="1"/>
              </p:cNvSpPr>
              <p:nvPr/>
            </p:nvSpPr>
            <p:spPr bwMode="auto">
              <a:xfrm>
                <a:off x="3636818" y="219498"/>
                <a:ext cx="7" cy="5"/>
              </a:xfrm>
              <a:prstGeom prst="ellipse">
                <a:avLst/>
              </a:pr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12" name="グループ化 11">
            <a:extLst>
              <a:ext uri="{FF2B5EF4-FFF2-40B4-BE49-F238E27FC236}">
                <a16:creationId xmlns:a16="http://schemas.microsoft.com/office/drawing/2014/main" id="{CF40315D-830E-539C-AB1C-95B784C74587}"/>
              </a:ext>
            </a:extLst>
          </p:cNvPr>
          <p:cNvGrpSpPr/>
          <p:nvPr/>
        </p:nvGrpSpPr>
        <p:grpSpPr>
          <a:xfrm flipH="1">
            <a:off x="2099194" y="753176"/>
            <a:ext cx="773844" cy="2370316"/>
            <a:chOff x="0" y="690111"/>
            <a:chExt cx="1200150" cy="3676108"/>
          </a:xfrm>
        </p:grpSpPr>
        <p:grpSp>
          <p:nvGrpSpPr>
            <p:cNvPr id="14" name="Group 1148">
              <a:extLst>
                <a:ext uri="{FF2B5EF4-FFF2-40B4-BE49-F238E27FC236}">
                  <a16:creationId xmlns:a16="http://schemas.microsoft.com/office/drawing/2014/main" id="{59DBACA7-42F7-3A29-4B7D-D6FA75DADF62}"/>
                </a:ext>
              </a:extLst>
            </p:cNvPr>
            <p:cNvGrpSpPr>
              <a:grpSpLocks/>
            </p:cNvGrpSpPr>
            <p:nvPr/>
          </p:nvGrpSpPr>
          <p:grpSpPr bwMode="auto">
            <a:xfrm flipH="1">
              <a:off x="0" y="1575394"/>
              <a:ext cx="1200150" cy="2790825"/>
              <a:chOff x="0" y="1575393"/>
              <a:chExt cx="159" cy="467"/>
            </a:xfrm>
          </p:grpSpPr>
          <p:grpSp>
            <p:nvGrpSpPr>
              <p:cNvPr id="56" name="Group 1149">
                <a:extLst>
                  <a:ext uri="{FF2B5EF4-FFF2-40B4-BE49-F238E27FC236}">
                    <a16:creationId xmlns:a16="http://schemas.microsoft.com/office/drawing/2014/main" id="{FEAB1C29-DA88-EE92-62F8-272F4DF677D1}"/>
                  </a:ext>
                </a:extLst>
              </p:cNvPr>
              <p:cNvGrpSpPr>
                <a:grpSpLocks/>
              </p:cNvGrpSpPr>
              <p:nvPr/>
            </p:nvGrpSpPr>
            <p:grpSpPr bwMode="auto">
              <a:xfrm>
                <a:off x="18" y="1575576"/>
                <a:ext cx="118" cy="284"/>
                <a:chOff x="18" y="1575576"/>
                <a:chExt cx="118" cy="284"/>
              </a:xfrm>
            </p:grpSpPr>
            <p:sp>
              <p:nvSpPr>
                <p:cNvPr id="149" name="Freeform 1150">
                  <a:extLst>
                    <a:ext uri="{FF2B5EF4-FFF2-40B4-BE49-F238E27FC236}">
                      <a16:creationId xmlns:a16="http://schemas.microsoft.com/office/drawing/2014/main" id="{A2BDAA81-9380-5F05-C7AA-0807999AE6DF}"/>
                    </a:ext>
                  </a:extLst>
                </p:cNvPr>
                <p:cNvSpPr>
                  <a:spLocks/>
                </p:cNvSpPr>
                <p:nvPr/>
              </p:nvSpPr>
              <p:spPr bwMode="auto">
                <a:xfrm>
                  <a:off x="18" y="1575796"/>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1151">
                  <a:extLst>
                    <a:ext uri="{FF2B5EF4-FFF2-40B4-BE49-F238E27FC236}">
                      <a16:creationId xmlns:a16="http://schemas.microsoft.com/office/drawing/2014/main" id="{B40151A7-04E2-5028-F2D8-86B14E2DE32D}"/>
                    </a:ext>
                  </a:extLst>
                </p:cNvPr>
                <p:cNvSpPr>
                  <a:spLocks/>
                </p:cNvSpPr>
                <p:nvPr/>
              </p:nvSpPr>
              <p:spPr bwMode="auto">
                <a:xfrm>
                  <a:off x="79" y="1575816"/>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1152">
                  <a:extLst>
                    <a:ext uri="{FF2B5EF4-FFF2-40B4-BE49-F238E27FC236}">
                      <a16:creationId xmlns:a16="http://schemas.microsoft.com/office/drawing/2014/main" id="{275148D5-868F-3882-0222-EA892A768CE1}"/>
                    </a:ext>
                  </a:extLst>
                </p:cNvPr>
                <p:cNvSpPr>
                  <a:spLocks/>
                </p:cNvSpPr>
                <p:nvPr/>
              </p:nvSpPr>
              <p:spPr bwMode="auto">
                <a:xfrm>
                  <a:off x="31" y="1575576"/>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7" name="Freeform 1153">
                <a:extLst>
                  <a:ext uri="{FF2B5EF4-FFF2-40B4-BE49-F238E27FC236}">
                    <a16:creationId xmlns:a16="http://schemas.microsoft.com/office/drawing/2014/main" id="{1C25214F-43E2-70DD-C39F-A0D9C29CC51B}"/>
                  </a:ext>
                </a:extLst>
              </p:cNvPr>
              <p:cNvSpPr>
                <a:spLocks/>
              </p:cNvSpPr>
              <p:nvPr/>
            </p:nvSpPr>
            <p:spPr bwMode="auto">
              <a:xfrm>
                <a:off x="62" y="1575637"/>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8" name="Freeform 1154">
                <a:extLst>
                  <a:ext uri="{FF2B5EF4-FFF2-40B4-BE49-F238E27FC236}">
                    <a16:creationId xmlns:a16="http://schemas.microsoft.com/office/drawing/2014/main" id="{CA4DD1F5-33C0-8719-7A5F-8E3F8EE7CABE}"/>
                  </a:ext>
                </a:extLst>
              </p:cNvPr>
              <p:cNvSpPr>
                <a:spLocks/>
              </p:cNvSpPr>
              <p:nvPr/>
            </p:nvSpPr>
            <p:spPr bwMode="auto">
              <a:xfrm>
                <a:off x="0" y="1575393"/>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9" name="Freeform 1155">
                <a:extLst>
                  <a:ext uri="{FF2B5EF4-FFF2-40B4-BE49-F238E27FC236}">
                    <a16:creationId xmlns:a16="http://schemas.microsoft.com/office/drawing/2014/main" id="{C4EAF50F-9277-C0D7-1924-765421DB9E0D}"/>
                  </a:ext>
                </a:extLst>
              </p:cNvPr>
              <p:cNvSpPr>
                <a:spLocks/>
              </p:cNvSpPr>
              <p:nvPr/>
            </p:nvSpPr>
            <p:spPr bwMode="auto">
              <a:xfrm>
                <a:off x="23" y="1575427"/>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Freeform 1156">
                <a:extLst>
                  <a:ext uri="{FF2B5EF4-FFF2-40B4-BE49-F238E27FC236}">
                    <a16:creationId xmlns:a16="http://schemas.microsoft.com/office/drawing/2014/main" id="{5EB465D2-61CD-2DED-EB9C-4A0D7ACD7C52}"/>
                  </a:ext>
                </a:extLst>
              </p:cNvPr>
              <p:cNvSpPr>
                <a:spLocks/>
              </p:cNvSpPr>
              <p:nvPr/>
            </p:nvSpPr>
            <p:spPr bwMode="auto">
              <a:xfrm>
                <a:off x="1" y="1575489"/>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Freeform 1157">
                <a:extLst>
                  <a:ext uri="{FF2B5EF4-FFF2-40B4-BE49-F238E27FC236}">
                    <a16:creationId xmlns:a16="http://schemas.microsoft.com/office/drawing/2014/main" id="{54CD7923-9092-D54C-79FC-88ADFCF14D0B}"/>
                  </a:ext>
                </a:extLst>
              </p:cNvPr>
              <p:cNvSpPr>
                <a:spLocks/>
              </p:cNvSpPr>
              <p:nvPr/>
            </p:nvSpPr>
            <p:spPr bwMode="auto">
              <a:xfrm>
                <a:off x="1" y="1575497"/>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2" name="Freeform 1158">
                <a:extLst>
                  <a:ext uri="{FF2B5EF4-FFF2-40B4-BE49-F238E27FC236}">
                    <a16:creationId xmlns:a16="http://schemas.microsoft.com/office/drawing/2014/main" id="{94AC70CA-EE06-3723-CC8F-25912C09EAF9}"/>
                  </a:ext>
                </a:extLst>
              </p:cNvPr>
              <p:cNvSpPr>
                <a:spLocks/>
              </p:cNvSpPr>
              <p:nvPr/>
            </p:nvSpPr>
            <p:spPr bwMode="auto">
              <a:xfrm>
                <a:off x="49" y="1575446"/>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3" name="Freeform 1159">
                <a:extLst>
                  <a:ext uri="{FF2B5EF4-FFF2-40B4-BE49-F238E27FC236}">
                    <a16:creationId xmlns:a16="http://schemas.microsoft.com/office/drawing/2014/main" id="{DB4D6A07-94A0-2B7B-0F14-2B640E9AD12D}"/>
                  </a:ext>
                </a:extLst>
              </p:cNvPr>
              <p:cNvSpPr>
                <a:spLocks/>
              </p:cNvSpPr>
              <p:nvPr/>
            </p:nvSpPr>
            <p:spPr bwMode="auto">
              <a:xfrm>
                <a:off x="61" y="1575446"/>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160">
                <a:extLst>
                  <a:ext uri="{FF2B5EF4-FFF2-40B4-BE49-F238E27FC236}">
                    <a16:creationId xmlns:a16="http://schemas.microsoft.com/office/drawing/2014/main" id="{32CD3248-B9F4-8263-D300-B530970B9956}"/>
                  </a:ext>
                </a:extLst>
              </p:cNvPr>
              <p:cNvSpPr>
                <a:spLocks/>
              </p:cNvSpPr>
              <p:nvPr/>
            </p:nvSpPr>
            <p:spPr bwMode="auto">
              <a:xfrm>
                <a:off x="48" y="1575506"/>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161">
                <a:extLst>
                  <a:ext uri="{FF2B5EF4-FFF2-40B4-BE49-F238E27FC236}">
                    <a16:creationId xmlns:a16="http://schemas.microsoft.com/office/drawing/2014/main" id="{C75E812E-BC81-6716-658F-F09A243996E4}"/>
                  </a:ext>
                </a:extLst>
              </p:cNvPr>
              <p:cNvSpPr>
                <a:spLocks/>
              </p:cNvSpPr>
              <p:nvPr/>
            </p:nvSpPr>
            <p:spPr bwMode="auto">
              <a:xfrm>
                <a:off x="61" y="1575535"/>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Freeform 1162">
                <a:extLst>
                  <a:ext uri="{FF2B5EF4-FFF2-40B4-BE49-F238E27FC236}">
                    <a16:creationId xmlns:a16="http://schemas.microsoft.com/office/drawing/2014/main" id="{75CBA4FF-D7F6-6A24-AC66-5FE6847B6F16}"/>
                  </a:ext>
                </a:extLst>
              </p:cNvPr>
              <p:cNvSpPr>
                <a:spLocks/>
              </p:cNvSpPr>
              <p:nvPr/>
            </p:nvSpPr>
            <p:spPr bwMode="auto">
              <a:xfrm>
                <a:off x="111" y="1575540"/>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Line 1163">
                <a:extLst>
                  <a:ext uri="{FF2B5EF4-FFF2-40B4-BE49-F238E27FC236}">
                    <a16:creationId xmlns:a16="http://schemas.microsoft.com/office/drawing/2014/main" id="{1BF35D02-B2DA-CED8-A46F-9BDA9856A7E2}"/>
                  </a:ext>
                </a:extLst>
              </p:cNvPr>
              <p:cNvSpPr>
                <a:spLocks noChangeShapeType="1"/>
              </p:cNvSpPr>
              <p:nvPr/>
            </p:nvSpPr>
            <p:spPr bwMode="auto">
              <a:xfrm flipH="1">
                <a:off x="30" y="1575528"/>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164">
                <a:extLst>
                  <a:ext uri="{FF2B5EF4-FFF2-40B4-BE49-F238E27FC236}">
                    <a16:creationId xmlns:a16="http://schemas.microsoft.com/office/drawing/2014/main" id="{DF97D20F-5561-A9EE-8EA0-C143E60A31C3}"/>
                  </a:ext>
                </a:extLst>
              </p:cNvPr>
              <p:cNvSpPr>
                <a:spLocks/>
              </p:cNvSpPr>
              <p:nvPr/>
            </p:nvSpPr>
            <p:spPr bwMode="auto">
              <a:xfrm>
                <a:off x="48" y="1575544"/>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1165">
                <a:extLst>
                  <a:ext uri="{FF2B5EF4-FFF2-40B4-BE49-F238E27FC236}">
                    <a16:creationId xmlns:a16="http://schemas.microsoft.com/office/drawing/2014/main" id="{ABE88ACC-6273-ABE5-BC28-40429C72261B}"/>
                  </a:ext>
                </a:extLst>
              </p:cNvPr>
              <p:cNvSpPr>
                <a:spLocks/>
              </p:cNvSpPr>
              <p:nvPr/>
            </p:nvSpPr>
            <p:spPr bwMode="auto">
              <a:xfrm>
                <a:off x="30" y="1575566"/>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1166">
                <a:extLst>
                  <a:ext uri="{FF2B5EF4-FFF2-40B4-BE49-F238E27FC236}">
                    <a16:creationId xmlns:a16="http://schemas.microsoft.com/office/drawing/2014/main" id="{6EEDA50A-3A5C-526B-90CB-7115261AF128}"/>
                  </a:ext>
                </a:extLst>
              </p:cNvPr>
              <p:cNvSpPr>
                <a:spLocks/>
              </p:cNvSpPr>
              <p:nvPr/>
            </p:nvSpPr>
            <p:spPr bwMode="auto">
              <a:xfrm>
                <a:off x="80" y="1575421"/>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1167">
                <a:extLst>
                  <a:ext uri="{FF2B5EF4-FFF2-40B4-BE49-F238E27FC236}">
                    <a16:creationId xmlns:a16="http://schemas.microsoft.com/office/drawing/2014/main" id="{50F05121-4C25-4FCC-10AC-3B4C8630734B}"/>
                  </a:ext>
                </a:extLst>
              </p:cNvPr>
              <p:cNvSpPr>
                <a:spLocks/>
              </p:cNvSpPr>
              <p:nvPr/>
            </p:nvSpPr>
            <p:spPr bwMode="auto">
              <a:xfrm>
                <a:off x="103" y="1575421"/>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1168">
                <a:extLst>
                  <a:ext uri="{FF2B5EF4-FFF2-40B4-BE49-F238E27FC236}">
                    <a16:creationId xmlns:a16="http://schemas.microsoft.com/office/drawing/2014/main" id="{43D743D1-D7F7-6C8F-D504-7E108AD839C9}"/>
                  </a:ext>
                </a:extLst>
              </p:cNvPr>
              <p:cNvSpPr>
                <a:spLocks/>
              </p:cNvSpPr>
              <p:nvPr/>
            </p:nvSpPr>
            <p:spPr bwMode="auto">
              <a:xfrm>
                <a:off x="68" y="1575460"/>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1169">
                <a:extLst>
                  <a:ext uri="{FF2B5EF4-FFF2-40B4-BE49-F238E27FC236}">
                    <a16:creationId xmlns:a16="http://schemas.microsoft.com/office/drawing/2014/main" id="{D0FB8138-EFC7-9594-AB4F-7B7E66340145}"/>
                  </a:ext>
                </a:extLst>
              </p:cNvPr>
              <p:cNvSpPr>
                <a:spLocks/>
              </p:cNvSpPr>
              <p:nvPr/>
            </p:nvSpPr>
            <p:spPr bwMode="auto">
              <a:xfrm>
                <a:off x="78" y="1575461"/>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1170">
                <a:extLst>
                  <a:ext uri="{FF2B5EF4-FFF2-40B4-BE49-F238E27FC236}">
                    <a16:creationId xmlns:a16="http://schemas.microsoft.com/office/drawing/2014/main" id="{C9CC2B62-653D-22F5-C56A-B02293678F99}"/>
                  </a:ext>
                </a:extLst>
              </p:cNvPr>
              <p:cNvSpPr>
                <a:spLocks/>
              </p:cNvSpPr>
              <p:nvPr/>
            </p:nvSpPr>
            <p:spPr bwMode="auto">
              <a:xfrm>
                <a:off x="54" y="1575416"/>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1171">
                <a:extLst>
                  <a:ext uri="{FF2B5EF4-FFF2-40B4-BE49-F238E27FC236}">
                    <a16:creationId xmlns:a16="http://schemas.microsoft.com/office/drawing/2014/main" id="{DBC09FC0-1887-436F-191D-B23CA337EF6F}"/>
                  </a:ext>
                </a:extLst>
              </p:cNvPr>
              <p:cNvSpPr>
                <a:spLocks/>
              </p:cNvSpPr>
              <p:nvPr/>
            </p:nvSpPr>
            <p:spPr bwMode="auto">
              <a:xfrm>
                <a:off x="23" y="1575427"/>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1172">
                <a:extLst>
                  <a:ext uri="{FF2B5EF4-FFF2-40B4-BE49-F238E27FC236}">
                    <a16:creationId xmlns:a16="http://schemas.microsoft.com/office/drawing/2014/main" id="{66DDD511-945B-2AEE-5C0A-64A19D3C43A9}"/>
                  </a:ext>
                </a:extLst>
              </p:cNvPr>
              <p:cNvSpPr>
                <a:spLocks/>
              </p:cNvSpPr>
              <p:nvPr/>
            </p:nvSpPr>
            <p:spPr bwMode="auto">
              <a:xfrm>
                <a:off x="28" y="1575460"/>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1173">
                <a:extLst>
                  <a:ext uri="{FF2B5EF4-FFF2-40B4-BE49-F238E27FC236}">
                    <a16:creationId xmlns:a16="http://schemas.microsoft.com/office/drawing/2014/main" id="{1C36231C-23AB-19A0-5DFF-8A41B336E7CB}"/>
                  </a:ext>
                </a:extLst>
              </p:cNvPr>
              <p:cNvSpPr>
                <a:spLocks/>
              </p:cNvSpPr>
              <p:nvPr/>
            </p:nvSpPr>
            <p:spPr bwMode="auto">
              <a:xfrm>
                <a:off x="20" y="1575476"/>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Line 1174">
                <a:extLst>
                  <a:ext uri="{FF2B5EF4-FFF2-40B4-BE49-F238E27FC236}">
                    <a16:creationId xmlns:a16="http://schemas.microsoft.com/office/drawing/2014/main" id="{9F246C7A-CC17-4F3D-0461-DD642BB71762}"/>
                  </a:ext>
                </a:extLst>
              </p:cNvPr>
              <p:cNvSpPr>
                <a:spLocks noChangeShapeType="1"/>
              </p:cNvSpPr>
              <p:nvPr/>
            </p:nvSpPr>
            <p:spPr bwMode="auto">
              <a:xfrm flipH="1">
                <a:off x="73" y="1575469"/>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1175">
                <a:extLst>
                  <a:ext uri="{FF2B5EF4-FFF2-40B4-BE49-F238E27FC236}">
                    <a16:creationId xmlns:a16="http://schemas.microsoft.com/office/drawing/2014/main" id="{00EA4E9D-ED5A-0183-D580-8125D3B61F69}"/>
                  </a:ext>
                </a:extLst>
              </p:cNvPr>
              <p:cNvSpPr>
                <a:spLocks/>
              </p:cNvSpPr>
              <p:nvPr/>
            </p:nvSpPr>
            <p:spPr bwMode="auto">
              <a:xfrm>
                <a:off x="62" y="1575547"/>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1176">
                <a:extLst>
                  <a:ext uri="{FF2B5EF4-FFF2-40B4-BE49-F238E27FC236}">
                    <a16:creationId xmlns:a16="http://schemas.microsoft.com/office/drawing/2014/main" id="{06A0A4AA-C7BB-7940-0874-A30B137C5B8D}"/>
                  </a:ext>
                </a:extLst>
              </p:cNvPr>
              <p:cNvSpPr>
                <a:spLocks/>
              </p:cNvSpPr>
              <p:nvPr/>
            </p:nvSpPr>
            <p:spPr bwMode="auto">
              <a:xfrm>
                <a:off x="60" y="1575488"/>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1177">
                <a:extLst>
                  <a:ext uri="{FF2B5EF4-FFF2-40B4-BE49-F238E27FC236}">
                    <a16:creationId xmlns:a16="http://schemas.microsoft.com/office/drawing/2014/main" id="{CDE04C90-C024-0873-F482-7EFAE8C0841A}"/>
                  </a:ext>
                </a:extLst>
              </p:cNvPr>
              <p:cNvSpPr>
                <a:spLocks/>
              </p:cNvSpPr>
              <p:nvPr/>
            </p:nvSpPr>
            <p:spPr bwMode="auto">
              <a:xfrm>
                <a:off x="37" y="1575523"/>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1178">
                <a:extLst>
                  <a:ext uri="{FF2B5EF4-FFF2-40B4-BE49-F238E27FC236}">
                    <a16:creationId xmlns:a16="http://schemas.microsoft.com/office/drawing/2014/main" id="{79D53F0F-538E-9BC5-79A8-700C8175A8D7}"/>
                  </a:ext>
                </a:extLst>
              </p:cNvPr>
              <p:cNvSpPr>
                <a:spLocks/>
              </p:cNvSpPr>
              <p:nvPr/>
            </p:nvSpPr>
            <p:spPr bwMode="auto">
              <a:xfrm>
                <a:off x="30" y="1575464"/>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1179">
                <a:extLst>
                  <a:ext uri="{FF2B5EF4-FFF2-40B4-BE49-F238E27FC236}">
                    <a16:creationId xmlns:a16="http://schemas.microsoft.com/office/drawing/2014/main" id="{A48D73F2-D991-2E25-3737-F64F79DFC71F}"/>
                  </a:ext>
                </a:extLst>
              </p:cNvPr>
              <p:cNvSpPr>
                <a:spLocks/>
              </p:cNvSpPr>
              <p:nvPr/>
            </p:nvSpPr>
            <p:spPr bwMode="auto">
              <a:xfrm>
                <a:off x="74" y="1575407"/>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1180">
                <a:extLst>
                  <a:ext uri="{FF2B5EF4-FFF2-40B4-BE49-F238E27FC236}">
                    <a16:creationId xmlns:a16="http://schemas.microsoft.com/office/drawing/2014/main" id="{417D6AEB-5BAE-220D-D30E-671464563038}"/>
                  </a:ext>
                </a:extLst>
              </p:cNvPr>
              <p:cNvSpPr>
                <a:spLocks/>
              </p:cNvSpPr>
              <p:nvPr/>
            </p:nvSpPr>
            <p:spPr bwMode="auto">
              <a:xfrm>
                <a:off x="62" y="1575436"/>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5" name="Group 1007">
              <a:extLst>
                <a:ext uri="{FF2B5EF4-FFF2-40B4-BE49-F238E27FC236}">
                  <a16:creationId xmlns:a16="http://schemas.microsoft.com/office/drawing/2014/main" id="{B282D88C-E594-63B9-9104-1797E478869C}"/>
                </a:ext>
              </a:extLst>
            </p:cNvPr>
            <p:cNvGrpSpPr>
              <a:grpSpLocks/>
            </p:cNvGrpSpPr>
            <p:nvPr/>
          </p:nvGrpSpPr>
          <p:grpSpPr bwMode="auto">
            <a:xfrm flipH="1">
              <a:off x="171450" y="690111"/>
              <a:ext cx="862012" cy="1081089"/>
              <a:chOff x="171450" y="689568"/>
              <a:chExt cx="976" cy="1270"/>
            </a:xfrm>
          </p:grpSpPr>
          <p:sp>
            <p:nvSpPr>
              <p:cNvPr id="16" name="Freeform 1008">
                <a:extLst>
                  <a:ext uri="{FF2B5EF4-FFF2-40B4-BE49-F238E27FC236}">
                    <a16:creationId xmlns:a16="http://schemas.microsoft.com/office/drawing/2014/main" id="{6F308990-F857-252F-C0D0-4DF2D04FDC6E}"/>
                  </a:ext>
                </a:extLst>
              </p:cNvPr>
              <p:cNvSpPr>
                <a:spLocks/>
              </p:cNvSpPr>
              <p:nvPr/>
            </p:nvSpPr>
            <p:spPr bwMode="auto">
              <a:xfrm flipH="1">
                <a:off x="171676" y="689568"/>
                <a:ext cx="750" cy="645"/>
              </a:xfrm>
              <a:custGeom>
                <a:avLst/>
                <a:gdLst>
                  <a:gd name="T0" fmla="*/ 6605 w 713"/>
                  <a:gd name="T1" fmla="*/ 1112637 h 535"/>
                  <a:gd name="T2" fmla="*/ 6342 w 713"/>
                  <a:gd name="T3" fmla="*/ 935260 h 535"/>
                  <a:gd name="T4" fmla="*/ 6103 w 713"/>
                  <a:gd name="T5" fmla="*/ 758545 h 535"/>
                  <a:gd name="T6" fmla="*/ 5985 w 713"/>
                  <a:gd name="T7" fmla="*/ 587054 h 535"/>
                  <a:gd name="T8" fmla="*/ 5712 w 713"/>
                  <a:gd name="T9" fmla="*/ 412886 h 535"/>
                  <a:gd name="T10" fmla="*/ 5405 w 713"/>
                  <a:gd name="T11" fmla="*/ 199366 h 535"/>
                  <a:gd name="T12" fmla="*/ 5241 w 713"/>
                  <a:gd name="T13" fmla="*/ 84783 h 535"/>
                  <a:gd name="T14" fmla="*/ 4876 w 713"/>
                  <a:gd name="T15" fmla="*/ 11542 h 535"/>
                  <a:gd name="T16" fmla="*/ 4357 w 713"/>
                  <a:gd name="T17" fmla="*/ 0 h 535"/>
                  <a:gd name="T18" fmla="*/ 3812 w 713"/>
                  <a:gd name="T19" fmla="*/ 24383 h 535"/>
                  <a:gd name="T20" fmla="*/ 3383 w 713"/>
                  <a:gd name="T21" fmla="*/ 77240 h 535"/>
                  <a:gd name="T22" fmla="*/ 3004 w 713"/>
                  <a:gd name="T23" fmla="*/ 135350 h 535"/>
                  <a:gd name="T24" fmla="*/ 2516 w 713"/>
                  <a:gd name="T25" fmla="*/ 224291 h 535"/>
                  <a:gd name="T26" fmla="*/ 1983 w 713"/>
                  <a:gd name="T27" fmla="*/ 378403 h 535"/>
                  <a:gd name="T28" fmla="*/ 1517 w 713"/>
                  <a:gd name="T29" fmla="*/ 492608 h 535"/>
                  <a:gd name="T30" fmla="*/ 989 w 713"/>
                  <a:gd name="T31" fmla="*/ 585574 h 535"/>
                  <a:gd name="T32" fmla="*/ 500 w 713"/>
                  <a:gd name="T33" fmla="*/ 665228 h 535"/>
                  <a:gd name="T34" fmla="*/ 174 w 713"/>
                  <a:gd name="T35" fmla="*/ 855366 h 535"/>
                  <a:gd name="T36" fmla="*/ 8 w 713"/>
                  <a:gd name="T37" fmla="*/ 1048715 h 535"/>
                  <a:gd name="T38" fmla="*/ 0 w 713"/>
                  <a:gd name="T39" fmla="*/ 1386702 h 535"/>
                  <a:gd name="T40" fmla="*/ 5 w 713"/>
                  <a:gd name="T41" fmla="*/ 1642781 h 535"/>
                  <a:gd name="T42" fmla="*/ 192 w 713"/>
                  <a:gd name="T43" fmla="*/ 1814075 h 535"/>
                  <a:gd name="T44" fmla="*/ 298 w 713"/>
                  <a:gd name="T45" fmla="*/ 1887358 h 535"/>
                  <a:gd name="T46" fmla="*/ 370 w 713"/>
                  <a:gd name="T47" fmla="*/ 2003294 h 535"/>
                  <a:gd name="T48" fmla="*/ 553 w 713"/>
                  <a:gd name="T49" fmla="*/ 1943721 h 535"/>
                  <a:gd name="T50" fmla="*/ 747 w 713"/>
                  <a:gd name="T51" fmla="*/ 1897397 h 535"/>
                  <a:gd name="T52" fmla="*/ 856 w 713"/>
                  <a:gd name="T53" fmla="*/ 1913166 h 535"/>
                  <a:gd name="T54" fmla="*/ 1092 w 713"/>
                  <a:gd name="T55" fmla="*/ 1799391 h 535"/>
                  <a:gd name="T56" fmla="*/ 1557 w 713"/>
                  <a:gd name="T57" fmla="*/ 1677059 h 535"/>
                  <a:gd name="T58" fmla="*/ 1858 w 713"/>
                  <a:gd name="T59" fmla="*/ 1586901 h 535"/>
                  <a:gd name="T60" fmla="*/ 2005 w 713"/>
                  <a:gd name="T61" fmla="*/ 1566355 h 535"/>
                  <a:gd name="T62" fmla="*/ 1861 w 713"/>
                  <a:gd name="T63" fmla="*/ 1534972 h 535"/>
                  <a:gd name="T64" fmla="*/ 2381 w 713"/>
                  <a:gd name="T65" fmla="*/ 1435402 h 535"/>
                  <a:gd name="T66" fmla="*/ 2935 w 713"/>
                  <a:gd name="T67" fmla="*/ 1341403 h 535"/>
                  <a:gd name="T68" fmla="*/ 3469 w 713"/>
                  <a:gd name="T69" fmla="*/ 1258706 h 535"/>
                  <a:gd name="T70" fmla="*/ 4037 w 713"/>
                  <a:gd name="T71" fmla="*/ 1190605 h 535"/>
                  <a:gd name="T72" fmla="*/ 4527 w 713"/>
                  <a:gd name="T73" fmla="*/ 1130122 h 535"/>
                  <a:gd name="T74" fmla="*/ 5082 w 713"/>
                  <a:gd name="T75" fmla="*/ 1086092 h 535"/>
                  <a:gd name="T76" fmla="*/ 5525 w 713"/>
                  <a:gd name="T77" fmla="*/ 1071484 h 535"/>
                  <a:gd name="T78" fmla="*/ 5925 w 713"/>
                  <a:gd name="T79" fmla="*/ 1056060 h 535"/>
                  <a:gd name="T80" fmla="*/ 6279 w 713"/>
                  <a:gd name="T81" fmla="*/ 1077051 h 535"/>
                  <a:gd name="T82" fmla="*/ 6545 w 713"/>
                  <a:gd name="T83" fmla="*/ 1102538 h 535"/>
                  <a:gd name="T84" fmla="*/ 6605 w 713"/>
                  <a:gd name="T85" fmla="*/ 1112637 h 5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13" h="535">
                    <a:moveTo>
                      <a:pt x="713" y="297"/>
                    </a:moveTo>
                    <a:lnTo>
                      <a:pt x="685" y="250"/>
                    </a:lnTo>
                    <a:lnTo>
                      <a:pt x="659" y="203"/>
                    </a:lnTo>
                    <a:lnTo>
                      <a:pt x="647" y="157"/>
                    </a:lnTo>
                    <a:lnTo>
                      <a:pt x="616" y="110"/>
                    </a:lnTo>
                    <a:lnTo>
                      <a:pt x="584" y="53"/>
                    </a:lnTo>
                    <a:lnTo>
                      <a:pt x="566" y="22"/>
                    </a:lnTo>
                    <a:lnTo>
                      <a:pt x="527" y="3"/>
                    </a:lnTo>
                    <a:lnTo>
                      <a:pt x="470" y="0"/>
                    </a:lnTo>
                    <a:lnTo>
                      <a:pt x="412" y="7"/>
                    </a:lnTo>
                    <a:lnTo>
                      <a:pt x="365" y="21"/>
                    </a:lnTo>
                    <a:lnTo>
                      <a:pt x="322" y="36"/>
                    </a:lnTo>
                    <a:lnTo>
                      <a:pt x="272" y="60"/>
                    </a:lnTo>
                    <a:lnTo>
                      <a:pt x="214" y="101"/>
                    </a:lnTo>
                    <a:lnTo>
                      <a:pt x="164" y="132"/>
                    </a:lnTo>
                    <a:lnTo>
                      <a:pt x="106" y="156"/>
                    </a:lnTo>
                    <a:lnTo>
                      <a:pt x="55" y="178"/>
                    </a:lnTo>
                    <a:lnTo>
                      <a:pt x="20" y="229"/>
                    </a:lnTo>
                    <a:lnTo>
                      <a:pt x="8" y="280"/>
                    </a:lnTo>
                    <a:lnTo>
                      <a:pt x="0" y="371"/>
                    </a:lnTo>
                    <a:lnTo>
                      <a:pt x="5" y="440"/>
                    </a:lnTo>
                    <a:lnTo>
                      <a:pt x="22" y="484"/>
                    </a:lnTo>
                    <a:lnTo>
                      <a:pt x="32" y="504"/>
                    </a:lnTo>
                    <a:lnTo>
                      <a:pt x="41" y="535"/>
                    </a:lnTo>
                    <a:lnTo>
                      <a:pt x="61" y="519"/>
                    </a:lnTo>
                    <a:lnTo>
                      <a:pt x="81" y="507"/>
                    </a:lnTo>
                    <a:lnTo>
                      <a:pt x="92" y="511"/>
                    </a:lnTo>
                    <a:lnTo>
                      <a:pt x="117" y="481"/>
                    </a:lnTo>
                    <a:lnTo>
                      <a:pt x="166" y="448"/>
                    </a:lnTo>
                    <a:lnTo>
                      <a:pt x="201" y="425"/>
                    </a:lnTo>
                    <a:lnTo>
                      <a:pt x="215" y="419"/>
                    </a:lnTo>
                    <a:lnTo>
                      <a:pt x="202" y="410"/>
                    </a:lnTo>
                    <a:lnTo>
                      <a:pt x="258" y="383"/>
                    </a:lnTo>
                    <a:lnTo>
                      <a:pt x="318" y="358"/>
                    </a:lnTo>
                    <a:lnTo>
                      <a:pt x="375" y="337"/>
                    </a:lnTo>
                    <a:lnTo>
                      <a:pt x="435" y="318"/>
                    </a:lnTo>
                    <a:lnTo>
                      <a:pt x="489" y="302"/>
                    </a:lnTo>
                    <a:lnTo>
                      <a:pt x="548" y="290"/>
                    </a:lnTo>
                    <a:lnTo>
                      <a:pt x="596" y="286"/>
                    </a:lnTo>
                    <a:lnTo>
                      <a:pt x="639" y="282"/>
                    </a:lnTo>
                    <a:lnTo>
                      <a:pt x="678" y="288"/>
                    </a:lnTo>
                    <a:lnTo>
                      <a:pt x="705" y="295"/>
                    </a:lnTo>
                    <a:lnTo>
                      <a:pt x="713" y="297"/>
                    </a:lnTo>
                    <a:close/>
                  </a:path>
                </a:pathLst>
              </a:custGeom>
              <a:solidFill>
                <a:schemeClr val="bg1"/>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7" name="Group 1009">
                <a:extLst>
                  <a:ext uri="{FF2B5EF4-FFF2-40B4-BE49-F238E27FC236}">
                    <a16:creationId xmlns:a16="http://schemas.microsoft.com/office/drawing/2014/main" id="{B33E27B5-6DB2-4517-65E8-856F410279F8}"/>
                  </a:ext>
                </a:extLst>
              </p:cNvPr>
              <p:cNvGrpSpPr>
                <a:grpSpLocks/>
              </p:cNvGrpSpPr>
              <p:nvPr/>
            </p:nvGrpSpPr>
            <p:grpSpPr bwMode="auto">
              <a:xfrm flipH="1">
                <a:off x="171743" y="689689"/>
                <a:ext cx="206" cy="183"/>
                <a:chOff x="171744" y="689689"/>
                <a:chExt cx="206" cy="183"/>
              </a:xfrm>
            </p:grpSpPr>
            <p:grpSp>
              <p:nvGrpSpPr>
                <p:cNvPr id="51" name="Group 1010">
                  <a:extLst>
                    <a:ext uri="{FF2B5EF4-FFF2-40B4-BE49-F238E27FC236}">
                      <a16:creationId xmlns:a16="http://schemas.microsoft.com/office/drawing/2014/main" id="{C5D5216A-B2B3-077F-CFB2-5BDE1326F116}"/>
                    </a:ext>
                  </a:extLst>
                </p:cNvPr>
                <p:cNvGrpSpPr>
                  <a:grpSpLocks/>
                </p:cNvGrpSpPr>
                <p:nvPr/>
              </p:nvGrpSpPr>
              <p:grpSpPr bwMode="auto">
                <a:xfrm flipH="1">
                  <a:off x="171802" y="689689"/>
                  <a:ext cx="126" cy="94"/>
                  <a:chOff x="171802" y="689689"/>
                  <a:chExt cx="47" cy="21"/>
                </a:xfrm>
              </p:grpSpPr>
              <p:sp>
                <p:nvSpPr>
                  <p:cNvPr id="53" name="Freeform 1011">
                    <a:extLst>
                      <a:ext uri="{FF2B5EF4-FFF2-40B4-BE49-F238E27FC236}">
                        <a16:creationId xmlns:a16="http://schemas.microsoft.com/office/drawing/2014/main" id="{D6C613CC-AB4C-EDF9-73C5-EC1A68414543}"/>
                      </a:ext>
                    </a:extLst>
                  </p:cNvPr>
                  <p:cNvSpPr>
                    <a:spLocks/>
                  </p:cNvSpPr>
                  <p:nvPr/>
                </p:nvSpPr>
                <p:spPr bwMode="auto">
                  <a:xfrm>
                    <a:off x="171802" y="689689"/>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Freeform 1012">
                    <a:extLst>
                      <a:ext uri="{FF2B5EF4-FFF2-40B4-BE49-F238E27FC236}">
                        <a16:creationId xmlns:a16="http://schemas.microsoft.com/office/drawing/2014/main" id="{1011BDE6-ECDD-5956-CEDB-C6174A64EC1D}"/>
                      </a:ext>
                    </a:extLst>
                  </p:cNvPr>
                  <p:cNvSpPr>
                    <a:spLocks/>
                  </p:cNvSpPr>
                  <p:nvPr/>
                </p:nvSpPr>
                <p:spPr bwMode="auto">
                  <a:xfrm>
                    <a:off x="171824" y="689699"/>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Freeform 1013">
                    <a:extLst>
                      <a:ext uri="{FF2B5EF4-FFF2-40B4-BE49-F238E27FC236}">
                        <a16:creationId xmlns:a16="http://schemas.microsoft.com/office/drawing/2014/main" id="{4376E725-6A2B-93E7-7A80-84B795BB120C}"/>
                      </a:ext>
                    </a:extLst>
                  </p:cNvPr>
                  <p:cNvSpPr>
                    <a:spLocks/>
                  </p:cNvSpPr>
                  <p:nvPr/>
                </p:nvSpPr>
                <p:spPr bwMode="auto">
                  <a:xfrm>
                    <a:off x="171825" y="689693"/>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2" name="WordArt 1014">
                  <a:extLst>
                    <a:ext uri="{FF2B5EF4-FFF2-40B4-BE49-F238E27FC236}">
                      <a16:creationId xmlns:a16="http://schemas.microsoft.com/office/drawing/2014/main" id="{BE7A7654-F6D4-059D-10FD-D2B40811332F}"/>
                    </a:ext>
                  </a:extLst>
                </p:cNvPr>
                <p:cNvSpPr>
                  <a:spLocks noChangeArrowheads="1" noChangeShapeType="1" noTextEdit="1"/>
                </p:cNvSpPr>
                <p:nvPr/>
              </p:nvSpPr>
              <p:spPr bwMode="auto">
                <a:xfrm flipH="1">
                  <a:off x="171744" y="689818"/>
                  <a:ext cx="206" cy="54"/>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18" name="Freeform 1017">
                <a:extLst>
                  <a:ext uri="{FF2B5EF4-FFF2-40B4-BE49-F238E27FC236}">
                    <a16:creationId xmlns:a16="http://schemas.microsoft.com/office/drawing/2014/main" id="{99B69F0C-576B-632D-9E69-B4667E665177}"/>
                  </a:ext>
                </a:extLst>
              </p:cNvPr>
              <p:cNvSpPr>
                <a:spLocks/>
              </p:cNvSpPr>
              <p:nvPr/>
            </p:nvSpPr>
            <p:spPr bwMode="auto">
              <a:xfrm flipH="1">
                <a:off x="171450" y="689909"/>
                <a:ext cx="766" cy="179"/>
              </a:xfrm>
              <a:custGeom>
                <a:avLst/>
                <a:gdLst>
                  <a:gd name="T0" fmla="*/ 8 w 724"/>
                  <a:gd name="T1" fmla="*/ 1039962 h 146"/>
                  <a:gd name="T2" fmla="*/ 917 w 724"/>
                  <a:gd name="T3" fmla="*/ 1105445 h 146"/>
                  <a:gd name="T4" fmla="*/ 1806 w 724"/>
                  <a:gd name="T5" fmla="*/ 1146645 h 146"/>
                  <a:gd name="T6" fmla="*/ 2246 w 724"/>
                  <a:gd name="T7" fmla="*/ 1133999 h 146"/>
                  <a:gd name="T8" fmla="*/ 2975 w 724"/>
                  <a:gd name="T9" fmla="*/ 1130658 h 146"/>
                  <a:gd name="T10" fmla="*/ 3686 w 724"/>
                  <a:gd name="T11" fmla="*/ 1105445 h 146"/>
                  <a:gd name="T12" fmla="*/ 4152 w 724"/>
                  <a:gd name="T13" fmla="*/ 1039962 h 146"/>
                  <a:gd name="T14" fmla="*/ 4748 w 724"/>
                  <a:gd name="T15" fmla="*/ 979765 h 146"/>
                  <a:gd name="T16" fmla="*/ 5601 w 724"/>
                  <a:gd name="T17" fmla="*/ 847471 h 146"/>
                  <a:gd name="T18" fmla="*/ 6372 w 724"/>
                  <a:gd name="T19" fmla="*/ 708066 h 146"/>
                  <a:gd name="T20" fmla="*/ 7112 w 724"/>
                  <a:gd name="T21" fmla="*/ 615336 h 146"/>
                  <a:gd name="T22" fmla="*/ 7866 w 724"/>
                  <a:gd name="T23" fmla="*/ 589050 h 146"/>
                  <a:gd name="T24" fmla="*/ 8237 w 724"/>
                  <a:gd name="T25" fmla="*/ 646172 h 146"/>
                  <a:gd name="T26" fmla="*/ 8515 w 724"/>
                  <a:gd name="T27" fmla="*/ 762831 h 146"/>
                  <a:gd name="T28" fmla="*/ 8527 w 724"/>
                  <a:gd name="T29" fmla="*/ 870965 h 146"/>
                  <a:gd name="T30" fmla="*/ 8665 w 724"/>
                  <a:gd name="T31" fmla="*/ 696596 h 146"/>
                  <a:gd name="T32" fmla="*/ 8554 w 724"/>
                  <a:gd name="T33" fmla="*/ 589050 h 146"/>
                  <a:gd name="T34" fmla="*/ 8202 w 724"/>
                  <a:gd name="T35" fmla="*/ 480454 h 146"/>
                  <a:gd name="T36" fmla="*/ 7435 w 724"/>
                  <a:gd name="T37" fmla="*/ 375080 h 146"/>
                  <a:gd name="T38" fmla="*/ 6792 w 724"/>
                  <a:gd name="T39" fmla="*/ 233263 h 146"/>
                  <a:gd name="T40" fmla="*/ 6293 w 724"/>
                  <a:gd name="T41" fmla="*/ 135401 h 146"/>
                  <a:gd name="T42" fmla="*/ 6078 w 724"/>
                  <a:gd name="T43" fmla="*/ 110439 h 146"/>
                  <a:gd name="T44" fmla="*/ 5438 w 724"/>
                  <a:gd name="T45" fmla="*/ 1 h 146"/>
                  <a:gd name="T46" fmla="*/ 5060 w 724"/>
                  <a:gd name="T47" fmla="*/ 0 h 146"/>
                  <a:gd name="T48" fmla="*/ 4614 w 724"/>
                  <a:gd name="T49" fmla="*/ 26301 h 146"/>
                  <a:gd name="T50" fmla="*/ 4009 w 724"/>
                  <a:gd name="T51" fmla="*/ 72858 h 146"/>
                  <a:gd name="T52" fmla="*/ 3384 w 724"/>
                  <a:gd name="T53" fmla="*/ 164619 h 146"/>
                  <a:gd name="T54" fmla="*/ 2839 w 724"/>
                  <a:gd name="T55" fmla="*/ 258024 h 146"/>
                  <a:gd name="T56" fmla="*/ 2184 w 724"/>
                  <a:gd name="T57" fmla="*/ 387846 h 146"/>
                  <a:gd name="T58" fmla="*/ 1494 w 724"/>
                  <a:gd name="T59" fmla="*/ 541498 h 146"/>
                  <a:gd name="T60" fmla="*/ 715 w 724"/>
                  <a:gd name="T61" fmla="*/ 762831 h 146"/>
                  <a:gd name="T62" fmla="*/ 0 w 724"/>
                  <a:gd name="T63" fmla="*/ 997813 h 146"/>
                  <a:gd name="T64" fmla="*/ 8 w 724"/>
                  <a:gd name="T65" fmla="*/ 1039962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24" h="146">
                    <a:moveTo>
                      <a:pt x="8" y="133"/>
                    </a:moveTo>
                    <a:lnTo>
                      <a:pt x="77" y="141"/>
                    </a:lnTo>
                    <a:lnTo>
                      <a:pt x="151" y="146"/>
                    </a:lnTo>
                    <a:lnTo>
                      <a:pt x="188" y="145"/>
                    </a:lnTo>
                    <a:lnTo>
                      <a:pt x="249" y="144"/>
                    </a:lnTo>
                    <a:lnTo>
                      <a:pt x="309" y="141"/>
                    </a:lnTo>
                    <a:lnTo>
                      <a:pt x="347" y="133"/>
                    </a:lnTo>
                    <a:lnTo>
                      <a:pt x="398" y="125"/>
                    </a:lnTo>
                    <a:lnTo>
                      <a:pt x="469" y="108"/>
                    </a:lnTo>
                    <a:lnTo>
                      <a:pt x="532" y="90"/>
                    </a:lnTo>
                    <a:lnTo>
                      <a:pt x="595" y="78"/>
                    </a:lnTo>
                    <a:lnTo>
                      <a:pt x="658" y="75"/>
                    </a:lnTo>
                    <a:lnTo>
                      <a:pt x="690" y="82"/>
                    </a:lnTo>
                    <a:lnTo>
                      <a:pt x="712" y="97"/>
                    </a:lnTo>
                    <a:lnTo>
                      <a:pt x="714" y="111"/>
                    </a:lnTo>
                    <a:lnTo>
                      <a:pt x="724" y="89"/>
                    </a:lnTo>
                    <a:lnTo>
                      <a:pt x="716" y="75"/>
                    </a:lnTo>
                    <a:lnTo>
                      <a:pt x="685" y="61"/>
                    </a:lnTo>
                    <a:lnTo>
                      <a:pt x="622" y="48"/>
                    </a:lnTo>
                    <a:lnTo>
                      <a:pt x="566" y="30"/>
                    </a:lnTo>
                    <a:lnTo>
                      <a:pt x="527" y="17"/>
                    </a:lnTo>
                    <a:lnTo>
                      <a:pt x="509" y="14"/>
                    </a:lnTo>
                    <a:lnTo>
                      <a:pt x="456" y="1"/>
                    </a:lnTo>
                    <a:lnTo>
                      <a:pt x="423" y="0"/>
                    </a:lnTo>
                    <a:lnTo>
                      <a:pt x="386" y="3"/>
                    </a:lnTo>
                    <a:lnTo>
                      <a:pt x="336" y="9"/>
                    </a:lnTo>
                    <a:lnTo>
                      <a:pt x="284" y="20"/>
                    </a:lnTo>
                    <a:lnTo>
                      <a:pt x="238" y="33"/>
                    </a:lnTo>
                    <a:lnTo>
                      <a:pt x="181" y="49"/>
                    </a:lnTo>
                    <a:lnTo>
                      <a:pt x="125" y="69"/>
                    </a:lnTo>
                    <a:lnTo>
                      <a:pt x="60" y="97"/>
                    </a:lnTo>
                    <a:lnTo>
                      <a:pt x="0" y="127"/>
                    </a:lnTo>
                    <a:lnTo>
                      <a:pt x="8" y="1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Freeform 1018">
                <a:extLst>
                  <a:ext uri="{FF2B5EF4-FFF2-40B4-BE49-F238E27FC236}">
                    <a16:creationId xmlns:a16="http://schemas.microsoft.com/office/drawing/2014/main" id="{E923CB45-6A50-E770-8FB5-A71F1EB381C7}"/>
                  </a:ext>
                </a:extLst>
              </p:cNvPr>
              <p:cNvSpPr>
                <a:spLocks/>
              </p:cNvSpPr>
              <p:nvPr/>
            </p:nvSpPr>
            <p:spPr bwMode="auto">
              <a:xfrm flipH="1">
                <a:off x="171460" y="689998"/>
                <a:ext cx="200" cy="63"/>
              </a:xfrm>
              <a:custGeom>
                <a:avLst/>
                <a:gdLst>
                  <a:gd name="T0" fmla="*/ 3 w 190"/>
                  <a:gd name="T1" fmla="*/ 1186584 h 49"/>
                  <a:gd name="T2" fmla="*/ 0 w 190"/>
                  <a:gd name="T3" fmla="*/ 2059255 h 49"/>
                  <a:gd name="T4" fmla="*/ 4 w 190"/>
                  <a:gd name="T5" fmla="*/ 2521923 h 49"/>
                  <a:gd name="T6" fmla="*/ 625 w 190"/>
                  <a:gd name="T7" fmla="*/ 2710498 h 49"/>
                  <a:gd name="T8" fmla="*/ 1004 w 190"/>
                  <a:gd name="T9" fmla="*/ 3097823 h 49"/>
                  <a:gd name="T10" fmla="*/ 1371 w 190"/>
                  <a:gd name="T11" fmla="*/ 2914183 h 49"/>
                  <a:gd name="T12" fmla="*/ 1603 w 190"/>
                  <a:gd name="T13" fmla="*/ 2851879 h 49"/>
                  <a:gd name="T14" fmla="*/ 1764 w 190"/>
                  <a:gd name="T15" fmla="*/ 2266587 h 49"/>
                  <a:gd name="T16" fmla="*/ 1831 w 190"/>
                  <a:gd name="T17" fmla="*/ 1961496 h 49"/>
                  <a:gd name="T18" fmla="*/ 1776 w 190"/>
                  <a:gd name="T19" fmla="*/ 1480415 h 49"/>
                  <a:gd name="T20" fmla="*/ 1656 w 190"/>
                  <a:gd name="T21" fmla="*/ 717810 h 49"/>
                  <a:gd name="T22" fmla="*/ 1471 w 190"/>
                  <a:gd name="T23" fmla="*/ 390266 h 49"/>
                  <a:gd name="T24" fmla="*/ 1237 w 190"/>
                  <a:gd name="T25" fmla="*/ 0 h 49"/>
                  <a:gd name="T26" fmla="*/ 795 w 190"/>
                  <a:gd name="T27" fmla="*/ 183623 h 49"/>
                  <a:gd name="T28" fmla="*/ 437 w 190"/>
                  <a:gd name="T29" fmla="*/ 434231 h 49"/>
                  <a:gd name="T30" fmla="*/ 146 w 190"/>
                  <a:gd name="T31" fmla="*/ 895560 h 49"/>
                  <a:gd name="T32" fmla="*/ 3 w 190"/>
                  <a:gd name="T33" fmla="*/ 1186584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0" h="49">
                    <a:moveTo>
                      <a:pt x="3" y="19"/>
                    </a:moveTo>
                    <a:lnTo>
                      <a:pt x="0" y="33"/>
                    </a:lnTo>
                    <a:lnTo>
                      <a:pt x="4" y="40"/>
                    </a:lnTo>
                    <a:lnTo>
                      <a:pt x="66" y="43"/>
                    </a:lnTo>
                    <a:lnTo>
                      <a:pt x="105" y="49"/>
                    </a:lnTo>
                    <a:lnTo>
                      <a:pt x="144" y="46"/>
                    </a:lnTo>
                    <a:lnTo>
                      <a:pt x="169" y="45"/>
                    </a:lnTo>
                    <a:lnTo>
                      <a:pt x="184" y="36"/>
                    </a:lnTo>
                    <a:lnTo>
                      <a:pt x="190" y="31"/>
                    </a:lnTo>
                    <a:lnTo>
                      <a:pt x="187" y="23"/>
                    </a:lnTo>
                    <a:lnTo>
                      <a:pt x="173" y="12"/>
                    </a:lnTo>
                    <a:lnTo>
                      <a:pt x="154" y="6"/>
                    </a:lnTo>
                    <a:lnTo>
                      <a:pt x="130" y="0"/>
                    </a:lnTo>
                    <a:lnTo>
                      <a:pt x="83" y="3"/>
                    </a:lnTo>
                    <a:lnTo>
                      <a:pt x="46" y="7"/>
                    </a:lnTo>
                    <a:lnTo>
                      <a:pt x="16" y="14"/>
                    </a:lnTo>
                    <a:lnTo>
                      <a:pt x="3" y="19"/>
                    </a:lnTo>
                    <a:close/>
                  </a:path>
                </a:pathLst>
              </a:custGeom>
              <a:solidFill>
                <a:srgbClr val="00008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 name="Freeform 1019">
                <a:extLst>
                  <a:ext uri="{FF2B5EF4-FFF2-40B4-BE49-F238E27FC236}">
                    <a16:creationId xmlns:a16="http://schemas.microsoft.com/office/drawing/2014/main" id="{7FF7085E-E1C7-6CD4-F2C4-CA1641280CD5}"/>
                  </a:ext>
                </a:extLst>
              </p:cNvPr>
              <p:cNvSpPr>
                <a:spLocks/>
              </p:cNvSpPr>
              <p:nvPr/>
            </p:nvSpPr>
            <p:spPr bwMode="auto">
              <a:xfrm flipH="1">
                <a:off x="171623" y="689998"/>
                <a:ext cx="782" cy="840"/>
              </a:xfrm>
              <a:custGeom>
                <a:avLst/>
                <a:gdLst>
                  <a:gd name="T0" fmla="*/ 9033 w 738"/>
                  <a:gd name="T1" fmla="*/ 184983 h 696"/>
                  <a:gd name="T2" fmla="*/ 9164 w 738"/>
                  <a:gd name="T3" fmla="*/ 467170 h 696"/>
                  <a:gd name="T4" fmla="*/ 9154 w 738"/>
                  <a:gd name="T5" fmla="*/ 639251 h 696"/>
                  <a:gd name="T6" fmla="*/ 9218 w 738"/>
                  <a:gd name="T7" fmla="*/ 733379 h 696"/>
                  <a:gd name="T8" fmla="*/ 9243 w 738"/>
                  <a:gd name="T9" fmla="*/ 909908 h 696"/>
                  <a:gd name="T10" fmla="*/ 9419 w 738"/>
                  <a:gd name="T11" fmla="*/ 1177056 h 696"/>
                  <a:gd name="T12" fmla="*/ 9351 w 738"/>
                  <a:gd name="T13" fmla="*/ 1491979 h 696"/>
                  <a:gd name="T14" fmla="*/ 8981 w 738"/>
                  <a:gd name="T15" fmla="*/ 1810767 h 696"/>
                  <a:gd name="T16" fmla="*/ 8858 w 738"/>
                  <a:gd name="T17" fmla="*/ 2139163 h 696"/>
                  <a:gd name="T18" fmla="*/ 8765 w 738"/>
                  <a:gd name="T19" fmla="*/ 2420013 h 696"/>
                  <a:gd name="T20" fmla="*/ 8438 w 738"/>
                  <a:gd name="T21" fmla="*/ 2622846 h 696"/>
                  <a:gd name="T22" fmla="*/ 7769 w 738"/>
                  <a:gd name="T23" fmla="*/ 2682487 h 696"/>
                  <a:gd name="T24" fmla="*/ 7120 w 738"/>
                  <a:gd name="T25" fmla="*/ 2722873 h 696"/>
                  <a:gd name="T26" fmla="*/ 6245 w 738"/>
                  <a:gd name="T27" fmla="*/ 2729611 h 696"/>
                  <a:gd name="T28" fmla="*/ 5196 w 738"/>
                  <a:gd name="T29" fmla="*/ 2642199 h 696"/>
                  <a:gd name="T30" fmla="*/ 4195 w 738"/>
                  <a:gd name="T31" fmla="*/ 2593308 h 696"/>
                  <a:gd name="T32" fmla="*/ 3464 w 738"/>
                  <a:gd name="T33" fmla="*/ 2448759 h 696"/>
                  <a:gd name="T34" fmla="*/ 2747 w 738"/>
                  <a:gd name="T35" fmla="*/ 2279435 h 696"/>
                  <a:gd name="T36" fmla="*/ 1552 w 738"/>
                  <a:gd name="T37" fmla="*/ 2005154 h 696"/>
                  <a:gd name="T38" fmla="*/ 1519 w 738"/>
                  <a:gd name="T39" fmla="*/ 1858437 h 696"/>
                  <a:gd name="T40" fmla="*/ 1494 w 738"/>
                  <a:gd name="T41" fmla="*/ 1708278 h 696"/>
                  <a:gd name="T42" fmla="*/ 1232 w 738"/>
                  <a:gd name="T43" fmla="*/ 1599587 h 696"/>
                  <a:gd name="T44" fmla="*/ 619 w 738"/>
                  <a:gd name="T45" fmla="*/ 1457136 h 696"/>
                  <a:gd name="T46" fmla="*/ 172 w 738"/>
                  <a:gd name="T47" fmla="*/ 1182942 h 696"/>
                  <a:gd name="T48" fmla="*/ 0 w 738"/>
                  <a:gd name="T49" fmla="*/ 914470 h 696"/>
                  <a:gd name="T50" fmla="*/ 217 w 738"/>
                  <a:gd name="T51" fmla="*/ 694393 h 696"/>
                  <a:gd name="T52" fmla="*/ 956 w 738"/>
                  <a:gd name="T53" fmla="*/ 623657 h 696"/>
                  <a:gd name="T54" fmla="*/ 1506 w 738"/>
                  <a:gd name="T55" fmla="*/ 716433 h 696"/>
                  <a:gd name="T56" fmla="*/ 2151 w 738"/>
                  <a:gd name="T57" fmla="*/ 850164 h 696"/>
                  <a:gd name="T58" fmla="*/ 2279 w 738"/>
                  <a:gd name="T59" fmla="*/ 1055816 h 696"/>
                  <a:gd name="T60" fmla="*/ 2615 w 738"/>
                  <a:gd name="T61" fmla="*/ 1213882 h 696"/>
                  <a:gd name="T62" fmla="*/ 2892 w 738"/>
                  <a:gd name="T63" fmla="*/ 1030036 h 696"/>
                  <a:gd name="T64" fmla="*/ 3164 w 738"/>
                  <a:gd name="T65" fmla="*/ 874819 h 696"/>
                  <a:gd name="T66" fmla="*/ 2892 w 738"/>
                  <a:gd name="T67" fmla="*/ 707151 h 696"/>
                  <a:gd name="T68" fmla="*/ 2892 w 738"/>
                  <a:gd name="T69" fmla="*/ 534044 h 696"/>
                  <a:gd name="T70" fmla="*/ 3085 w 738"/>
                  <a:gd name="T71" fmla="*/ 316056 h 696"/>
                  <a:gd name="T72" fmla="*/ 4970 w 738"/>
                  <a:gd name="T73" fmla="*/ 127813 h 696"/>
                  <a:gd name="T74" fmla="*/ 8805 w 738"/>
                  <a:gd name="T75" fmla="*/ 0 h 6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8" h="696">
                    <a:moveTo>
                      <a:pt x="705" y="23"/>
                    </a:moveTo>
                    <a:lnTo>
                      <a:pt x="708" y="47"/>
                    </a:lnTo>
                    <a:lnTo>
                      <a:pt x="712" y="79"/>
                    </a:lnTo>
                    <a:lnTo>
                      <a:pt x="717" y="119"/>
                    </a:lnTo>
                    <a:lnTo>
                      <a:pt x="719" y="151"/>
                    </a:lnTo>
                    <a:lnTo>
                      <a:pt x="715" y="163"/>
                    </a:lnTo>
                    <a:lnTo>
                      <a:pt x="721" y="178"/>
                    </a:lnTo>
                    <a:lnTo>
                      <a:pt x="722" y="187"/>
                    </a:lnTo>
                    <a:lnTo>
                      <a:pt x="718" y="203"/>
                    </a:lnTo>
                    <a:lnTo>
                      <a:pt x="723" y="232"/>
                    </a:lnTo>
                    <a:lnTo>
                      <a:pt x="730" y="269"/>
                    </a:lnTo>
                    <a:lnTo>
                      <a:pt x="737" y="300"/>
                    </a:lnTo>
                    <a:lnTo>
                      <a:pt x="738" y="328"/>
                    </a:lnTo>
                    <a:lnTo>
                      <a:pt x="732" y="380"/>
                    </a:lnTo>
                    <a:lnTo>
                      <a:pt x="714" y="432"/>
                    </a:lnTo>
                    <a:lnTo>
                      <a:pt x="702" y="462"/>
                    </a:lnTo>
                    <a:lnTo>
                      <a:pt x="699" y="515"/>
                    </a:lnTo>
                    <a:lnTo>
                      <a:pt x="693" y="546"/>
                    </a:lnTo>
                    <a:lnTo>
                      <a:pt x="689" y="579"/>
                    </a:lnTo>
                    <a:lnTo>
                      <a:pt x="686" y="617"/>
                    </a:lnTo>
                    <a:lnTo>
                      <a:pt x="680" y="648"/>
                    </a:lnTo>
                    <a:lnTo>
                      <a:pt x="659" y="669"/>
                    </a:lnTo>
                    <a:lnTo>
                      <a:pt x="641" y="678"/>
                    </a:lnTo>
                    <a:lnTo>
                      <a:pt x="608" y="684"/>
                    </a:lnTo>
                    <a:lnTo>
                      <a:pt x="579" y="691"/>
                    </a:lnTo>
                    <a:lnTo>
                      <a:pt x="557" y="694"/>
                    </a:lnTo>
                    <a:lnTo>
                      <a:pt x="518" y="696"/>
                    </a:lnTo>
                    <a:lnTo>
                      <a:pt x="488" y="696"/>
                    </a:lnTo>
                    <a:lnTo>
                      <a:pt x="449" y="690"/>
                    </a:lnTo>
                    <a:lnTo>
                      <a:pt x="406" y="674"/>
                    </a:lnTo>
                    <a:lnTo>
                      <a:pt x="376" y="672"/>
                    </a:lnTo>
                    <a:lnTo>
                      <a:pt x="328" y="662"/>
                    </a:lnTo>
                    <a:lnTo>
                      <a:pt x="303" y="649"/>
                    </a:lnTo>
                    <a:lnTo>
                      <a:pt x="271" y="625"/>
                    </a:lnTo>
                    <a:lnTo>
                      <a:pt x="249" y="602"/>
                    </a:lnTo>
                    <a:lnTo>
                      <a:pt x="215" y="582"/>
                    </a:lnTo>
                    <a:lnTo>
                      <a:pt x="169" y="544"/>
                    </a:lnTo>
                    <a:lnTo>
                      <a:pt x="121" y="511"/>
                    </a:lnTo>
                    <a:lnTo>
                      <a:pt x="112" y="489"/>
                    </a:lnTo>
                    <a:lnTo>
                      <a:pt x="119" y="474"/>
                    </a:lnTo>
                    <a:lnTo>
                      <a:pt x="121" y="454"/>
                    </a:lnTo>
                    <a:lnTo>
                      <a:pt x="117" y="436"/>
                    </a:lnTo>
                    <a:lnTo>
                      <a:pt x="116" y="412"/>
                    </a:lnTo>
                    <a:lnTo>
                      <a:pt x="96" y="408"/>
                    </a:lnTo>
                    <a:lnTo>
                      <a:pt x="76" y="395"/>
                    </a:lnTo>
                    <a:lnTo>
                      <a:pt x="49" y="371"/>
                    </a:lnTo>
                    <a:lnTo>
                      <a:pt x="24" y="340"/>
                    </a:lnTo>
                    <a:lnTo>
                      <a:pt x="14" y="302"/>
                    </a:lnTo>
                    <a:lnTo>
                      <a:pt x="6" y="268"/>
                    </a:lnTo>
                    <a:lnTo>
                      <a:pt x="0" y="234"/>
                    </a:lnTo>
                    <a:lnTo>
                      <a:pt x="7" y="201"/>
                    </a:lnTo>
                    <a:lnTo>
                      <a:pt x="18" y="177"/>
                    </a:lnTo>
                    <a:lnTo>
                      <a:pt x="49" y="154"/>
                    </a:lnTo>
                    <a:lnTo>
                      <a:pt x="75" y="158"/>
                    </a:lnTo>
                    <a:lnTo>
                      <a:pt x="96" y="166"/>
                    </a:lnTo>
                    <a:lnTo>
                      <a:pt x="118" y="182"/>
                    </a:lnTo>
                    <a:lnTo>
                      <a:pt x="137" y="198"/>
                    </a:lnTo>
                    <a:lnTo>
                      <a:pt x="168" y="217"/>
                    </a:lnTo>
                    <a:lnTo>
                      <a:pt x="172" y="237"/>
                    </a:lnTo>
                    <a:lnTo>
                      <a:pt x="178" y="269"/>
                    </a:lnTo>
                    <a:lnTo>
                      <a:pt x="191" y="302"/>
                    </a:lnTo>
                    <a:lnTo>
                      <a:pt x="205" y="310"/>
                    </a:lnTo>
                    <a:lnTo>
                      <a:pt x="216" y="289"/>
                    </a:lnTo>
                    <a:lnTo>
                      <a:pt x="227" y="263"/>
                    </a:lnTo>
                    <a:lnTo>
                      <a:pt x="233" y="242"/>
                    </a:lnTo>
                    <a:lnTo>
                      <a:pt x="246" y="223"/>
                    </a:lnTo>
                    <a:lnTo>
                      <a:pt x="243" y="203"/>
                    </a:lnTo>
                    <a:lnTo>
                      <a:pt x="227" y="181"/>
                    </a:lnTo>
                    <a:lnTo>
                      <a:pt x="218" y="161"/>
                    </a:lnTo>
                    <a:lnTo>
                      <a:pt x="227" y="136"/>
                    </a:lnTo>
                    <a:lnTo>
                      <a:pt x="242" y="104"/>
                    </a:lnTo>
                    <a:lnTo>
                      <a:pt x="242" y="81"/>
                    </a:lnTo>
                    <a:lnTo>
                      <a:pt x="237" y="51"/>
                    </a:lnTo>
                    <a:lnTo>
                      <a:pt x="388" y="33"/>
                    </a:lnTo>
                    <a:lnTo>
                      <a:pt x="582" y="6"/>
                    </a:lnTo>
                    <a:lnTo>
                      <a:pt x="689" y="0"/>
                    </a:lnTo>
                    <a:lnTo>
                      <a:pt x="705" y="23"/>
                    </a:lnTo>
                    <a:close/>
                  </a:path>
                </a:pathLst>
              </a:custGeom>
              <a:solidFill>
                <a:srgbClr val="FFCC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Freeform 1020">
                <a:extLst>
                  <a:ext uri="{FF2B5EF4-FFF2-40B4-BE49-F238E27FC236}">
                    <a16:creationId xmlns:a16="http://schemas.microsoft.com/office/drawing/2014/main" id="{C4A10166-BE10-4C57-AA5A-3528A6BB3539}"/>
                  </a:ext>
                </a:extLst>
              </p:cNvPr>
              <p:cNvSpPr>
                <a:spLocks/>
              </p:cNvSpPr>
              <p:nvPr/>
            </p:nvSpPr>
            <p:spPr bwMode="auto">
              <a:xfrm flipH="1">
                <a:off x="172284" y="690213"/>
                <a:ext cx="111" cy="158"/>
              </a:xfrm>
              <a:custGeom>
                <a:avLst/>
                <a:gdLst>
                  <a:gd name="T0" fmla="*/ 1810 w 104"/>
                  <a:gd name="T1" fmla="*/ 148627 h 134"/>
                  <a:gd name="T2" fmla="*/ 1696 w 104"/>
                  <a:gd name="T3" fmla="*/ 134740 h 134"/>
                  <a:gd name="T4" fmla="*/ 1788 w 104"/>
                  <a:gd name="T5" fmla="*/ 110924 h 134"/>
                  <a:gd name="T6" fmla="*/ 1762 w 104"/>
                  <a:gd name="T7" fmla="*/ 89578 h 134"/>
                  <a:gd name="T8" fmla="*/ 1645 w 104"/>
                  <a:gd name="T9" fmla="*/ 79785 h 134"/>
                  <a:gd name="T10" fmla="*/ 1756 w 104"/>
                  <a:gd name="T11" fmla="*/ 62392 h 134"/>
                  <a:gd name="T12" fmla="*/ 1569 w 104"/>
                  <a:gd name="T13" fmla="*/ 38060 h 134"/>
                  <a:gd name="T14" fmla="*/ 1438 w 104"/>
                  <a:gd name="T15" fmla="*/ 22991 h 134"/>
                  <a:gd name="T16" fmla="*/ 1076 w 104"/>
                  <a:gd name="T17" fmla="*/ 4758 h 134"/>
                  <a:gd name="T18" fmla="*/ 598 w 104"/>
                  <a:gd name="T19" fmla="*/ 0 h 134"/>
                  <a:gd name="T20" fmla="*/ 379 w 104"/>
                  <a:gd name="T21" fmla="*/ 14626 h 134"/>
                  <a:gd name="T22" fmla="*/ 174 w 104"/>
                  <a:gd name="T23" fmla="*/ 44877 h 134"/>
                  <a:gd name="T24" fmla="*/ 0 w 104"/>
                  <a:gd name="T25" fmla="*/ 81080 h 134"/>
                  <a:gd name="T26" fmla="*/ 6 w 104"/>
                  <a:gd name="T27" fmla="*/ 114095 h 134"/>
                  <a:gd name="T28" fmla="*/ 199 w 104"/>
                  <a:gd name="T29" fmla="*/ 134043 h 134"/>
                  <a:gd name="T30" fmla="*/ 199 w 104"/>
                  <a:gd name="T31" fmla="*/ 163562 h 134"/>
                  <a:gd name="T32" fmla="*/ 312 w 104"/>
                  <a:gd name="T33" fmla="*/ 187328 h 1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134">
                    <a:moveTo>
                      <a:pt x="104" y="106"/>
                    </a:moveTo>
                    <a:lnTo>
                      <a:pt x="97" y="97"/>
                    </a:lnTo>
                    <a:lnTo>
                      <a:pt x="102" y="79"/>
                    </a:lnTo>
                    <a:lnTo>
                      <a:pt x="100" y="64"/>
                    </a:lnTo>
                    <a:lnTo>
                      <a:pt x="93" y="57"/>
                    </a:lnTo>
                    <a:lnTo>
                      <a:pt x="99" y="45"/>
                    </a:lnTo>
                    <a:lnTo>
                      <a:pt x="90" y="27"/>
                    </a:lnTo>
                    <a:lnTo>
                      <a:pt x="81" y="16"/>
                    </a:lnTo>
                    <a:lnTo>
                      <a:pt x="62" y="3"/>
                    </a:lnTo>
                    <a:lnTo>
                      <a:pt x="35" y="0"/>
                    </a:lnTo>
                    <a:lnTo>
                      <a:pt x="22" y="10"/>
                    </a:lnTo>
                    <a:lnTo>
                      <a:pt x="10" y="32"/>
                    </a:lnTo>
                    <a:lnTo>
                      <a:pt x="0" y="58"/>
                    </a:lnTo>
                    <a:lnTo>
                      <a:pt x="6" y="81"/>
                    </a:lnTo>
                    <a:lnTo>
                      <a:pt x="12" y="95"/>
                    </a:lnTo>
                    <a:lnTo>
                      <a:pt x="12" y="116"/>
                    </a:lnTo>
                    <a:lnTo>
                      <a:pt x="19" y="13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Freeform 1021">
                <a:extLst>
                  <a:ext uri="{FF2B5EF4-FFF2-40B4-BE49-F238E27FC236}">
                    <a16:creationId xmlns:a16="http://schemas.microsoft.com/office/drawing/2014/main" id="{CB99294B-85F0-4506-2C84-667CC138BE5B}"/>
                  </a:ext>
                </a:extLst>
              </p:cNvPr>
              <p:cNvSpPr>
                <a:spLocks/>
              </p:cNvSpPr>
              <p:nvPr/>
            </p:nvSpPr>
            <p:spPr bwMode="auto">
              <a:xfrm flipH="1">
                <a:off x="172258" y="690292"/>
                <a:ext cx="100" cy="121"/>
              </a:xfrm>
              <a:custGeom>
                <a:avLst/>
                <a:gdLst>
                  <a:gd name="T0" fmla="*/ 3208 w 92"/>
                  <a:gd name="T1" fmla="*/ 46957 h 102"/>
                  <a:gd name="T2" fmla="*/ 2787 w 92"/>
                  <a:gd name="T3" fmla="*/ 76968 h 102"/>
                  <a:gd name="T4" fmla="*/ 2757 w 92"/>
                  <a:gd name="T5" fmla="*/ 110313 h 102"/>
                  <a:gd name="T6" fmla="*/ 3245 w 92"/>
                  <a:gd name="T7" fmla="*/ 148607 h 102"/>
                  <a:gd name="T8" fmla="*/ 3527 w 92"/>
                  <a:gd name="T9" fmla="*/ 164038 h 102"/>
                  <a:gd name="T10" fmla="*/ 3578 w 92"/>
                  <a:gd name="T11" fmla="*/ 176718 h 102"/>
                  <a:gd name="T12" fmla="*/ 3292 w 92"/>
                  <a:gd name="T13" fmla="*/ 188497 h 102"/>
                  <a:gd name="T14" fmla="*/ 2757 w 92"/>
                  <a:gd name="T15" fmla="*/ 175747 h 102"/>
                  <a:gd name="T16" fmla="*/ 2333 w 92"/>
                  <a:gd name="T17" fmla="*/ 148969 h 102"/>
                  <a:gd name="T18" fmla="*/ 1671 w 92"/>
                  <a:gd name="T19" fmla="*/ 148969 h 102"/>
                  <a:gd name="T20" fmla="*/ 786 w 92"/>
                  <a:gd name="T21" fmla="*/ 134086 h 102"/>
                  <a:gd name="T22" fmla="*/ 1 w 92"/>
                  <a:gd name="T23" fmla="*/ 100348 h 102"/>
                  <a:gd name="T24" fmla="*/ 1 w 92"/>
                  <a:gd name="T25" fmla="*/ 69826 h 102"/>
                  <a:gd name="T26" fmla="*/ 0 w 92"/>
                  <a:gd name="T27" fmla="*/ 40941 h 102"/>
                  <a:gd name="T28" fmla="*/ 5 w 92"/>
                  <a:gd name="T29" fmla="*/ 11973 h 102"/>
                  <a:gd name="T30" fmla="*/ 372 w 92"/>
                  <a:gd name="T31" fmla="*/ 1 h 102"/>
                  <a:gd name="T32" fmla="*/ 1197 w 92"/>
                  <a:gd name="T33" fmla="*/ 8508 h 102"/>
                  <a:gd name="T34" fmla="*/ 1967 w 92"/>
                  <a:gd name="T35" fmla="*/ 10093 h 102"/>
                  <a:gd name="T36" fmla="*/ 2286 w 92"/>
                  <a:gd name="T37" fmla="*/ 0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2" h="102">
                    <a:moveTo>
                      <a:pt x="81" y="25"/>
                    </a:moveTo>
                    <a:lnTo>
                      <a:pt x="72" y="42"/>
                    </a:lnTo>
                    <a:lnTo>
                      <a:pt x="71" y="61"/>
                    </a:lnTo>
                    <a:lnTo>
                      <a:pt x="83" y="81"/>
                    </a:lnTo>
                    <a:lnTo>
                      <a:pt x="90" y="89"/>
                    </a:lnTo>
                    <a:lnTo>
                      <a:pt x="92" y="97"/>
                    </a:lnTo>
                    <a:lnTo>
                      <a:pt x="85" y="102"/>
                    </a:lnTo>
                    <a:lnTo>
                      <a:pt x="71" y="95"/>
                    </a:lnTo>
                    <a:lnTo>
                      <a:pt x="60" y="82"/>
                    </a:lnTo>
                    <a:lnTo>
                      <a:pt x="43" y="82"/>
                    </a:lnTo>
                    <a:lnTo>
                      <a:pt x="20" y="73"/>
                    </a:lnTo>
                    <a:lnTo>
                      <a:pt x="1" y="55"/>
                    </a:lnTo>
                    <a:lnTo>
                      <a:pt x="1" y="38"/>
                    </a:lnTo>
                    <a:lnTo>
                      <a:pt x="0" y="22"/>
                    </a:lnTo>
                    <a:lnTo>
                      <a:pt x="5" y="7"/>
                    </a:lnTo>
                    <a:lnTo>
                      <a:pt x="10" y="1"/>
                    </a:lnTo>
                    <a:lnTo>
                      <a:pt x="31" y="5"/>
                    </a:lnTo>
                    <a:lnTo>
                      <a:pt x="50" y="6"/>
                    </a:lnTo>
                    <a:lnTo>
                      <a:pt x="5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Freeform 1022">
                <a:extLst>
                  <a:ext uri="{FF2B5EF4-FFF2-40B4-BE49-F238E27FC236}">
                    <a16:creationId xmlns:a16="http://schemas.microsoft.com/office/drawing/2014/main" id="{04B2B3A5-2DAD-BFF6-CF84-48DFA2C4851E}"/>
                  </a:ext>
                </a:extLst>
              </p:cNvPr>
              <p:cNvSpPr>
                <a:spLocks/>
              </p:cNvSpPr>
              <p:nvPr/>
            </p:nvSpPr>
            <p:spPr bwMode="auto">
              <a:xfrm flipH="1">
                <a:off x="172337" y="690234"/>
                <a:ext cx="37" cy="163"/>
              </a:xfrm>
              <a:custGeom>
                <a:avLst/>
                <a:gdLst>
                  <a:gd name="T0" fmla="*/ 14 w 36"/>
                  <a:gd name="T1" fmla="*/ 0 h 135"/>
                  <a:gd name="T2" fmla="*/ 9 w 36"/>
                  <a:gd name="T3" fmla="*/ 75279 h 135"/>
                  <a:gd name="T4" fmla="*/ 11 w 36"/>
                  <a:gd name="T5" fmla="*/ 118933 h 135"/>
                  <a:gd name="T6" fmla="*/ 4 w 36"/>
                  <a:gd name="T7" fmla="*/ 174400 h 135"/>
                  <a:gd name="T8" fmla="*/ 0 w 36"/>
                  <a:gd name="T9" fmla="*/ 250577 h 135"/>
                  <a:gd name="T10" fmla="*/ 4 w 36"/>
                  <a:gd name="T11" fmla="*/ 319125 h 135"/>
                  <a:gd name="T12" fmla="*/ 9 w 36"/>
                  <a:gd name="T13" fmla="*/ 402506 h 135"/>
                  <a:gd name="T14" fmla="*/ 14 w 36"/>
                  <a:gd name="T15" fmla="*/ 448836 h 135"/>
                  <a:gd name="T16" fmla="*/ 81 w 36"/>
                  <a:gd name="T17" fmla="*/ 514400 h 135"/>
                  <a:gd name="T18" fmla="*/ 112 w 36"/>
                  <a:gd name="T19" fmla="*/ 540344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135">
                    <a:moveTo>
                      <a:pt x="14" y="0"/>
                    </a:moveTo>
                    <a:lnTo>
                      <a:pt x="9" y="18"/>
                    </a:lnTo>
                    <a:lnTo>
                      <a:pt x="11" y="30"/>
                    </a:lnTo>
                    <a:lnTo>
                      <a:pt x="4" y="44"/>
                    </a:lnTo>
                    <a:lnTo>
                      <a:pt x="0" y="62"/>
                    </a:lnTo>
                    <a:lnTo>
                      <a:pt x="4" y="80"/>
                    </a:lnTo>
                    <a:lnTo>
                      <a:pt x="9" y="101"/>
                    </a:lnTo>
                    <a:lnTo>
                      <a:pt x="14" y="113"/>
                    </a:lnTo>
                    <a:lnTo>
                      <a:pt x="24" y="128"/>
                    </a:lnTo>
                    <a:lnTo>
                      <a:pt x="36" y="13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Freeform 1023">
                <a:extLst>
                  <a:ext uri="{FF2B5EF4-FFF2-40B4-BE49-F238E27FC236}">
                    <a16:creationId xmlns:a16="http://schemas.microsoft.com/office/drawing/2014/main" id="{63F21181-65E4-95B3-610B-31CFA64668F5}"/>
                  </a:ext>
                </a:extLst>
              </p:cNvPr>
              <p:cNvSpPr>
                <a:spLocks/>
              </p:cNvSpPr>
              <p:nvPr/>
            </p:nvSpPr>
            <p:spPr bwMode="auto">
              <a:xfrm flipH="1">
                <a:off x="172305" y="690240"/>
                <a:ext cx="37" cy="36"/>
              </a:xfrm>
              <a:custGeom>
                <a:avLst/>
                <a:gdLst>
                  <a:gd name="T0" fmla="*/ 19 w 38"/>
                  <a:gd name="T1" fmla="*/ 71540 h 30"/>
                  <a:gd name="T2" fmla="*/ 19 w 38"/>
                  <a:gd name="T3" fmla="*/ 91045 h 30"/>
                  <a:gd name="T4" fmla="*/ 10 w 38"/>
                  <a:gd name="T5" fmla="*/ 80776 h 30"/>
                  <a:gd name="T6" fmla="*/ 1 w 38"/>
                  <a:gd name="T7" fmla="*/ 61214 h 30"/>
                  <a:gd name="T8" fmla="*/ 0 w 38"/>
                  <a:gd name="T9" fmla="*/ 28751 h 30"/>
                  <a:gd name="T10" fmla="*/ 3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38" y="23"/>
                    </a:moveTo>
                    <a:lnTo>
                      <a:pt x="24" y="30"/>
                    </a:lnTo>
                    <a:lnTo>
                      <a:pt x="10" y="27"/>
                    </a:lnTo>
                    <a:lnTo>
                      <a:pt x="1" y="20"/>
                    </a:lnTo>
                    <a:lnTo>
                      <a:pt x="0" y="9"/>
                    </a:lnTo>
                    <a:lnTo>
                      <a:pt x="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Freeform 1024">
                <a:extLst>
                  <a:ext uri="{FF2B5EF4-FFF2-40B4-BE49-F238E27FC236}">
                    <a16:creationId xmlns:a16="http://schemas.microsoft.com/office/drawing/2014/main" id="{20C1FE0D-7957-0F0D-AE92-1BB5E2E0116C}"/>
                  </a:ext>
                </a:extLst>
              </p:cNvPr>
              <p:cNvSpPr>
                <a:spLocks/>
              </p:cNvSpPr>
              <p:nvPr/>
            </p:nvSpPr>
            <p:spPr bwMode="auto">
              <a:xfrm flipH="1">
                <a:off x="172274" y="690486"/>
                <a:ext cx="37" cy="116"/>
              </a:xfrm>
              <a:custGeom>
                <a:avLst/>
                <a:gdLst>
                  <a:gd name="T0" fmla="*/ 5 w 35"/>
                  <a:gd name="T1" fmla="*/ 0 h 97"/>
                  <a:gd name="T2" fmla="*/ 8 w 35"/>
                  <a:gd name="T3" fmla="*/ 50423 h 97"/>
                  <a:gd name="T4" fmla="*/ 2 w 35"/>
                  <a:gd name="T5" fmla="*/ 109753 h 97"/>
                  <a:gd name="T6" fmla="*/ 0 w 35"/>
                  <a:gd name="T7" fmla="*/ 187252 h 97"/>
                  <a:gd name="T8" fmla="*/ 138 w 35"/>
                  <a:gd name="T9" fmla="*/ 242776 h 97"/>
                  <a:gd name="T10" fmla="*/ 335 w 35"/>
                  <a:gd name="T11" fmla="*/ 255873 h 97"/>
                  <a:gd name="T12" fmla="*/ 317 w 35"/>
                  <a:gd name="T13" fmla="*/ 198124 h 97"/>
                  <a:gd name="T14" fmla="*/ 395 w 35"/>
                  <a:gd name="T15" fmla="*/ 169759 h 97"/>
                  <a:gd name="T16" fmla="*/ 374 w 35"/>
                  <a:gd name="T17" fmla="*/ 109488 h 97"/>
                  <a:gd name="T18" fmla="*/ 335 w 35"/>
                  <a:gd name="T19" fmla="*/ 53663 h 97"/>
                  <a:gd name="T20" fmla="*/ 350 w 35"/>
                  <a:gd name="T21" fmla="*/ 18346 h 97"/>
                  <a:gd name="T22" fmla="*/ 5 w 35"/>
                  <a:gd name="T23" fmla="*/ 0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 h="97">
                    <a:moveTo>
                      <a:pt x="5" y="0"/>
                    </a:moveTo>
                    <a:lnTo>
                      <a:pt x="8" y="19"/>
                    </a:lnTo>
                    <a:lnTo>
                      <a:pt x="2" y="42"/>
                    </a:lnTo>
                    <a:lnTo>
                      <a:pt x="0" y="71"/>
                    </a:lnTo>
                    <a:lnTo>
                      <a:pt x="12" y="93"/>
                    </a:lnTo>
                    <a:lnTo>
                      <a:pt x="29" y="97"/>
                    </a:lnTo>
                    <a:lnTo>
                      <a:pt x="27" y="76"/>
                    </a:lnTo>
                    <a:lnTo>
                      <a:pt x="35" y="65"/>
                    </a:lnTo>
                    <a:lnTo>
                      <a:pt x="33" y="41"/>
                    </a:lnTo>
                    <a:lnTo>
                      <a:pt x="29" y="20"/>
                    </a:lnTo>
                    <a:lnTo>
                      <a:pt x="30" y="7"/>
                    </a:lnTo>
                    <a:lnTo>
                      <a:pt x="5"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Freeform 1025">
                <a:extLst>
                  <a:ext uri="{FF2B5EF4-FFF2-40B4-BE49-F238E27FC236}">
                    <a16:creationId xmlns:a16="http://schemas.microsoft.com/office/drawing/2014/main" id="{08BEC04A-84F1-8419-CFC2-38D1B5C9B7CC}"/>
                  </a:ext>
                </a:extLst>
              </p:cNvPr>
              <p:cNvSpPr>
                <a:spLocks/>
              </p:cNvSpPr>
              <p:nvPr/>
            </p:nvSpPr>
            <p:spPr bwMode="auto">
              <a:xfrm flipH="1">
                <a:off x="172143" y="690072"/>
                <a:ext cx="189" cy="304"/>
              </a:xfrm>
              <a:custGeom>
                <a:avLst/>
                <a:gdLst>
                  <a:gd name="T0" fmla="*/ 2993 w 177"/>
                  <a:gd name="T1" fmla="*/ 31951 h 254"/>
                  <a:gd name="T2" fmla="*/ 3066 w 177"/>
                  <a:gd name="T3" fmla="*/ 95055 h 254"/>
                  <a:gd name="T4" fmla="*/ 3113 w 177"/>
                  <a:gd name="T5" fmla="*/ 128184 h 254"/>
                  <a:gd name="T6" fmla="*/ 2841 w 177"/>
                  <a:gd name="T7" fmla="*/ 202952 h 254"/>
                  <a:gd name="T8" fmla="*/ 2730 w 177"/>
                  <a:gd name="T9" fmla="*/ 251817 h 254"/>
                  <a:gd name="T10" fmla="*/ 2871 w 177"/>
                  <a:gd name="T11" fmla="*/ 329169 h 254"/>
                  <a:gd name="T12" fmla="*/ 3060 w 177"/>
                  <a:gd name="T13" fmla="*/ 395412 h 254"/>
                  <a:gd name="T14" fmla="*/ 3190 w 177"/>
                  <a:gd name="T15" fmla="*/ 456101 h 254"/>
                  <a:gd name="T16" fmla="*/ 3190 w 177"/>
                  <a:gd name="T17" fmla="*/ 501297 h 254"/>
                  <a:gd name="T18" fmla="*/ 3018 w 177"/>
                  <a:gd name="T19" fmla="*/ 434867 h 254"/>
                  <a:gd name="T20" fmla="*/ 2849 w 177"/>
                  <a:gd name="T21" fmla="*/ 403096 h 254"/>
                  <a:gd name="T22" fmla="*/ 2826 w 177"/>
                  <a:gd name="T23" fmla="*/ 435972 h 254"/>
                  <a:gd name="T24" fmla="*/ 2993 w 177"/>
                  <a:gd name="T25" fmla="*/ 493324 h 254"/>
                  <a:gd name="T26" fmla="*/ 3176 w 177"/>
                  <a:gd name="T27" fmla="*/ 541359 h 254"/>
                  <a:gd name="T28" fmla="*/ 3108 w 177"/>
                  <a:gd name="T29" fmla="*/ 585359 h 254"/>
                  <a:gd name="T30" fmla="*/ 2871 w 177"/>
                  <a:gd name="T31" fmla="*/ 531488 h 254"/>
                  <a:gd name="T32" fmla="*/ 2625 w 177"/>
                  <a:gd name="T33" fmla="*/ 498418 h 254"/>
                  <a:gd name="T34" fmla="*/ 2803 w 177"/>
                  <a:gd name="T35" fmla="*/ 585359 h 254"/>
                  <a:gd name="T36" fmla="*/ 2841 w 177"/>
                  <a:gd name="T37" fmla="*/ 633964 h 254"/>
                  <a:gd name="T38" fmla="*/ 2797 w 177"/>
                  <a:gd name="T39" fmla="*/ 657588 h 254"/>
                  <a:gd name="T40" fmla="*/ 2625 w 177"/>
                  <a:gd name="T41" fmla="*/ 690254 h 254"/>
                  <a:gd name="T42" fmla="*/ 2442 w 177"/>
                  <a:gd name="T43" fmla="*/ 661163 h 254"/>
                  <a:gd name="T44" fmla="*/ 2037 w 177"/>
                  <a:gd name="T45" fmla="*/ 605956 h 254"/>
                  <a:gd name="T46" fmla="*/ 1937 w 177"/>
                  <a:gd name="T47" fmla="*/ 531488 h 254"/>
                  <a:gd name="T48" fmla="*/ 1800 w 177"/>
                  <a:gd name="T49" fmla="*/ 435972 h 254"/>
                  <a:gd name="T50" fmla="*/ 1659 w 177"/>
                  <a:gd name="T51" fmla="*/ 400218 h 254"/>
                  <a:gd name="T52" fmla="*/ 1192 w 177"/>
                  <a:gd name="T53" fmla="*/ 369781 h 254"/>
                  <a:gd name="T54" fmla="*/ 836 w 177"/>
                  <a:gd name="T55" fmla="*/ 318406 h 254"/>
                  <a:gd name="T56" fmla="*/ 518 w 177"/>
                  <a:gd name="T57" fmla="*/ 287748 h 254"/>
                  <a:gd name="T58" fmla="*/ 6 w 177"/>
                  <a:gd name="T59" fmla="*/ 263022 h 254"/>
                  <a:gd name="T60" fmla="*/ 0 w 177"/>
                  <a:gd name="T61" fmla="*/ 251817 h 254"/>
                  <a:gd name="T62" fmla="*/ 485 w 177"/>
                  <a:gd name="T63" fmla="*/ 175795 h 254"/>
                  <a:gd name="T64" fmla="*/ 998 w 177"/>
                  <a:gd name="T65" fmla="*/ 127325 h 254"/>
                  <a:gd name="T66" fmla="*/ 1654 w 177"/>
                  <a:gd name="T67" fmla="*/ 55444 h 254"/>
                  <a:gd name="T68" fmla="*/ 2287 w 177"/>
                  <a:gd name="T69" fmla="*/ 0 h 254"/>
                  <a:gd name="T70" fmla="*/ 2785 w 177"/>
                  <a:gd name="T71" fmla="*/ 13169 h 254"/>
                  <a:gd name="T72" fmla="*/ 2993 w 177"/>
                  <a:gd name="T73" fmla="*/ 31951 h 2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7" h="254">
                    <a:moveTo>
                      <a:pt x="167" y="11"/>
                    </a:moveTo>
                    <a:lnTo>
                      <a:pt x="172" y="35"/>
                    </a:lnTo>
                    <a:lnTo>
                      <a:pt x="174" y="48"/>
                    </a:lnTo>
                    <a:lnTo>
                      <a:pt x="158" y="75"/>
                    </a:lnTo>
                    <a:lnTo>
                      <a:pt x="153" y="93"/>
                    </a:lnTo>
                    <a:lnTo>
                      <a:pt x="161" y="121"/>
                    </a:lnTo>
                    <a:lnTo>
                      <a:pt x="171" y="146"/>
                    </a:lnTo>
                    <a:lnTo>
                      <a:pt x="177" y="168"/>
                    </a:lnTo>
                    <a:lnTo>
                      <a:pt x="177" y="185"/>
                    </a:lnTo>
                    <a:lnTo>
                      <a:pt x="168" y="160"/>
                    </a:lnTo>
                    <a:lnTo>
                      <a:pt x="159" y="149"/>
                    </a:lnTo>
                    <a:lnTo>
                      <a:pt x="157" y="161"/>
                    </a:lnTo>
                    <a:lnTo>
                      <a:pt x="167" y="182"/>
                    </a:lnTo>
                    <a:lnTo>
                      <a:pt x="175" y="200"/>
                    </a:lnTo>
                    <a:lnTo>
                      <a:pt x="173" y="215"/>
                    </a:lnTo>
                    <a:lnTo>
                      <a:pt x="161" y="196"/>
                    </a:lnTo>
                    <a:lnTo>
                      <a:pt x="146" y="184"/>
                    </a:lnTo>
                    <a:lnTo>
                      <a:pt x="156" y="215"/>
                    </a:lnTo>
                    <a:lnTo>
                      <a:pt x="158" y="233"/>
                    </a:lnTo>
                    <a:lnTo>
                      <a:pt x="155" y="242"/>
                    </a:lnTo>
                    <a:lnTo>
                      <a:pt x="146" y="254"/>
                    </a:lnTo>
                    <a:lnTo>
                      <a:pt x="135" y="243"/>
                    </a:lnTo>
                    <a:lnTo>
                      <a:pt x="113" y="223"/>
                    </a:lnTo>
                    <a:lnTo>
                      <a:pt x="109" y="196"/>
                    </a:lnTo>
                    <a:lnTo>
                      <a:pt x="101" y="161"/>
                    </a:lnTo>
                    <a:lnTo>
                      <a:pt x="92" y="147"/>
                    </a:lnTo>
                    <a:lnTo>
                      <a:pt x="66" y="136"/>
                    </a:lnTo>
                    <a:lnTo>
                      <a:pt x="47" y="117"/>
                    </a:lnTo>
                    <a:lnTo>
                      <a:pt x="29" y="106"/>
                    </a:lnTo>
                    <a:lnTo>
                      <a:pt x="6" y="97"/>
                    </a:lnTo>
                    <a:lnTo>
                      <a:pt x="0" y="93"/>
                    </a:lnTo>
                    <a:lnTo>
                      <a:pt x="27" y="65"/>
                    </a:lnTo>
                    <a:lnTo>
                      <a:pt x="56" y="47"/>
                    </a:lnTo>
                    <a:lnTo>
                      <a:pt x="91" y="20"/>
                    </a:lnTo>
                    <a:lnTo>
                      <a:pt x="126" y="0"/>
                    </a:lnTo>
                    <a:lnTo>
                      <a:pt x="154" y="5"/>
                    </a:lnTo>
                    <a:lnTo>
                      <a:pt x="167" y="1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Freeform 1026">
                <a:extLst>
                  <a:ext uri="{FF2B5EF4-FFF2-40B4-BE49-F238E27FC236}">
                    <a16:creationId xmlns:a16="http://schemas.microsoft.com/office/drawing/2014/main" id="{FF4ED90A-4010-F45D-2358-F64FD0D31FA0}"/>
                  </a:ext>
                </a:extLst>
              </p:cNvPr>
              <p:cNvSpPr>
                <a:spLocks/>
              </p:cNvSpPr>
              <p:nvPr/>
            </p:nvSpPr>
            <p:spPr bwMode="auto">
              <a:xfrm flipH="1">
                <a:off x="171817" y="690072"/>
                <a:ext cx="158" cy="58"/>
              </a:xfrm>
              <a:custGeom>
                <a:avLst/>
                <a:gdLst>
                  <a:gd name="T0" fmla="*/ 4070 w 146"/>
                  <a:gd name="T1" fmla="*/ 0 h 46"/>
                  <a:gd name="T2" fmla="*/ 4528 w 146"/>
                  <a:gd name="T3" fmla="*/ 333540 h 46"/>
                  <a:gd name="T4" fmla="*/ 4702 w 146"/>
                  <a:gd name="T5" fmla="*/ 789883 h 46"/>
                  <a:gd name="T6" fmla="*/ 4427 w 146"/>
                  <a:gd name="T7" fmla="*/ 907221 h 46"/>
                  <a:gd name="T8" fmla="*/ 3622 w 146"/>
                  <a:gd name="T9" fmla="*/ 830511 h 46"/>
                  <a:gd name="T10" fmla="*/ 2893 w 146"/>
                  <a:gd name="T11" fmla="*/ 907221 h 46"/>
                  <a:gd name="T12" fmla="*/ 2082 w 146"/>
                  <a:gd name="T13" fmla="*/ 1225239 h 46"/>
                  <a:gd name="T14" fmla="*/ 1421 w 146"/>
                  <a:gd name="T15" fmla="*/ 1231382 h 46"/>
                  <a:gd name="T16" fmla="*/ 887 w 146"/>
                  <a:gd name="T17" fmla="*/ 1129184 h 46"/>
                  <a:gd name="T18" fmla="*/ 343 w 146"/>
                  <a:gd name="T19" fmla="*/ 895560 h 46"/>
                  <a:gd name="T20" fmla="*/ 0 w 146"/>
                  <a:gd name="T21" fmla="*/ 668587 h 46"/>
                  <a:gd name="T22" fmla="*/ 5 w 146"/>
                  <a:gd name="T23" fmla="*/ 408420 h 46"/>
                  <a:gd name="T24" fmla="*/ 371 w 146"/>
                  <a:gd name="T25" fmla="*/ 312523 h 46"/>
                  <a:gd name="T26" fmla="*/ 1498 w 146"/>
                  <a:gd name="T27" fmla="*/ 323919 h 46"/>
                  <a:gd name="T28" fmla="*/ 2253 w 146"/>
                  <a:gd name="T29" fmla="*/ 247863 h 46"/>
                  <a:gd name="T30" fmla="*/ 3344 w 146"/>
                  <a:gd name="T31" fmla="*/ 131968 h 46"/>
                  <a:gd name="T32" fmla="*/ 4070 w 1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6" h="46">
                    <a:moveTo>
                      <a:pt x="126" y="0"/>
                    </a:moveTo>
                    <a:lnTo>
                      <a:pt x="140" y="13"/>
                    </a:lnTo>
                    <a:lnTo>
                      <a:pt x="146" y="29"/>
                    </a:lnTo>
                    <a:lnTo>
                      <a:pt x="138" y="34"/>
                    </a:lnTo>
                    <a:lnTo>
                      <a:pt x="112" y="31"/>
                    </a:lnTo>
                    <a:lnTo>
                      <a:pt x="89" y="34"/>
                    </a:lnTo>
                    <a:lnTo>
                      <a:pt x="64" y="45"/>
                    </a:lnTo>
                    <a:lnTo>
                      <a:pt x="43" y="46"/>
                    </a:lnTo>
                    <a:lnTo>
                      <a:pt x="28" y="42"/>
                    </a:lnTo>
                    <a:lnTo>
                      <a:pt x="11" y="33"/>
                    </a:lnTo>
                    <a:lnTo>
                      <a:pt x="0" y="25"/>
                    </a:lnTo>
                    <a:lnTo>
                      <a:pt x="5" y="15"/>
                    </a:lnTo>
                    <a:lnTo>
                      <a:pt x="12" y="11"/>
                    </a:lnTo>
                    <a:lnTo>
                      <a:pt x="46" y="12"/>
                    </a:lnTo>
                    <a:lnTo>
                      <a:pt x="69" y="9"/>
                    </a:lnTo>
                    <a:lnTo>
                      <a:pt x="103" y="5"/>
                    </a:lnTo>
                    <a:lnTo>
                      <a:pt x="126"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 name="Freeform 1027">
                <a:extLst>
                  <a:ext uri="{FF2B5EF4-FFF2-40B4-BE49-F238E27FC236}">
                    <a16:creationId xmlns:a16="http://schemas.microsoft.com/office/drawing/2014/main" id="{3D741CD9-65AD-51B1-226D-A21EB08B89F2}"/>
                  </a:ext>
                </a:extLst>
              </p:cNvPr>
              <p:cNvSpPr>
                <a:spLocks/>
              </p:cNvSpPr>
              <p:nvPr/>
            </p:nvSpPr>
            <p:spPr bwMode="auto">
              <a:xfrm flipH="1">
                <a:off x="171639" y="690056"/>
                <a:ext cx="58" cy="63"/>
              </a:xfrm>
              <a:custGeom>
                <a:avLst/>
                <a:gdLst>
                  <a:gd name="T0" fmla="*/ 164 w 56"/>
                  <a:gd name="T1" fmla="*/ 1 h 52"/>
                  <a:gd name="T2" fmla="*/ 104 w 56"/>
                  <a:gd name="T3" fmla="*/ 0 h 52"/>
                  <a:gd name="T4" fmla="*/ 11 w 56"/>
                  <a:gd name="T5" fmla="*/ 22221 h 52"/>
                  <a:gd name="T6" fmla="*/ 2 w 56"/>
                  <a:gd name="T7" fmla="*/ 70274 h 52"/>
                  <a:gd name="T8" fmla="*/ 0 w 56"/>
                  <a:gd name="T9" fmla="*/ 124418 h 52"/>
                  <a:gd name="T10" fmla="*/ 0 w 56"/>
                  <a:gd name="T11" fmla="*/ 183434 h 52"/>
                  <a:gd name="T12" fmla="*/ 85 w 56"/>
                  <a:gd name="T13" fmla="*/ 174873 h 52"/>
                  <a:gd name="T14" fmla="*/ 143 w 56"/>
                  <a:gd name="T15" fmla="*/ 195245 h 52"/>
                  <a:gd name="T16" fmla="*/ 214 w 56"/>
                  <a:gd name="T17" fmla="*/ 237268 h 52"/>
                  <a:gd name="T18" fmla="*/ 238 w 56"/>
                  <a:gd name="T19" fmla="*/ 222237 h 52"/>
                  <a:gd name="T20" fmla="*/ 251 w 56"/>
                  <a:gd name="T21" fmla="*/ 160020 h 52"/>
                  <a:gd name="T22" fmla="*/ 260 w 56"/>
                  <a:gd name="T23" fmla="*/ 70274 h 52"/>
                  <a:gd name="T24" fmla="*/ 226 w 56"/>
                  <a:gd name="T25" fmla="*/ 18341 h 52"/>
                  <a:gd name="T26" fmla="*/ 164 w 56"/>
                  <a:gd name="T27" fmla="*/ 1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6" h="52">
                    <a:moveTo>
                      <a:pt x="36" y="1"/>
                    </a:moveTo>
                    <a:lnTo>
                      <a:pt x="23" y="0"/>
                    </a:lnTo>
                    <a:lnTo>
                      <a:pt x="11" y="5"/>
                    </a:lnTo>
                    <a:lnTo>
                      <a:pt x="2" y="15"/>
                    </a:lnTo>
                    <a:lnTo>
                      <a:pt x="0" y="26"/>
                    </a:lnTo>
                    <a:lnTo>
                      <a:pt x="0" y="40"/>
                    </a:lnTo>
                    <a:lnTo>
                      <a:pt x="17" y="37"/>
                    </a:lnTo>
                    <a:lnTo>
                      <a:pt x="32" y="42"/>
                    </a:lnTo>
                    <a:lnTo>
                      <a:pt x="45" y="52"/>
                    </a:lnTo>
                    <a:lnTo>
                      <a:pt x="51" y="48"/>
                    </a:lnTo>
                    <a:lnTo>
                      <a:pt x="54" y="34"/>
                    </a:lnTo>
                    <a:lnTo>
                      <a:pt x="56" y="15"/>
                    </a:lnTo>
                    <a:lnTo>
                      <a:pt x="48" y="4"/>
                    </a:lnTo>
                    <a:lnTo>
                      <a:pt x="36" y="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 name="Freeform 1028">
                <a:extLst>
                  <a:ext uri="{FF2B5EF4-FFF2-40B4-BE49-F238E27FC236}">
                    <a16:creationId xmlns:a16="http://schemas.microsoft.com/office/drawing/2014/main" id="{5D1CD662-BFFA-4B4D-89F6-2DA11FFBB4BD}"/>
                  </a:ext>
                </a:extLst>
              </p:cNvPr>
              <p:cNvSpPr>
                <a:spLocks/>
              </p:cNvSpPr>
              <p:nvPr/>
            </p:nvSpPr>
            <p:spPr bwMode="auto">
              <a:xfrm flipH="1">
                <a:off x="171676" y="690208"/>
                <a:ext cx="147" cy="284"/>
              </a:xfrm>
              <a:custGeom>
                <a:avLst/>
                <a:gdLst>
                  <a:gd name="T0" fmla="*/ 647 w 140"/>
                  <a:gd name="T1" fmla="*/ 0 h 235"/>
                  <a:gd name="T2" fmla="*/ 610 w 140"/>
                  <a:gd name="T3" fmla="*/ 66441 h 235"/>
                  <a:gd name="T4" fmla="*/ 624 w 140"/>
                  <a:gd name="T5" fmla="*/ 149160 h 235"/>
                  <a:gd name="T6" fmla="*/ 758 w 140"/>
                  <a:gd name="T7" fmla="*/ 293140 h 235"/>
                  <a:gd name="T8" fmla="*/ 877 w 140"/>
                  <a:gd name="T9" fmla="*/ 433296 h 235"/>
                  <a:gd name="T10" fmla="*/ 992 w 140"/>
                  <a:gd name="T11" fmla="*/ 533571 h 235"/>
                  <a:gd name="T12" fmla="*/ 1105 w 140"/>
                  <a:gd name="T13" fmla="*/ 651912 h 235"/>
                  <a:gd name="T14" fmla="*/ 1182 w 140"/>
                  <a:gd name="T15" fmla="*/ 759202 h 235"/>
                  <a:gd name="T16" fmla="*/ 1206 w 140"/>
                  <a:gd name="T17" fmla="*/ 857287 h 235"/>
                  <a:gd name="T18" fmla="*/ 1066 w 140"/>
                  <a:gd name="T19" fmla="*/ 934200 h 235"/>
                  <a:gd name="T20" fmla="*/ 994 w 140"/>
                  <a:gd name="T21" fmla="*/ 972236 h 235"/>
                  <a:gd name="T22" fmla="*/ 859 w 140"/>
                  <a:gd name="T23" fmla="*/ 980558 h 235"/>
                  <a:gd name="T24" fmla="*/ 742 w 140"/>
                  <a:gd name="T25" fmla="*/ 960473 h 235"/>
                  <a:gd name="T26" fmla="*/ 623 w 140"/>
                  <a:gd name="T27" fmla="*/ 915124 h 235"/>
                  <a:gd name="T28" fmla="*/ 538 w 140"/>
                  <a:gd name="T29" fmla="*/ 915124 h 235"/>
                  <a:gd name="T30" fmla="*/ 422 w 140"/>
                  <a:gd name="T31" fmla="*/ 917504 h 235"/>
                  <a:gd name="T32" fmla="*/ 315 w 140"/>
                  <a:gd name="T33" fmla="*/ 934200 h 235"/>
                  <a:gd name="T34" fmla="*/ 164 w 140"/>
                  <a:gd name="T35" fmla="*/ 953819 h 235"/>
                  <a:gd name="T36" fmla="*/ 4 w 140"/>
                  <a:gd name="T37" fmla="*/ 903602 h 235"/>
                  <a:gd name="T38" fmla="*/ 0 w 140"/>
                  <a:gd name="T39" fmla="*/ 836988 h 235"/>
                  <a:gd name="T40" fmla="*/ 7 w 140"/>
                  <a:gd name="T41" fmla="*/ 757233 h 235"/>
                  <a:gd name="T42" fmla="*/ 123 w 140"/>
                  <a:gd name="T43" fmla="*/ 696053 h 235"/>
                  <a:gd name="T44" fmla="*/ 172 w 140"/>
                  <a:gd name="T45" fmla="*/ 682392 h 235"/>
                  <a:gd name="T46" fmla="*/ 282 w 140"/>
                  <a:gd name="T47" fmla="*/ 674304 h 2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0" h="235">
                    <a:moveTo>
                      <a:pt x="75" y="0"/>
                    </a:moveTo>
                    <a:lnTo>
                      <a:pt x="70" y="16"/>
                    </a:lnTo>
                    <a:lnTo>
                      <a:pt x="73" y="36"/>
                    </a:lnTo>
                    <a:lnTo>
                      <a:pt x="89" y="70"/>
                    </a:lnTo>
                    <a:lnTo>
                      <a:pt x="102" y="104"/>
                    </a:lnTo>
                    <a:lnTo>
                      <a:pt x="115" y="128"/>
                    </a:lnTo>
                    <a:lnTo>
                      <a:pt x="129" y="156"/>
                    </a:lnTo>
                    <a:lnTo>
                      <a:pt x="139" y="183"/>
                    </a:lnTo>
                    <a:lnTo>
                      <a:pt x="140" y="205"/>
                    </a:lnTo>
                    <a:cubicBezTo>
                      <a:pt x="132" y="220"/>
                      <a:pt x="135" y="219"/>
                      <a:pt x="124" y="224"/>
                    </a:cubicBezTo>
                    <a:lnTo>
                      <a:pt x="116" y="233"/>
                    </a:lnTo>
                    <a:lnTo>
                      <a:pt x="100" y="235"/>
                    </a:lnTo>
                    <a:lnTo>
                      <a:pt x="86" y="231"/>
                    </a:lnTo>
                    <a:lnTo>
                      <a:pt x="72" y="220"/>
                    </a:lnTo>
                    <a:lnTo>
                      <a:pt x="63" y="220"/>
                    </a:lnTo>
                    <a:lnTo>
                      <a:pt x="49" y="221"/>
                    </a:lnTo>
                    <a:lnTo>
                      <a:pt x="37" y="224"/>
                    </a:lnTo>
                    <a:lnTo>
                      <a:pt x="20" y="229"/>
                    </a:lnTo>
                    <a:lnTo>
                      <a:pt x="4" y="217"/>
                    </a:lnTo>
                    <a:lnTo>
                      <a:pt x="0" y="201"/>
                    </a:lnTo>
                    <a:lnTo>
                      <a:pt x="7" y="182"/>
                    </a:lnTo>
                    <a:lnTo>
                      <a:pt x="14" y="167"/>
                    </a:lnTo>
                    <a:lnTo>
                      <a:pt x="21" y="165"/>
                    </a:lnTo>
                    <a:lnTo>
                      <a:pt x="32" y="16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 name="Freeform 1029">
                <a:extLst>
                  <a:ext uri="{FF2B5EF4-FFF2-40B4-BE49-F238E27FC236}">
                    <a16:creationId xmlns:a16="http://schemas.microsoft.com/office/drawing/2014/main" id="{20824BC0-805E-2438-4DC7-4006048E7E6A}"/>
                  </a:ext>
                </a:extLst>
              </p:cNvPr>
              <p:cNvSpPr>
                <a:spLocks/>
              </p:cNvSpPr>
              <p:nvPr/>
            </p:nvSpPr>
            <p:spPr bwMode="auto">
              <a:xfrm flipH="1">
                <a:off x="171655" y="690471"/>
                <a:ext cx="21" cy="57"/>
              </a:xfrm>
              <a:custGeom>
                <a:avLst/>
                <a:gdLst>
                  <a:gd name="T0" fmla="*/ 0 w 19"/>
                  <a:gd name="T1" fmla="*/ 0 h 50"/>
                  <a:gd name="T2" fmla="*/ 847 w 19"/>
                  <a:gd name="T3" fmla="*/ 7136 h 50"/>
                  <a:gd name="T4" fmla="*/ 1397 w 19"/>
                  <a:gd name="T5" fmla="*/ 12747 h 50"/>
                  <a:gd name="T6" fmla="*/ 1544 w 19"/>
                  <a:gd name="T7" fmla="*/ 15732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50">
                    <a:moveTo>
                      <a:pt x="0" y="0"/>
                    </a:moveTo>
                    <a:lnTo>
                      <a:pt x="11" y="22"/>
                    </a:lnTo>
                    <a:lnTo>
                      <a:pt x="17" y="40"/>
                    </a:lnTo>
                    <a:lnTo>
                      <a:pt x="19" y="5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 name="Freeform 1030">
                <a:extLst>
                  <a:ext uri="{FF2B5EF4-FFF2-40B4-BE49-F238E27FC236}">
                    <a16:creationId xmlns:a16="http://schemas.microsoft.com/office/drawing/2014/main" id="{D275E8C5-CB24-C9D5-D52F-8C95FD71CE49}"/>
                  </a:ext>
                </a:extLst>
              </p:cNvPr>
              <p:cNvSpPr>
                <a:spLocks/>
              </p:cNvSpPr>
              <p:nvPr/>
            </p:nvSpPr>
            <p:spPr bwMode="auto">
              <a:xfrm flipH="1">
                <a:off x="171823" y="690408"/>
                <a:ext cx="94" cy="215"/>
              </a:xfrm>
              <a:custGeom>
                <a:avLst/>
                <a:gdLst>
                  <a:gd name="T0" fmla="*/ 1588 w 88"/>
                  <a:gd name="T1" fmla="*/ 0 h 175"/>
                  <a:gd name="T2" fmla="*/ 1289 w 88"/>
                  <a:gd name="T3" fmla="*/ 269069 h 175"/>
                  <a:gd name="T4" fmla="*/ 934 w 88"/>
                  <a:gd name="T5" fmla="*/ 498958 h 175"/>
                  <a:gd name="T6" fmla="*/ 753 w 88"/>
                  <a:gd name="T7" fmla="*/ 710978 h 175"/>
                  <a:gd name="T8" fmla="*/ 521 w 88"/>
                  <a:gd name="T9" fmla="*/ 910364 h 175"/>
                  <a:gd name="T10" fmla="*/ 230 w 88"/>
                  <a:gd name="T11" fmla="*/ 1136753 h 175"/>
                  <a:gd name="T12" fmla="*/ 176 w 88"/>
                  <a:gd name="T13" fmla="*/ 1251563 h 175"/>
                  <a:gd name="T14" fmla="*/ 0 w 88"/>
                  <a:gd name="T15" fmla="*/ 1499500 h 1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75">
                    <a:moveTo>
                      <a:pt x="88" y="0"/>
                    </a:moveTo>
                    <a:lnTo>
                      <a:pt x="70" y="32"/>
                    </a:lnTo>
                    <a:lnTo>
                      <a:pt x="51" y="59"/>
                    </a:lnTo>
                    <a:lnTo>
                      <a:pt x="41" y="83"/>
                    </a:lnTo>
                    <a:lnTo>
                      <a:pt x="29" y="106"/>
                    </a:lnTo>
                    <a:lnTo>
                      <a:pt x="13" y="133"/>
                    </a:lnTo>
                    <a:lnTo>
                      <a:pt x="9" y="146"/>
                    </a:lnTo>
                    <a:lnTo>
                      <a:pt x="0" y="17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Freeform 1031">
                <a:extLst>
                  <a:ext uri="{FF2B5EF4-FFF2-40B4-BE49-F238E27FC236}">
                    <a16:creationId xmlns:a16="http://schemas.microsoft.com/office/drawing/2014/main" id="{A0B661F9-4E06-748A-3606-6A57F119F247}"/>
                  </a:ext>
                </a:extLst>
              </p:cNvPr>
              <p:cNvSpPr>
                <a:spLocks/>
              </p:cNvSpPr>
              <p:nvPr/>
            </p:nvSpPr>
            <p:spPr bwMode="auto">
              <a:xfrm flipH="1">
                <a:off x="171676" y="690570"/>
                <a:ext cx="178" cy="63"/>
              </a:xfrm>
              <a:custGeom>
                <a:avLst/>
                <a:gdLst>
                  <a:gd name="T0" fmla="*/ 0 w 169"/>
                  <a:gd name="T1" fmla="*/ 368792 h 51"/>
                  <a:gd name="T2" fmla="*/ 321 w 169"/>
                  <a:gd name="T3" fmla="*/ 285735 h 51"/>
                  <a:gd name="T4" fmla="*/ 732 w 169"/>
                  <a:gd name="T5" fmla="*/ 179766 h 51"/>
                  <a:gd name="T6" fmla="*/ 990 w 169"/>
                  <a:gd name="T7" fmla="*/ 65099 h 51"/>
                  <a:gd name="T8" fmla="*/ 1163 w 169"/>
                  <a:gd name="T9" fmla="*/ 42661 h 51"/>
                  <a:gd name="T10" fmla="*/ 1318 w 169"/>
                  <a:gd name="T11" fmla="*/ 85563 h 51"/>
                  <a:gd name="T12" fmla="*/ 1470 w 169"/>
                  <a:gd name="T13" fmla="*/ 0 h 51"/>
                  <a:gd name="T14" fmla="*/ 1622 w 169"/>
                  <a:gd name="T15" fmla="*/ 42661 h 51"/>
                  <a:gd name="T16" fmla="*/ 1665 w 169"/>
                  <a:gd name="T17" fmla="*/ 145525 h 51"/>
                  <a:gd name="T18" fmla="*/ 1596 w 169"/>
                  <a:gd name="T19" fmla="*/ 246113 h 51"/>
                  <a:gd name="T20" fmla="*/ 1596 w 169"/>
                  <a:gd name="T21" fmla="*/ 366276 h 51"/>
                  <a:gd name="T22" fmla="*/ 1470 w 169"/>
                  <a:gd name="T23" fmla="*/ 463923 h 51"/>
                  <a:gd name="T24" fmla="*/ 1365 w 169"/>
                  <a:gd name="T25" fmla="*/ 558920 h 51"/>
                  <a:gd name="T26" fmla="*/ 949 w 169"/>
                  <a:gd name="T27" fmla="*/ 558920 h 51"/>
                  <a:gd name="T28" fmla="*/ 512 w 169"/>
                  <a:gd name="T29" fmla="*/ 520481 h 51"/>
                  <a:gd name="T30" fmla="*/ 181 w 169"/>
                  <a:gd name="T31" fmla="*/ 498431 h 51"/>
                  <a:gd name="T32" fmla="*/ 0 w 169"/>
                  <a:gd name="T33" fmla="*/ 36879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9" h="51">
                    <a:moveTo>
                      <a:pt x="0" y="34"/>
                    </a:moveTo>
                    <a:lnTo>
                      <a:pt x="33" y="26"/>
                    </a:lnTo>
                    <a:lnTo>
                      <a:pt x="75" y="16"/>
                    </a:lnTo>
                    <a:lnTo>
                      <a:pt x="100" y="6"/>
                    </a:lnTo>
                    <a:lnTo>
                      <a:pt x="118" y="4"/>
                    </a:lnTo>
                    <a:lnTo>
                      <a:pt x="135" y="8"/>
                    </a:lnTo>
                    <a:lnTo>
                      <a:pt x="151" y="0"/>
                    </a:lnTo>
                    <a:lnTo>
                      <a:pt x="166" y="4"/>
                    </a:lnTo>
                    <a:lnTo>
                      <a:pt x="169" y="13"/>
                    </a:lnTo>
                    <a:lnTo>
                      <a:pt x="162" y="23"/>
                    </a:lnTo>
                    <a:lnTo>
                      <a:pt x="162" y="33"/>
                    </a:lnTo>
                    <a:lnTo>
                      <a:pt x="151" y="43"/>
                    </a:lnTo>
                    <a:lnTo>
                      <a:pt x="139" y="51"/>
                    </a:lnTo>
                    <a:lnTo>
                      <a:pt x="97" y="51"/>
                    </a:lnTo>
                    <a:lnTo>
                      <a:pt x="53" y="48"/>
                    </a:lnTo>
                    <a:lnTo>
                      <a:pt x="20" y="46"/>
                    </a:lnTo>
                    <a:lnTo>
                      <a:pt x="0" y="34"/>
                    </a:lnTo>
                    <a:close/>
                  </a:path>
                </a:pathLst>
              </a:custGeom>
              <a:solidFill>
                <a:srgbClr val="FF99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Freeform 1032">
                <a:extLst>
                  <a:ext uri="{FF2B5EF4-FFF2-40B4-BE49-F238E27FC236}">
                    <a16:creationId xmlns:a16="http://schemas.microsoft.com/office/drawing/2014/main" id="{7FB216DE-EADA-E3A9-E63A-165D90B44431}"/>
                  </a:ext>
                </a:extLst>
              </p:cNvPr>
              <p:cNvSpPr>
                <a:spLocks/>
              </p:cNvSpPr>
              <p:nvPr/>
            </p:nvSpPr>
            <p:spPr bwMode="auto">
              <a:xfrm flipH="1">
                <a:off x="171854" y="690618"/>
                <a:ext cx="47" cy="52"/>
              </a:xfrm>
              <a:custGeom>
                <a:avLst/>
                <a:gdLst>
                  <a:gd name="T0" fmla="*/ 300 w 45"/>
                  <a:gd name="T1" fmla="*/ 0 h 41"/>
                  <a:gd name="T2" fmla="*/ 197 w 45"/>
                  <a:gd name="T3" fmla="*/ 133276 h 41"/>
                  <a:gd name="T4" fmla="*/ 146 w 45"/>
                  <a:gd name="T5" fmla="*/ 642924 h 41"/>
                  <a:gd name="T6" fmla="*/ 113 w 45"/>
                  <a:gd name="T7" fmla="*/ 1214572 h 41"/>
                  <a:gd name="T8" fmla="*/ 0 w 45"/>
                  <a:gd name="T9" fmla="*/ 143530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41">
                    <a:moveTo>
                      <a:pt x="45" y="0"/>
                    </a:moveTo>
                    <a:lnTo>
                      <a:pt x="30" y="4"/>
                    </a:lnTo>
                    <a:lnTo>
                      <a:pt x="23" y="19"/>
                    </a:lnTo>
                    <a:lnTo>
                      <a:pt x="17" y="35"/>
                    </a:lnTo>
                    <a:lnTo>
                      <a:pt x="0" y="4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 name="Freeform 1033">
                <a:extLst>
                  <a:ext uri="{FF2B5EF4-FFF2-40B4-BE49-F238E27FC236}">
                    <a16:creationId xmlns:a16="http://schemas.microsoft.com/office/drawing/2014/main" id="{FD4CAB07-1EBB-AD22-98A7-11D89B20D202}"/>
                  </a:ext>
                </a:extLst>
              </p:cNvPr>
              <p:cNvSpPr>
                <a:spLocks/>
              </p:cNvSpPr>
              <p:nvPr/>
            </p:nvSpPr>
            <p:spPr bwMode="auto">
              <a:xfrm flipH="1">
                <a:off x="171838" y="690229"/>
                <a:ext cx="79" cy="47"/>
              </a:xfrm>
              <a:custGeom>
                <a:avLst/>
                <a:gdLst>
                  <a:gd name="T0" fmla="*/ 0 w 75"/>
                  <a:gd name="T1" fmla="*/ 538329 h 37"/>
                  <a:gd name="T2" fmla="*/ 155 w 75"/>
                  <a:gd name="T3" fmla="*/ 319295 h 37"/>
                  <a:gd name="T4" fmla="*/ 356 w 75"/>
                  <a:gd name="T5" fmla="*/ 155777 h 37"/>
                  <a:gd name="T6" fmla="*/ 565 w 75"/>
                  <a:gd name="T7" fmla="*/ 0 h 37"/>
                  <a:gd name="T8" fmla="*/ 731 w 75"/>
                  <a:gd name="T9" fmla="*/ 1 h 37"/>
                  <a:gd name="T10" fmla="*/ 732 w 75"/>
                  <a:gd name="T11" fmla="*/ 654456 h 37"/>
                  <a:gd name="T12" fmla="*/ 630 w 75"/>
                  <a:gd name="T13" fmla="*/ 1207751 h 37"/>
                  <a:gd name="T14" fmla="*/ 482 w 75"/>
                  <a:gd name="T15" fmla="*/ 1383907 h 37"/>
                  <a:gd name="T16" fmla="*/ 275 w 75"/>
                  <a:gd name="T17" fmla="*/ 1284321 h 37"/>
                  <a:gd name="T18" fmla="*/ 120 w 75"/>
                  <a:gd name="T19" fmla="*/ 1207751 h 37"/>
                  <a:gd name="T20" fmla="*/ 2 w 75"/>
                  <a:gd name="T21" fmla="*/ 1056021 h 37"/>
                  <a:gd name="T22" fmla="*/ 0 w 75"/>
                  <a:gd name="T23" fmla="*/ 538329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 h="37">
                    <a:moveTo>
                      <a:pt x="0" y="15"/>
                    </a:moveTo>
                    <a:lnTo>
                      <a:pt x="17" y="8"/>
                    </a:lnTo>
                    <a:lnTo>
                      <a:pt x="37" y="4"/>
                    </a:lnTo>
                    <a:lnTo>
                      <a:pt x="58" y="0"/>
                    </a:lnTo>
                    <a:lnTo>
                      <a:pt x="74" y="1"/>
                    </a:lnTo>
                    <a:lnTo>
                      <a:pt x="75" y="17"/>
                    </a:lnTo>
                    <a:lnTo>
                      <a:pt x="65" y="32"/>
                    </a:lnTo>
                    <a:lnTo>
                      <a:pt x="48" y="37"/>
                    </a:lnTo>
                    <a:lnTo>
                      <a:pt x="28" y="35"/>
                    </a:lnTo>
                    <a:lnTo>
                      <a:pt x="12" y="32"/>
                    </a:lnTo>
                    <a:lnTo>
                      <a:pt x="2" y="28"/>
                    </a:lnTo>
                    <a:lnTo>
                      <a:pt x="0" y="15"/>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Oval 1034">
                <a:extLst>
                  <a:ext uri="{FF2B5EF4-FFF2-40B4-BE49-F238E27FC236}">
                    <a16:creationId xmlns:a16="http://schemas.microsoft.com/office/drawing/2014/main" id="{125F6374-AAA1-03EB-EF35-56BC6E5A4EBC}"/>
                  </a:ext>
                </a:extLst>
              </p:cNvPr>
              <p:cNvSpPr>
                <a:spLocks noChangeArrowheads="1"/>
              </p:cNvSpPr>
              <p:nvPr/>
            </p:nvSpPr>
            <p:spPr bwMode="auto">
              <a:xfrm flipH="1">
                <a:off x="171854" y="690234"/>
                <a:ext cx="32" cy="37"/>
              </a:xfrm>
              <a:prstGeom prst="ellipse">
                <a:avLst/>
              </a:pr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Freeform 1035">
                <a:extLst>
                  <a:ext uri="{FF2B5EF4-FFF2-40B4-BE49-F238E27FC236}">
                    <a16:creationId xmlns:a16="http://schemas.microsoft.com/office/drawing/2014/main" id="{D758AA52-A3B8-A078-A736-10140B10F20E}"/>
                  </a:ext>
                </a:extLst>
              </p:cNvPr>
              <p:cNvSpPr>
                <a:spLocks/>
              </p:cNvSpPr>
              <p:nvPr/>
            </p:nvSpPr>
            <p:spPr bwMode="auto">
              <a:xfrm flipH="1">
                <a:off x="171649" y="690219"/>
                <a:ext cx="58" cy="47"/>
              </a:xfrm>
              <a:custGeom>
                <a:avLst/>
                <a:gdLst>
                  <a:gd name="T0" fmla="*/ 2853 w 51"/>
                  <a:gd name="T1" fmla="*/ 956100 h 36"/>
                  <a:gd name="T2" fmla="*/ 6717 w 51"/>
                  <a:gd name="T3" fmla="*/ 395429 h 36"/>
                  <a:gd name="T4" fmla="*/ 10324 w 51"/>
                  <a:gd name="T5" fmla="*/ 0 h 36"/>
                  <a:gd name="T6" fmla="*/ 12676 w 51"/>
                  <a:gd name="T7" fmla="*/ 302882 h 36"/>
                  <a:gd name="T8" fmla="*/ 14531 w 51"/>
                  <a:gd name="T9" fmla="*/ 732332 h 36"/>
                  <a:gd name="T10" fmla="*/ 14209 w 51"/>
                  <a:gd name="T11" fmla="*/ 2127597 h 36"/>
                  <a:gd name="T12" fmla="*/ 12534 w 51"/>
                  <a:gd name="T13" fmla="*/ 3626436 h 36"/>
                  <a:gd name="T14" fmla="*/ 9879 w 51"/>
                  <a:gd name="T15" fmla="*/ 4169374 h 36"/>
                  <a:gd name="T16" fmla="*/ 6663 w 51"/>
                  <a:gd name="T17" fmla="*/ 4470653 h 36"/>
                  <a:gd name="T18" fmla="*/ 2853 w 51"/>
                  <a:gd name="T19" fmla="*/ 4097809 h 36"/>
                  <a:gd name="T20" fmla="*/ 2 w 51"/>
                  <a:gd name="T21" fmla="*/ 3799919 h 36"/>
                  <a:gd name="T22" fmla="*/ 0 w 51"/>
                  <a:gd name="T23" fmla="*/ 2885377 h 36"/>
                  <a:gd name="T24" fmla="*/ 2853 w 51"/>
                  <a:gd name="T25" fmla="*/ 95610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36">
                    <a:moveTo>
                      <a:pt x="10" y="8"/>
                    </a:moveTo>
                    <a:lnTo>
                      <a:pt x="24" y="3"/>
                    </a:lnTo>
                    <a:lnTo>
                      <a:pt x="36" y="0"/>
                    </a:lnTo>
                    <a:lnTo>
                      <a:pt x="44" y="2"/>
                    </a:lnTo>
                    <a:lnTo>
                      <a:pt x="51" y="6"/>
                    </a:lnTo>
                    <a:lnTo>
                      <a:pt x="48" y="17"/>
                    </a:lnTo>
                    <a:lnTo>
                      <a:pt x="43" y="29"/>
                    </a:lnTo>
                    <a:lnTo>
                      <a:pt x="35" y="34"/>
                    </a:lnTo>
                    <a:lnTo>
                      <a:pt x="23" y="36"/>
                    </a:lnTo>
                    <a:lnTo>
                      <a:pt x="10" y="33"/>
                    </a:lnTo>
                    <a:lnTo>
                      <a:pt x="2" y="31"/>
                    </a:lnTo>
                    <a:lnTo>
                      <a:pt x="0" y="23"/>
                    </a:lnTo>
                    <a:lnTo>
                      <a:pt x="10" y="8"/>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0" name="Oval 1036">
                <a:extLst>
                  <a:ext uri="{FF2B5EF4-FFF2-40B4-BE49-F238E27FC236}">
                    <a16:creationId xmlns:a16="http://schemas.microsoft.com/office/drawing/2014/main" id="{55B530E0-4325-EFBB-4E63-01A0FC0597A3}"/>
                  </a:ext>
                </a:extLst>
              </p:cNvPr>
              <p:cNvSpPr>
                <a:spLocks noChangeArrowheads="1"/>
              </p:cNvSpPr>
              <p:nvPr/>
            </p:nvSpPr>
            <p:spPr bwMode="auto">
              <a:xfrm flipH="1">
                <a:off x="171660" y="690224"/>
                <a:ext cx="37" cy="37"/>
              </a:xfrm>
              <a:prstGeom prst="ellipse">
                <a:avLst/>
              </a:pr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 name="Freeform 1037">
                <a:extLst>
                  <a:ext uri="{FF2B5EF4-FFF2-40B4-BE49-F238E27FC236}">
                    <a16:creationId xmlns:a16="http://schemas.microsoft.com/office/drawing/2014/main" id="{100925A6-47AA-42E0-0378-05BD90DFBE48}"/>
                  </a:ext>
                </a:extLst>
              </p:cNvPr>
              <p:cNvSpPr>
                <a:spLocks/>
              </p:cNvSpPr>
              <p:nvPr/>
            </p:nvSpPr>
            <p:spPr bwMode="auto">
              <a:xfrm flipH="1">
                <a:off x="171560" y="690193"/>
                <a:ext cx="604" cy="167"/>
              </a:xfrm>
              <a:custGeom>
                <a:avLst/>
                <a:gdLst>
                  <a:gd name="T0" fmla="*/ 0 w 568"/>
                  <a:gd name="T1" fmla="*/ 0 h 138"/>
                  <a:gd name="T2" fmla="*/ 2580 w 568"/>
                  <a:gd name="T3" fmla="*/ 174713 h 138"/>
                  <a:gd name="T4" fmla="*/ 3348 w 568"/>
                  <a:gd name="T5" fmla="*/ 162289 h 138"/>
                  <a:gd name="T6" fmla="*/ 3509 w 568"/>
                  <a:gd name="T7" fmla="*/ 119303 h 138"/>
                  <a:gd name="T8" fmla="*/ 3973 w 568"/>
                  <a:gd name="T9" fmla="*/ 81466 h 138"/>
                  <a:gd name="T10" fmla="*/ 4350 w 568"/>
                  <a:gd name="T11" fmla="*/ 55629 h 138"/>
                  <a:gd name="T12" fmla="*/ 4708 w 568"/>
                  <a:gd name="T13" fmla="*/ 55629 h 138"/>
                  <a:gd name="T14" fmla="*/ 5113 w 568"/>
                  <a:gd name="T15" fmla="*/ 55629 h 138"/>
                  <a:gd name="T16" fmla="*/ 5480 w 568"/>
                  <a:gd name="T17" fmla="*/ 74509 h 138"/>
                  <a:gd name="T18" fmla="*/ 5660 w 568"/>
                  <a:gd name="T19" fmla="*/ 119303 h 138"/>
                  <a:gd name="T20" fmla="*/ 5734 w 568"/>
                  <a:gd name="T21" fmla="*/ 174713 h 138"/>
                  <a:gd name="T22" fmla="*/ 6000 w 568"/>
                  <a:gd name="T23" fmla="*/ 186020 h 138"/>
                  <a:gd name="T24" fmla="*/ 6190 w 568"/>
                  <a:gd name="T25" fmla="*/ 187844 h 138"/>
                  <a:gd name="T26" fmla="*/ 6349 w 568"/>
                  <a:gd name="T27" fmla="*/ 174713 h 138"/>
                  <a:gd name="T28" fmla="*/ 6400 w 568"/>
                  <a:gd name="T29" fmla="*/ 119303 h 138"/>
                  <a:gd name="T30" fmla="*/ 6608 w 568"/>
                  <a:gd name="T31" fmla="*/ 90167 h 138"/>
                  <a:gd name="T32" fmla="*/ 6880 w 568"/>
                  <a:gd name="T33" fmla="*/ 61570 h 138"/>
                  <a:gd name="T34" fmla="*/ 7148 w 568"/>
                  <a:gd name="T35" fmla="*/ 31390 h 138"/>
                  <a:gd name="T36" fmla="*/ 7385 w 568"/>
                  <a:gd name="T37" fmla="*/ 17713 h 138"/>
                  <a:gd name="T38" fmla="*/ 7673 w 568"/>
                  <a:gd name="T39" fmla="*/ 1 h 138"/>
                  <a:gd name="T40" fmla="*/ 8046 w 568"/>
                  <a:gd name="T41" fmla="*/ 2 h 138"/>
                  <a:gd name="T42" fmla="*/ 8279 w 568"/>
                  <a:gd name="T43" fmla="*/ 40445 h 138"/>
                  <a:gd name="T44" fmla="*/ 8482 w 568"/>
                  <a:gd name="T45" fmla="*/ 87479 h 138"/>
                  <a:gd name="T46" fmla="*/ 8472 w 568"/>
                  <a:gd name="T47" fmla="*/ 187844 h 138"/>
                  <a:gd name="T48" fmla="*/ 8342 w 568"/>
                  <a:gd name="T49" fmla="*/ 306354 h 138"/>
                  <a:gd name="T50" fmla="*/ 8237 w 568"/>
                  <a:gd name="T51" fmla="*/ 382142 h 138"/>
                  <a:gd name="T52" fmla="*/ 8123 w 568"/>
                  <a:gd name="T53" fmla="*/ 447721 h 138"/>
                  <a:gd name="T54" fmla="*/ 7724 w 568"/>
                  <a:gd name="T55" fmla="*/ 507156 h 138"/>
                  <a:gd name="T56" fmla="*/ 7459 w 568"/>
                  <a:gd name="T57" fmla="*/ 532812 h 138"/>
                  <a:gd name="T58" fmla="*/ 7115 w 568"/>
                  <a:gd name="T59" fmla="*/ 547926 h 138"/>
                  <a:gd name="T60" fmla="*/ 6722 w 568"/>
                  <a:gd name="T61" fmla="*/ 532812 h 138"/>
                  <a:gd name="T62" fmla="*/ 6442 w 568"/>
                  <a:gd name="T63" fmla="*/ 487509 h 138"/>
                  <a:gd name="T64" fmla="*/ 6380 w 568"/>
                  <a:gd name="T65" fmla="*/ 429260 h 138"/>
                  <a:gd name="T66" fmla="*/ 6349 w 568"/>
                  <a:gd name="T67" fmla="*/ 363831 h 138"/>
                  <a:gd name="T68" fmla="*/ 6349 w 568"/>
                  <a:gd name="T69" fmla="*/ 274743 h 138"/>
                  <a:gd name="T70" fmla="*/ 6353 w 568"/>
                  <a:gd name="T71" fmla="*/ 227033 h 138"/>
                  <a:gd name="T72" fmla="*/ 6230 w 568"/>
                  <a:gd name="T73" fmla="*/ 245319 h 138"/>
                  <a:gd name="T74" fmla="*/ 6084 w 568"/>
                  <a:gd name="T75" fmla="*/ 246699 h 138"/>
                  <a:gd name="T76" fmla="*/ 5867 w 568"/>
                  <a:gd name="T77" fmla="*/ 227318 h 138"/>
                  <a:gd name="T78" fmla="*/ 5727 w 568"/>
                  <a:gd name="T79" fmla="*/ 234011 h 138"/>
                  <a:gd name="T80" fmla="*/ 5618 w 568"/>
                  <a:gd name="T81" fmla="*/ 332896 h 138"/>
                  <a:gd name="T82" fmla="*/ 5474 w 568"/>
                  <a:gd name="T83" fmla="*/ 429260 h 138"/>
                  <a:gd name="T84" fmla="*/ 5257 w 568"/>
                  <a:gd name="T85" fmla="*/ 502150 h 138"/>
                  <a:gd name="T86" fmla="*/ 5038 w 568"/>
                  <a:gd name="T87" fmla="*/ 548718 h 138"/>
                  <a:gd name="T88" fmla="*/ 4753 w 568"/>
                  <a:gd name="T89" fmla="*/ 584229 h 138"/>
                  <a:gd name="T90" fmla="*/ 4391 w 568"/>
                  <a:gd name="T91" fmla="*/ 607327 h 138"/>
                  <a:gd name="T92" fmla="*/ 3967 w 568"/>
                  <a:gd name="T93" fmla="*/ 607674 h 138"/>
                  <a:gd name="T94" fmla="*/ 3695 w 568"/>
                  <a:gd name="T95" fmla="*/ 603582 h 138"/>
                  <a:gd name="T96" fmla="*/ 3475 w 568"/>
                  <a:gd name="T97" fmla="*/ 569979 h 138"/>
                  <a:gd name="T98" fmla="*/ 3215 w 568"/>
                  <a:gd name="T99" fmla="*/ 532812 h 138"/>
                  <a:gd name="T100" fmla="*/ 3169 w 568"/>
                  <a:gd name="T101" fmla="*/ 453432 h 138"/>
                  <a:gd name="T102" fmla="*/ 3188 w 568"/>
                  <a:gd name="T103" fmla="*/ 393960 h 138"/>
                  <a:gd name="T104" fmla="*/ 3276 w 568"/>
                  <a:gd name="T105" fmla="*/ 315782 h 138"/>
                  <a:gd name="T106" fmla="*/ 3268 w 568"/>
                  <a:gd name="T107" fmla="*/ 275088 h 138"/>
                  <a:gd name="T108" fmla="*/ 2819 w 568"/>
                  <a:gd name="T109" fmla="*/ 296872 h 138"/>
                  <a:gd name="T110" fmla="*/ 2708 w 568"/>
                  <a:gd name="T111" fmla="*/ 283187 h 138"/>
                  <a:gd name="T112" fmla="*/ 2281 w 568"/>
                  <a:gd name="T113" fmla="*/ 255859 h 138"/>
                  <a:gd name="T114" fmla="*/ 2149 w 568"/>
                  <a:gd name="T115" fmla="*/ 234011 h 138"/>
                  <a:gd name="T116" fmla="*/ 1471 w 568"/>
                  <a:gd name="T117" fmla="*/ 186020 h 138"/>
                  <a:gd name="T118" fmla="*/ 867 w 568"/>
                  <a:gd name="T119" fmla="*/ 153717 h 138"/>
                  <a:gd name="T120" fmla="*/ 304 w 568"/>
                  <a:gd name="T121" fmla="*/ 90167 h 138"/>
                  <a:gd name="T122" fmla="*/ 3 w 568"/>
                  <a:gd name="T123" fmla="*/ 71676 h 138"/>
                  <a:gd name="T124" fmla="*/ 0 w 568"/>
                  <a:gd name="T125" fmla="*/ 0 h 1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68" h="138">
                    <a:moveTo>
                      <a:pt x="0" y="0"/>
                    </a:moveTo>
                    <a:lnTo>
                      <a:pt x="173" y="40"/>
                    </a:lnTo>
                    <a:lnTo>
                      <a:pt x="224" y="37"/>
                    </a:lnTo>
                    <a:lnTo>
                      <a:pt x="235" y="27"/>
                    </a:lnTo>
                    <a:lnTo>
                      <a:pt x="267" y="18"/>
                    </a:lnTo>
                    <a:lnTo>
                      <a:pt x="291" y="12"/>
                    </a:lnTo>
                    <a:lnTo>
                      <a:pt x="315" y="12"/>
                    </a:lnTo>
                    <a:lnTo>
                      <a:pt x="342" y="12"/>
                    </a:lnTo>
                    <a:lnTo>
                      <a:pt x="366" y="17"/>
                    </a:lnTo>
                    <a:lnTo>
                      <a:pt x="379" y="27"/>
                    </a:lnTo>
                    <a:lnTo>
                      <a:pt x="385" y="40"/>
                    </a:lnTo>
                    <a:lnTo>
                      <a:pt x="401" y="41"/>
                    </a:lnTo>
                    <a:lnTo>
                      <a:pt x="413" y="43"/>
                    </a:lnTo>
                    <a:lnTo>
                      <a:pt x="424" y="40"/>
                    </a:lnTo>
                    <a:lnTo>
                      <a:pt x="429" y="27"/>
                    </a:lnTo>
                    <a:lnTo>
                      <a:pt x="441" y="21"/>
                    </a:lnTo>
                    <a:lnTo>
                      <a:pt x="460" y="14"/>
                    </a:lnTo>
                    <a:lnTo>
                      <a:pt x="479" y="7"/>
                    </a:lnTo>
                    <a:lnTo>
                      <a:pt x="495" y="4"/>
                    </a:lnTo>
                    <a:lnTo>
                      <a:pt x="514" y="1"/>
                    </a:lnTo>
                    <a:lnTo>
                      <a:pt x="539" y="2"/>
                    </a:lnTo>
                    <a:lnTo>
                      <a:pt x="555" y="9"/>
                    </a:lnTo>
                    <a:lnTo>
                      <a:pt x="568" y="20"/>
                    </a:lnTo>
                    <a:lnTo>
                      <a:pt x="567" y="43"/>
                    </a:lnTo>
                    <a:lnTo>
                      <a:pt x="558" y="69"/>
                    </a:lnTo>
                    <a:lnTo>
                      <a:pt x="551" y="87"/>
                    </a:lnTo>
                    <a:lnTo>
                      <a:pt x="543" y="101"/>
                    </a:lnTo>
                    <a:lnTo>
                      <a:pt x="517" y="115"/>
                    </a:lnTo>
                    <a:lnTo>
                      <a:pt x="498" y="121"/>
                    </a:lnTo>
                    <a:lnTo>
                      <a:pt x="477" y="124"/>
                    </a:lnTo>
                    <a:lnTo>
                      <a:pt x="450" y="121"/>
                    </a:lnTo>
                    <a:lnTo>
                      <a:pt x="431" y="111"/>
                    </a:lnTo>
                    <a:lnTo>
                      <a:pt x="426" y="97"/>
                    </a:lnTo>
                    <a:lnTo>
                      <a:pt x="424" y="83"/>
                    </a:lnTo>
                    <a:lnTo>
                      <a:pt x="424" y="62"/>
                    </a:lnTo>
                    <a:lnTo>
                      <a:pt x="425" y="51"/>
                    </a:lnTo>
                    <a:lnTo>
                      <a:pt x="417" y="55"/>
                    </a:lnTo>
                    <a:lnTo>
                      <a:pt x="407" y="56"/>
                    </a:lnTo>
                    <a:lnTo>
                      <a:pt x="393" y="52"/>
                    </a:lnTo>
                    <a:lnTo>
                      <a:pt x="384" y="53"/>
                    </a:lnTo>
                    <a:lnTo>
                      <a:pt x="376" y="76"/>
                    </a:lnTo>
                    <a:lnTo>
                      <a:pt x="365" y="97"/>
                    </a:lnTo>
                    <a:lnTo>
                      <a:pt x="352" y="114"/>
                    </a:lnTo>
                    <a:lnTo>
                      <a:pt x="337" y="125"/>
                    </a:lnTo>
                    <a:lnTo>
                      <a:pt x="318" y="132"/>
                    </a:lnTo>
                    <a:lnTo>
                      <a:pt x="293" y="137"/>
                    </a:lnTo>
                    <a:lnTo>
                      <a:pt x="266" y="138"/>
                    </a:lnTo>
                    <a:lnTo>
                      <a:pt x="246" y="136"/>
                    </a:lnTo>
                    <a:lnTo>
                      <a:pt x="231" y="129"/>
                    </a:lnTo>
                    <a:lnTo>
                      <a:pt x="215" y="121"/>
                    </a:lnTo>
                    <a:lnTo>
                      <a:pt x="213" y="103"/>
                    </a:lnTo>
                    <a:lnTo>
                      <a:pt x="214" y="89"/>
                    </a:lnTo>
                    <a:lnTo>
                      <a:pt x="218" y="72"/>
                    </a:lnTo>
                    <a:lnTo>
                      <a:pt x="217" y="63"/>
                    </a:lnTo>
                    <a:lnTo>
                      <a:pt x="189" y="67"/>
                    </a:lnTo>
                    <a:lnTo>
                      <a:pt x="180" y="64"/>
                    </a:lnTo>
                    <a:lnTo>
                      <a:pt x="153" y="58"/>
                    </a:lnTo>
                    <a:lnTo>
                      <a:pt x="145" y="53"/>
                    </a:lnTo>
                    <a:lnTo>
                      <a:pt x="98" y="41"/>
                    </a:lnTo>
                    <a:lnTo>
                      <a:pt x="58" y="34"/>
                    </a:lnTo>
                    <a:lnTo>
                      <a:pt x="21" y="21"/>
                    </a:lnTo>
                    <a:lnTo>
                      <a:pt x="3" y="16"/>
                    </a:lnTo>
                    <a:lnTo>
                      <a:pt x="0" y="0"/>
                    </a:lnTo>
                    <a:close/>
                  </a:path>
                </a:pathLst>
              </a:custGeom>
              <a:solidFill>
                <a:srgbClr val="666699">
                  <a:alpha val="50195"/>
                </a:srgbClr>
              </a:solidFill>
              <a:ln w="2857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 name="Freeform 1038">
                <a:extLst>
                  <a:ext uri="{FF2B5EF4-FFF2-40B4-BE49-F238E27FC236}">
                    <a16:creationId xmlns:a16="http://schemas.microsoft.com/office/drawing/2014/main" id="{B47482E1-BBEB-FA15-DCD7-0419F0E6B71A}"/>
                  </a:ext>
                </a:extLst>
              </p:cNvPr>
              <p:cNvSpPr>
                <a:spLocks/>
              </p:cNvSpPr>
              <p:nvPr/>
            </p:nvSpPr>
            <p:spPr bwMode="auto">
              <a:xfrm flipH="1">
                <a:off x="171550" y="690213"/>
                <a:ext cx="94" cy="37"/>
              </a:xfrm>
              <a:custGeom>
                <a:avLst/>
                <a:gdLst>
                  <a:gd name="T0" fmla="*/ 2 w 88"/>
                  <a:gd name="T1" fmla="*/ 3 h 33"/>
                  <a:gd name="T2" fmla="*/ 804 w 88"/>
                  <a:gd name="T3" fmla="*/ 1868 h 33"/>
                  <a:gd name="T4" fmla="*/ 1001 w 88"/>
                  <a:gd name="T5" fmla="*/ 0 h 33"/>
                  <a:gd name="T6" fmla="*/ 1392 w 88"/>
                  <a:gd name="T7" fmla="*/ 1486 h 33"/>
                  <a:gd name="T8" fmla="*/ 1588 w 88"/>
                  <a:gd name="T9" fmla="*/ 2417 h 33"/>
                  <a:gd name="T10" fmla="*/ 1585 w 88"/>
                  <a:gd name="T11" fmla="*/ 4489 h 33"/>
                  <a:gd name="T12" fmla="*/ 1220 w 88"/>
                  <a:gd name="T13" fmla="*/ 5033 h 33"/>
                  <a:gd name="T14" fmla="*/ 981 w 88"/>
                  <a:gd name="T15" fmla="*/ 3819 h 33"/>
                  <a:gd name="T16" fmla="*/ 475 w 88"/>
                  <a:gd name="T17" fmla="*/ 3310 h 33"/>
                  <a:gd name="T18" fmla="*/ 188 w 88"/>
                  <a:gd name="T19" fmla="*/ 2417 h 33"/>
                  <a:gd name="T20" fmla="*/ 0 w 88"/>
                  <a:gd name="T21" fmla="*/ 1868 h 33"/>
                  <a:gd name="T22" fmla="*/ 2 w 88"/>
                  <a:gd name="T23" fmla="*/ 3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 h="33">
                    <a:moveTo>
                      <a:pt x="2" y="3"/>
                    </a:moveTo>
                    <a:lnTo>
                      <a:pt x="44" y="12"/>
                    </a:lnTo>
                    <a:lnTo>
                      <a:pt x="55" y="0"/>
                    </a:lnTo>
                    <a:lnTo>
                      <a:pt x="77" y="10"/>
                    </a:lnTo>
                    <a:lnTo>
                      <a:pt x="88" y="16"/>
                    </a:lnTo>
                    <a:lnTo>
                      <a:pt x="87" y="29"/>
                    </a:lnTo>
                    <a:lnTo>
                      <a:pt x="67" y="33"/>
                    </a:lnTo>
                    <a:lnTo>
                      <a:pt x="53" y="25"/>
                    </a:lnTo>
                    <a:lnTo>
                      <a:pt x="26" y="21"/>
                    </a:lnTo>
                    <a:lnTo>
                      <a:pt x="10" y="16"/>
                    </a:lnTo>
                    <a:lnTo>
                      <a:pt x="0" y="12"/>
                    </a:lnTo>
                    <a:lnTo>
                      <a:pt x="2" y="3"/>
                    </a:lnTo>
                    <a:close/>
                  </a:path>
                </a:pathLst>
              </a:custGeom>
              <a:solidFill>
                <a:srgbClr val="666699"/>
              </a:solidFill>
              <a:ln w="19050"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Freeform 1039">
                <a:extLst>
                  <a:ext uri="{FF2B5EF4-FFF2-40B4-BE49-F238E27FC236}">
                    <a16:creationId xmlns:a16="http://schemas.microsoft.com/office/drawing/2014/main" id="{1D53E4FB-DF09-4FCE-0B23-D4878A057325}"/>
                  </a:ext>
                </a:extLst>
              </p:cNvPr>
              <p:cNvSpPr>
                <a:spLocks/>
              </p:cNvSpPr>
              <p:nvPr/>
            </p:nvSpPr>
            <p:spPr bwMode="auto">
              <a:xfrm flipH="1">
                <a:off x="171681" y="690591"/>
                <a:ext cx="147" cy="21"/>
              </a:xfrm>
              <a:custGeom>
                <a:avLst/>
                <a:gdLst>
                  <a:gd name="T0" fmla="*/ 0 w 137"/>
                  <a:gd name="T1" fmla="*/ 16641 h 18"/>
                  <a:gd name="T2" fmla="*/ 784 w 137"/>
                  <a:gd name="T3" fmla="*/ 10649 h 18"/>
                  <a:gd name="T4" fmla="*/ 1445 w 137"/>
                  <a:gd name="T5" fmla="*/ 8982 h 18"/>
                  <a:gd name="T6" fmla="*/ 2072 w 137"/>
                  <a:gd name="T7" fmla="*/ 8982 h 18"/>
                  <a:gd name="T8" fmla="*/ 2420 w 137"/>
                  <a:gd name="T9" fmla="*/ 4848 h 18"/>
                  <a:gd name="T10" fmla="*/ 2922 w 137"/>
                  <a:gd name="T11" fmla="*/ 4155 h 18"/>
                  <a:gd name="T12" fmla="*/ 3041 w 13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 h="18">
                    <a:moveTo>
                      <a:pt x="0" y="18"/>
                    </a:moveTo>
                    <a:lnTo>
                      <a:pt x="35" y="12"/>
                    </a:lnTo>
                    <a:lnTo>
                      <a:pt x="65" y="9"/>
                    </a:lnTo>
                    <a:lnTo>
                      <a:pt x="93" y="9"/>
                    </a:lnTo>
                    <a:lnTo>
                      <a:pt x="109" y="5"/>
                    </a:lnTo>
                    <a:lnTo>
                      <a:pt x="131" y="4"/>
                    </a:lnTo>
                    <a:lnTo>
                      <a:pt x="137"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Freeform 1040">
                <a:extLst>
                  <a:ext uri="{FF2B5EF4-FFF2-40B4-BE49-F238E27FC236}">
                    <a16:creationId xmlns:a16="http://schemas.microsoft.com/office/drawing/2014/main" id="{AAE711AF-05DB-9A71-534E-8E62E1E6A43B}"/>
                  </a:ext>
                </a:extLst>
              </p:cNvPr>
              <p:cNvSpPr>
                <a:spLocks/>
              </p:cNvSpPr>
              <p:nvPr/>
            </p:nvSpPr>
            <p:spPr bwMode="auto">
              <a:xfrm flipH="1">
                <a:off x="171765" y="690213"/>
                <a:ext cx="163" cy="142"/>
              </a:xfrm>
              <a:custGeom>
                <a:avLst/>
                <a:gdLst>
                  <a:gd name="T0" fmla="*/ 17 w 159"/>
                  <a:gd name="T1" fmla="*/ 261574 h 114"/>
                  <a:gd name="T2" fmla="*/ 10 w 159"/>
                  <a:gd name="T3" fmla="*/ 366021 h 114"/>
                  <a:gd name="T4" fmla="*/ 4 w 159"/>
                  <a:gd name="T5" fmla="*/ 671192 h 114"/>
                  <a:gd name="T6" fmla="*/ 4 w 159"/>
                  <a:gd name="T7" fmla="*/ 836046 h 114"/>
                  <a:gd name="T8" fmla="*/ 0 w 159"/>
                  <a:gd name="T9" fmla="*/ 1084049 h 114"/>
                  <a:gd name="T10" fmla="*/ 1 w 159"/>
                  <a:gd name="T11" fmla="*/ 1489161 h 114"/>
                  <a:gd name="T12" fmla="*/ 6 w 159"/>
                  <a:gd name="T13" fmla="*/ 1599098 h 114"/>
                  <a:gd name="T14" fmla="*/ 74 w 159"/>
                  <a:gd name="T15" fmla="*/ 1702906 h 114"/>
                  <a:gd name="T16" fmla="*/ 100 w 159"/>
                  <a:gd name="T17" fmla="*/ 1787148 h 114"/>
                  <a:gd name="T18" fmla="*/ 166 w 159"/>
                  <a:gd name="T19" fmla="*/ 1790616 h 114"/>
                  <a:gd name="T20" fmla="*/ 228 w 159"/>
                  <a:gd name="T21" fmla="*/ 1766369 h 114"/>
                  <a:gd name="T22" fmla="*/ 290 w 159"/>
                  <a:gd name="T23" fmla="*/ 1681961 h 114"/>
                  <a:gd name="T24" fmla="*/ 345 w 159"/>
                  <a:gd name="T25" fmla="*/ 1599098 h 114"/>
                  <a:gd name="T26" fmla="*/ 375 w 159"/>
                  <a:gd name="T27" fmla="*/ 1459146 h 114"/>
                  <a:gd name="T28" fmla="*/ 410 w 159"/>
                  <a:gd name="T29" fmla="*/ 1281368 h 114"/>
                  <a:gd name="T30" fmla="*/ 441 w 159"/>
                  <a:gd name="T31" fmla="*/ 977001 h 114"/>
                  <a:gd name="T32" fmla="*/ 463 w 159"/>
                  <a:gd name="T33" fmla="*/ 719585 h 114"/>
                  <a:gd name="T34" fmla="*/ 468 w 159"/>
                  <a:gd name="T35" fmla="*/ 497461 h 114"/>
                  <a:gd name="T36" fmla="*/ 475 w 159"/>
                  <a:gd name="T37" fmla="*/ 320621 h 114"/>
                  <a:gd name="T38" fmla="*/ 463 w 159"/>
                  <a:gd name="T39" fmla="*/ 154667 h 114"/>
                  <a:gd name="T40" fmla="*/ 431 w 159"/>
                  <a:gd name="T41" fmla="*/ 70031 h 114"/>
                  <a:gd name="T42" fmla="*/ 401 w 159"/>
                  <a:gd name="T43" fmla="*/ 1 h 114"/>
                  <a:gd name="T44" fmla="*/ 362 w 159"/>
                  <a:gd name="T45" fmla="*/ 0 h 114"/>
                  <a:gd name="T46" fmla="*/ 304 w 159"/>
                  <a:gd name="T47" fmla="*/ 0 h 114"/>
                  <a:gd name="T48" fmla="*/ 217 w 159"/>
                  <a:gd name="T49" fmla="*/ 0 h 114"/>
                  <a:gd name="T50" fmla="*/ 133 w 159"/>
                  <a:gd name="T51" fmla="*/ 87232 h 114"/>
                  <a:gd name="T52" fmla="*/ 86 w 159"/>
                  <a:gd name="T53" fmla="*/ 154667 h 114"/>
                  <a:gd name="T54" fmla="*/ 17 w 159"/>
                  <a:gd name="T55" fmla="*/ 261574 h 1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114">
                    <a:moveTo>
                      <a:pt x="17" y="17"/>
                    </a:moveTo>
                    <a:lnTo>
                      <a:pt x="10" y="23"/>
                    </a:lnTo>
                    <a:lnTo>
                      <a:pt x="4" y="43"/>
                    </a:lnTo>
                    <a:lnTo>
                      <a:pt x="4" y="54"/>
                    </a:lnTo>
                    <a:lnTo>
                      <a:pt x="0" y="69"/>
                    </a:lnTo>
                    <a:lnTo>
                      <a:pt x="1" y="94"/>
                    </a:lnTo>
                    <a:lnTo>
                      <a:pt x="6" y="102"/>
                    </a:lnTo>
                    <a:lnTo>
                      <a:pt x="23" y="108"/>
                    </a:lnTo>
                    <a:lnTo>
                      <a:pt x="36" y="113"/>
                    </a:lnTo>
                    <a:lnTo>
                      <a:pt x="56" y="114"/>
                    </a:lnTo>
                    <a:lnTo>
                      <a:pt x="78" y="112"/>
                    </a:lnTo>
                    <a:lnTo>
                      <a:pt x="97" y="107"/>
                    </a:lnTo>
                    <a:lnTo>
                      <a:pt x="117" y="102"/>
                    </a:lnTo>
                    <a:lnTo>
                      <a:pt x="127" y="93"/>
                    </a:lnTo>
                    <a:lnTo>
                      <a:pt x="137" y="81"/>
                    </a:lnTo>
                    <a:lnTo>
                      <a:pt x="147" y="62"/>
                    </a:lnTo>
                    <a:lnTo>
                      <a:pt x="155" y="46"/>
                    </a:lnTo>
                    <a:lnTo>
                      <a:pt x="158" y="31"/>
                    </a:lnTo>
                    <a:lnTo>
                      <a:pt x="159" y="20"/>
                    </a:lnTo>
                    <a:lnTo>
                      <a:pt x="155" y="10"/>
                    </a:lnTo>
                    <a:lnTo>
                      <a:pt x="144" y="5"/>
                    </a:lnTo>
                    <a:lnTo>
                      <a:pt x="135" y="1"/>
                    </a:lnTo>
                    <a:lnTo>
                      <a:pt x="122" y="0"/>
                    </a:lnTo>
                    <a:lnTo>
                      <a:pt x="101" y="0"/>
                    </a:lnTo>
                    <a:lnTo>
                      <a:pt x="74" y="0"/>
                    </a:lnTo>
                    <a:lnTo>
                      <a:pt x="47" y="6"/>
                    </a:lnTo>
                    <a:lnTo>
                      <a:pt x="29" y="10"/>
                    </a:lnTo>
                    <a:lnTo>
                      <a:pt x="17" y="17"/>
                    </a:lnTo>
                    <a:close/>
                  </a:path>
                </a:pathLst>
              </a:custGeom>
              <a:solidFill>
                <a:srgbClr val="CCFFFF">
                  <a:alpha val="50195"/>
                </a:srgbClr>
              </a:solidFill>
              <a:ln w="19050"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 name="Freeform 1041">
                <a:extLst>
                  <a:ext uri="{FF2B5EF4-FFF2-40B4-BE49-F238E27FC236}">
                    <a16:creationId xmlns:a16="http://schemas.microsoft.com/office/drawing/2014/main" id="{52D859EB-7518-4FCB-6DC7-4A5C874A9B1D}"/>
                  </a:ext>
                </a:extLst>
              </p:cNvPr>
              <p:cNvSpPr>
                <a:spLocks/>
              </p:cNvSpPr>
              <p:nvPr/>
            </p:nvSpPr>
            <p:spPr bwMode="auto">
              <a:xfrm flipH="1">
                <a:off x="171565" y="690203"/>
                <a:ext cx="142" cy="136"/>
              </a:xfrm>
              <a:custGeom>
                <a:avLst/>
                <a:gdLst>
                  <a:gd name="T0" fmla="*/ 4 w 136"/>
                  <a:gd name="T1" fmla="*/ 118320 h 112"/>
                  <a:gd name="T2" fmla="*/ 1 w 136"/>
                  <a:gd name="T3" fmla="*/ 163827 h 112"/>
                  <a:gd name="T4" fmla="*/ 1 w 136"/>
                  <a:gd name="T5" fmla="*/ 257240 h 112"/>
                  <a:gd name="T6" fmla="*/ 0 w 136"/>
                  <a:gd name="T7" fmla="*/ 379298 h 112"/>
                  <a:gd name="T8" fmla="*/ 1 w 136"/>
                  <a:gd name="T9" fmla="*/ 432503 h 112"/>
                  <a:gd name="T10" fmla="*/ 5 w 136"/>
                  <a:gd name="T11" fmla="*/ 486715 h 112"/>
                  <a:gd name="T12" fmla="*/ 94 w 136"/>
                  <a:gd name="T13" fmla="*/ 532813 h 112"/>
                  <a:gd name="T14" fmla="*/ 165 w 136"/>
                  <a:gd name="T15" fmla="*/ 572188 h 112"/>
                  <a:gd name="T16" fmla="*/ 315 w 136"/>
                  <a:gd name="T17" fmla="*/ 573326 h 112"/>
                  <a:gd name="T18" fmla="*/ 469 w 136"/>
                  <a:gd name="T19" fmla="*/ 559271 h 112"/>
                  <a:gd name="T20" fmla="*/ 637 w 136"/>
                  <a:gd name="T21" fmla="*/ 508164 h 112"/>
                  <a:gd name="T22" fmla="*/ 755 w 136"/>
                  <a:gd name="T23" fmla="*/ 460576 h 112"/>
                  <a:gd name="T24" fmla="*/ 843 w 136"/>
                  <a:gd name="T25" fmla="*/ 330090 h 112"/>
                  <a:gd name="T26" fmla="*/ 869 w 136"/>
                  <a:gd name="T27" fmla="*/ 244111 h 112"/>
                  <a:gd name="T28" fmla="*/ 889 w 136"/>
                  <a:gd name="T29" fmla="*/ 174461 h 112"/>
                  <a:gd name="T30" fmla="*/ 907 w 136"/>
                  <a:gd name="T31" fmla="*/ 116751 h 112"/>
                  <a:gd name="T32" fmla="*/ 882 w 136"/>
                  <a:gd name="T33" fmla="*/ 44818 h 112"/>
                  <a:gd name="T34" fmla="*/ 781 w 136"/>
                  <a:gd name="T35" fmla="*/ 2 h 112"/>
                  <a:gd name="T36" fmla="*/ 709 w 136"/>
                  <a:gd name="T37" fmla="*/ 1 h 112"/>
                  <a:gd name="T38" fmla="*/ 608 w 136"/>
                  <a:gd name="T39" fmla="*/ 0 h 112"/>
                  <a:gd name="T40" fmla="*/ 490 w 136"/>
                  <a:gd name="T41" fmla="*/ 0 h 112"/>
                  <a:gd name="T42" fmla="*/ 300 w 136"/>
                  <a:gd name="T43" fmla="*/ 36909 h 112"/>
                  <a:gd name="T44" fmla="*/ 172 w 136"/>
                  <a:gd name="T45" fmla="*/ 66084 h 112"/>
                  <a:gd name="T46" fmla="*/ 11 w 136"/>
                  <a:gd name="T47" fmla="*/ 97440 h 112"/>
                  <a:gd name="T48" fmla="*/ 4 w 136"/>
                  <a:gd name="T49" fmla="*/ 11832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12">
                    <a:moveTo>
                      <a:pt x="4" y="23"/>
                    </a:moveTo>
                    <a:lnTo>
                      <a:pt x="1" y="32"/>
                    </a:lnTo>
                    <a:lnTo>
                      <a:pt x="1" y="50"/>
                    </a:lnTo>
                    <a:lnTo>
                      <a:pt x="0" y="74"/>
                    </a:lnTo>
                    <a:lnTo>
                      <a:pt x="1" y="84"/>
                    </a:lnTo>
                    <a:lnTo>
                      <a:pt x="5" y="95"/>
                    </a:lnTo>
                    <a:lnTo>
                      <a:pt x="13" y="104"/>
                    </a:lnTo>
                    <a:lnTo>
                      <a:pt x="26" y="111"/>
                    </a:lnTo>
                    <a:lnTo>
                      <a:pt x="48" y="112"/>
                    </a:lnTo>
                    <a:lnTo>
                      <a:pt x="71" y="109"/>
                    </a:lnTo>
                    <a:lnTo>
                      <a:pt x="96" y="99"/>
                    </a:lnTo>
                    <a:lnTo>
                      <a:pt x="113" y="90"/>
                    </a:lnTo>
                    <a:lnTo>
                      <a:pt x="125" y="64"/>
                    </a:lnTo>
                    <a:lnTo>
                      <a:pt x="130" y="48"/>
                    </a:lnTo>
                    <a:lnTo>
                      <a:pt x="133" y="34"/>
                    </a:lnTo>
                    <a:lnTo>
                      <a:pt x="136" y="22"/>
                    </a:lnTo>
                    <a:lnTo>
                      <a:pt x="132" y="9"/>
                    </a:lnTo>
                    <a:lnTo>
                      <a:pt x="117" y="2"/>
                    </a:lnTo>
                    <a:lnTo>
                      <a:pt x="105" y="1"/>
                    </a:lnTo>
                    <a:lnTo>
                      <a:pt x="91" y="0"/>
                    </a:lnTo>
                    <a:lnTo>
                      <a:pt x="74" y="0"/>
                    </a:lnTo>
                    <a:lnTo>
                      <a:pt x="45" y="7"/>
                    </a:lnTo>
                    <a:lnTo>
                      <a:pt x="27" y="13"/>
                    </a:lnTo>
                    <a:lnTo>
                      <a:pt x="11" y="19"/>
                    </a:lnTo>
                    <a:lnTo>
                      <a:pt x="4" y="23"/>
                    </a:lnTo>
                    <a:close/>
                  </a:path>
                </a:pathLst>
              </a:custGeom>
              <a:solidFill>
                <a:srgbClr val="CCFFFF">
                  <a:alpha val="50195"/>
                </a:srgbClr>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286" name="正方形/長方形 285">
            <a:extLst>
              <a:ext uri="{FF2B5EF4-FFF2-40B4-BE49-F238E27FC236}">
                <a16:creationId xmlns:a16="http://schemas.microsoft.com/office/drawing/2014/main" id="{8B4D9F83-85A5-9F60-AB23-FB4FF586CAB8}"/>
              </a:ext>
            </a:extLst>
          </p:cNvPr>
          <p:cNvSpPr/>
          <p:nvPr/>
        </p:nvSpPr>
        <p:spPr>
          <a:xfrm>
            <a:off x="1845800" y="5943779"/>
            <a:ext cx="3889206" cy="646331"/>
          </a:xfrm>
          <a:prstGeom prst="rect">
            <a:avLst/>
          </a:prstGeom>
          <a:noFill/>
          <a:ln>
            <a:noFill/>
          </a:ln>
        </p:spPr>
        <p:txBody>
          <a:bodyPr wrap="none" lIns="91440" tIns="45720" rIns="91440" bIns="45720">
            <a:spAutoFit/>
            <a:scene3d>
              <a:camera prst="isometricOffAxis1Right"/>
              <a:lightRig rig="threePt" dir="t"/>
            </a:scene3d>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6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highlight>
                  <a:srgbClr val="FFFF00"/>
                </a:highlight>
                <a:uLnTx/>
                <a:uFillTx/>
                <a:latin typeface="Calibri"/>
                <a:ea typeface="ＭＳ Ｐゴシック" panose="020B0600070205080204" pitchFamily="50" charset="-128"/>
                <a:cs typeface="+mn-cs"/>
              </a:rPr>
              <a:t>挑戦は成⾧の源泉</a:t>
            </a:r>
          </a:p>
        </p:txBody>
      </p:sp>
      <p:sp>
        <p:nvSpPr>
          <p:cNvPr id="287" name="矢印: 右 286">
            <a:extLst>
              <a:ext uri="{FF2B5EF4-FFF2-40B4-BE49-F238E27FC236}">
                <a16:creationId xmlns:a16="http://schemas.microsoft.com/office/drawing/2014/main" id="{DECB4E99-BAFF-0279-4562-15FA52B13EEB}"/>
              </a:ext>
            </a:extLst>
          </p:cNvPr>
          <p:cNvSpPr/>
          <p:nvPr/>
        </p:nvSpPr>
        <p:spPr>
          <a:xfrm>
            <a:off x="4088740" y="2010858"/>
            <a:ext cx="586154" cy="486976"/>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881" name="グループ化 1880">
            <a:extLst>
              <a:ext uri="{FF2B5EF4-FFF2-40B4-BE49-F238E27FC236}">
                <a16:creationId xmlns:a16="http://schemas.microsoft.com/office/drawing/2014/main" id="{49DDD778-CE86-CEF7-2C50-BA4B0C122474}"/>
              </a:ext>
            </a:extLst>
          </p:cNvPr>
          <p:cNvGrpSpPr/>
          <p:nvPr/>
        </p:nvGrpSpPr>
        <p:grpSpPr>
          <a:xfrm>
            <a:off x="8976285" y="605962"/>
            <a:ext cx="2987782" cy="2857588"/>
            <a:chOff x="8976285" y="605962"/>
            <a:chExt cx="2987782" cy="2857588"/>
          </a:xfrm>
        </p:grpSpPr>
        <p:pic>
          <p:nvPicPr>
            <p:cNvPr id="289" name="図 288">
              <a:extLst>
                <a:ext uri="{FF2B5EF4-FFF2-40B4-BE49-F238E27FC236}">
                  <a16:creationId xmlns:a16="http://schemas.microsoft.com/office/drawing/2014/main" id="{5C9DED67-EA06-1D3D-1402-D361DCE3C24C}"/>
                </a:ext>
              </a:extLst>
            </p:cNvPr>
            <p:cNvPicPr>
              <a:picLocks noChangeAspect="1"/>
            </p:cNvPicPr>
            <p:nvPr/>
          </p:nvPicPr>
          <p:blipFill>
            <a:blip r:embed="rId6"/>
            <a:stretch>
              <a:fillRect/>
            </a:stretch>
          </p:blipFill>
          <p:spPr>
            <a:xfrm>
              <a:off x="8976285" y="605962"/>
              <a:ext cx="805288" cy="2776243"/>
            </a:xfrm>
            <a:prstGeom prst="rect">
              <a:avLst/>
            </a:prstGeom>
          </p:spPr>
        </p:pic>
        <p:pic>
          <p:nvPicPr>
            <p:cNvPr id="293" name="図 292">
              <a:extLst>
                <a:ext uri="{FF2B5EF4-FFF2-40B4-BE49-F238E27FC236}">
                  <a16:creationId xmlns:a16="http://schemas.microsoft.com/office/drawing/2014/main" id="{A661A776-40D3-DA0D-4CA3-02B40D5E8FA8}"/>
                </a:ext>
              </a:extLst>
            </p:cNvPr>
            <p:cNvPicPr>
              <a:picLocks noChangeAspect="1"/>
            </p:cNvPicPr>
            <p:nvPr/>
          </p:nvPicPr>
          <p:blipFill>
            <a:blip r:embed="rId7"/>
            <a:stretch>
              <a:fillRect/>
            </a:stretch>
          </p:blipFill>
          <p:spPr>
            <a:xfrm flipH="1">
              <a:off x="11164607" y="669883"/>
              <a:ext cx="799460" cy="2793667"/>
            </a:xfrm>
            <a:prstGeom prst="rect">
              <a:avLst/>
            </a:prstGeom>
          </p:spPr>
        </p:pic>
        <p:sp>
          <p:nvSpPr>
            <p:cNvPr id="294" name="テキスト ボックス 293">
              <a:extLst>
                <a:ext uri="{FF2B5EF4-FFF2-40B4-BE49-F238E27FC236}">
                  <a16:creationId xmlns:a16="http://schemas.microsoft.com/office/drawing/2014/main" id="{5F858765-0C94-11D4-51F4-10E50B015679}"/>
                </a:ext>
              </a:extLst>
            </p:cNvPr>
            <p:cNvSpPr txBox="1"/>
            <p:nvPr/>
          </p:nvSpPr>
          <p:spPr>
            <a:xfrm>
              <a:off x="9541880" y="2703234"/>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菰田</a:t>
              </a:r>
            </a:p>
          </p:txBody>
        </p:sp>
        <p:sp>
          <p:nvSpPr>
            <p:cNvPr id="295" name="テキスト ボックス 294">
              <a:extLst>
                <a:ext uri="{FF2B5EF4-FFF2-40B4-BE49-F238E27FC236}">
                  <a16:creationId xmlns:a16="http://schemas.microsoft.com/office/drawing/2014/main" id="{C126256F-557B-17BD-6884-B542B761F28B}"/>
                </a:ext>
              </a:extLst>
            </p:cNvPr>
            <p:cNvSpPr txBox="1"/>
            <p:nvPr/>
          </p:nvSpPr>
          <p:spPr>
            <a:xfrm flipH="1">
              <a:off x="10727790" y="2703234"/>
              <a:ext cx="646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宮﨑</a:t>
              </a:r>
            </a:p>
          </p:txBody>
        </p:sp>
      </p:grpSp>
      <p:grpSp>
        <p:nvGrpSpPr>
          <p:cNvPr id="1880" name="グループ化 1879">
            <a:extLst>
              <a:ext uri="{FF2B5EF4-FFF2-40B4-BE49-F238E27FC236}">
                <a16:creationId xmlns:a16="http://schemas.microsoft.com/office/drawing/2014/main" id="{3CE9A60E-F549-58E0-8200-A633DD9F8D99}"/>
              </a:ext>
            </a:extLst>
          </p:cNvPr>
          <p:cNvGrpSpPr/>
          <p:nvPr/>
        </p:nvGrpSpPr>
        <p:grpSpPr>
          <a:xfrm>
            <a:off x="405648" y="1026353"/>
            <a:ext cx="1748586" cy="2325734"/>
            <a:chOff x="405648" y="1026353"/>
            <a:chExt cx="1748586" cy="2325734"/>
          </a:xfrm>
        </p:grpSpPr>
        <p:grpSp>
          <p:nvGrpSpPr>
            <p:cNvPr id="10" name="グループ化 9">
              <a:extLst>
                <a:ext uri="{FF2B5EF4-FFF2-40B4-BE49-F238E27FC236}">
                  <a16:creationId xmlns:a16="http://schemas.microsoft.com/office/drawing/2014/main" id="{92848912-58D1-3E32-F159-78BCC25BF0E3}"/>
                </a:ext>
              </a:extLst>
            </p:cNvPr>
            <p:cNvGrpSpPr/>
            <p:nvPr/>
          </p:nvGrpSpPr>
          <p:grpSpPr>
            <a:xfrm>
              <a:off x="405648" y="1026353"/>
              <a:ext cx="895065" cy="2325734"/>
              <a:chOff x="1152100" y="0"/>
              <a:chExt cx="1472163" cy="3825263"/>
            </a:xfrm>
          </p:grpSpPr>
          <p:grpSp>
            <p:nvGrpSpPr>
              <p:cNvPr id="250" name="Group 1512">
                <a:extLst>
                  <a:ext uri="{FF2B5EF4-FFF2-40B4-BE49-F238E27FC236}">
                    <a16:creationId xmlns:a16="http://schemas.microsoft.com/office/drawing/2014/main" id="{7DFF7104-90D7-E412-7A20-0B9D9359E177}"/>
                  </a:ext>
                </a:extLst>
              </p:cNvPr>
              <p:cNvGrpSpPr>
                <a:grpSpLocks/>
              </p:cNvGrpSpPr>
              <p:nvPr/>
            </p:nvGrpSpPr>
            <p:grpSpPr bwMode="auto">
              <a:xfrm flipH="1">
                <a:off x="1330947" y="959619"/>
                <a:ext cx="1266781" cy="2865644"/>
                <a:chOff x="1330947" y="959620"/>
                <a:chExt cx="159" cy="467"/>
              </a:xfrm>
            </p:grpSpPr>
            <p:grpSp>
              <p:nvGrpSpPr>
                <p:cNvPr id="252" name="Group 1513">
                  <a:extLst>
                    <a:ext uri="{FF2B5EF4-FFF2-40B4-BE49-F238E27FC236}">
                      <a16:creationId xmlns:a16="http://schemas.microsoft.com/office/drawing/2014/main" id="{269C5CCF-6C73-F88B-4838-DE63B156B872}"/>
                    </a:ext>
                  </a:extLst>
                </p:cNvPr>
                <p:cNvGrpSpPr>
                  <a:grpSpLocks/>
                </p:cNvGrpSpPr>
                <p:nvPr/>
              </p:nvGrpSpPr>
              <p:grpSpPr bwMode="auto">
                <a:xfrm>
                  <a:off x="1330965" y="959803"/>
                  <a:ext cx="118" cy="284"/>
                  <a:chOff x="1330965" y="959803"/>
                  <a:chExt cx="118" cy="284"/>
                </a:xfrm>
              </p:grpSpPr>
              <p:sp>
                <p:nvSpPr>
                  <p:cNvPr id="281" name="Freeform 1514">
                    <a:extLst>
                      <a:ext uri="{FF2B5EF4-FFF2-40B4-BE49-F238E27FC236}">
                        <a16:creationId xmlns:a16="http://schemas.microsoft.com/office/drawing/2014/main" id="{A41DCBB3-3CDF-8CE9-6BF5-0229B6256978}"/>
                      </a:ext>
                    </a:extLst>
                  </p:cNvPr>
                  <p:cNvSpPr>
                    <a:spLocks/>
                  </p:cNvSpPr>
                  <p:nvPr/>
                </p:nvSpPr>
                <p:spPr bwMode="auto">
                  <a:xfrm>
                    <a:off x="1330965" y="960023"/>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2" name="Freeform 1515">
                    <a:extLst>
                      <a:ext uri="{FF2B5EF4-FFF2-40B4-BE49-F238E27FC236}">
                        <a16:creationId xmlns:a16="http://schemas.microsoft.com/office/drawing/2014/main" id="{64D95EAA-6F5E-E434-E771-066EA73D45C5}"/>
                      </a:ext>
                    </a:extLst>
                  </p:cNvPr>
                  <p:cNvSpPr>
                    <a:spLocks/>
                  </p:cNvSpPr>
                  <p:nvPr/>
                </p:nvSpPr>
                <p:spPr bwMode="auto">
                  <a:xfrm>
                    <a:off x="1331026" y="960043"/>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3" name="Freeform 1516">
                    <a:extLst>
                      <a:ext uri="{FF2B5EF4-FFF2-40B4-BE49-F238E27FC236}">
                        <a16:creationId xmlns:a16="http://schemas.microsoft.com/office/drawing/2014/main" id="{4A1F5AEF-E578-76BE-D2E1-FE25775B2C03}"/>
                      </a:ext>
                    </a:extLst>
                  </p:cNvPr>
                  <p:cNvSpPr>
                    <a:spLocks/>
                  </p:cNvSpPr>
                  <p:nvPr/>
                </p:nvSpPr>
                <p:spPr bwMode="auto">
                  <a:xfrm>
                    <a:off x="1330978" y="959803"/>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253" name="Freeform 1517">
                  <a:extLst>
                    <a:ext uri="{FF2B5EF4-FFF2-40B4-BE49-F238E27FC236}">
                      <a16:creationId xmlns:a16="http://schemas.microsoft.com/office/drawing/2014/main" id="{EC6DF88C-63F5-5C9B-5CFB-47D0ECD20467}"/>
                    </a:ext>
                  </a:extLst>
                </p:cNvPr>
                <p:cNvSpPr>
                  <a:spLocks/>
                </p:cNvSpPr>
                <p:nvPr/>
              </p:nvSpPr>
              <p:spPr bwMode="auto">
                <a:xfrm>
                  <a:off x="1331009" y="959864"/>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4" name="Freeform 1518">
                  <a:extLst>
                    <a:ext uri="{FF2B5EF4-FFF2-40B4-BE49-F238E27FC236}">
                      <a16:creationId xmlns:a16="http://schemas.microsoft.com/office/drawing/2014/main" id="{901AA9B1-9D03-A220-9F35-4866AAC7D557}"/>
                    </a:ext>
                  </a:extLst>
                </p:cNvPr>
                <p:cNvSpPr>
                  <a:spLocks/>
                </p:cNvSpPr>
                <p:nvPr/>
              </p:nvSpPr>
              <p:spPr bwMode="auto">
                <a:xfrm>
                  <a:off x="1330947" y="959620"/>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5" name="Freeform 1519">
                  <a:extLst>
                    <a:ext uri="{FF2B5EF4-FFF2-40B4-BE49-F238E27FC236}">
                      <a16:creationId xmlns:a16="http://schemas.microsoft.com/office/drawing/2014/main" id="{A330A5AC-B344-BE08-57A1-2C14914D2D96}"/>
                    </a:ext>
                  </a:extLst>
                </p:cNvPr>
                <p:cNvSpPr>
                  <a:spLocks/>
                </p:cNvSpPr>
                <p:nvPr/>
              </p:nvSpPr>
              <p:spPr bwMode="auto">
                <a:xfrm>
                  <a:off x="1330970" y="959654"/>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6" name="Freeform 1520">
                  <a:extLst>
                    <a:ext uri="{FF2B5EF4-FFF2-40B4-BE49-F238E27FC236}">
                      <a16:creationId xmlns:a16="http://schemas.microsoft.com/office/drawing/2014/main" id="{E53243D5-DA51-17C9-D340-CC1F1E95B9B4}"/>
                    </a:ext>
                  </a:extLst>
                </p:cNvPr>
                <p:cNvSpPr>
                  <a:spLocks/>
                </p:cNvSpPr>
                <p:nvPr/>
              </p:nvSpPr>
              <p:spPr bwMode="auto">
                <a:xfrm>
                  <a:off x="1330948" y="959716"/>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7" name="Freeform 1521">
                  <a:extLst>
                    <a:ext uri="{FF2B5EF4-FFF2-40B4-BE49-F238E27FC236}">
                      <a16:creationId xmlns:a16="http://schemas.microsoft.com/office/drawing/2014/main" id="{39C8F033-24C3-BFBC-4923-2B22C037F332}"/>
                    </a:ext>
                  </a:extLst>
                </p:cNvPr>
                <p:cNvSpPr>
                  <a:spLocks/>
                </p:cNvSpPr>
                <p:nvPr/>
              </p:nvSpPr>
              <p:spPr bwMode="auto">
                <a:xfrm>
                  <a:off x="1330948" y="959724"/>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8" name="Freeform 1522">
                  <a:extLst>
                    <a:ext uri="{FF2B5EF4-FFF2-40B4-BE49-F238E27FC236}">
                      <a16:creationId xmlns:a16="http://schemas.microsoft.com/office/drawing/2014/main" id="{462044D4-EFB9-E35D-100E-0D75DC6B56A8}"/>
                    </a:ext>
                  </a:extLst>
                </p:cNvPr>
                <p:cNvSpPr>
                  <a:spLocks/>
                </p:cNvSpPr>
                <p:nvPr/>
              </p:nvSpPr>
              <p:spPr bwMode="auto">
                <a:xfrm>
                  <a:off x="1330996" y="959673"/>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9" name="Freeform 1523">
                  <a:extLst>
                    <a:ext uri="{FF2B5EF4-FFF2-40B4-BE49-F238E27FC236}">
                      <a16:creationId xmlns:a16="http://schemas.microsoft.com/office/drawing/2014/main" id="{399C8379-754E-A73C-5618-A532971D587F}"/>
                    </a:ext>
                  </a:extLst>
                </p:cNvPr>
                <p:cNvSpPr>
                  <a:spLocks/>
                </p:cNvSpPr>
                <p:nvPr/>
              </p:nvSpPr>
              <p:spPr bwMode="auto">
                <a:xfrm>
                  <a:off x="1331008" y="959673"/>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0" name="Freeform 1524">
                  <a:extLst>
                    <a:ext uri="{FF2B5EF4-FFF2-40B4-BE49-F238E27FC236}">
                      <a16:creationId xmlns:a16="http://schemas.microsoft.com/office/drawing/2014/main" id="{7D03087D-B9AC-7993-413A-C18EE6DAA1EB}"/>
                    </a:ext>
                  </a:extLst>
                </p:cNvPr>
                <p:cNvSpPr>
                  <a:spLocks/>
                </p:cNvSpPr>
                <p:nvPr/>
              </p:nvSpPr>
              <p:spPr bwMode="auto">
                <a:xfrm>
                  <a:off x="1330995" y="959733"/>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1" name="Freeform 1525">
                  <a:extLst>
                    <a:ext uri="{FF2B5EF4-FFF2-40B4-BE49-F238E27FC236}">
                      <a16:creationId xmlns:a16="http://schemas.microsoft.com/office/drawing/2014/main" id="{A22645FC-8942-0298-9871-B79A6D9295CE}"/>
                    </a:ext>
                  </a:extLst>
                </p:cNvPr>
                <p:cNvSpPr>
                  <a:spLocks/>
                </p:cNvSpPr>
                <p:nvPr/>
              </p:nvSpPr>
              <p:spPr bwMode="auto">
                <a:xfrm>
                  <a:off x="1331008" y="959762"/>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2" name="Freeform 1526">
                  <a:extLst>
                    <a:ext uri="{FF2B5EF4-FFF2-40B4-BE49-F238E27FC236}">
                      <a16:creationId xmlns:a16="http://schemas.microsoft.com/office/drawing/2014/main" id="{3FD08007-C14B-4884-A7DA-EAB989FE3CBE}"/>
                    </a:ext>
                  </a:extLst>
                </p:cNvPr>
                <p:cNvSpPr>
                  <a:spLocks/>
                </p:cNvSpPr>
                <p:nvPr/>
              </p:nvSpPr>
              <p:spPr bwMode="auto">
                <a:xfrm>
                  <a:off x="1331058" y="959767"/>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3" name="Line 1527">
                  <a:extLst>
                    <a:ext uri="{FF2B5EF4-FFF2-40B4-BE49-F238E27FC236}">
                      <a16:creationId xmlns:a16="http://schemas.microsoft.com/office/drawing/2014/main" id="{ED4962F4-6394-45CF-1FB1-0A40731F2DF0}"/>
                    </a:ext>
                  </a:extLst>
                </p:cNvPr>
                <p:cNvSpPr>
                  <a:spLocks noChangeShapeType="1"/>
                </p:cNvSpPr>
                <p:nvPr/>
              </p:nvSpPr>
              <p:spPr bwMode="auto">
                <a:xfrm flipH="1">
                  <a:off x="1330977" y="959755"/>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4" name="Freeform 1528">
                  <a:extLst>
                    <a:ext uri="{FF2B5EF4-FFF2-40B4-BE49-F238E27FC236}">
                      <a16:creationId xmlns:a16="http://schemas.microsoft.com/office/drawing/2014/main" id="{A554896E-E483-E6C5-7D2D-03E490BCAD83}"/>
                    </a:ext>
                  </a:extLst>
                </p:cNvPr>
                <p:cNvSpPr>
                  <a:spLocks/>
                </p:cNvSpPr>
                <p:nvPr/>
              </p:nvSpPr>
              <p:spPr bwMode="auto">
                <a:xfrm>
                  <a:off x="1330995" y="959771"/>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5" name="Freeform 1529">
                  <a:extLst>
                    <a:ext uri="{FF2B5EF4-FFF2-40B4-BE49-F238E27FC236}">
                      <a16:creationId xmlns:a16="http://schemas.microsoft.com/office/drawing/2014/main" id="{3097D3B6-028A-C2ED-F853-E1B566635781}"/>
                    </a:ext>
                  </a:extLst>
                </p:cNvPr>
                <p:cNvSpPr>
                  <a:spLocks/>
                </p:cNvSpPr>
                <p:nvPr/>
              </p:nvSpPr>
              <p:spPr bwMode="auto">
                <a:xfrm>
                  <a:off x="1330977" y="959793"/>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6" name="Freeform 1530">
                  <a:extLst>
                    <a:ext uri="{FF2B5EF4-FFF2-40B4-BE49-F238E27FC236}">
                      <a16:creationId xmlns:a16="http://schemas.microsoft.com/office/drawing/2014/main" id="{C317B1E6-3950-1C0A-59A5-50EC0B0C3AC7}"/>
                    </a:ext>
                  </a:extLst>
                </p:cNvPr>
                <p:cNvSpPr>
                  <a:spLocks/>
                </p:cNvSpPr>
                <p:nvPr/>
              </p:nvSpPr>
              <p:spPr bwMode="auto">
                <a:xfrm>
                  <a:off x="1331027" y="959648"/>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7" name="Freeform 1531">
                  <a:extLst>
                    <a:ext uri="{FF2B5EF4-FFF2-40B4-BE49-F238E27FC236}">
                      <a16:creationId xmlns:a16="http://schemas.microsoft.com/office/drawing/2014/main" id="{8371149C-D08E-053E-D3AD-2A818B542BBA}"/>
                    </a:ext>
                  </a:extLst>
                </p:cNvPr>
                <p:cNvSpPr>
                  <a:spLocks/>
                </p:cNvSpPr>
                <p:nvPr/>
              </p:nvSpPr>
              <p:spPr bwMode="auto">
                <a:xfrm>
                  <a:off x="1331050" y="959648"/>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8" name="Freeform 1532">
                  <a:extLst>
                    <a:ext uri="{FF2B5EF4-FFF2-40B4-BE49-F238E27FC236}">
                      <a16:creationId xmlns:a16="http://schemas.microsoft.com/office/drawing/2014/main" id="{C175AECB-B5DA-E4A0-3748-093016ABA51D}"/>
                    </a:ext>
                  </a:extLst>
                </p:cNvPr>
                <p:cNvSpPr>
                  <a:spLocks/>
                </p:cNvSpPr>
                <p:nvPr/>
              </p:nvSpPr>
              <p:spPr bwMode="auto">
                <a:xfrm>
                  <a:off x="1331015" y="959687"/>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9" name="Freeform 1533">
                  <a:extLst>
                    <a:ext uri="{FF2B5EF4-FFF2-40B4-BE49-F238E27FC236}">
                      <a16:creationId xmlns:a16="http://schemas.microsoft.com/office/drawing/2014/main" id="{7CE12E0A-C8F0-2697-0ACE-8D2B2D4884C6}"/>
                    </a:ext>
                  </a:extLst>
                </p:cNvPr>
                <p:cNvSpPr>
                  <a:spLocks/>
                </p:cNvSpPr>
                <p:nvPr/>
              </p:nvSpPr>
              <p:spPr bwMode="auto">
                <a:xfrm>
                  <a:off x="1331025" y="959688"/>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0" name="Freeform 1534">
                  <a:extLst>
                    <a:ext uri="{FF2B5EF4-FFF2-40B4-BE49-F238E27FC236}">
                      <a16:creationId xmlns:a16="http://schemas.microsoft.com/office/drawing/2014/main" id="{ACA984A4-4A98-DB7E-425B-D7DD529ACD72}"/>
                    </a:ext>
                  </a:extLst>
                </p:cNvPr>
                <p:cNvSpPr>
                  <a:spLocks/>
                </p:cNvSpPr>
                <p:nvPr/>
              </p:nvSpPr>
              <p:spPr bwMode="auto">
                <a:xfrm>
                  <a:off x="1331001" y="959643"/>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1" name="Freeform 1535">
                  <a:extLst>
                    <a:ext uri="{FF2B5EF4-FFF2-40B4-BE49-F238E27FC236}">
                      <a16:creationId xmlns:a16="http://schemas.microsoft.com/office/drawing/2014/main" id="{16967BCF-D4C3-114A-389C-7C4664D50796}"/>
                    </a:ext>
                  </a:extLst>
                </p:cNvPr>
                <p:cNvSpPr>
                  <a:spLocks/>
                </p:cNvSpPr>
                <p:nvPr/>
              </p:nvSpPr>
              <p:spPr bwMode="auto">
                <a:xfrm>
                  <a:off x="1330970" y="959654"/>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2" name="Freeform 1536">
                  <a:extLst>
                    <a:ext uri="{FF2B5EF4-FFF2-40B4-BE49-F238E27FC236}">
                      <a16:creationId xmlns:a16="http://schemas.microsoft.com/office/drawing/2014/main" id="{FAF735CE-B876-552A-E595-8679466B9774}"/>
                    </a:ext>
                  </a:extLst>
                </p:cNvPr>
                <p:cNvSpPr>
                  <a:spLocks/>
                </p:cNvSpPr>
                <p:nvPr/>
              </p:nvSpPr>
              <p:spPr bwMode="auto">
                <a:xfrm>
                  <a:off x="1330975" y="959687"/>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3" name="Freeform 1537">
                  <a:extLst>
                    <a:ext uri="{FF2B5EF4-FFF2-40B4-BE49-F238E27FC236}">
                      <a16:creationId xmlns:a16="http://schemas.microsoft.com/office/drawing/2014/main" id="{C3CAEE5C-627B-94AE-0D33-F36CE1C3018A}"/>
                    </a:ext>
                  </a:extLst>
                </p:cNvPr>
                <p:cNvSpPr>
                  <a:spLocks/>
                </p:cNvSpPr>
                <p:nvPr/>
              </p:nvSpPr>
              <p:spPr bwMode="auto">
                <a:xfrm>
                  <a:off x="1330967" y="959703"/>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4" name="Line 1538">
                  <a:extLst>
                    <a:ext uri="{FF2B5EF4-FFF2-40B4-BE49-F238E27FC236}">
                      <a16:creationId xmlns:a16="http://schemas.microsoft.com/office/drawing/2014/main" id="{C8EA0089-27B3-37B8-392B-BE2CEFB565BC}"/>
                    </a:ext>
                  </a:extLst>
                </p:cNvPr>
                <p:cNvSpPr>
                  <a:spLocks noChangeShapeType="1"/>
                </p:cNvSpPr>
                <p:nvPr/>
              </p:nvSpPr>
              <p:spPr bwMode="auto">
                <a:xfrm flipH="1">
                  <a:off x="1331020" y="959696"/>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5" name="Freeform 1539">
                  <a:extLst>
                    <a:ext uri="{FF2B5EF4-FFF2-40B4-BE49-F238E27FC236}">
                      <a16:creationId xmlns:a16="http://schemas.microsoft.com/office/drawing/2014/main" id="{B9F280F5-7B87-1647-08CB-0A7334CF18C2}"/>
                    </a:ext>
                  </a:extLst>
                </p:cNvPr>
                <p:cNvSpPr>
                  <a:spLocks/>
                </p:cNvSpPr>
                <p:nvPr/>
              </p:nvSpPr>
              <p:spPr bwMode="auto">
                <a:xfrm>
                  <a:off x="1331009" y="959774"/>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6" name="Freeform 1540">
                  <a:extLst>
                    <a:ext uri="{FF2B5EF4-FFF2-40B4-BE49-F238E27FC236}">
                      <a16:creationId xmlns:a16="http://schemas.microsoft.com/office/drawing/2014/main" id="{61B11CA9-C69E-2AE4-3948-4A5186D88D04}"/>
                    </a:ext>
                  </a:extLst>
                </p:cNvPr>
                <p:cNvSpPr>
                  <a:spLocks/>
                </p:cNvSpPr>
                <p:nvPr/>
              </p:nvSpPr>
              <p:spPr bwMode="auto">
                <a:xfrm>
                  <a:off x="1331007" y="959715"/>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7" name="Freeform 1541">
                  <a:extLst>
                    <a:ext uri="{FF2B5EF4-FFF2-40B4-BE49-F238E27FC236}">
                      <a16:creationId xmlns:a16="http://schemas.microsoft.com/office/drawing/2014/main" id="{D51F99FF-7E75-44F8-17B6-54FCD2B3B8CC}"/>
                    </a:ext>
                  </a:extLst>
                </p:cNvPr>
                <p:cNvSpPr>
                  <a:spLocks/>
                </p:cNvSpPr>
                <p:nvPr/>
              </p:nvSpPr>
              <p:spPr bwMode="auto">
                <a:xfrm>
                  <a:off x="1330984" y="959750"/>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8" name="Freeform 1542">
                  <a:extLst>
                    <a:ext uri="{FF2B5EF4-FFF2-40B4-BE49-F238E27FC236}">
                      <a16:creationId xmlns:a16="http://schemas.microsoft.com/office/drawing/2014/main" id="{5F69AD6A-0BB4-69AD-9E75-D9B1F9077D33}"/>
                    </a:ext>
                  </a:extLst>
                </p:cNvPr>
                <p:cNvSpPr>
                  <a:spLocks/>
                </p:cNvSpPr>
                <p:nvPr/>
              </p:nvSpPr>
              <p:spPr bwMode="auto">
                <a:xfrm>
                  <a:off x="1330977" y="959691"/>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9" name="Freeform 1543">
                  <a:extLst>
                    <a:ext uri="{FF2B5EF4-FFF2-40B4-BE49-F238E27FC236}">
                      <a16:creationId xmlns:a16="http://schemas.microsoft.com/office/drawing/2014/main" id="{7AFC6BBE-2AAB-D64F-5BF7-52B8E2CE320A}"/>
                    </a:ext>
                  </a:extLst>
                </p:cNvPr>
                <p:cNvSpPr>
                  <a:spLocks/>
                </p:cNvSpPr>
                <p:nvPr/>
              </p:nvSpPr>
              <p:spPr bwMode="auto">
                <a:xfrm>
                  <a:off x="1331021" y="959634"/>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0" name="Freeform 1544">
                  <a:extLst>
                    <a:ext uri="{FF2B5EF4-FFF2-40B4-BE49-F238E27FC236}">
                      <a16:creationId xmlns:a16="http://schemas.microsoft.com/office/drawing/2014/main" id="{DC218631-BA74-DA06-00CE-169E9408CFCC}"/>
                    </a:ext>
                  </a:extLst>
                </p:cNvPr>
                <p:cNvSpPr>
                  <a:spLocks/>
                </p:cNvSpPr>
                <p:nvPr/>
              </p:nvSpPr>
              <p:spPr bwMode="auto">
                <a:xfrm>
                  <a:off x="1331009" y="959663"/>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251" name="図 250">
                <a:extLst>
                  <a:ext uri="{FF2B5EF4-FFF2-40B4-BE49-F238E27FC236}">
                    <a16:creationId xmlns:a16="http://schemas.microsoft.com/office/drawing/2014/main" id="{52168678-AD09-73EE-C1AB-3ED7A29DC358}"/>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0" b="100000" l="0" r="100000">
                            <a14:foregroundMark x1="18706" y1="32931" x2="65963" y2="24310"/>
                            <a14:foregroundMark x1="38397" y1="39138" x2="88467" y2="38448"/>
                            <a14:foregroundMark x1="13783" y1="28966" x2="18143" y2="22241"/>
                            <a14:foregroundMark x1="18706" y1="18793" x2="34599" y2="8793"/>
                            <a14:foregroundMark x1="51055" y1="5345" x2="59353" y2="6034"/>
                            <a14:foregroundMark x1="47820" y1="3966" x2="61041" y2="5345"/>
                            <a14:foregroundMark x1="61041" y1="6034" x2="71449" y2="15517"/>
                            <a14:foregroundMark x1="58228" y1="21552" x2="68636" y2="22241"/>
                            <a14:foregroundMark x1="57665" y1="16207" x2="69198" y2="22241"/>
                            <a14:foregroundMark x1="57665" y1="18793" x2="68073" y2="22931"/>
                            <a14:foregroundMark x1="82982" y1="40345" x2="90577" y2="40345"/>
                            <a14:foregroundMark x1="79044" y1="43103" x2="92827" y2="42414"/>
                            <a14:foregroundMark x1="93952" y1="40345" x2="95640" y2="43103"/>
                            <a14:foregroundMark x1="50492" y1="44483" x2="72011" y2="40345"/>
                            <a14:foregroundMark x1="46695" y1="47069" x2="67089" y2="53793"/>
                            <a14:foregroundMark x1="15893" y1="61897" x2="17018" y2="68621"/>
                            <a14:foregroundMark x1="74684" y1="22931" x2="75246" y2="31034"/>
                          </a14:backgroundRemoval>
                        </a14:imgEffect>
                      </a14:imgLayer>
                    </a14:imgProps>
                  </a:ext>
                </a:extLst>
              </a:blip>
              <a:stretch>
                <a:fillRect/>
              </a:stretch>
            </p:blipFill>
            <p:spPr>
              <a:xfrm>
                <a:off x="1152100" y="0"/>
                <a:ext cx="1472163" cy="1215471"/>
              </a:xfrm>
              <a:prstGeom prst="rect">
                <a:avLst/>
              </a:prstGeom>
            </p:spPr>
          </p:pic>
        </p:grpSp>
        <p:sp>
          <p:nvSpPr>
            <p:cNvPr id="301" name="正方形/長方形 300">
              <a:extLst>
                <a:ext uri="{FF2B5EF4-FFF2-40B4-BE49-F238E27FC236}">
                  <a16:creationId xmlns:a16="http://schemas.microsoft.com/office/drawing/2014/main" id="{60046C12-AA66-4A0A-C1AE-0D5A98618C88}"/>
                </a:ext>
              </a:extLst>
            </p:cNvPr>
            <p:cNvSpPr/>
            <p:nvPr/>
          </p:nvSpPr>
          <p:spPr>
            <a:xfrm>
              <a:off x="1039826" y="2565469"/>
              <a:ext cx="1114408" cy="646331"/>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渡辺さん</a:t>
              </a:r>
              <a:endParaRPr kumimoji="0" lang="en-US" altLang="ja-JP" sz="18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来年退職</a:t>
              </a:r>
            </a:p>
          </p:txBody>
        </p:sp>
      </p:grpSp>
      <p:grpSp>
        <p:nvGrpSpPr>
          <p:cNvPr id="1599" name="グループ化 1598">
            <a:extLst>
              <a:ext uri="{FF2B5EF4-FFF2-40B4-BE49-F238E27FC236}">
                <a16:creationId xmlns:a16="http://schemas.microsoft.com/office/drawing/2014/main" id="{00000000-0008-0000-0800-0000F8030000}"/>
              </a:ext>
            </a:extLst>
          </p:cNvPr>
          <p:cNvGrpSpPr/>
          <p:nvPr/>
        </p:nvGrpSpPr>
        <p:grpSpPr>
          <a:xfrm>
            <a:off x="5641798" y="792145"/>
            <a:ext cx="767235" cy="1964117"/>
            <a:chOff x="795372" y="156859"/>
            <a:chExt cx="1472163" cy="3825264"/>
          </a:xfrm>
        </p:grpSpPr>
        <p:grpSp>
          <p:nvGrpSpPr>
            <p:cNvPr id="1841" name="Group 1512">
              <a:extLst>
                <a:ext uri="{FF2B5EF4-FFF2-40B4-BE49-F238E27FC236}">
                  <a16:creationId xmlns:a16="http://schemas.microsoft.com/office/drawing/2014/main" id="{00000000-0008-0000-0800-0000B70D0000}"/>
                </a:ext>
              </a:extLst>
            </p:cNvPr>
            <p:cNvGrpSpPr>
              <a:grpSpLocks/>
            </p:cNvGrpSpPr>
            <p:nvPr/>
          </p:nvGrpSpPr>
          <p:grpSpPr bwMode="auto">
            <a:xfrm flipH="1">
              <a:off x="974219" y="1116479"/>
              <a:ext cx="1266780" cy="2865644"/>
              <a:chOff x="974219" y="1116479"/>
              <a:chExt cx="159" cy="467"/>
            </a:xfrm>
          </p:grpSpPr>
          <p:grpSp>
            <p:nvGrpSpPr>
              <p:cNvPr id="1843" name="Group 1513">
                <a:extLst>
                  <a:ext uri="{FF2B5EF4-FFF2-40B4-BE49-F238E27FC236}">
                    <a16:creationId xmlns:a16="http://schemas.microsoft.com/office/drawing/2014/main" id="{00000000-0008-0000-0800-0000B90D0000}"/>
                  </a:ext>
                </a:extLst>
              </p:cNvPr>
              <p:cNvGrpSpPr>
                <a:grpSpLocks/>
              </p:cNvGrpSpPr>
              <p:nvPr/>
            </p:nvGrpSpPr>
            <p:grpSpPr bwMode="auto">
              <a:xfrm>
                <a:off x="974237" y="1116662"/>
                <a:ext cx="118" cy="284"/>
                <a:chOff x="974237" y="1116662"/>
                <a:chExt cx="118" cy="284"/>
              </a:xfrm>
            </p:grpSpPr>
            <p:sp>
              <p:nvSpPr>
                <p:cNvPr id="1872" name="Freeform 1514">
                  <a:extLst>
                    <a:ext uri="{FF2B5EF4-FFF2-40B4-BE49-F238E27FC236}">
                      <a16:creationId xmlns:a16="http://schemas.microsoft.com/office/drawing/2014/main" id="{00000000-0008-0000-0800-0000D60D0000}"/>
                    </a:ext>
                  </a:extLst>
                </p:cNvPr>
                <p:cNvSpPr>
                  <a:spLocks/>
                </p:cNvSpPr>
                <p:nvPr/>
              </p:nvSpPr>
              <p:spPr bwMode="auto">
                <a:xfrm>
                  <a:off x="974237" y="1116882"/>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3" name="Freeform 1515">
                  <a:extLst>
                    <a:ext uri="{FF2B5EF4-FFF2-40B4-BE49-F238E27FC236}">
                      <a16:creationId xmlns:a16="http://schemas.microsoft.com/office/drawing/2014/main" id="{00000000-0008-0000-0800-0000D70D0000}"/>
                    </a:ext>
                  </a:extLst>
                </p:cNvPr>
                <p:cNvSpPr>
                  <a:spLocks/>
                </p:cNvSpPr>
                <p:nvPr/>
              </p:nvSpPr>
              <p:spPr bwMode="auto">
                <a:xfrm>
                  <a:off x="974298" y="1116902"/>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4" name="Freeform 1516">
                  <a:extLst>
                    <a:ext uri="{FF2B5EF4-FFF2-40B4-BE49-F238E27FC236}">
                      <a16:creationId xmlns:a16="http://schemas.microsoft.com/office/drawing/2014/main" id="{00000000-0008-0000-0800-0000D80D0000}"/>
                    </a:ext>
                  </a:extLst>
                </p:cNvPr>
                <p:cNvSpPr>
                  <a:spLocks/>
                </p:cNvSpPr>
                <p:nvPr/>
              </p:nvSpPr>
              <p:spPr bwMode="auto">
                <a:xfrm>
                  <a:off x="974250" y="1116662"/>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844" name="Freeform 1517">
                <a:extLst>
                  <a:ext uri="{FF2B5EF4-FFF2-40B4-BE49-F238E27FC236}">
                    <a16:creationId xmlns:a16="http://schemas.microsoft.com/office/drawing/2014/main" id="{00000000-0008-0000-0800-0000BA0D0000}"/>
                  </a:ext>
                </a:extLst>
              </p:cNvPr>
              <p:cNvSpPr>
                <a:spLocks/>
              </p:cNvSpPr>
              <p:nvPr/>
            </p:nvSpPr>
            <p:spPr bwMode="auto">
              <a:xfrm>
                <a:off x="974281" y="1116723"/>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5" name="Freeform 1518">
                <a:extLst>
                  <a:ext uri="{FF2B5EF4-FFF2-40B4-BE49-F238E27FC236}">
                    <a16:creationId xmlns:a16="http://schemas.microsoft.com/office/drawing/2014/main" id="{00000000-0008-0000-0800-0000BB0D0000}"/>
                  </a:ext>
                </a:extLst>
              </p:cNvPr>
              <p:cNvSpPr>
                <a:spLocks/>
              </p:cNvSpPr>
              <p:nvPr/>
            </p:nvSpPr>
            <p:spPr bwMode="auto">
              <a:xfrm>
                <a:off x="974219" y="1116479"/>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 name="Freeform 1519">
                <a:extLst>
                  <a:ext uri="{FF2B5EF4-FFF2-40B4-BE49-F238E27FC236}">
                    <a16:creationId xmlns:a16="http://schemas.microsoft.com/office/drawing/2014/main" id="{00000000-0008-0000-0800-0000BC0D0000}"/>
                  </a:ext>
                </a:extLst>
              </p:cNvPr>
              <p:cNvSpPr>
                <a:spLocks/>
              </p:cNvSpPr>
              <p:nvPr/>
            </p:nvSpPr>
            <p:spPr bwMode="auto">
              <a:xfrm>
                <a:off x="974242" y="1116513"/>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7" name="Freeform 1520">
                <a:extLst>
                  <a:ext uri="{FF2B5EF4-FFF2-40B4-BE49-F238E27FC236}">
                    <a16:creationId xmlns:a16="http://schemas.microsoft.com/office/drawing/2014/main" id="{00000000-0008-0000-0800-0000BD0D0000}"/>
                  </a:ext>
                </a:extLst>
              </p:cNvPr>
              <p:cNvSpPr>
                <a:spLocks/>
              </p:cNvSpPr>
              <p:nvPr/>
            </p:nvSpPr>
            <p:spPr bwMode="auto">
              <a:xfrm>
                <a:off x="974220" y="1116575"/>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 name="Freeform 1521">
                <a:extLst>
                  <a:ext uri="{FF2B5EF4-FFF2-40B4-BE49-F238E27FC236}">
                    <a16:creationId xmlns:a16="http://schemas.microsoft.com/office/drawing/2014/main" id="{00000000-0008-0000-0800-0000BE0D0000}"/>
                  </a:ext>
                </a:extLst>
              </p:cNvPr>
              <p:cNvSpPr>
                <a:spLocks/>
              </p:cNvSpPr>
              <p:nvPr/>
            </p:nvSpPr>
            <p:spPr bwMode="auto">
              <a:xfrm>
                <a:off x="974220" y="1116583"/>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 name="Freeform 1522">
                <a:extLst>
                  <a:ext uri="{FF2B5EF4-FFF2-40B4-BE49-F238E27FC236}">
                    <a16:creationId xmlns:a16="http://schemas.microsoft.com/office/drawing/2014/main" id="{00000000-0008-0000-0800-0000BF0D0000}"/>
                  </a:ext>
                </a:extLst>
              </p:cNvPr>
              <p:cNvSpPr>
                <a:spLocks/>
              </p:cNvSpPr>
              <p:nvPr/>
            </p:nvSpPr>
            <p:spPr bwMode="auto">
              <a:xfrm>
                <a:off x="974268" y="1116532"/>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 name="Freeform 1523">
                <a:extLst>
                  <a:ext uri="{FF2B5EF4-FFF2-40B4-BE49-F238E27FC236}">
                    <a16:creationId xmlns:a16="http://schemas.microsoft.com/office/drawing/2014/main" id="{00000000-0008-0000-0800-0000C00D0000}"/>
                  </a:ext>
                </a:extLst>
              </p:cNvPr>
              <p:cNvSpPr>
                <a:spLocks/>
              </p:cNvSpPr>
              <p:nvPr/>
            </p:nvSpPr>
            <p:spPr bwMode="auto">
              <a:xfrm>
                <a:off x="974280" y="1116532"/>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1" name="Freeform 1524">
                <a:extLst>
                  <a:ext uri="{FF2B5EF4-FFF2-40B4-BE49-F238E27FC236}">
                    <a16:creationId xmlns:a16="http://schemas.microsoft.com/office/drawing/2014/main" id="{00000000-0008-0000-0800-0000C10D0000}"/>
                  </a:ext>
                </a:extLst>
              </p:cNvPr>
              <p:cNvSpPr>
                <a:spLocks/>
              </p:cNvSpPr>
              <p:nvPr/>
            </p:nvSpPr>
            <p:spPr bwMode="auto">
              <a:xfrm>
                <a:off x="974267" y="1116592"/>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2" name="Freeform 1525">
                <a:extLst>
                  <a:ext uri="{FF2B5EF4-FFF2-40B4-BE49-F238E27FC236}">
                    <a16:creationId xmlns:a16="http://schemas.microsoft.com/office/drawing/2014/main" id="{00000000-0008-0000-0800-0000C20D0000}"/>
                  </a:ext>
                </a:extLst>
              </p:cNvPr>
              <p:cNvSpPr>
                <a:spLocks/>
              </p:cNvSpPr>
              <p:nvPr/>
            </p:nvSpPr>
            <p:spPr bwMode="auto">
              <a:xfrm>
                <a:off x="974280" y="1116621"/>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3" name="Freeform 1526">
                <a:extLst>
                  <a:ext uri="{FF2B5EF4-FFF2-40B4-BE49-F238E27FC236}">
                    <a16:creationId xmlns:a16="http://schemas.microsoft.com/office/drawing/2014/main" id="{00000000-0008-0000-0800-0000C30D0000}"/>
                  </a:ext>
                </a:extLst>
              </p:cNvPr>
              <p:cNvSpPr>
                <a:spLocks/>
              </p:cNvSpPr>
              <p:nvPr/>
            </p:nvSpPr>
            <p:spPr bwMode="auto">
              <a:xfrm>
                <a:off x="974330" y="1116626"/>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4" name="Line 1527">
                <a:extLst>
                  <a:ext uri="{FF2B5EF4-FFF2-40B4-BE49-F238E27FC236}">
                    <a16:creationId xmlns:a16="http://schemas.microsoft.com/office/drawing/2014/main" id="{00000000-0008-0000-0800-0000C40D0000}"/>
                  </a:ext>
                </a:extLst>
              </p:cNvPr>
              <p:cNvSpPr>
                <a:spLocks noChangeShapeType="1"/>
              </p:cNvSpPr>
              <p:nvPr/>
            </p:nvSpPr>
            <p:spPr bwMode="auto">
              <a:xfrm flipH="1">
                <a:off x="974249" y="1116614"/>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5" name="Freeform 1528">
                <a:extLst>
                  <a:ext uri="{FF2B5EF4-FFF2-40B4-BE49-F238E27FC236}">
                    <a16:creationId xmlns:a16="http://schemas.microsoft.com/office/drawing/2014/main" id="{00000000-0008-0000-0800-0000C50D0000}"/>
                  </a:ext>
                </a:extLst>
              </p:cNvPr>
              <p:cNvSpPr>
                <a:spLocks/>
              </p:cNvSpPr>
              <p:nvPr/>
            </p:nvSpPr>
            <p:spPr bwMode="auto">
              <a:xfrm>
                <a:off x="974267" y="1116630"/>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6" name="Freeform 1529">
                <a:extLst>
                  <a:ext uri="{FF2B5EF4-FFF2-40B4-BE49-F238E27FC236}">
                    <a16:creationId xmlns:a16="http://schemas.microsoft.com/office/drawing/2014/main" id="{00000000-0008-0000-0800-0000C60D0000}"/>
                  </a:ext>
                </a:extLst>
              </p:cNvPr>
              <p:cNvSpPr>
                <a:spLocks/>
              </p:cNvSpPr>
              <p:nvPr/>
            </p:nvSpPr>
            <p:spPr bwMode="auto">
              <a:xfrm>
                <a:off x="974249" y="1116652"/>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7" name="Freeform 1530">
                <a:extLst>
                  <a:ext uri="{FF2B5EF4-FFF2-40B4-BE49-F238E27FC236}">
                    <a16:creationId xmlns:a16="http://schemas.microsoft.com/office/drawing/2014/main" id="{00000000-0008-0000-0800-0000C70D0000}"/>
                  </a:ext>
                </a:extLst>
              </p:cNvPr>
              <p:cNvSpPr>
                <a:spLocks/>
              </p:cNvSpPr>
              <p:nvPr/>
            </p:nvSpPr>
            <p:spPr bwMode="auto">
              <a:xfrm>
                <a:off x="974299" y="1116507"/>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8" name="Freeform 1531">
                <a:extLst>
                  <a:ext uri="{FF2B5EF4-FFF2-40B4-BE49-F238E27FC236}">
                    <a16:creationId xmlns:a16="http://schemas.microsoft.com/office/drawing/2014/main" id="{00000000-0008-0000-0800-0000C80D0000}"/>
                  </a:ext>
                </a:extLst>
              </p:cNvPr>
              <p:cNvSpPr>
                <a:spLocks/>
              </p:cNvSpPr>
              <p:nvPr/>
            </p:nvSpPr>
            <p:spPr bwMode="auto">
              <a:xfrm>
                <a:off x="974322" y="1116507"/>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9" name="Freeform 1532">
                <a:extLst>
                  <a:ext uri="{FF2B5EF4-FFF2-40B4-BE49-F238E27FC236}">
                    <a16:creationId xmlns:a16="http://schemas.microsoft.com/office/drawing/2014/main" id="{00000000-0008-0000-0800-0000C90D0000}"/>
                  </a:ext>
                </a:extLst>
              </p:cNvPr>
              <p:cNvSpPr>
                <a:spLocks/>
              </p:cNvSpPr>
              <p:nvPr/>
            </p:nvSpPr>
            <p:spPr bwMode="auto">
              <a:xfrm>
                <a:off x="974287" y="1116546"/>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0" name="Freeform 1533">
                <a:extLst>
                  <a:ext uri="{FF2B5EF4-FFF2-40B4-BE49-F238E27FC236}">
                    <a16:creationId xmlns:a16="http://schemas.microsoft.com/office/drawing/2014/main" id="{00000000-0008-0000-0800-0000CA0D0000}"/>
                  </a:ext>
                </a:extLst>
              </p:cNvPr>
              <p:cNvSpPr>
                <a:spLocks/>
              </p:cNvSpPr>
              <p:nvPr/>
            </p:nvSpPr>
            <p:spPr bwMode="auto">
              <a:xfrm>
                <a:off x="974297" y="1116547"/>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1" name="Freeform 1534">
                <a:extLst>
                  <a:ext uri="{FF2B5EF4-FFF2-40B4-BE49-F238E27FC236}">
                    <a16:creationId xmlns:a16="http://schemas.microsoft.com/office/drawing/2014/main" id="{00000000-0008-0000-0800-0000CB0D0000}"/>
                  </a:ext>
                </a:extLst>
              </p:cNvPr>
              <p:cNvSpPr>
                <a:spLocks/>
              </p:cNvSpPr>
              <p:nvPr/>
            </p:nvSpPr>
            <p:spPr bwMode="auto">
              <a:xfrm>
                <a:off x="974273" y="1116502"/>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2" name="Freeform 1535">
                <a:extLst>
                  <a:ext uri="{FF2B5EF4-FFF2-40B4-BE49-F238E27FC236}">
                    <a16:creationId xmlns:a16="http://schemas.microsoft.com/office/drawing/2014/main" id="{00000000-0008-0000-0800-0000CC0D0000}"/>
                  </a:ext>
                </a:extLst>
              </p:cNvPr>
              <p:cNvSpPr>
                <a:spLocks/>
              </p:cNvSpPr>
              <p:nvPr/>
            </p:nvSpPr>
            <p:spPr bwMode="auto">
              <a:xfrm>
                <a:off x="974242" y="1116513"/>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3" name="Freeform 1536">
                <a:extLst>
                  <a:ext uri="{FF2B5EF4-FFF2-40B4-BE49-F238E27FC236}">
                    <a16:creationId xmlns:a16="http://schemas.microsoft.com/office/drawing/2014/main" id="{00000000-0008-0000-0800-0000CD0D0000}"/>
                  </a:ext>
                </a:extLst>
              </p:cNvPr>
              <p:cNvSpPr>
                <a:spLocks/>
              </p:cNvSpPr>
              <p:nvPr/>
            </p:nvSpPr>
            <p:spPr bwMode="auto">
              <a:xfrm>
                <a:off x="974247" y="1116546"/>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4" name="Freeform 1537">
                <a:extLst>
                  <a:ext uri="{FF2B5EF4-FFF2-40B4-BE49-F238E27FC236}">
                    <a16:creationId xmlns:a16="http://schemas.microsoft.com/office/drawing/2014/main" id="{00000000-0008-0000-0800-0000CE0D0000}"/>
                  </a:ext>
                </a:extLst>
              </p:cNvPr>
              <p:cNvSpPr>
                <a:spLocks/>
              </p:cNvSpPr>
              <p:nvPr/>
            </p:nvSpPr>
            <p:spPr bwMode="auto">
              <a:xfrm>
                <a:off x="974239" y="1116562"/>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5" name="Line 1538">
                <a:extLst>
                  <a:ext uri="{FF2B5EF4-FFF2-40B4-BE49-F238E27FC236}">
                    <a16:creationId xmlns:a16="http://schemas.microsoft.com/office/drawing/2014/main" id="{00000000-0008-0000-0800-0000CF0D0000}"/>
                  </a:ext>
                </a:extLst>
              </p:cNvPr>
              <p:cNvSpPr>
                <a:spLocks noChangeShapeType="1"/>
              </p:cNvSpPr>
              <p:nvPr/>
            </p:nvSpPr>
            <p:spPr bwMode="auto">
              <a:xfrm flipH="1">
                <a:off x="974292" y="1116555"/>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6" name="Freeform 1539">
                <a:extLst>
                  <a:ext uri="{FF2B5EF4-FFF2-40B4-BE49-F238E27FC236}">
                    <a16:creationId xmlns:a16="http://schemas.microsoft.com/office/drawing/2014/main" id="{00000000-0008-0000-0800-0000D00D0000}"/>
                  </a:ext>
                </a:extLst>
              </p:cNvPr>
              <p:cNvSpPr>
                <a:spLocks/>
              </p:cNvSpPr>
              <p:nvPr/>
            </p:nvSpPr>
            <p:spPr bwMode="auto">
              <a:xfrm>
                <a:off x="974281" y="1116633"/>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7" name="Freeform 1540">
                <a:extLst>
                  <a:ext uri="{FF2B5EF4-FFF2-40B4-BE49-F238E27FC236}">
                    <a16:creationId xmlns:a16="http://schemas.microsoft.com/office/drawing/2014/main" id="{00000000-0008-0000-0800-0000D10D0000}"/>
                  </a:ext>
                </a:extLst>
              </p:cNvPr>
              <p:cNvSpPr>
                <a:spLocks/>
              </p:cNvSpPr>
              <p:nvPr/>
            </p:nvSpPr>
            <p:spPr bwMode="auto">
              <a:xfrm>
                <a:off x="974279" y="1116574"/>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8" name="Freeform 1541">
                <a:extLst>
                  <a:ext uri="{FF2B5EF4-FFF2-40B4-BE49-F238E27FC236}">
                    <a16:creationId xmlns:a16="http://schemas.microsoft.com/office/drawing/2014/main" id="{00000000-0008-0000-0800-0000D20D0000}"/>
                  </a:ext>
                </a:extLst>
              </p:cNvPr>
              <p:cNvSpPr>
                <a:spLocks/>
              </p:cNvSpPr>
              <p:nvPr/>
            </p:nvSpPr>
            <p:spPr bwMode="auto">
              <a:xfrm>
                <a:off x="974256" y="1116609"/>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69" name="Freeform 1542">
                <a:extLst>
                  <a:ext uri="{FF2B5EF4-FFF2-40B4-BE49-F238E27FC236}">
                    <a16:creationId xmlns:a16="http://schemas.microsoft.com/office/drawing/2014/main" id="{00000000-0008-0000-0800-0000D30D0000}"/>
                  </a:ext>
                </a:extLst>
              </p:cNvPr>
              <p:cNvSpPr>
                <a:spLocks/>
              </p:cNvSpPr>
              <p:nvPr/>
            </p:nvSpPr>
            <p:spPr bwMode="auto">
              <a:xfrm>
                <a:off x="974249" y="1116550"/>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0" name="Freeform 1543">
                <a:extLst>
                  <a:ext uri="{FF2B5EF4-FFF2-40B4-BE49-F238E27FC236}">
                    <a16:creationId xmlns:a16="http://schemas.microsoft.com/office/drawing/2014/main" id="{00000000-0008-0000-0800-0000D40D0000}"/>
                  </a:ext>
                </a:extLst>
              </p:cNvPr>
              <p:cNvSpPr>
                <a:spLocks/>
              </p:cNvSpPr>
              <p:nvPr/>
            </p:nvSpPr>
            <p:spPr bwMode="auto">
              <a:xfrm>
                <a:off x="974293" y="1116493"/>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1" name="Freeform 1544">
                <a:extLst>
                  <a:ext uri="{FF2B5EF4-FFF2-40B4-BE49-F238E27FC236}">
                    <a16:creationId xmlns:a16="http://schemas.microsoft.com/office/drawing/2014/main" id="{00000000-0008-0000-0800-0000D50D0000}"/>
                  </a:ext>
                </a:extLst>
              </p:cNvPr>
              <p:cNvSpPr>
                <a:spLocks/>
              </p:cNvSpPr>
              <p:nvPr/>
            </p:nvSpPr>
            <p:spPr bwMode="auto">
              <a:xfrm>
                <a:off x="974281" y="1116522"/>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1842" name="図 1841">
              <a:extLst>
                <a:ext uri="{FF2B5EF4-FFF2-40B4-BE49-F238E27FC236}">
                  <a16:creationId xmlns:a16="http://schemas.microsoft.com/office/drawing/2014/main" id="{00000000-0008-0000-0800-0000E4000000}"/>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0" b="100000" l="0" r="100000">
                          <a14:foregroundMark x1="18706" y1="32931" x2="65963" y2="24310"/>
                          <a14:foregroundMark x1="38397" y1="39138" x2="88467" y2="38448"/>
                          <a14:foregroundMark x1="13783" y1="28966" x2="18143" y2="22241"/>
                          <a14:foregroundMark x1="18706" y1="18793" x2="34599" y2="8793"/>
                          <a14:foregroundMark x1="51055" y1="5345" x2="59353" y2="6034"/>
                          <a14:foregroundMark x1="47820" y1="3966" x2="61041" y2="5345"/>
                          <a14:foregroundMark x1="61041" y1="6034" x2="71449" y2="15517"/>
                          <a14:foregroundMark x1="58228" y1="21552" x2="68636" y2="22241"/>
                          <a14:foregroundMark x1="57665" y1="16207" x2="69198" y2="22241"/>
                          <a14:foregroundMark x1="57665" y1="18793" x2="68073" y2="22931"/>
                          <a14:foregroundMark x1="82982" y1="40345" x2="90577" y2="40345"/>
                          <a14:foregroundMark x1="79044" y1="43103" x2="92827" y2="42414"/>
                          <a14:foregroundMark x1="93952" y1="40345" x2="95640" y2="43103"/>
                          <a14:foregroundMark x1="50492" y1="44483" x2="72011" y2="40345"/>
                          <a14:foregroundMark x1="46695" y1="47069" x2="67089" y2="53793"/>
                          <a14:foregroundMark x1="15893" y1="61897" x2="17018" y2="68621"/>
                          <a14:foregroundMark x1="74684" y1="22931" x2="75246" y2="31034"/>
                        </a14:backgroundRemoval>
                      </a14:imgEffect>
                    </a14:imgLayer>
                  </a14:imgProps>
                </a:ext>
              </a:extLst>
            </a:blip>
            <a:stretch>
              <a:fillRect/>
            </a:stretch>
          </p:blipFill>
          <p:spPr>
            <a:xfrm>
              <a:off x="795372" y="156859"/>
              <a:ext cx="1472163" cy="1215471"/>
            </a:xfrm>
            <a:prstGeom prst="rect">
              <a:avLst/>
            </a:prstGeom>
          </p:spPr>
        </p:pic>
      </p:grpSp>
      <p:grpSp>
        <p:nvGrpSpPr>
          <p:cNvPr id="1600" name="グループ化 1599">
            <a:extLst>
              <a:ext uri="{FF2B5EF4-FFF2-40B4-BE49-F238E27FC236}">
                <a16:creationId xmlns:a16="http://schemas.microsoft.com/office/drawing/2014/main" id="{00000000-0008-0000-0800-0000D6030000}"/>
              </a:ext>
            </a:extLst>
          </p:cNvPr>
          <p:cNvGrpSpPr/>
          <p:nvPr/>
        </p:nvGrpSpPr>
        <p:grpSpPr>
          <a:xfrm>
            <a:off x="7422923" y="673877"/>
            <a:ext cx="715039" cy="2137151"/>
            <a:chOff x="4355976" y="442399"/>
            <a:chExt cx="1200148" cy="3645562"/>
          </a:xfrm>
        </p:grpSpPr>
        <p:grpSp>
          <p:nvGrpSpPr>
            <p:cNvPr id="1772" name="Group 1148">
              <a:extLst>
                <a:ext uri="{FF2B5EF4-FFF2-40B4-BE49-F238E27FC236}">
                  <a16:creationId xmlns:a16="http://schemas.microsoft.com/office/drawing/2014/main" id="{00000000-0008-0000-0800-0000B7020000}"/>
                </a:ext>
              </a:extLst>
            </p:cNvPr>
            <p:cNvGrpSpPr>
              <a:grpSpLocks/>
            </p:cNvGrpSpPr>
            <p:nvPr/>
          </p:nvGrpSpPr>
          <p:grpSpPr bwMode="auto">
            <a:xfrm>
              <a:off x="4355976" y="1297134"/>
              <a:ext cx="1200148" cy="2790827"/>
              <a:chOff x="4355976" y="1297134"/>
              <a:chExt cx="159" cy="467"/>
            </a:xfrm>
          </p:grpSpPr>
          <p:grpSp>
            <p:nvGrpSpPr>
              <p:cNvPr id="1809" name="Group 1149">
                <a:extLst>
                  <a:ext uri="{FF2B5EF4-FFF2-40B4-BE49-F238E27FC236}">
                    <a16:creationId xmlns:a16="http://schemas.microsoft.com/office/drawing/2014/main" id="{00000000-0008-0000-0800-000010030000}"/>
                  </a:ext>
                </a:extLst>
              </p:cNvPr>
              <p:cNvGrpSpPr>
                <a:grpSpLocks/>
              </p:cNvGrpSpPr>
              <p:nvPr/>
            </p:nvGrpSpPr>
            <p:grpSpPr bwMode="auto">
              <a:xfrm>
                <a:off x="4355994" y="1297317"/>
                <a:ext cx="118" cy="284"/>
                <a:chOff x="4355994" y="1297317"/>
                <a:chExt cx="118" cy="284"/>
              </a:xfrm>
            </p:grpSpPr>
            <p:sp>
              <p:nvSpPr>
                <p:cNvPr id="1838" name="Freeform 1150">
                  <a:extLst>
                    <a:ext uri="{FF2B5EF4-FFF2-40B4-BE49-F238E27FC236}">
                      <a16:creationId xmlns:a16="http://schemas.microsoft.com/office/drawing/2014/main" id="{00000000-0008-0000-0800-00002D030000}"/>
                    </a:ext>
                  </a:extLst>
                </p:cNvPr>
                <p:cNvSpPr>
                  <a:spLocks/>
                </p:cNvSpPr>
                <p:nvPr/>
              </p:nvSpPr>
              <p:spPr bwMode="auto">
                <a:xfrm>
                  <a:off x="4355994" y="1297537"/>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9" name="Freeform 1151">
                  <a:extLst>
                    <a:ext uri="{FF2B5EF4-FFF2-40B4-BE49-F238E27FC236}">
                      <a16:creationId xmlns:a16="http://schemas.microsoft.com/office/drawing/2014/main" id="{00000000-0008-0000-0800-00002E030000}"/>
                    </a:ext>
                  </a:extLst>
                </p:cNvPr>
                <p:cNvSpPr>
                  <a:spLocks/>
                </p:cNvSpPr>
                <p:nvPr/>
              </p:nvSpPr>
              <p:spPr bwMode="auto">
                <a:xfrm>
                  <a:off x="4356055" y="1297557"/>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0" name="Freeform 1152">
                  <a:extLst>
                    <a:ext uri="{FF2B5EF4-FFF2-40B4-BE49-F238E27FC236}">
                      <a16:creationId xmlns:a16="http://schemas.microsoft.com/office/drawing/2014/main" id="{00000000-0008-0000-0800-00002F030000}"/>
                    </a:ext>
                  </a:extLst>
                </p:cNvPr>
                <p:cNvSpPr>
                  <a:spLocks/>
                </p:cNvSpPr>
                <p:nvPr/>
              </p:nvSpPr>
              <p:spPr bwMode="auto">
                <a:xfrm>
                  <a:off x="4356007" y="1297317"/>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810" name="Freeform 1153">
                <a:extLst>
                  <a:ext uri="{FF2B5EF4-FFF2-40B4-BE49-F238E27FC236}">
                    <a16:creationId xmlns:a16="http://schemas.microsoft.com/office/drawing/2014/main" id="{00000000-0008-0000-0800-000011030000}"/>
                  </a:ext>
                </a:extLst>
              </p:cNvPr>
              <p:cNvSpPr>
                <a:spLocks/>
              </p:cNvSpPr>
              <p:nvPr/>
            </p:nvSpPr>
            <p:spPr bwMode="auto">
              <a:xfrm>
                <a:off x="4356038" y="1297378"/>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1" name="Freeform 1154">
                <a:extLst>
                  <a:ext uri="{FF2B5EF4-FFF2-40B4-BE49-F238E27FC236}">
                    <a16:creationId xmlns:a16="http://schemas.microsoft.com/office/drawing/2014/main" id="{00000000-0008-0000-0800-000012030000}"/>
                  </a:ext>
                </a:extLst>
              </p:cNvPr>
              <p:cNvSpPr>
                <a:spLocks/>
              </p:cNvSpPr>
              <p:nvPr/>
            </p:nvSpPr>
            <p:spPr bwMode="auto">
              <a:xfrm>
                <a:off x="4355976" y="1297134"/>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2" name="Freeform 1155">
                <a:extLst>
                  <a:ext uri="{FF2B5EF4-FFF2-40B4-BE49-F238E27FC236}">
                    <a16:creationId xmlns:a16="http://schemas.microsoft.com/office/drawing/2014/main" id="{00000000-0008-0000-0800-000013030000}"/>
                  </a:ext>
                </a:extLst>
              </p:cNvPr>
              <p:cNvSpPr>
                <a:spLocks/>
              </p:cNvSpPr>
              <p:nvPr/>
            </p:nvSpPr>
            <p:spPr bwMode="auto">
              <a:xfrm>
                <a:off x="4355999" y="1297168"/>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3" name="Freeform 1156">
                <a:extLst>
                  <a:ext uri="{FF2B5EF4-FFF2-40B4-BE49-F238E27FC236}">
                    <a16:creationId xmlns:a16="http://schemas.microsoft.com/office/drawing/2014/main" id="{00000000-0008-0000-0800-000014030000}"/>
                  </a:ext>
                </a:extLst>
              </p:cNvPr>
              <p:cNvSpPr>
                <a:spLocks/>
              </p:cNvSpPr>
              <p:nvPr/>
            </p:nvSpPr>
            <p:spPr bwMode="auto">
              <a:xfrm>
                <a:off x="4355977" y="1297230"/>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4" name="Freeform 1157">
                <a:extLst>
                  <a:ext uri="{FF2B5EF4-FFF2-40B4-BE49-F238E27FC236}">
                    <a16:creationId xmlns:a16="http://schemas.microsoft.com/office/drawing/2014/main" id="{00000000-0008-0000-0800-000015030000}"/>
                  </a:ext>
                </a:extLst>
              </p:cNvPr>
              <p:cNvSpPr>
                <a:spLocks/>
              </p:cNvSpPr>
              <p:nvPr/>
            </p:nvSpPr>
            <p:spPr bwMode="auto">
              <a:xfrm>
                <a:off x="4355977" y="1297238"/>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5" name="Freeform 1158">
                <a:extLst>
                  <a:ext uri="{FF2B5EF4-FFF2-40B4-BE49-F238E27FC236}">
                    <a16:creationId xmlns:a16="http://schemas.microsoft.com/office/drawing/2014/main" id="{00000000-0008-0000-0800-000016030000}"/>
                  </a:ext>
                </a:extLst>
              </p:cNvPr>
              <p:cNvSpPr>
                <a:spLocks/>
              </p:cNvSpPr>
              <p:nvPr/>
            </p:nvSpPr>
            <p:spPr bwMode="auto">
              <a:xfrm>
                <a:off x="4356025" y="1297187"/>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6" name="Freeform 1159">
                <a:extLst>
                  <a:ext uri="{FF2B5EF4-FFF2-40B4-BE49-F238E27FC236}">
                    <a16:creationId xmlns:a16="http://schemas.microsoft.com/office/drawing/2014/main" id="{00000000-0008-0000-0800-000017030000}"/>
                  </a:ext>
                </a:extLst>
              </p:cNvPr>
              <p:cNvSpPr>
                <a:spLocks/>
              </p:cNvSpPr>
              <p:nvPr/>
            </p:nvSpPr>
            <p:spPr bwMode="auto">
              <a:xfrm>
                <a:off x="4356037" y="1297187"/>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7" name="Freeform 1160">
                <a:extLst>
                  <a:ext uri="{FF2B5EF4-FFF2-40B4-BE49-F238E27FC236}">
                    <a16:creationId xmlns:a16="http://schemas.microsoft.com/office/drawing/2014/main" id="{00000000-0008-0000-0800-000018030000}"/>
                  </a:ext>
                </a:extLst>
              </p:cNvPr>
              <p:cNvSpPr>
                <a:spLocks/>
              </p:cNvSpPr>
              <p:nvPr/>
            </p:nvSpPr>
            <p:spPr bwMode="auto">
              <a:xfrm>
                <a:off x="4356024" y="1297247"/>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8" name="Freeform 1161">
                <a:extLst>
                  <a:ext uri="{FF2B5EF4-FFF2-40B4-BE49-F238E27FC236}">
                    <a16:creationId xmlns:a16="http://schemas.microsoft.com/office/drawing/2014/main" id="{00000000-0008-0000-0800-000019030000}"/>
                  </a:ext>
                </a:extLst>
              </p:cNvPr>
              <p:cNvSpPr>
                <a:spLocks/>
              </p:cNvSpPr>
              <p:nvPr/>
            </p:nvSpPr>
            <p:spPr bwMode="auto">
              <a:xfrm>
                <a:off x="4356037" y="1297276"/>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9" name="Freeform 1162">
                <a:extLst>
                  <a:ext uri="{FF2B5EF4-FFF2-40B4-BE49-F238E27FC236}">
                    <a16:creationId xmlns:a16="http://schemas.microsoft.com/office/drawing/2014/main" id="{00000000-0008-0000-0800-00001A030000}"/>
                  </a:ext>
                </a:extLst>
              </p:cNvPr>
              <p:cNvSpPr>
                <a:spLocks/>
              </p:cNvSpPr>
              <p:nvPr/>
            </p:nvSpPr>
            <p:spPr bwMode="auto">
              <a:xfrm>
                <a:off x="4356087" y="1297281"/>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0" name="Line 1163">
                <a:extLst>
                  <a:ext uri="{FF2B5EF4-FFF2-40B4-BE49-F238E27FC236}">
                    <a16:creationId xmlns:a16="http://schemas.microsoft.com/office/drawing/2014/main" id="{00000000-0008-0000-0800-00001B030000}"/>
                  </a:ext>
                </a:extLst>
              </p:cNvPr>
              <p:cNvSpPr>
                <a:spLocks noChangeShapeType="1"/>
              </p:cNvSpPr>
              <p:nvPr/>
            </p:nvSpPr>
            <p:spPr bwMode="auto">
              <a:xfrm flipH="1">
                <a:off x="4356006" y="1297269"/>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1" name="Freeform 1164">
                <a:extLst>
                  <a:ext uri="{FF2B5EF4-FFF2-40B4-BE49-F238E27FC236}">
                    <a16:creationId xmlns:a16="http://schemas.microsoft.com/office/drawing/2014/main" id="{00000000-0008-0000-0800-00001C030000}"/>
                  </a:ext>
                </a:extLst>
              </p:cNvPr>
              <p:cNvSpPr>
                <a:spLocks/>
              </p:cNvSpPr>
              <p:nvPr/>
            </p:nvSpPr>
            <p:spPr bwMode="auto">
              <a:xfrm>
                <a:off x="4356024" y="1297285"/>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2" name="Freeform 1165">
                <a:extLst>
                  <a:ext uri="{FF2B5EF4-FFF2-40B4-BE49-F238E27FC236}">
                    <a16:creationId xmlns:a16="http://schemas.microsoft.com/office/drawing/2014/main" id="{00000000-0008-0000-0800-00001D030000}"/>
                  </a:ext>
                </a:extLst>
              </p:cNvPr>
              <p:cNvSpPr>
                <a:spLocks/>
              </p:cNvSpPr>
              <p:nvPr/>
            </p:nvSpPr>
            <p:spPr bwMode="auto">
              <a:xfrm>
                <a:off x="4356006" y="1297307"/>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3" name="Freeform 1166">
                <a:extLst>
                  <a:ext uri="{FF2B5EF4-FFF2-40B4-BE49-F238E27FC236}">
                    <a16:creationId xmlns:a16="http://schemas.microsoft.com/office/drawing/2014/main" id="{00000000-0008-0000-0800-00001E030000}"/>
                  </a:ext>
                </a:extLst>
              </p:cNvPr>
              <p:cNvSpPr>
                <a:spLocks/>
              </p:cNvSpPr>
              <p:nvPr/>
            </p:nvSpPr>
            <p:spPr bwMode="auto">
              <a:xfrm>
                <a:off x="4356056" y="1297162"/>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4" name="Freeform 1167">
                <a:extLst>
                  <a:ext uri="{FF2B5EF4-FFF2-40B4-BE49-F238E27FC236}">
                    <a16:creationId xmlns:a16="http://schemas.microsoft.com/office/drawing/2014/main" id="{00000000-0008-0000-0800-00001F030000}"/>
                  </a:ext>
                </a:extLst>
              </p:cNvPr>
              <p:cNvSpPr>
                <a:spLocks/>
              </p:cNvSpPr>
              <p:nvPr/>
            </p:nvSpPr>
            <p:spPr bwMode="auto">
              <a:xfrm>
                <a:off x="4356079" y="1297162"/>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5" name="Freeform 1168">
                <a:extLst>
                  <a:ext uri="{FF2B5EF4-FFF2-40B4-BE49-F238E27FC236}">
                    <a16:creationId xmlns:a16="http://schemas.microsoft.com/office/drawing/2014/main" id="{00000000-0008-0000-0800-000020030000}"/>
                  </a:ext>
                </a:extLst>
              </p:cNvPr>
              <p:cNvSpPr>
                <a:spLocks/>
              </p:cNvSpPr>
              <p:nvPr/>
            </p:nvSpPr>
            <p:spPr bwMode="auto">
              <a:xfrm>
                <a:off x="4356044" y="1297201"/>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6" name="Freeform 1169">
                <a:extLst>
                  <a:ext uri="{FF2B5EF4-FFF2-40B4-BE49-F238E27FC236}">
                    <a16:creationId xmlns:a16="http://schemas.microsoft.com/office/drawing/2014/main" id="{00000000-0008-0000-0800-000021030000}"/>
                  </a:ext>
                </a:extLst>
              </p:cNvPr>
              <p:cNvSpPr>
                <a:spLocks/>
              </p:cNvSpPr>
              <p:nvPr/>
            </p:nvSpPr>
            <p:spPr bwMode="auto">
              <a:xfrm>
                <a:off x="4356054" y="1297202"/>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7" name="Freeform 1170">
                <a:extLst>
                  <a:ext uri="{FF2B5EF4-FFF2-40B4-BE49-F238E27FC236}">
                    <a16:creationId xmlns:a16="http://schemas.microsoft.com/office/drawing/2014/main" id="{00000000-0008-0000-0800-000022030000}"/>
                  </a:ext>
                </a:extLst>
              </p:cNvPr>
              <p:cNvSpPr>
                <a:spLocks/>
              </p:cNvSpPr>
              <p:nvPr/>
            </p:nvSpPr>
            <p:spPr bwMode="auto">
              <a:xfrm>
                <a:off x="4356030" y="1297157"/>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8" name="Freeform 1171">
                <a:extLst>
                  <a:ext uri="{FF2B5EF4-FFF2-40B4-BE49-F238E27FC236}">
                    <a16:creationId xmlns:a16="http://schemas.microsoft.com/office/drawing/2014/main" id="{00000000-0008-0000-0800-000023030000}"/>
                  </a:ext>
                </a:extLst>
              </p:cNvPr>
              <p:cNvSpPr>
                <a:spLocks/>
              </p:cNvSpPr>
              <p:nvPr/>
            </p:nvSpPr>
            <p:spPr bwMode="auto">
              <a:xfrm>
                <a:off x="4355999" y="1297168"/>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9" name="Freeform 1172">
                <a:extLst>
                  <a:ext uri="{FF2B5EF4-FFF2-40B4-BE49-F238E27FC236}">
                    <a16:creationId xmlns:a16="http://schemas.microsoft.com/office/drawing/2014/main" id="{00000000-0008-0000-0800-000024030000}"/>
                  </a:ext>
                </a:extLst>
              </p:cNvPr>
              <p:cNvSpPr>
                <a:spLocks/>
              </p:cNvSpPr>
              <p:nvPr/>
            </p:nvSpPr>
            <p:spPr bwMode="auto">
              <a:xfrm>
                <a:off x="4356004" y="1297201"/>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0" name="Freeform 1173">
                <a:extLst>
                  <a:ext uri="{FF2B5EF4-FFF2-40B4-BE49-F238E27FC236}">
                    <a16:creationId xmlns:a16="http://schemas.microsoft.com/office/drawing/2014/main" id="{00000000-0008-0000-0800-000025030000}"/>
                  </a:ext>
                </a:extLst>
              </p:cNvPr>
              <p:cNvSpPr>
                <a:spLocks/>
              </p:cNvSpPr>
              <p:nvPr/>
            </p:nvSpPr>
            <p:spPr bwMode="auto">
              <a:xfrm>
                <a:off x="4355996" y="1297217"/>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1" name="Line 1174">
                <a:extLst>
                  <a:ext uri="{FF2B5EF4-FFF2-40B4-BE49-F238E27FC236}">
                    <a16:creationId xmlns:a16="http://schemas.microsoft.com/office/drawing/2014/main" id="{00000000-0008-0000-0800-000026030000}"/>
                  </a:ext>
                </a:extLst>
              </p:cNvPr>
              <p:cNvSpPr>
                <a:spLocks noChangeShapeType="1"/>
              </p:cNvSpPr>
              <p:nvPr/>
            </p:nvSpPr>
            <p:spPr bwMode="auto">
              <a:xfrm flipH="1">
                <a:off x="4356049" y="1297210"/>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2" name="Freeform 1175">
                <a:extLst>
                  <a:ext uri="{FF2B5EF4-FFF2-40B4-BE49-F238E27FC236}">
                    <a16:creationId xmlns:a16="http://schemas.microsoft.com/office/drawing/2014/main" id="{00000000-0008-0000-0800-000027030000}"/>
                  </a:ext>
                </a:extLst>
              </p:cNvPr>
              <p:cNvSpPr>
                <a:spLocks/>
              </p:cNvSpPr>
              <p:nvPr/>
            </p:nvSpPr>
            <p:spPr bwMode="auto">
              <a:xfrm>
                <a:off x="4356038" y="1297288"/>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3" name="Freeform 1176">
                <a:extLst>
                  <a:ext uri="{FF2B5EF4-FFF2-40B4-BE49-F238E27FC236}">
                    <a16:creationId xmlns:a16="http://schemas.microsoft.com/office/drawing/2014/main" id="{00000000-0008-0000-0800-000028030000}"/>
                  </a:ext>
                </a:extLst>
              </p:cNvPr>
              <p:cNvSpPr>
                <a:spLocks/>
              </p:cNvSpPr>
              <p:nvPr/>
            </p:nvSpPr>
            <p:spPr bwMode="auto">
              <a:xfrm>
                <a:off x="4356036" y="1297229"/>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4" name="Freeform 1177">
                <a:extLst>
                  <a:ext uri="{FF2B5EF4-FFF2-40B4-BE49-F238E27FC236}">
                    <a16:creationId xmlns:a16="http://schemas.microsoft.com/office/drawing/2014/main" id="{00000000-0008-0000-0800-000029030000}"/>
                  </a:ext>
                </a:extLst>
              </p:cNvPr>
              <p:cNvSpPr>
                <a:spLocks/>
              </p:cNvSpPr>
              <p:nvPr/>
            </p:nvSpPr>
            <p:spPr bwMode="auto">
              <a:xfrm>
                <a:off x="4356013" y="1297264"/>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5" name="Freeform 1178">
                <a:extLst>
                  <a:ext uri="{FF2B5EF4-FFF2-40B4-BE49-F238E27FC236}">
                    <a16:creationId xmlns:a16="http://schemas.microsoft.com/office/drawing/2014/main" id="{00000000-0008-0000-0800-00002A030000}"/>
                  </a:ext>
                </a:extLst>
              </p:cNvPr>
              <p:cNvSpPr>
                <a:spLocks/>
              </p:cNvSpPr>
              <p:nvPr/>
            </p:nvSpPr>
            <p:spPr bwMode="auto">
              <a:xfrm>
                <a:off x="4356006" y="1297205"/>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6" name="Freeform 1179">
                <a:extLst>
                  <a:ext uri="{FF2B5EF4-FFF2-40B4-BE49-F238E27FC236}">
                    <a16:creationId xmlns:a16="http://schemas.microsoft.com/office/drawing/2014/main" id="{00000000-0008-0000-0800-00002B030000}"/>
                  </a:ext>
                </a:extLst>
              </p:cNvPr>
              <p:cNvSpPr>
                <a:spLocks/>
              </p:cNvSpPr>
              <p:nvPr/>
            </p:nvSpPr>
            <p:spPr bwMode="auto">
              <a:xfrm>
                <a:off x="4356050" y="1297148"/>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7" name="Freeform 1180">
                <a:extLst>
                  <a:ext uri="{FF2B5EF4-FFF2-40B4-BE49-F238E27FC236}">
                    <a16:creationId xmlns:a16="http://schemas.microsoft.com/office/drawing/2014/main" id="{00000000-0008-0000-0800-00002C030000}"/>
                  </a:ext>
                </a:extLst>
              </p:cNvPr>
              <p:cNvSpPr>
                <a:spLocks/>
              </p:cNvSpPr>
              <p:nvPr/>
            </p:nvSpPr>
            <p:spPr bwMode="auto">
              <a:xfrm>
                <a:off x="4356038" y="1297177"/>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773" name="Group 2914">
              <a:extLst>
                <a:ext uri="{FF2B5EF4-FFF2-40B4-BE49-F238E27FC236}">
                  <a16:creationId xmlns:a16="http://schemas.microsoft.com/office/drawing/2014/main" id="{00000000-0008-0000-0800-00008A000000}"/>
                </a:ext>
              </a:extLst>
            </p:cNvPr>
            <p:cNvGrpSpPr>
              <a:grpSpLocks/>
            </p:cNvGrpSpPr>
            <p:nvPr/>
          </p:nvGrpSpPr>
          <p:grpSpPr bwMode="auto">
            <a:xfrm>
              <a:off x="4390482" y="442399"/>
              <a:ext cx="1125651" cy="1087694"/>
              <a:chOff x="4390482" y="443217"/>
              <a:chExt cx="538" cy="542"/>
            </a:xfrm>
          </p:grpSpPr>
          <p:grpSp>
            <p:nvGrpSpPr>
              <p:cNvPr id="1774" name="Group 2915">
                <a:extLst>
                  <a:ext uri="{FF2B5EF4-FFF2-40B4-BE49-F238E27FC236}">
                    <a16:creationId xmlns:a16="http://schemas.microsoft.com/office/drawing/2014/main" id="{00000000-0008-0000-0800-00008B000000}"/>
                  </a:ext>
                </a:extLst>
              </p:cNvPr>
              <p:cNvGrpSpPr>
                <a:grpSpLocks/>
              </p:cNvGrpSpPr>
              <p:nvPr/>
            </p:nvGrpSpPr>
            <p:grpSpPr bwMode="auto">
              <a:xfrm>
                <a:off x="4390482" y="443217"/>
                <a:ext cx="538" cy="542"/>
                <a:chOff x="4390482" y="443217"/>
                <a:chExt cx="930" cy="1065"/>
              </a:xfrm>
            </p:grpSpPr>
            <p:sp>
              <p:nvSpPr>
                <p:cNvPr id="1777" name="Freeform 2916">
                  <a:extLst>
                    <a:ext uri="{FF2B5EF4-FFF2-40B4-BE49-F238E27FC236}">
                      <a16:creationId xmlns:a16="http://schemas.microsoft.com/office/drawing/2014/main" id="{00000000-0008-0000-0800-000082010000}"/>
                    </a:ext>
                  </a:extLst>
                </p:cNvPr>
                <p:cNvSpPr>
                  <a:spLocks/>
                </p:cNvSpPr>
                <p:nvPr/>
              </p:nvSpPr>
              <p:spPr bwMode="auto">
                <a:xfrm>
                  <a:off x="4390729" y="443217"/>
                  <a:ext cx="683" cy="554"/>
                </a:xfrm>
                <a:custGeom>
                  <a:avLst/>
                  <a:gdLst>
                    <a:gd name="T0" fmla="*/ 639 w 683"/>
                    <a:gd name="T1" fmla="*/ 554 h 554"/>
                    <a:gd name="T2" fmla="*/ 654 w 683"/>
                    <a:gd name="T3" fmla="*/ 513 h 554"/>
                    <a:gd name="T4" fmla="*/ 657 w 683"/>
                    <a:gd name="T5" fmla="*/ 460 h 554"/>
                    <a:gd name="T6" fmla="*/ 668 w 683"/>
                    <a:gd name="T7" fmla="*/ 405 h 554"/>
                    <a:gd name="T8" fmla="*/ 681 w 683"/>
                    <a:gd name="T9" fmla="*/ 363 h 554"/>
                    <a:gd name="T10" fmla="*/ 683 w 683"/>
                    <a:gd name="T11" fmla="*/ 337 h 554"/>
                    <a:gd name="T12" fmla="*/ 677 w 683"/>
                    <a:gd name="T13" fmla="*/ 301 h 554"/>
                    <a:gd name="T14" fmla="*/ 655 w 683"/>
                    <a:gd name="T15" fmla="*/ 271 h 554"/>
                    <a:gd name="T16" fmla="*/ 635 w 683"/>
                    <a:gd name="T17" fmla="*/ 237 h 554"/>
                    <a:gd name="T18" fmla="*/ 620 w 683"/>
                    <a:gd name="T19" fmla="*/ 206 h 554"/>
                    <a:gd name="T20" fmla="*/ 595 w 683"/>
                    <a:gd name="T21" fmla="*/ 176 h 554"/>
                    <a:gd name="T22" fmla="*/ 558 w 683"/>
                    <a:gd name="T23" fmla="*/ 148 h 554"/>
                    <a:gd name="T24" fmla="*/ 533 w 683"/>
                    <a:gd name="T25" fmla="*/ 124 h 554"/>
                    <a:gd name="T26" fmla="*/ 518 w 683"/>
                    <a:gd name="T27" fmla="*/ 101 h 554"/>
                    <a:gd name="T28" fmla="*/ 496 w 683"/>
                    <a:gd name="T29" fmla="*/ 93 h 554"/>
                    <a:gd name="T30" fmla="*/ 466 w 683"/>
                    <a:gd name="T31" fmla="*/ 72 h 554"/>
                    <a:gd name="T32" fmla="*/ 430 w 683"/>
                    <a:gd name="T33" fmla="*/ 48 h 554"/>
                    <a:gd name="T34" fmla="*/ 401 w 683"/>
                    <a:gd name="T35" fmla="*/ 34 h 554"/>
                    <a:gd name="T36" fmla="*/ 375 w 683"/>
                    <a:gd name="T37" fmla="*/ 15 h 554"/>
                    <a:gd name="T38" fmla="*/ 340 w 683"/>
                    <a:gd name="T39" fmla="*/ 5 h 554"/>
                    <a:gd name="T40" fmla="*/ 298 w 683"/>
                    <a:gd name="T41" fmla="*/ 0 h 554"/>
                    <a:gd name="T42" fmla="*/ 265 w 683"/>
                    <a:gd name="T43" fmla="*/ 1 h 554"/>
                    <a:gd name="T44" fmla="*/ 231 w 683"/>
                    <a:gd name="T45" fmla="*/ 0 h 554"/>
                    <a:gd name="T46" fmla="*/ 197 w 683"/>
                    <a:gd name="T47" fmla="*/ 9 h 554"/>
                    <a:gd name="T48" fmla="*/ 170 w 683"/>
                    <a:gd name="T49" fmla="*/ 21 h 554"/>
                    <a:gd name="T50" fmla="*/ 141 w 683"/>
                    <a:gd name="T51" fmla="*/ 39 h 554"/>
                    <a:gd name="T52" fmla="*/ 125 w 683"/>
                    <a:gd name="T53" fmla="*/ 61 h 554"/>
                    <a:gd name="T54" fmla="*/ 103 w 683"/>
                    <a:gd name="T55" fmla="*/ 91 h 554"/>
                    <a:gd name="T56" fmla="*/ 65 w 683"/>
                    <a:gd name="T57" fmla="*/ 113 h 554"/>
                    <a:gd name="T58" fmla="*/ 49 w 683"/>
                    <a:gd name="T59" fmla="*/ 139 h 554"/>
                    <a:gd name="T60" fmla="*/ 21 w 683"/>
                    <a:gd name="T61" fmla="*/ 173 h 554"/>
                    <a:gd name="T62" fmla="*/ 22 w 683"/>
                    <a:gd name="T63" fmla="*/ 199 h 554"/>
                    <a:gd name="T64" fmla="*/ 15 w 683"/>
                    <a:gd name="T65" fmla="*/ 223 h 554"/>
                    <a:gd name="T66" fmla="*/ 1 w 683"/>
                    <a:gd name="T67" fmla="*/ 251 h 554"/>
                    <a:gd name="T68" fmla="*/ 0 w 683"/>
                    <a:gd name="T69" fmla="*/ 265 h 554"/>
                    <a:gd name="T70" fmla="*/ 39 w 683"/>
                    <a:gd name="T71" fmla="*/ 267 h 554"/>
                    <a:gd name="T72" fmla="*/ 84 w 683"/>
                    <a:gd name="T73" fmla="*/ 270 h 554"/>
                    <a:gd name="T74" fmla="*/ 124 w 683"/>
                    <a:gd name="T75" fmla="*/ 278 h 554"/>
                    <a:gd name="T76" fmla="*/ 178 w 683"/>
                    <a:gd name="T77" fmla="*/ 289 h 554"/>
                    <a:gd name="T78" fmla="*/ 227 w 683"/>
                    <a:gd name="T79" fmla="*/ 303 h 554"/>
                    <a:gd name="T80" fmla="*/ 284 w 683"/>
                    <a:gd name="T81" fmla="*/ 320 h 554"/>
                    <a:gd name="T82" fmla="*/ 344 w 683"/>
                    <a:gd name="T83" fmla="*/ 336 h 554"/>
                    <a:gd name="T84" fmla="*/ 389 w 683"/>
                    <a:gd name="T85" fmla="*/ 352 h 554"/>
                    <a:gd name="T86" fmla="*/ 449 w 683"/>
                    <a:gd name="T87" fmla="*/ 371 h 554"/>
                    <a:gd name="T88" fmla="*/ 478 w 683"/>
                    <a:gd name="T89" fmla="*/ 385 h 554"/>
                    <a:gd name="T90" fmla="*/ 473 w 683"/>
                    <a:gd name="T91" fmla="*/ 395 h 554"/>
                    <a:gd name="T92" fmla="*/ 518 w 683"/>
                    <a:gd name="T93" fmla="*/ 416 h 554"/>
                    <a:gd name="T94" fmla="*/ 548 w 683"/>
                    <a:gd name="T95" fmla="*/ 442 h 554"/>
                    <a:gd name="T96" fmla="*/ 574 w 683"/>
                    <a:gd name="T97" fmla="*/ 470 h 554"/>
                    <a:gd name="T98" fmla="*/ 583 w 683"/>
                    <a:gd name="T99" fmla="*/ 486 h 554"/>
                    <a:gd name="T100" fmla="*/ 594 w 683"/>
                    <a:gd name="T101" fmla="*/ 502 h 554"/>
                    <a:gd name="T102" fmla="*/ 601 w 683"/>
                    <a:gd name="T103" fmla="*/ 507 h 554"/>
                    <a:gd name="T104" fmla="*/ 615 w 683"/>
                    <a:gd name="T105" fmla="*/ 514 h 554"/>
                    <a:gd name="T106" fmla="*/ 622 w 683"/>
                    <a:gd name="T107" fmla="*/ 526 h 554"/>
                    <a:gd name="T108" fmla="*/ 633 w 683"/>
                    <a:gd name="T109" fmla="*/ 541 h 554"/>
                    <a:gd name="T110" fmla="*/ 639 w 683"/>
                    <a:gd name="T111" fmla="*/ 554 h 5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83" h="554">
                      <a:moveTo>
                        <a:pt x="639" y="554"/>
                      </a:moveTo>
                      <a:lnTo>
                        <a:pt x="654" y="513"/>
                      </a:lnTo>
                      <a:lnTo>
                        <a:pt x="657" y="460"/>
                      </a:lnTo>
                      <a:lnTo>
                        <a:pt x="668" y="405"/>
                      </a:lnTo>
                      <a:lnTo>
                        <a:pt x="681" y="363"/>
                      </a:lnTo>
                      <a:lnTo>
                        <a:pt x="683" y="337"/>
                      </a:lnTo>
                      <a:lnTo>
                        <a:pt x="677" y="301"/>
                      </a:lnTo>
                      <a:lnTo>
                        <a:pt x="655" y="271"/>
                      </a:lnTo>
                      <a:lnTo>
                        <a:pt x="635" y="237"/>
                      </a:lnTo>
                      <a:lnTo>
                        <a:pt x="620" y="206"/>
                      </a:lnTo>
                      <a:lnTo>
                        <a:pt x="595" y="176"/>
                      </a:lnTo>
                      <a:lnTo>
                        <a:pt x="558" y="148"/>
                      </a:lnTo>
                      <a:lnTo>
                        <a:pt x="533" y="124"/>
                      </a:lnTo>
                      <a:lnTo>
                        <a:pt x="518" y="101"/>
                      </a:lnTo>
                      <a:lnTo>
                        <a:pt x="496" y="93"/>
                      </a:lnTo>
                      <a:lnTo>
                        <a:pt x="466" y="72"/>
                      </a:lnTo>
                      <a:lnTo>
                        <a:pt x="430" y="48"/>
                      </a:lnTo>
                      <a:lnTo>
                        <a:pt x="401" y="34"/>
                      </a:lnTo>
                      <a:lnTo>
                        <a:pt x="375" y="15"/>
                      </a:lnTo>
                      <a:lnTo>
                        <a:pt x="340" y="5"/>
                      </a:lnTo>
                      <a:lnTo>
                        <a:pt x="298" y="0"/>
                      </a:lnTo>
                      <a:lnTo>
                        <a:pt x="265" y="1"/>
                      </a:lnTo>
                      <a:lnTo>
                        <a:pt x="231" y="0"/>
                      </a:lnTo>
                      <a:lnTo>
                        <a:pt x="197" y="9"/>
                      </a:lnTo>
                      <a:lnTo>
                        <a:pt x="170" y="21"/>
                      </a:lnTo>
                      <a:lnTo>
                        <a:pt x="141" y="39"/>
                      </a:lnTo>
                      <a:lnTo>
                        <a:pt x="125" y="61"/>
                      </a:lnTo>
                      <a:lnTo>
                        <a:pt x="103" y="91"/>
                      </a:lnTo>
                      <a:lnTo>
                        <a:pt x="65" y="113"/>
                      </a:lnTo>
                      <a:lnTo>
                        <a:pt x="49" y="139"/>
                      </a:lnTo>
                      <a:lnTo>
                        <a:pt x="21" y="173"/>
                      </a:lnTo>
                      <a:lnTo>
                        <a:pt x="22" y="199"/>
                      </a:lnTo>
                      <a:lnTo>
                        <a:pt x="15" y="223"/>
                      </a:lnTo>
                      <a:lnTo>
                        <a:pt x="1" y="251"/>
                      </a:lnTo>
                      <a:lnTo>
                        <a:pt x="0" y="265"/>
                      </a:lnTo>
                      <a:lnTo>
                        <a:pt x="39" y="267"/>
                      </a:lnTo>
                      <a:lnTo>
                        <a:pt x="84" y="270"/>
                      </a:lnTo>
                      <a:lnTo>
                        <a:pt x="124" y="278"/>
                      </a:lnTo>
                      <a:lnTo>
                        <a:pt x="178" y="289"/>
                      </a:lnTo>
                      <a:lnTo>
                        <a:pt x="227" y="303"/>
                      </a:lnTo>
                      <a:lnTo>
                        <a:pt x="284" y="320"/>
                      </a:lnTo>
                      <a:lnTo>
                        <a:pt x="344" y="336"/>
                      </a:lnTo>
                      <a:lnTo>
                        <a:pt x="389" y="352"/>
                      </a:lnTo>
                      <a:lnTo>
                        <a:pt x="449" y="371"/>
                      </a:lnTo>
                      <a:lnTo>
                        <a:pt x="478" y="385"/>
                      </a:lnTo>
                      <a:lnTo>
                        <a:pt x="473" y="395"/>
                      </a:lnTo>
                      <a:lnTo>
                        <a:pt x="518" y="416"/>
                      </a:lnTo>
                      <a:lnTo>
                        <a:pt x="548" y="442"/>
                      </a:lnTo>
                      <a:lnTo>
                        <a:pt x="574" y="470"/>
                      </a:lnTo>
                      <a:lnTo>
                        <a:pt x="583" y="486"/>
                      </a:lnTo>
                      <a:lnTo>
                        <a:pt x="594" y="502"/>
                      </a:lnTo>
                      <a:lnTo>
                        <a:pt x="601" y="507"/>
                      </a:lnTo>
                      <a:lnTo>
                        <a:pt x="615" y="514"/>
                      </a:lnTo>
                      <a:lnTo>
                        <a:pt x="622" y="526"/>
                      </a:lnTo>
                      <a:lnTo>
                        <a:pt x="633" y="541"/>
                      </a:lnTo>
                      <a:lnTo>
                        <a:pt x="639" y="554"/>
                      </a:lnTo>
                      <a:close/>
                    </a:path>
                  </a:pathLst>
                </a:custGeom>
                <a:solidFill>
                  <a:schemeClr val="bg1"/>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778" name="Group 2917">
                  <a:extLst>
                    <a:ext uri="{FF2B5EF4-FFF2-40B4-BE49-F238E27FC236}">
                      <a16:creationId xmlns:a16="http://schemas.microsoft.com/office/drawing/2014/main" id="{00000000-0008-0000-0800-0000FF010000}"/>
                    </a:ext>
                  </a:extLst>
                </p:cNvPr>
                <p:cNvGrpSpPr>
                  <a:grpSpLocks/>
                </p:cNvGrpSpPr>
                <p:nvPr/>
              </p:nvGrpSpPr>
              <p:grpSpPr bwMode="auto">
                <a:xfrm rot="577197">
                  <a:off x="4390806" y="443318"/>
                  <a:ext cx="95" cy="71"/>
                  <a:chOff x="4390806" y="443318"/>
                  <a:chExt cx="47" cy="21"/>
                </a:xfrm>
              </p:grpSpPr>
              <p:sp>
                <p:nvSpPr>
                  <p:cNvPr id="1806" name="Freeform 2918">
                    <a:extLst>
                      <a:ext uri="{FF2B5EF4-FFF2-40B4-BE49-F238E27FC236}">
                        <a16:creationId xmlns:a16="http://schemas.microsoft.com/office/drawing/2014/main" id="{00000000-0008-0000-0800-0000B3020000}"/>
                      </a:ext>
                    </a:extLst>
                  </p:cNvPr>
                  <p:cNvSpPr>
                    <a:spLocks/>
                  </p:cNvSpPr>
                  <p:nvPr/>
                </p:nvSpPr>
                <p:spPr bwMode="auto">
                  <a:xfrm>
                    <a:off x="4390806" y="443318"/>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7" name="Freeform 2919">
                    <a:extLst>
                      <a:ext uri="{FF2B5EF4-FFF2-40B4-BE49-F238E27FC236}">
                        <a16:creationId xmlns:a16="http://schemas.microsoft.com/office/drawing/2014/main" id="{00000000-0008-0000-0800-0000B4020000}"/>
                      </a:ext>
                    </a:extLst>
                  </p:cNvPr>
                  <p:cNvSpPr>
                    <a:spLocks/>
                  </p:cNvSpPr>
                  <p:nvPr/>
                </p:nvSpPr>
                <p:spPr bwMode="auto">
                  <a:xfrm>
                    <a:off x="4390828" y="443328"/>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8" name="Freeform 2920">
                    <a:extLst>
                      <a:ext uri="{FF2B5EF4-FFF2-40B4-BE49-F238E27FC236}">
                        <a16:creationId xmlns:a16="http://schemas.microsoft.com/office/drawing/2014/main" id="{00000000-0008-0000-0800-0000B5020000}"/>
                      </a:ext>
                    </a:extLst>
                  </p:cNvPr>
                  <p:cNvSpPr>
                    <a:spLocks/>
                  </p:cNvSpPr>
                  <p:nvPr/>
                </p:nvSpPr>
                <p:spPr bwMode="auto">
                  <a:xfrm>
                    <a:off x="4390829" y="443322"/>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779" name="WordArt 2921">
                  <a:extLst>
                    <a:ext uri="{FF2B5EF4-FFF2-40B4-BE49-F238E27FC236}">
                      <a16:creationId xmlns:a16="http://schemas.microsoft.com/office/drawing/2014/main" id="{00000000-0008-0000-0800-000000020000}"/>
                    </a:ext>
                  </a:extLst>
                </p:cNvPr>
                <p:cNvSpPr>
                  <a:spLocks noChangeArrowheads="1" noChangeShapeType="1" noTextEdit="1"/>
                </p:cNvSpPr>
                <p:nvPr/>
              </p:nvSpPr>
              <p:spPr bwMode="auto">
                <a:xfrm>
                  <a:off x="4390759" y="443417"/>
                  <a:ext cx="185" cy="32"/>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sp>
              <p:nvSpPr>
                <p:cNvPr id="1780" name="Freeform 2922">
                  <a:extLst>
                    <a:ext uri="{FF2B5EF4-FFF2-40B4-BE49-F238E27FC236}">
                      <a16:creationId xmlns:a16="http://schemas.microsoft.com/office/drawing/2014/main" id="{00000000-0008-0000-0800-000001020000}"/>
                    </a:ext>
                  </a:extLst>
                </p:cNvPr>
                <p:cNvSpPr>
                  <a:spLocks/>
                </p:cNvSpPr>
                <p:nvPr/>
              </p:nvSpPr>
              <p:spPr bwMode="auto">
                <a:xfrm>
                  <a:off x="4390490" y="443494"/>
                  <a:ext cx="248" cy="113"/>
                </a:xfrm>
                <a:custGeom>
                  <a:avLst/>
                  <a:gdLst>
                    <a:gd name="T0" fmla="*/ 248 w 248"/>
                    <a:gd name="T1" fmla="*/ 38 h 113"/>
                    <a:gd name="T2" fmla="*/ 234 w 248"/>
                    <a:gd name="T3" fmla="*/ 73 h 113"/>
                    <a:gd name="T4" fmla="*/ 219 w 248"/>
                    <a:gd name="T5" fmla="*/ 113 h 113"/>
                    <a:gd name="T6" fmla="*/ 175 w 248"/>
                    <a:gd name="T7" fmla="*/ 107 h 113"/>
                    <a:gd name="T8" fmla="*/ 130 w 248"/>
                    <a:gd name="T9" fmla="*/ 101 h 113"/>
                    <a:gd name="T10" fmla="*/ 93 w 248"/>
                    <a:gd name="T11" fmla="*/ 93 h 113"/>
                    <a:gd name="T12" fmla="*/ 64 w 248"/>
                    <a:gd name="T13" fmla="*/ 84 h 113"/>
                    <a:gd name="T14" fmla="*/ 38 w 248"/>
                    <a:gd name="T15" fmla="*/ 78 h 113"/>
                    <a:gd name="T16" fmla="*/ 11 w 248"/>
                    <a:gd name="T17" fmla="*/ 64 h 113"/>
                    <a:gd name="T18" fmla="*/ 0 w 248"/>
                    <a:gd name="T19" fmla="*/ 53 h 113"/>
                    <a:gd name="T20" fmla="*/ 5 w 248"/>
                    <a:gd name="T21" fmla="*/ 33 h 113"/>
                    <a:gd name="T22" fmla="*/ 11 w 248"/>
                    <a:gd name="T23" fmla="*/ 19 h 113"/>
                    <a:gd name="T24" fmla="*/ 24 w 248"/>
                    <a:gd name="T25" fmla="*/ 13 h 113"/>
                    <a:gd name="T26" fmla="*/ 47 w 248"/>
                    <a:gd name="T27" fmla="*/ 3 h 113"/>
                    <a:gd name="T28" fmla="*/ 68 w 248"/>
                    <a:gd name="T29" fmla="*/ 1 h 113"/>
                    <a:gd name="T30" fmla="*/ 94 w 248"/>
                    <a:gd name="T31" fmla="*/ 0 h 113"/>
                    <a:gd name="T32" fmla="*/ 123 w 248"/>
                    <a:gd name="T33" fmla="*/ 4 h 113"/>
                    <a:gd name="T34" fmla="*/ 148 w 248"/>
                    <a:gd name="T35" fmla="*/ 11 h 113"/>
                    <a:gd name="T36" fmla="*/ 175 w 248"/>
                    <a:gd name="T37" fmla="*/ 15 h 113"/>
                    <a:gd name="T38" fmla="*/ 209 w 248"/>
                    <a:gd name="T39" fmla="*/ 21 h 113"/>
                    <a:gd name="T40" fmla="*/ 227 w 248"/>
                    <a:gd name="T41" fmla="*/ 27 h 113"/>
                    <a:gd name="T42" fmla="*/ 248 w 248"/>
                    <a:gd name="T43" fmla="*/ 30 h 113"/>
                    <a:gd name="T44" fmla="*/ 248 w 248"/>
                    <a:gd name="T45" fmla="*/ 38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8" h="113">
                      <a:moveTo>
                        <a:pt x="248" y="38"/>
                      </a:moveTo>
                      <a:lnTo>
                        <a:pt x="234" y="73"/>
                      </a:lnTo>
                      <a:lnTo>
                        <a:pt x="219" y="113"/>
                      </a:lnTo>
                      <a:lnTo>
                        <a:pt x="175" y="107"/>
                      </a:lnTo>
                      <a:lnTo>
                        <a:pt x="130" y="101"/>
                      </a:lnTo>
                      <a:lnTo>
                        <a:pt x="93" y="93"/>
                      </a:lnTo>
                      <a:lnTo>
                        <a:pt x="64" y="84"/>
                      </a:lnTo>
                      <a:lnTo>
                        <a:pt x="38" y="78"/>
                      </a:lnTo>
                      <a:lnTo>
                        <a:pt x="11" y="64"/>
                      </a:lnTo>
                      <a:lnTo>
                        <a:pt x="0" y="53"/>
                      </a:lnTo>
                      <a:lnTo>
                        <a:pt x="5" y="33"/>
                      </a:lnTo>
                      <a:lnTo>
                        <a:pt x="11" y="19"/>
                      </a:lnTo>
                      <a:lnTo>
                        <a:pt x="24" y="13"/>
                      </a:lnTo>
                      <a:lnTo>
                        <a:pt x="47" y="3"/>
                      </a:lnTo>
                      <a:lnTo>
                        <a:pt x="68" y="1"/>
                      </a:lnTo>
                      <a:lnTo>
                        <a:pt x="94" y="0"/>
                      </a:lnTo>
                      <a:lnTo>
                        <a:pt x="123" y="4"/>
                      </a:lnTo>
                      <a:lnTo>
                        <a:pt x="148" y="11"/>
                      </a:lnTo>
                      <a:lnTo>
                        <a:pt x="175" y="15"/>
                      </a:lnTo>
                      <a:lnTo>
                        <a:pt x="209" y="21"/>
                      </a:lnTo>
                      <a:lnTo>
                        <a:pt x="227" y="27"/>
                      </a:lnTo>
                      <a:lnTo>
                        <a:pt x="248" y="30"/>
                      </a:lnTo>
                      <a:lnTo>
                        <a:pt x="248" y="38"/>
                      </a:lnTo>
                      <a:close/>
                    </a:path>
                  </a:pathLst>
                </a:custGeom>
                <a:solidFill>
                  <a:srgbClr val="00008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1" name="Freeform 2923">
                  <a:extLst>
                    <a:ext uri="{FF2B5EF4-FFF2-40B4-BE49-F238E27FC236}">
                      <a16:creationId xmlns:a16="http://schemas.microsoft.com/office/drawing/2014/main" id="{00000000-0008-0000-0800-000002020000}"/>
                    </a:ext>
                  </a:extLst>
                </p:cNvPr>
                <p:cNvSpPr>
                  <a:spLocks/>
                </p:cNvSpPr>
                <p:nvPr/>
              </p:nvSpPr>
              <p:spPr bwMode="auto">
                <a:xfrm>
                  <a:off x="4390664" y="443518"/>
                  <a:ext cx="708" cy="764"/>
                </a:xfrm>
                <a:custGeom>
                  <a:avLst/>
                  <a:gdLst>
                    <a:gd name="T0" fmla="*/ 68 w 708"/>
                    <a:gd name="T1" fmla="*/ 33 h 764"/>
                    <a:gd name="T2" fmla="*/ 51 w 708"/>
                    <a:gd name="T3" fmla="*/ 80 h 764"/>
                    <a:gd name="T4" fmla="*/ 29 w 708"/>
                    <a:gd name="T5" fmla="*/ 121 h 764"/>
                    <a:gd name="T6" fmla="*/ 23 w 708"/>
                    <a:gd name="T7" fmla="*/ 164 h 764"/>
                    <a:gd name="T8" fmla="*/ 22 w 708"/>
                    <a:gd name="T9" fmla="*/ 207 h 764"/>
                    <a:gd name="T10" fmla="*/ 2 w 708"/>
                    <a:gd name="T11" fmla="*/ 272 h 764"/>
                    <a:gd name="T12" fmla="*/ 0 w 708"/>
                    <a:gd name="T13" fmla="*/ 347 h 764"/>
                    <a:gd name="T14" fmla="*/ 17 w 708"/>
                    <a:gd name="T15" fmla="*/ 413 h 764"/>
                    <a:gd name="T16" fmla="*/ 27 w 708"/>
                    <a:gd name="T17" fmla="*/ 466 h 764"/>
                    <a:gd name="T18" fmla="*/ 35 w 708"/>
                    <a:gd name="T19" fmla="*/ 513 h 764"/>
                    <a:gd name="T20" fmla="*/ 47 w 708"/>
                    <a:gd name="T21" fmla="*/ 554 h 764"/>
                    <a:gd name="T22" fmla="*/ 59 w 708"/>
                    <a:gd name="T23" fmla="*/ 594 h 764"/>
                    <a:gd name="T24" fmla="*/ 70 w 708"/>
                    <a:gd name="T25" fmla="*/ 639 h 764"/>
                    <a:gd name="T26" fmla="*/ 101 w 708"/>
                    <a:gd name="T27" fmla="*/ 670 h 764"/>
                    <a:gd name="T28" fmla="*/ 133 w 708"/>
                    <a:gd name="T29" fmla="*/ 676 h 764"/>
                    <a:gd name="T30" fmla="*/ 170 w 708"/>
                    <a:gd name="T31" fmla="*/ 713 h 764"/>
                    <a:gd name="T32" fmla="*/ 213 w 708"/>
                    <a:gd name="T33" fmla="*/ 764 h 764"/>
                    <a:gd name="T34" fmla="*/ 457 w 708"/>
                    <a:gd name="T35" fmla="*/ 692 h 764"/>
                    <a:gd name="T36" fmla="*/ 576 w 708"/>
                    <a:gd name="T37" fmla="*/ 590 h 764"/>
                    <a:gd name="T38" fmla="*/ 601 w 708"/>
                    <a:gd name="T39" fmla="*/ 545 h 764"/>
                    <a:gd name="T40" fmla="*/ 606 w 708"/>
                    <a:gd name="T41" fmla="*/ 500 h 764"/>
                    <a:gd name="T42" fmla="*/ 612 w 708"/>
                    <a:gd name="T43" fmla="*/ 472 h 764"/>
                    <a:gd name="T44" fmla="*/ 620 w 708"/>
                    <a:gd name="T45" fmla="*/ 449 h 764"/>
                    <a:gd name="T46" fmla="*/ 644 w 708"/>
                    <a:gd name="T47" fmla="*/ 424 h 764"/>
                    <a:gd name="T48" fmla="*/ 668 w 708"/>
                    <a:gd name="T49" fmla="*/ 392 h 764"/>
                    <a:gd name="T50" fmla="*/ 685 w 708"/>
                    <a:gd name="T51" fmla="*/ 356 h 764"/>
                    <a:gd name="T52" fmla="*/ 699 w 708"/>
                    <a:gd name="T53" fmla="*/ 316 h 764"/>
                    <a:gd name="T54" fmla="*/ 706 w 708"/>
                    <a:gd name="T55" fmla="*/ 280 h 764"/>
                    <a:gd name="T56" fmla="*/ 708 w 708"/>
                    <a:gd name="T57" fmla="*/ 257 h 764"/>
                    <a:gd name="T58" fmla="*/ 688 w 708"/>
                    <a:gd name="T59" fmla="*/ 220 h 764"/>
                    <a:gd name="T60" fmla="*/ 669 w 708"/>
                    <a:gd name="T61" fmla="*/ 213 h 764"/>
                    <a:gd name="T62" fmla="*/ 624 w 708"/>
                    <a:gd name="T63" fmla="*/ 225 h 764"/>
                    <a:gd name="T64" fmla="*/ 632 w 708"/>
                    <a:gd name="T65" fmla="*/ 238 h 764"/>
                    <a:gd name="T66" fmla="*/ 652 w 708"/>
                    <a:gd name="T67" fmla="*/ 237 h 764"/>
                    <a:gd name="T68" fmla="*/ 605 w 708"/>
                    <a:gd name="T69" fmla="*/ 260 h 764"/>
                    <a:gd name="T70" fmla="*/ 578 w 708"/>
                    <a:gd name="T71" fmla="*/ 277 h 764"/>
                    <a:gd name="T72" fmla="*/ 529 w 708"/>
                    <a:gd name="T73" fmla="*/ 264 h 764"/>
                    <a:gd name="T74" fmla="*/ 513 w 708"/>
                    <a:gd name="T75" fmla="*/ 223 h 764"/>
                    <a:gd name="T76" fmla="*/ 503 w 708"/>
                    <a:gd name="T77" fmla="*/ 166 h 764"/>
                    <a:gd name="T78" fmla="*/ 487 w 708"/>
                    <a:gd name="T79" fmla="*/ 92 h 764"/>
                    <a:gd name="T80" fmla="*/ 251 w 708"/>
                    <a:gd name="T81" fmla="*/ 24 h 764"/>
                    <a:gd name="T82" fmla="*/ 74 w 708"/>
                    <a:gd name="T83" fmla="*/ 10 h 7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08" h="764">
                      <a:moveTo>
                        <a:pt x="74" y="10"/>
                      </a:moveTo>
                      <a:lnTo>
                        <a:pt x="68" y="33"/>
                      </a:lnTo>
                      <a:lnTo>
                        <a:pt x="61" y="50"/>
                      </a:lnTo>
                      <a:lnTo>
                        <a:pt x="51" y="80"/>
                      </a:lnTo>
                      <a:lnTo>
                        <a:pt x="43" y="96"/>
                      </a:lnTo>
                      <a:lnTo>
                        <a:pt x="29" y="121"/>
                      </a:lnTo>
                      <a:lnTo>
                        <a:pt x="22" y="147"/>
                      </a:lnTo>
                      <a:lnTo>
                        <a:pt x="23" y="164"/>
                      </a:lnTo>
                      <a:lnTo>
                        <a:pt x="24" y="187"/>
                      </a:lnTo>
                      <a:lnTo>
                        <a:pt x="22" y="207"/>
                      </a:lnTo>
                      <a:lnTo>
                        <a:pt x="12" y="238"/>
                      </a:lnTo>
                      <a:lnTo>
                        <a:pt x="2" y="272"/>
                      </a:lnTo>
                      <a:lnTo>
                        <a:pt x="1" y="295"/>
                      </a:lnTo>
                      <a:lnTo>
                        <a:pt x="0" y="347"/>
                      </a:lnTo>
                      <a:lnTo>
                        <a:pt x="12" y="387"/>
                      </a:lnTo>
                      <a:lnTo>
                        <a:pt x="17" y="413"/>
                      </a:lnTo>
                      <a:lnTo>
                        <a:pt x="24" y="448"/>
                      </a:lnTo>
                      <a:lnTo>
                        <a:pt x="27" y="466"/>
                      </a:lnTo>
                      <a:lnTo>
                        <a:pt x="31" y="484"/>
                      </a:lnTo>
                      <a:lnTo>
                        <a:pt x="35" y="513"/>
                      </a:lnTo>
                      <a:lnTo>
                        <a:pt x="42" y="536"/>
                      </a:lnTo>
                      <a:lnTo>
                        <a:pt x="47" y="554"/>
                      </a:lnTo>
                      <a:lnTo>
                        <a:pt x="57" y="575"/>
                      </a:lnTo>
                      <a:lnTo>
                        <a:pt x="59" y="594"/>
                      </a:lnTo>
                      <a:lnTo>
                        <a:pt x="65" y="620"/>
                      </a:lnTo>
                      <a:lnTo>
                        <a:pt x="70" y="639"/>
                      </a:lnTo>
                      <a:lnTo>
                        <a:pt x="79" y="654"/>
                      </a:lnTo>
                      <a:lnTo>
                        <a:pt x="101" y="670"/>
                      </a:lnTo>
                      <a:lnTo>
                        <a:pt x="120" y="672"/>
                      </a:lnTo>
                      <a:lnTo>
                        <a:pt x="133" y="676"/>
                      </a:lnTo>
                      <a:lnTo>
                        <a:pt x="153" y="696"/>
                      </a:lnTo>
                      <a:lnTo>
                        <a:pt x="170" y="713"/>
                      </a:lnTo>
                      <a:lnTo>
                        <a:pt x="192" y="735"/>
                      </a:lnTo>
                      <a:lnTo>
                        <a:pt x="213" y="764"/>
                      </a:lnTo>
                      <a:lnTo>
                        <a:pt x="354" y="732"/>
                      </a:lnTo>
                      <a:lnTo>
                        <a:pt x="457" y="692"/>
                      </a:lnTo>
                      <a:lnTo>
                        <a:pt x="526" y="642"/>
                      </a:lnTo>
                      <a:lnTo>
                        <a:pt x="576" y="590"/>
                      </a:lnTo>
                      <a:lnTo>
                        <a:pt x="597" y="558"/>
                      </a:lnTo>
                      <a:lnTo>
                        <a:pt x="601" y="545"/>
                      </a:lnTo>
                      <a:lnTo>
                        <a:pt x="601" y="521"/>
                      </a:lnTo>
                      <a:lnTo>
                        <a:pt x="606" y="500"/>
                      </a:lnTo>
                      <a:lnTo>
                        <a:pt x="612" y="485"/>
                      </a:lnTo>
                      <a:lnTo>
                        <a:pt x="612" y="472"/>
                      </a:lnTo>
                      <a:lnTo>
                        <a:pt x="611" y="462"/>
                      </a:lnTo>
                      <a:lnTo>
                        <a:pt x="620" y="449"/>
                      </a:lnTo>
                      <a:lnTo>
                        <a:pt x="633" y="439"/>
                      </a:lnTo>
                      <a:lnTo>
                        <a:pt x="644" y="424"/>
                      </a:lnTo>
                      <a:lnTo>
                        <a:pt x="657" y="404"/>
                      </a:lnTo>
                      <a:lnTo>
                        <a:pt x="668" y="392"/>
                      </a:lnTo>
                      <a:lnTo>
                        <a:pt x="676" y="371"/>
                      </a:lnTo>
                      <a:lnTo>
                        <a:pt x="685" y="356"/>
                      </a:lnTo>
                      <a:lnTo>
                        <a:pt x="688" y="338"/>
                      </a:lnTo>
                      <a:lnTo>
                        <a:pt x="699" y="316"/>
                      </a:lnTo>
                      <a:lnTo>
                        <a:pt x="705" y="302"/>
                      </a:lnTo>
                      <a:lnTo>
                        <a:pt x="706" y="280"/>
                      </a:lnTo>
                      <a:lnTo>
                        <a:pt x="706" y="270"/>
                      </a:lnTo>
                      <a:lnTo>
                        <a:pt x="708" y="257"/>
                      </a:lnTo>
                      <a:lnTo>
                        <a:pt x="696" y="239"/>
                      </a:lnTo>
                      <a:lnTo>
                        <a:pt x="688" y="220"/>
                      </a:lnTo>
                      <a:lnTo>
                        <a:pt x="682" y="214"/>
                      </a:lnTo>
                      <a:lnTo>
                        <a:pt x="669" y="213"/>
                      </a:lnTo>
                      <a:lnTo>
                        <a:pt x="639" y="217"/>
                      </a:lnTo>
                      <a:lnTo>
                        <a:pt x="624" y="225"/>
                      </a:lnTo>
                      <a:lnTo>
                        <a:pt x="623" y="233"/>
                      </a:lnTo>
                      <a:lnTo>
                        <a:pt x="632" y="238"/>
                      </a:lnTo>
                      <a:lnTo>
                        <a:pt x="648" y="231"/>
                      </a:lnTo>
                      <a:lnTo>
                        <a:pt x="652" y="237"/>
                      </a:lnTo>
                      <a:lnTo>
                        <a:pt x="626" y="244"/>
                      </a:lnTo>
                      <a:lnTo>
                        <a:pt x="605" y="260"/>
                      </a:lnTo>
                      <a:lnTo>
                        <a:pt x="595" y="274"/>
                      </a:lnTo>
                      <a:lnTo>
                        <a:pt x="578" y="277"/>
                      </a:lnTo>
                      <a:lnTo>
                        <a:pt x="552" y="268"/>
                      </a:lnTo>
                      <a:lnTo>
                        <a:pt x="529" y="264"/>
                      </a:lnTo>
                      <a:lnTo>
                        <a:pt x="516" y="238"/>
                      </a:lnTo>
                      <a:lnTo>
                        <a:pt x="513" y="223"/>
                      </a:lnTo>
                      <a:lnTo>
                        <a:pt x="496" y="204"/>
                      </a:lnTo>
                      <a:lnTo>
                        <a:pt x="503" y="166"/>
                      </a:lnTo>
                      <a:lnTo>
                        <a:pt x="521" y="121"/>
                      </a:lnTo>
                      <a:lnTo>
                        <a:pt x="487" y="92"/>
                      </a:lnTo>
                      <a:lnTo>
                        <a:pt x="388" y="50"/>
                      </a:lnTo>
                      <a:lnTo>
                        <a:pt x="251" y="24"/>
                      </a:lnTo>
                      <a:lnTo>
                        <a:pt x="101" y="0"/>
                      </a:lnTo>
                      <a:lnTo>
                        <a:pt x="74" y="10"/>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2" name="Freeform 2924">
                  <a:extLst>
                    <a:ext uri="{FF2B5EF4-FFF2-40B4-BE49-F238E27FC236}">
                      <a16:creationId xmlns:a16="http://schemas.microsoft.com/office/drawing/2014/main" id="{00000000-0008-0000-0800-000003020000}"/>
                    </a:ext>
                  </a:extLst>
                </p:cNvPr>
                <p:cNvSpPr>
                  <a:spLocks/>
                </p:cNvSpPr>
                <p:nvPr/>
              </p:nvSpPr>
              <p:spPr bwMode="auto">
                <a:xfrm>
                  <a:off x="4391112" y="443606"/>
                  <a:ext cx="256" cy="187"/>
                </a:xfrm>
                <a:custGeom>
                  <a:avLst/>
                  <a:gdLst>
                    <a:gd name="T0" fmla="*/ 0 w 256"/>
                    <a:gd name="T1" fmla="*/ 0 h 187"/>
                    <a:gd name="T2" fmla="*/ 6 w 256"/>
                    <a:gd name="T3" fmla="*/ 19 h 187"/>
                    <a:gd name="T4" fmla="*/ 27 w 256"/>
                    <a:gd name="T5" fmla="*/ 33 h 187"/>
                    <a:gd name="T6" fmla="*/ 47 w 256"/>
                    <a:gd name="T7" fmla="*/ 40 h 187"/>
                    <a:gd name="T8" fmla="*/ 52 w 256"/>
                    <a:gd name="T9" fmla="*/ 62 h 187"/>
                    <a:gd name="T10" fmla="*/ 45 w 256"/>
                    <a:gd name="T11" fmla="*/ 80 h 187"/>
                    <a:gd name="T12" fmla="*/ 43 w 256"/>
                    <a:gd name="T13" fmla="*/ 94 h 187"/>
                    <a:gd name="T14" fmla="*/ 45 w 256"/>
                    <a:gd name="T15" fmla="*/ 114 h 187"/>
                    <a:gd name="T16" fmla="*/ 59 w 256"/>
                    <a:gd name="T17" fmla="*/ 130 h 187"/>
                    <a:gd name="T18" fmla="*/ 68 w 256"/>
                    <a:gd name="T19" fmla="*/ 139 h 187"/>
                    <a:gd name="T20" fmla="*/ 68 w 256"/>
                    <a:gd name="T21" fmla="*/ 158 h 187"/>
                    <a:gd name="T22" fmla="*/ 79 w 256"/>
                    <a:gd name="T23" fmla="*/ 173 h 187"/>
                    <a:gd name="T24" fmla="*/ 105 w 256"/>
                    <a:gd name="T25" fmla="*/ 180 h 187"/>
                    <a:gd name="T26" fmla="*/ 127 w 256"/>
                    <a:gd name="T27" fmla="*/ 187 h 187"/>
                    <a:gd name="T28" fmla="*/ 142 w 256"/>
                    <a:gd name="T29" fmla="*/ 187 h 187"/>
                    <a:gd name="T30" fmla="*/ 159 w 256"/>
                    <a:gd name="T31" fmla="*/ 169 h 187"/>
                    <a:gd name="T32" fmla="*/ 180 w 256"/>
                    <a:gd name="T33" fmla="*/ 153 h 187"/>
                    <a:gd name="T34" fmla="*/ 202 w 256"/>
                    <a:gd name="T35" fmla="*/ 144 h 187"/>
                    <a:gd name="T36" fmla="*/ 177 w 256"/>
                    <a:gd name="T37" fmla="*/ 146 h 187"/>
                    <a:gd name="T38" fmla="*/ 173 w 256"/>
                    <a:gd name="T39" fmla="*/ 138 h 187"/>
                    <a:gd name="T40" fmla="*/ 192 w 256"/>
                    <a:gd name="T41" fmla="*/ 126 h 187"/>
                    <a:gd name="T42" fmla="*/ 224 w 256"/>
                    <a:gd name="T43" fmla="*/ 124 h 187"/>
                    <a:gd name="T44" fmla="*/ 244 w 256"/>
                    <a:gd name="T45" fmla="*/ 117 h 187"/>
                    <a:gd name="T46" fmla="*/ 256 w 256"/>
                    <a:gd name="T47" fmla="*/ 103 h 187"/>
                    <a:gd name="T48" fmla="*/ 239 w 256"/>
                    <a:gd name="T49" fmla="*/ 110 h 187"/>
                    <a:gd name="T50" fmla="*/ 223 w 256"/>
                    <a:gd name="T51" fmla="*/ 109 h 187"/>
                    <a:gd name="T52" fmla="*/ 206 w 256"/>
                    <a:gd name="T53" fmla="*/ 105 h 187"/>
                    <a:gd name="T54" fmla="*/ 205 w 256"/>
                    <a:gd name="T55" fmla="*/ 88 h 187"/>
                    <a:gd name="T56" fmla="*/ 210 w 256"/>
                    <a:gd name="T57" fmla="*/ 77 h 187"/>
                    <a:gd name="T58" fmla="*/ 210 w 256"/>
                    <a:gd name="T59" fmla="*/ 71 h 187"/>
                    <a:gd name="T60" fmla="*/ 192 w 256"/>
                    <a:gd name="T61" fmla="*/ 68 h 187"/>
                    <a:gd name="T62" fmla="*/ 179 w 256"/>
                    <a:gd name="T63" fmla="*/ 60 h 187"/>
                    <a:gd name="T64" fmla="*/ 192 w 256"/>
                    <a:gd name="T65" fmla="*/ 58 h 187"/>
                    <a:gd name="T66" fmla="*/ 201 w 256"/>
                    <a:gd name="T67" fmla="*/ 55 h 187"/>
                    <a:gd name="T68" fmla="*/ 192 w 256"/>
                    <a:gd name="T69" fmla="*/ 48 h 187"/>
                    <a:gd name="T70" fmla="*/ 169 w 256"/>
                    <a:gd name="T71" fmla="*/ 43 h 187"/>
                    <a:gd name="T72" fmla="*/ 162 w 256"/>
                    <a:gd name="T73" fmla="*/ 36 h 187"/>
                    <a:gd name="T74" fmla="*/ 185 w 256"/>
                    <a:gd name="T75" fmla="*/ 28 h 187"/>
                    <a:gd name="T76" fmla="*/ 179 w 256"/>
                    <a:gd name="T77" fmla="*/ 22 h 187"/>
                    <a:gd name="T78" fmla="*/ 157 w 256"/>
                    <a:gd name="T79" fmla="*/ 23 h 187"/>
                    <a:gd name="T80" fmla="*/ 134 w 256"/>
                    <a:gd name="T81" fmla="*/ 23 h 187"/>
                    <a:gd name="T82" fmla="*/ 119 w 256"/>
                    <a:gd name="T83" fmla="*/ 15 h 187"/>
                    <a:gd name="T84" fmla="*/ 97 w 256"/>
                    <a:gd name="T85" fmla="*/ 11 h 187"/>
                    <a:gd name="T86" fmla="*/ 87 w 256"/>
                    <a:gd name="T87" fmla="*/ 5 h 187"/>
                    <a:gd name="T88" fmla="*/ 69 w 256"/>
                    <a:gd name="T89" fmla="*/ 5 h 187"/>
                    <a:gd name="T90" fmla="*/ 51 w 256"/>
                    <a:gd name="T91" fmla="*/ 7 h 187"/>
                    <a:gd name="T92" fmla="*/ 24 w 256"/>
                    <a:gd name="T93" fmla="*/ 2 h 187"/>
                    <a:gd name="T94" fmla="*/ 13 w 256"/>
                    <a:gd name="T95" fmla="*/ 2 h 187"/>
                    <a:gd name="T96" fmla="*/ 0 w 256"/>
                    <a:gd name="T97" fmla="*/ 0 h 1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6" h="187">
                      <a:moveTo>
                        <a:pt x="0" y="0"/>
                      </a:moveTo>
                      <a:lnTo>
                        <a:pt x="6" y="19"/>
                      </a:lnTo>
                      <a:lnTo>
                        <a:pt x="27" y="33"/>
                      </a:lnTo>
                      <a:lnTo>
                        <a:pt x="47" y="40"/>
                      </a:lnTo>
                      <a:lnTo>
                        <a:pt x="52" y="62"/>
                      </a:lnTo>
                      <a:lnTo>
                        <a:pt x="45" y="80"/>
                      </a:lnTo>
                      <a:lnTo>
                        <a:pt x="43" y="94"/>
                      </a:lnTo>
                      <a:lnTo>
                        <a:pt x="45" y="114"/>
                      </a:lnTo>
                      <a:lnTo>
                        <a:pt x="59" y="130"/>
                      </a:lnTo>
                      <a:lnTo>
                        <a:pt x="68" y="139"/>
                      </a:lnTo>
                      <a:lnTo>
                        <a:pt x="68" y="158"/>
                      </a:lnTo>
                      <a:lnTo>
                        <a:pt x="79" y="173"/>
                      </a:lnTo>
                      <a:lnTo>
                        <a:pt x="105" y="180"/>
                      </a:lnTo>
                      <a:lnTo>
                        <a:pt x="127" y="187"/>
                      </a:lnTo>
                      <a:lnTo>
                        <a:pt x="142" y="187"/>
                      </a:lnTo>
                      <a:lnTo>
                        <a:pt x="159" y="169"/>
                      </a:lnTo>
                      <a:lnTo>
                        <a:pt x="180" y="153"/>
                      </a:lnTo>
                      <a:lnTo>
                        <a:pt x="202" y="144"/>
                      </a:lnTo>
                      <a:lnTo>
                        <a:pt x="177" y="146"/>
                      </a:lnTo>
                      <a:lnTo>
                        <a:pt x="173" y="138"/>
                      </a:lnTo>
                      <a:lnTo>
                        <a:pt x="192" y="126"/>
                      </a:lnTo>
                      <a:lnTo>
                        <a:pt x="224" y="124"/>
                      </a:lnTo>
                      <a:lnTo>
                        <a:pt x="244" y="117"/>
                      </a:lnTo>
                      <a:lnTo>
                        <a:pt x="256" y="103"/>
                      </a:lnTo>
                      <a:lnTo>
                        <a:pt x="239" y="110"/>
                      </a:lnTo>
                      <a:lnTo>
                        <a:pt x="223" y="109"/>
                      </a:lnTo>
                      <a:lnTo>
                        <a:pt x="206" y="105"/>
                      </a:lnTo>
                      <a:lnTo>
                        <a:pt x="205" y="88"/>
                      </a:lnTo>
                      <a:lnTo>
                        <a:pt x="210" y="77"/>
                      </a:lnTo>
                      <a:lnTo>
                        <a:pt x="210" y="71"/>
                      </a:lnTo>
                      <a:lnTo>
                        <a:pt x="192" y="68"/>
                      </a:lnTo>
                      <a:lnTo>
                        <a:pt x="179" y="60"/>
                      </a:lnTo>
                      <a:lnTo>
                        <a:pt x="192" y="58"/>
                      </a:lnTo>
                      <a:lnTo>
                        <a:pt x="201" y="55"/>
                      </a:lnTo>
                      <a:lnTo>
                        <a:pt x="192" y="48"/>
                      </a:lnTo>
                      <a:lnTo>
                        <a:pt x="169" y="43"/>
                      </a:lnTo>
                      <a:lnTo>
                        <a:pt x="162" y="36"/>
                      </a:lnTo>
                      <a:lnTo>
                        <a:pt x="185" y="28"/>
                      </a:lnTo>
                      <a:lnTo>
                        <a:pt x="179" y="22"/>
                      </a:lnTo>
                      <a:lnTo>
                        <a:pt x="157" y="23"/>
                      </a:lnTo>
                      <a:lnTo>
                        <a:pt x="134" y="23"/>
                      </a:lnTo>
                      <a:lnTo>
                        <a:pt x="119" y="15"/>
                      </a:lnTo>
                      <a:lnTo>
                        <a:pt x="97" y="11"/>
                      </a:lnTo>
                      <a:lnTo>
                        <a:pt x="87" y="5"/>
                      </a:lnTo>
                      <a:lnTo>
                        <a:pt x="69" y="5"/>
                      </a:lnTo>
                      <a:lnTo>
                        <a:pt x="51" y="7"/>
                      </a:lnTo>
                      <a:lnTo>
                        <a:pt x="24" y="2"/>
                      </a:lnTo>
                      <a:lnTo>
                        <a:pt x="13" y="2"/>
                      </a:lnTo>
                      <a:lnTo>
                        <a:pt x="0"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3" name="Freeform 2925">
                  <a:extLst>
                    <a:ext uri="{FF2B5EF4-FFF2-40B4-BE49-F238E27FC236}">
                      <a16:creationId xmlns:a16="http://schemas.microsoft.com/office/drawing/2014/main" id="{00000000-0008-0000-0800-000004020000}"/>
                    </a:ext>
                  </a:extLst>
                </p:cNvPr>
                <p:cNvSpPr>
                  <a:spLocks/>
                </p:cNvSpPr>
                <p:nvPr/>
              </p:nvSpPr>
              <p:spPr bwMode="auto">
                <a:xfrm>
                  <a:off x="4390482" y="443472"/>
                  <a:ext cx="721" cy="138"/>
                </a:xfrm>
                <a:custGeom>
                  <a:avLst/>
                  <a:gdLst>
                    <a:gd name="T0" fmla="*/ 718 w 721"/>
                    <a:gd name="T1" fmla="*/ 138 h 138"/>
                    <a:gd name="T2" fmla="*/ 721 w 721"/>
                    <a:gd name="T3" fmla="*/ 126 h 138"/>
                    <a:gd name="T4" fmla="*/ 637 w 721"/>
                    <a:gd name="T5" fmla="*/ 97 h 138"/>
                    <a:gd name="T6" fmla="*/ 565 w 721"/>
                    <a:gd name="T7" fmla="*/ 74 h 138"/>
                    <a:gd name="T8" fmla="*/ 510 w 721"/>
                    <a:gd name="T9" fmla="*/ 58 h 138"/>
                    <a:gd name="T10" fmla="*/ 446 w 721"/>
                    <a:gd name="T11" fmla="*/ 39 h 138"/>
                    <a:gd name="T12" fmla="*/ 384 w 721"/>
                    <a:gd name="T13" fmla="*/ 26 h 138"/>
                    <a:gd name="T14" fmla="*/ 336 w 721"/>
                    <a:gd name="T15" fmla="*/ 15 h 138"/>
                    <a:gd name="T16" fmla="*/ 315 w 721"/>
                    <a:gd name="T17" fmla="*/ 14 h 138"/>
                    <a:gd name="T18" fmla="*/ 281 w 721"/>
                    <a:gd name="T19" fmla="*/ 12 h 138"/>
                    <a:gd name="T20" fmla="*/ 238 w 721"/>
                    <a:gd name="T21" fmla="*/ 10 h 138"/>
                    <a:gd name="T22" fmla="*/ 138 w 721"/>
                    <a:gd name="T23" fmla="*/ 2 h 138"/>
                    <a:gd name="T24" fmla="*/ 92 w 721"/>
                    <a:gd name="T25" fmla="*/ 0 h 138"/>
                    <a:gd name="T26" fmla="*/ 52 w 721"/>
                    <a:gd name="T27" fmla="*/ 3 h 138"/>
                    <a:gd name="T28" fmla="*/ 25 w 721"/>
                    <a:gd name="T29" fmla="*/ 13 h 138"/>
                    <a:gd name="T30" fmla="*/ 5 w 721"/>
                    <a:gd name="T31" fmla="*/ 25 h 138"/>
                    <a:gd name="T32" fmla="*/ 0 w 721"/>
                    <a:gd name="T33" fmla="*/ 38 h 138"/>
                    <a:gd name="T34" fmla="*/ 2 w 721"/>
                    <a:gd name="T35" fmla="*/ 56 h 138"/>
                    <a:gd name="T36" fmla="*/ 8 w 721"/>
                    <a:gd name="T37" fmla="*/ 71 h 138"/>
                    <a:gd name="T38" fmla="*/ 13 w 721"/>
                    <a:gd name="T39" fmla="*/ 50 h 138"/>
                    <a:gd name="T40" fmla="*/ 23 w 721"/>
                    <a:gd name="T41" fmla="*/ 39 h 138"/>
                    <a:gd name="T42" fmla="*/ 47 w 721"/>
                    <a:gd name="T43" fmla="*/ 26 h 138"/>
                    <a:gd name="T44" fmla="*/ 74 w 721"/>
                    <a:gd name="T45" fmla="*/ 23 h 138"/>
                    <a:gd name="T46" fmla="*/ 97 w 721"/>
                    <a:gd name="T47" fmla="*/ 23 h 138"/>
                    <a:gd name="T48" fmla="*/ 126 w 721"/>
                    <a:gd name="T49" fmla="*/ 23 h 138"/>
                    <a:gd name="T50" fmla="*/ 163 w 721"/>
                    <a:gd name="T51" fmla="*/ 31 h 138"/>
                    <a:gd name="T52" fmla="*/ 201 w 721"/>
                    <a:gd name="T53" fmla="*/ 37 h 138"/>
                    <a:gd name="T54" fmla="*/ 264 w 721"/>
                    <a:gd name="T55" fmla="*/ 56 h 138"/>
                    <a:gd name="T56" fmla="*/ 312 w 721"/>
                    <a:gd name="T57" fmla="*/ 69 h 138"/>
                    <a:gd name="T58" fmla="*/ 360 w 721"/>
                    <a:gd name="T59" fmla="*/ 80 h 138"/>
                    <a:gd name="T60" fmla="*/ 413 w 721"/>
                    <a:gd name="T61" fmla="*/ 95 h 138"/>
                    <a:gd name="T62" fmla="*/ 463 w 721"/>
                    <a:gd name="T63" fmla="*/ 104 h 138"/>
                    <a:gd name="T64" fmla="*/ 520 w 721"/>
                    <a:gd name="T65" fmla="*/ 120 h 138"/>
                    <a:gd name="T66" fmla="*/ 573 w 721"/>
                    <a:gd name="T67" fmla="*/ 127 h 138"/>
                    <a:gd name="T68" fmla="*/ 622 w 721"/>
                    <a:gd name="T69" fmla="*/ 132 h 138"/>
                    <a:gd name="T70" fmla="*/ 673 w 721"/>
                    <a:gd name="T71" fmla="*/ 138 h 138"/>
                    <a:gd name="T72" fmla="*/ 703 w 721"/>
                    <a:gd name="T73" fmla="*/ 138 h 138"/>
                    <a:gd name="T74" fmla="*/ 718 w 721"/>
                    <a:gd name="T75" fmla="*/ 138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21" h="138">
                      <a:moveTo>
                        <a:pt x="718" y="138"/>
                      </a:moveTo>
                      <a:lnTo>
                        <a:pt x="721" y="126"/>
                      </a:lnTo>
                      <a:lnTo>
                        <a:pt x="637" y="97"/>
                      </a:lnTo>
                      <a:lnTo>
                        <a:pt x="565" y="74"/>
                      </a:lnTo>
                      <a:lnTo>
                        <a:pt x="510" y="58"/>
                      </a:lnTo>
                      <a:lnTo>
                        <a:pt x="446" y="39"/>
                      </a:lnTo>
                      <a:lnTo>
                        <a:pt x="384" y="26"/>
                      </a:lnTo>
                      <a:lnTo>
                        <a:pt x="336" y="15"/>
                      </a:lnTo>
                      <a:lnTo>
                        <a:pt x="315" y="14"/>
                      </a:lnTo>
                      <a:lnTo>
                        <a:pt x="281" y="12"/>
                      </a:lnTo>
                      <a:lnTo>
                        <a:pt x="238" y="10"/>
                      </a:lnTo>
                      <a:lnTo>
                        <a:pt x="138" y="2"/>
                      </a:lnTo>
                      <a:lnTo>
                        <a:pt x="92" y="0"/>
                      </a:lnTo>
                      <a:lnTo>
                        <a:pt x="52" y="3"/>
                      </a:lnTo>
                      <a:lnTo>
                        <a:pt x="25" y="13"/>
                      </a:lnTo>
                      <a:lnTo>
                        <a:pt x="5" y="25"/>
                      </a:lnTo>
                      <a:lnTo>
                        <a:pt x="0" y="38"/>
                      </a:lnTo>
                      <a:lnTo>
                        <a:pt x="2" y="56"/>
                      </a:lnTo>
                      <a:lnTo>
                        <a:pt x="8" y="71"/>
                      </a:lnTo>
                      <a:lnTo>
                        <a:pt x="13" y="50"/>
                      </a:lnTo>
                      <a:lnTo>
                        <a:pt x="23" y="39"/>
                      </a:lnTo>
                      <a:lnTo>
                        <a:pt x="47" y="26"/>
                      </a:lnTo>
                      <a:lnTo>
                        <a:pt x="74" y="23"/>
                      </a:lnTo>
                      <a:lnTo>
                        <a:pt x="97" y="23"/>
                      </a:lnTo>
                      <a:lnTo>
                        <a:pt x="126" y="23"/>
                      </a:lnTo>
                      <a:lnTo>
                        <a:pt x="163" y="31"/>
                      </a:lnTo>
                      <a:lnTo>
                        <a:pt x="201" y="37"/>
                      </a:lnTo>
                      <a:lnTo>
                        <a:pt x="264" y="56"/>
                      </a:lnTo>
                      <a:lnTo>
                        <a:pt x="312" y="69"/>
                      </a:lnTo>
                      <a:lnTo>
                        <a:pt x="360" y="80"/>
                      </a:lnTo>
                      <a:lnTo>
                        <a:pt x="413" y="95"/>
                      </a:lnTo>
                      <a:lnTo>
                        <a:pt x="463" y="104"/>
                      </a:lnTo>
                      <a:lnTo>
                        <a:pt x="520" y="120"/>
                      </a:lnTo>
                      <a:lnTo>
                        <a:pt x="573" y="127"/>
                      </a:lnTo>
                      <a:lnTo>
                        <a:pt x="622" y="132"/>
                      </a:lnTo>
                      <a:lnTo>
                        <a:pt x="673" y="138"/>
                      </a:lnTo>
                      <a:lnTo>
                        <a:pt x="703" y="138"/>
                      </a:lnTo>
                      <a:lnTo>
                        <a:pt x="718" y="138"/>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4" name="Freeform 2926">
                  <a:extLst>
                    <a:ext uri="{FF2B5EF4-FFF2-40B4-BE49-F238E27FC236}">
                      <a16:creationId xmlns:a16="http://schemas.microsoft.com/office/drawing/2014/main" id="{00000000-0008-0000-0800-000005020000}"/>
                    </a:ext>
                  </a:extLst>
                </p:cNvPr>
                <p:cNvSpPr>
                  <a:spLocks/>
                </p:cNvSpPr>
                <p:nvPr/>
              </p:nvSpPr>
              <p:spPr bwMode="auto">
                <a:xfrm>
                  <a:off x="4391283" y="443749"/>
                  <a:ext cx="69" cy="182"/>
                </a:xfrm>
                <a:custGeom>
                  <a:avLst/>
                  <a:gdLst>
                    <a:gd name="T0" fmla="*/ 28 w 69"/>
                    <a:gd name="T1" fmla="*/ 2 h 182"/>
                    <a:gd name="T2" fmla="*/ 42 w 69"/>
                    <a:gd name="T3" fmla="*/ 0 h 182"/>
                    <a:gd name="T4" fmla="*/ 54 w 69"/>
                    <a:gd name="T5" fmla="*/ 9 h 182"/>
                    <a:gd name="T6" fmla="*/ 67 w 69"/>
                    <a:gd name="T7" fmla="*/ 25 h 182"/>
                    <a:gd name="T8" fmla="*/ 69 w 69"/>
                    <a:gd name="T9" fmla="*/ 40 h 182"/>
                    <a:gd name="T10" fmla="*/ 66 w 69"/>
                    <a:gd name="T11" fmla="*/ 58 h 182"/>
                    <a:gd name="T12" fmla="*/ 63 w 69"/>
                    <a:gd name="T13" fmla="*/ 83 h 182"/>
                    <a:gd name="T14" fmla="*/ 53 w 69"/>
                    <a:gd name="T15" fmla="*/ 106 h 182"/>
                    <a:gd name="T16" fmla="*/ 49 w 69"/>
                    <a:gd name="T17" fmla="*/ 124 h 182"/>
                    <a:gd name="T18" fmla="*/ 47 w 69"/>
                    <a:gd name="T19" fmla="*/ 139 h 182"/>
                    <a:gd name="T20" fmla="*/ 34 w 69"/>
                    <a:gd name="T21" fmla="*/ 152 h 182"/>
                    <a:gd name="T22" fmla="*/ 27 w 69"/>
                    <a:gd name="T23" fmla="*/ 162 h 182"/>
                    <a:gd name="T24" fmla="*/ 12 w 69"/>
                    <a:gd name="T25" fmla="*/ 169 h 182"/>
                    <a:gd name="T26" fmla="*/ 12 w 69"/>
                    <a:gd name="T27" fmla="*/ 181 h 182"/>
                    <a:gd name="T28" fmla="*/ 6 w 69"/>
                    <a:gd name="T29" fmla="*/ 182 h 182"/>
                    <a:gd name="T30" fmla="*/ 0 w 69"/>
                    <a:gd name="T31" fmla="*/ 164 h 182"/>
                    <a:gd name="T32" fmla="*/ 4 w 69"/>
                    <a:gd name="T33" fmla="*/ 152 h 182"/>
                    <a:gd name="T34" fmla="*/ 19 w 69"/>
                    <a:gd name="T35" fmla="*/ 148 h 182"/>
                    <a:gd name="T36" fmla="*/ 34 w 69"/>
                    <a:gd name="T37" fmla="*/ 140 h 182"/>
                    <a:gd name="T38" fmla="*/ 41 w 69"/>
                    <a:gd name="T39" fmla="*/ 119 h 182"/>
                    <a:gd name="T40" fmla="*/ 43 w 69"/>
                    <a:gd name="T41" fmla="*/ 102 h 182"/>
                    <a:gd name="T42" fmla="*/ 42 w 69"/>
                    <a:gd name="T43" fmla="*/ 81 h 182"/>
                    <a:gd name="T44" fmla="*/ 38 w 69"/>
                    <a:gd name="T45" fmla="*/ 65 h 182"/>
                    <a:gd name="T46" fmla="*/ 38 w 69"/>
                    <a:gd name="T47" fmla="*/ 46 h 182"/>
                    <a:gd name="T48" fmla="*/ 38 w 69"/>
                    <a:gd name="T49" fmla="*/ 23 h 1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182">
                      <a:moveTo>
                        <a:pt x="28" y="2"/>
                      </a:moveTo>
                      <a:lnTo>
                        <a:pt x="42" y="0"/>
                      </a:lnTo>
                      <a:lnTo>
                        <a:pt x="54" y="9"/>
                      </a:lnTo>
                      <a:lnTo>
                        <a:pt x="67" y="25"/>
                      </a:lnTo>
                      <a:lnTo>
                        <a:pt x="69" y="40"/>
                      </a:lnTo>
                      <a:lnTo>
                        <a:pt x="66" y="58"/>
                      </a:lnTo>
                      <a:lnTo>
                        <a:pt x="63" y="83"/>
                      </a:lnTo>
                      <a:lnTo>
                        <a:pt x="53" y="106"/>
                      </a:lnTo>
                      <a:lnTo>
                        <a:pt x="49" y="124"/>
                      </a:lnTo>
                      <a:lnTo>
                        <a:pt x="47" y="139"/>
                      </a:lnTo>
                      <a:lnTo>
                        <a:pt x="34" y="152"/>
                      </a:lnTo>
                      <a:lnTo>
                        <a:pt x="27" y="162"/>
                      </a:lnTo>
                      <a:lnTo>
                        <a:pt x="12" y="169"/>
                      </a:lnTo>
                      <a:lnTo>
                        <a:pt x="12" y="181"/>
                      </a:lnTo>
                      <a:lnTo>
                        <a:pt x="6" y="182"/>
                      </a:lnTo>
                      <a:lnTo>
                        <a:pt x="0" y="164"/>
                      </a:lnTo>
                      <a:lnTo>
                        <a:pt x="4" y="152"/>
                      </a:lnTo>
                      <a:lnTo>
                        <a:pt x="19" y="148"/>
                      </a:lnTo>
                      <a:lnTo>
                        <a:pt x="34" y="140"/>
                      </a:lnTo>
                      <a:lnTo>
                        <a:pt x="41" y="119"/>
                      </a:lnTo>
                      <a:lnTo>
                        <a:pt x="43" y="102"/>
                      </a:lnTo>
                      <a:lnTo>
                        <a:pt x="42" y="81"/>
                      </a:lnTo>
                      <a:lnTo>
                        <a:pt x="38" y="65"/>
                      </a:lnTo>
                      <a:lnTo>
                        <a:pt x="38" y="46"/>
                      </a:lnTo>
                      <a:lnTo>
                        <a:pt x="38"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5" name="Freeform 2927">
                  <a:extLst>
                    <a:ext uri="{FF2B5EF4-FFF2-40B4-BE49-F238E27FC236}">
                      <a16:creationId xmlns:a16="http://schemas.microsoft.com/office/drawing/2014/main" id="{00000000-0008-0000-0800-000006020000}"/>
                    </a:ext>
                  </a:extLst>
                </p:cNvPr>
                <p:cNvSpPr>
                  <a:spLocks/>
                </p:cNvSpPr>
                <p:nvPr/>
              </p:nvSpPr>
              <p:spPr bwMode="auto">
                <a:xfrm>
                  <a:off x="4391237" y="443801"/>
                  <a:ext cx="66" cy="133"/>
                </a:xfrm>
                <a:custGeom>
                  <a:avLst/>
                  <a:gdLst>
                    <a:gd name="T0" fmla="*/ 27 w 66"/>
                    <a:gd name="T1" fmla="*/ 5 h 133"/>
                    <a:gd name="T2" fmla="*/ 40 w 66"/>
                    <a:gd name="T3" fmla="*/ 13 h 133"/>
                    <a:gd name="T4" fmla="*/ 48 w 66"/>
                    <a:gd name="T5" fmla="*/ 24 h 133"/>
                    <a:gd name="T6" fmla="*/ 54 w 66"/>
                    <a:gd name="T7" fmla="*/ 33 h 133"/>
                    <a:gd name="T8" fmla="*/ 62 w 66"/>
                    <a:gd name="T9" fmla="*/ 45 h 133"/>
                    <a:gd name="T10" fmla="*/ 66 w 66"/>
                    <a:gd name="T11" fmla="*/ 59 h 133"/>
                    <a:gd name="T12" fmla="*/ 63 w 66"/>
                    <a:gd name="T13" fmla="*/ 71 h 133"/>
                    <a:gd name="T14" fmla="*/ 58 w 66"/>
                    <a:gd name="T15" fmla="*/ 78 h 133"/>
                    <a:gd name="T16" fmla="*/ 49 w 66"/>
                    <a:gd name="T17" fmla="*/ 83 h 133"/>
                    <a:gd name="T18" fmla="*/ 39 w 66"/>
                    <a:gd name="T19" fmla="*/ 81 h 133"/>
                    <a:gd name="T20" fmla="*/ 23 w 66"/>
                    <a:gd name="T21" fmla="*/ 83 h 133"/>
                    <a:gd name="T22" fmla="*/ 16 w 66"/>
                    <a:gd name="T23" fmla="*/ 90 h 133"/>
                    <a:gd name="T24" fmla="*/ 12 w 66"/>
                    <a:gd name="T25" fmla="*/ 97 h 133"/>
                    <a:gd name="T26" fmla="*/ 23 w 66"/>
                    <a:gd name="T27" fmla="*/ 97 h 133"/>
                    <a:gd name="T28" fmla="*/ 30 w 66"/>
                    <a:gd name="T29" fmla="*/ 99 h 133"/>
                    <a:gd name="T30" fmla="*/ 38 w 66"/>
                    <a:gd name="T31" fmla="*/ 108 h 133"/>
                    <a:gd name="T32" fmla="*/ 30 w 66"/>
                    <a:gd name="T33" fmla="*/ 97 h 133"/>
                    <a:gd name="T34" fmla="*/ 20 w 66"/>
                    <a:gd name="T35" fmla="*/ 96 h 133"/>
                    <a:gd name="T36" fmla="*/ 6 w 66"/>
                    <a:gd name="T37" fmla="*/ 97 h 133"/>
                    <a:gd name="T38" fmla="*/ 2 w 66"/>
                    <a:gd name="T39" fmla="*/ 107 h 133"/>
                    <a:gd name="T40" fmla="*/ 1 w 66"/>
                    <a:gd name="T41" fmla="*/ 121 h 133"/>
                    <a:gd name="T42" fmla="*/ 5 w 66"/>
                    <a:gd name="T43" fmla="*/ 133 h 133"/>
                    <a:gd name="T44" fmla="*/ 0 w 66"/>
                    <a:gd name="T45" fmla="*/ 109 h 133"/>
                    <a:gd name="T46" fmla="*/ 4 w 66"/>
                    <a:gd name="T47" fmla="*/ 91 h 133"/>
                    <a:gd name="T48" fmla="*/ 12 w 66"/>
                    <a:gd name="T49" fmla="*/ 77 h 133"/>
                    <a:gd name="T50" fmla="*/ 18 w 66"/>
                    <a:gd name="T51" fmla="*/ 67 h 133"/>
                    <a:gd name="T52" fmla="*/ 18 w 66"/>
                    <a:gd name="T53" fmla="*/ 50 h 133"/>
                    <a:gd name="T54" fmla="*/ 15 w 66"/>
                    <a:gd name="T55" fmla="*/ 34 h 133"/>
                    <a:gd name="T56" fmla="*/ 13 w 66"/>
                    <a:gd name="T57" fmla="*/ 26 h 133"/>
                    <a:gd name="T58" fmla="*/ 12 w 66"/>
                    <a:gd name="T59" fmla="*/ 10 h 133"/>
                    <a:gd name="T60" fmla="*/ 16 w 66"/>
                    <a:gd name="T61" fmla="*/ 0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6" h="133">
                      <a:moveTo>
                        <a:pt x="27" y="5"/>
                      </a:moveTo>
                      <a:lnTo>
                        <a:pt x="40" y="13"/>
                      </a:lnTo>
                      <a:lnTo>
                        <a:pt x="48" y="24"/>
                      </a:lnTo>
                      <a:lnTo>
                        <a:pt x="54" y="33"/>
                      </a:lnTo>
                      <a:lnTo>
                        <a:pt x="62" y="45"/>
                      </a:lnTo>
                      <a:lnTo>
                        <a:pt x="66" y="59"/>
                      </a:lnTo>
                      <a:lnTo>
                        <a:pt x="63" y="71"/>
                      </a:lnTo>
                      <a:lnTo>
                        <a:pt x="58" y="78"/>
                      </a:lnTo>
                      <a:lnTo>
                        <a:pt x="49" y="83"/>
                      </a:lnTo>
                      <a:lnTo>
                        <a:pt x="39" y="81"/>
                      </a:lnTo>
                      <a:lnTo>
                        <a:pt x="23" y="83"/>
                      </a:lnTo>
                      <a:lnTo>
                        <a:pt x="16" y="90"/>
                      </a:lnTo>
                      <a:lnTo>
                        <a:pt x="12" y="97"/>
                      </a:lnTo>
                      <a:lnTo>
                        <a:pt x="23" y="97"/>
                      </a:lnTo>
                      <a:lnTo>
                        <a:pt x="30" y="99"/>
                      </a:lnTo>
                      <a:lnTo>
                        <a:pt x="38" y="108"/>
                      </a:lnTo>
                      <a:lnTo>
                        <a:pt x="30" y="97"/>
                      </a:lnTo>
                      <a:lnTo>
                        <a:pt x="20" y="96"/>
                      </a:lnTo>
                      <a:lnTo>
                        <a:pt x="6" y="97"/>
                      </a:lnTo>
                      <a:lnTo>
                        <a:pt x="2" y="107"/>
                      </a:lnTo>
                      <a:lnTo>
                        <a:pt x="1" y="121"/>
                      </a:lnTo>
                      <a:lnTo>
                        <a:pt x="5" y="133"/>
                      </a:lnTo>
                      <a:lnTo>
                        <a:pt x="0" y="109"/>
                      </a:lnTo>
                      <a:lnTo>
                        <a:pt x="4" y="91"/>
                      </a:lnTo>
                      <a:lnTo>
                        <a:pt x="12" y="77"/>
                      </a:lnTo>
                      <a:lnTo>
                        <a:pt x="18" y="67"/>
                      </a:lnTo>
                      <a:lnTo>
                        <a:pt x="18" y="50"/>
                      </a:lnTo>
                      <a:lnTo>
                        <a:pt x="15" y="34"/>
                      </a:lnTo>
                      <a:lnTo>
                        <a:pt x="13" y="26"/>
                      </a:lnTo>
                      <a:lnTo>
                        <a:pt x="12" y="10"/>
                      </a:lnTo>
                      <a:lnTo>
                        <a:pt x="16"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6" name="Freeform 2928">
                  <a:extLst>
                    <a:ext uri="{FF2B5EF4-FFF2-40B4-BE49-F238E27FC236}">
                      <a16:creationId xmlns:a16="http://schemas.microsoft.com/office/drawing/2014/main" id="{00000000-0008-0000-0800-000007020000}"/>
                    </a:ext>
                  </a:extLst>
                </p:cNvPr>
                <p:cNvSpPr>
                  <a:spLocks/>
                </p:cNvSpPr>
                <p:nvPr/>
              </p:nvSpPr>
              <p:spPr bwMode="auto">
                <a:xfrm>
                  <a:off x="4390683" y="443616"/>
                  <a:ext cx="80" cy="48"/>
                </a:xfrm>
                <a:custGeom>
                  <a:avLst/>
                  <a:gdLst>
                    <a:gd name="T0" fmla="*/ 80 w 80"/>
                    <a:gd name="T1" fmla="*/ 48 h 48"/>
                    <a:gd name="T2" fmla="*/ 71 w 80"/>
                    <a:gd name="T3" fmla="*/ 30 h 48"/>
                    <a:gd name="T4" fmla="*/ 72 w 80"/>
                    <a:gd name="T5" fmla="*/ 13 h 48"/>
                    <a:gd name="T6" fmla="*/ 66 w 80"/>
                    <a:gd name="T7" fmla="*/ 0 h 48"/>
                    <a:gd name="T8" fmla="*/ 48 w 80"/>
                    <a:gd name="T9" fmla="*/ 1 h 48"/>
                    <a:gd name="T10" fmla="*/ 37 w 80"/>
                    <a:gd name="T11" fmla="*/ 0 h 48"/>
                    <a:gd name="T12" fmla="*/ 24 w 80"/>
                    <a:gd name="T13" fmla="*/ 1 h 48"/>
                    <a:gd name="T14" fmla="*/ 15 w 80"/>
                    <a:gd name="T15" fmla="*/ 8 h 48"/>
                    <a:gd name="T16" fmla="*/ 5 w 80"/>
                    <a:gd name="T17" fmla="*/ 15 h 48"/>
                    <a:gd name="T18" fmla="*/ 0 w 80"/>
                    <a:gd name="T19" fmla="*/ 31 h 48"/>
                    <a:gd name="T20" fmla="*/ 5 w 80"/>
                    <a:gd name="T21" fmla="*/ 40 h 48"/>
                    <a:gd name="T22" fmla="*/ 14 w 80"/>
                    <a:gd name="T23" fmla="*/ 41 h 48"/>
                    <a:gd name="T24" fmla="*/ 26 w 80"/>
                    <a:gd name="T25" fmla="*/ 38 h 48"/>
                    <a:gd name="T26" fmla="*/ 42 w 80"/>
                    <a:gd name="T27" fmla="*/ 38 h 48"/>
                    <a:gd name="T28" fmla="*/ 50 w 80"/>
                    <a:gd name="T29" fmla="*/ 38 h 48"/>
                    <a:gd name="T30" fmla="*/ 59 w 80"/>
                    <a:gd name="T31" fmla="*/ 40 h 48"/>
                    <a:gd name="T32" fmla="*/ 69 w 80"/>
                    <a:gd name="T33" fmla="*/ 46 h 48"/>
                    <a:gd name="T34" fmla="*/ 80 w 80"/>
                    <a:gd name="T35" fmla="*/ 48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 h="48">
                      <a:moveTo>
                        <a:pt x="80" y="48"/>
                      </a:moveTo>
                      <a:lnTo>
                        <a:pt x="71" y="30"/>
                      </a:lnTo>
                      <a:lnTo>
                        <a:pt x="72" y="13"/>
                      </a:lnTo>
                      <a:lnTo>
                        <a:pt x="66" y="0"/>
                      </a:lnTo>
                      <a:lnTo>
                        <a:pt x="48" y="1"/>
                      </a:lnTo>
                      <a:lnTo>
                        <a:pt x="37" y="0"/>
                      </a:lnTo>
                      <a:lnTo>
                        <a:pt x="24" y="1"/>
                      </a:lnTo>
                      <a:lnTo>
                        <a:pt x="15" y="8"/>
                      </a:lnTo>
                      <a:lnTo>
                        <a:pt x="5" y="15"/>
                      </a:lnTo>
                      <a:lnTo>
                        <a:pt x="0" y="31"/>
                      </a:lnTo>
                      <a:lnTo>
                        <a:pt x="5" y="40"/>
                      </a:lnTo>
                      <a:lnTo>
                        <a:pt x="14" y="41"/>
                      </a:lnTo>
                      <a:lnTo>
                        <a:pt x="26" y="38"/>
                      </a:lnTo>
                      <a:lnTo>
                        <a:pt x="42" y="38"/>
                      </a:lnTo>
                      <a:lnTo>
                        <a:pt x="50" y="38"/>
                      </a:lnTo>
                      <a:lnTo>
                        <a:pt x="59" y="40"/>
                      </a:lnTo>
                      <a:lnTo>
                        <a:pt x="69" y="46"/>
                      </a:lnTo>
                      <a:lnTo>
                        <a:pt x="80" y="48"/>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7" name="Freeform 2929">
                  <a:extLst>
                    <a:ext uri="{FF2B5EF4-FFF2-40B4-BE49-F238E27FC236}">
                      <a16:creationId xmlns:a16="http://schemas.microsoft.com/office/drawing/2014/main" id="{00000000-0008-0000-0800-000008020000}"/>
                    </a:ext>
                  </a:extLst>
                </p:cNvPr>
                <p:cNvSpPr>
                  <a:spLocks/>
                </p:cNvSpPr>
                <p:nvPr/>
              </p:nvSpPr>
              <p:spPr bwMode="auto">
                <a:xfrm>
                  <a:off x="4390825" y="443630"/>
                  <a:ext cx="147" cy="75"/>
                </a:xfrm>
                <a:custGeom>
                  <a:avLst/>
                  <a:gdLst>
                    <a:gd name="T0" fmla="*/ 0 w 147"/>
                    <a:gd name="T1" fmla="*/ 17 h 75"/>
                    <a:gd name="T2" fmla="*/ 8 w 147"/>
                    <a:gd name="T3" fmla="*/ 27 h 75"/>
                    <a:gd name="T4" fmla="*/ 30 w 147"/>
                    <a:gd name="T5" fmla="*/ 36 h 75"/>
                    <a:gd name="T6" fmla="*/ 52 w 147"/>
                    <a:gd name="T7" fmla="*/ 35 h 75"/>
                    <a:gd name="T8" fmla="*/ 71 w 147"/>
                    <a:gd name="T9" fmla="*/ 37 h 75"/>
                    <a:gd name="T10" fmla="*/ 96 w 147"/>
                    <a:gd name="T11" fmla="*/ 42 h 75"/>
                    <a:gd name="T12" fmla="*/ 110 w 147"/>
                    <a:gd name="T13" fmla="*/ 48 h 75"/>
                    <a:gd name="T14" fmla="*/ 132 w 147"/>
                    <a:gd name="T15" fmla="*/ 59 h 75"/>
                    <a:gd name="T16" fmla="*/ 147 w 147"/>
                    <a:gd name="T17" fmla="*/ 75 h 75"/>
                    <a:gd name="T18" fmla="*/ 131 w 147"/>
                    <a:gd name="T19" fmla="*/ 55 h 75"/>
                    <a:gd name="T20" fmla="*/ 113 w 147"/>
                    <a:gd name="T21" fmla="*/ 46 h 75"/>
                    <a:gd name="T22" fmla="*/ 106 w 147"/>
                    <a:gd name="T23" fmla="*/ 38 h 75"/>
                    <a:gd name="T24" fmla="*/ 102 w 147"/>
                    <a:gd name="T25" fmla="*/ 25 h 75"/>
                    <a:gd name="T26" fmla="*/ 85 w 147"/>
                    <a:gd name="T27" fmla="*/ 16 h 75"/>
                    <a:gd name="T28" fmla="*/ 66 w 147"/>
                    <a:gd name="T29" fmla="*/ 11 h 75"/>
                    <a:gd name="T30" fmla="*/ 47 w 147"/>
                    <a:gd name="T31" fmla="*/ 8 h 75"/>
                    <a:gd name="T32" fmla="*/ 32 w 147"/>
                    <a:gd name="T33" fmla="*/ 2 h 75"/>
                    <a:gd name="T34" fmla="*/ 14 w 147"/>
                    <a:gd name="T35" fmla="*/ 0 h 75"/>
                    <a:gd name="T36" fmla="*/ 5 w 147"/>
                    <a:gd name="T37" fmla="*/ 1 h 75"/>
                    <a:gd name="T38" fmla="*/ 11 w 147"/>
                    <a:gd name="T39" fmla="*/ 5 h 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7" h="75">
                      <a:moveTo>
                        <a:pt x="0" y="17"/>
                      </a:moveTo>
                      <a:lnTo>
                        <a:pt x="8" y="27"/>
                      </a:lnTo>
                      <a:lnTo>
                        <a:pt x="30" y="36"/>
                      </a:lnTo>
                      <a:lnTo>
                        <a:pt x="52" y="35"/>
                      </a:lnTo>
                      <a:lnTo>
                        <a:pt x="71" y="37"/>
                      </a:lnTo>
                      <a:lnTo>
                        <a:pt x="96" y="42"/>
                      </a:lnTo>
                      <a:lnTo>
                        <a:pt x="110" y="48"/>
                      </a:lnTo>
                      <a:lnTo>
                        <a:pt x="132" y="59"/>
                      </a:lnTo>
                      <a:lnTo>
                        <a:pt x="147" y="75"/>
                      </a:lnTo>
                      <a:lnTo>
                        <a:pt x="131" y="55"/>
                      </a:lnTo>
                      <a:lnTo>
                        <a:pt x="113" y="46"/>
                      </a:lnTo>
                      <a:lnTo>
                        <a:pt x="106" y="38"/>
                      </a:lnTo>
                      <a:lnTo>
                        <a:pt x="102" y="25"/>
                      </a:lnTo>
                      <a:lnTo>
                        <a:pt x="85" y="16"/>
                      </a:lnTo>
                      <a:lnTo>
                        <a:pt x="66" y="11"/>
                      </a:lnTo>
                      <a:lnTo>
                        <a:pt x="47" y="8"/>
                      </a:lnTo>
                      <a:lnTo>
                        <a:pt x="32" y="2"/>
                      </a:lnTo>
                      <a:lnTo>
                        <a:pt x="14" y="0"/>
                      </a:lnTo>
                      <a:lnTo>
                        <a:pt x="5" y="1"/>
                      </a:lnTo>
                      <a:lnTo>
                        <a:pt x="11" y="5"/>
                      </a:lnTo>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8" name="Freeform 2930">
                  <a:extLst>
                    <a:ext uri="{FF2B5EF4-FFF2-40B4-BE49-F238E27FC236}">
                      <a16:creationId xmlns:a16="http://schemas.microsoft.com/office/drawing/2014/main" id="{00000000-0008-0000-0800-000009020000}"/>
                    </a:ext>
                  </a:extLst>
                </p:cNvPr>
                <p:cNvSpPr>
                  <a:spLocks/>
                </p:cNvSpPr>
                <p:nvPr/>
              </p:nvSpPr>
              <p:spPr bwMode="auto">
                <a:xfrm>
                  <a:off x="4390764" y="443625"/>
                  <a:ext cx="4" cy="32"/>
                </a:xfrm>
                <a:custGeom>
                  <a:avLst/>
                  <a:gdLst>
                    <a:gd name="T0" fmla="*/ 3 w 4"/>
                    <a:gd name="T1" fmla="*/ 0 h 32"/>
                    <a:gd name="T2" fmla="*/ 4 w 4"/>
                    <a:gd name="T3" fmla="*/ 17 h 32"/>
                    <a:gd name="T4" fmla="*/ 0 w 4"/>
                    <a:gd name="T5" fmla="*/ 32 h 32"/>
                    <a:gd name="T6" fmla="*/ 0 60000 65536"/>
                    <a:gd name="T7" fmla="*/ 0 60000 65536"/>
                    <a:gd name="T8" fmla="*/ 0 60000 65536"/>
                  </a:gdLst>
                  <a:ahLst/>
                  <a:cxnLst>
                    <a:cxn ang="T6">
                      <a:pos x="T0" y="T1"/>
                    </a:cxn>
                    <a:cxn ang="T7">
                      <a:pos x="T2" y="T3"/>
                    </a:cxn>
                    <a:cxn ang="T8">
                      <a:pos x="T4" y="T5"/>
                    </a:cxn>
                  </a:cxnLst>
                  <a:rect l="0" t="0" r="r" b="b"/>
                  <a:pathLst>
                    <a:path w="4" h="32">
                      <a:moveTo>
                        <a:pt x="3" y="0"/>
                      </a:moveTo>
                      <a:lnTo>
                        <a:pt x="4" y="17"/>
                      </a:lnTo>
                      <a:lnTo>
                        <a:pt x="0" y="3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9" name="Freeform 2931">
                  <a:extLst>
                    <a:ext uri="{FF2B5EF4-FFF2-40B4-BE49-F238E27FC236}">
                      <a16:creationId xmlns:a16="http://schemas.microsoft.com/office/drawing/2014/main" id="{00000000-0008-0000-0800-00000A020000}"/>
                    </a:ext>
                  </a:extLst>
                </p:cNvPr>
                <p:cNvSpPr>
                  <a:spLocks/>
                </p:cNvSpPr>
                <p:nvPr/>
              </p:nvSpPr>
              <p:spPr bwMode="auto">
                <a:xfrm>
                  <a:off x="4390813" y="443586"/>
                  <a:ext cx="20" cy="77"/>
                </a:xfrm>
                <a:custGeom>
                  <a:avLst/>
                  <a:gdLst>
                    <a:gd name="T0" fmla="*/ 2 w 20"/>
                    <a:gd name="T1" fmla="*/ 0 h 77"/>
                    <a:gd name="T2" fmla="*/ 0 w 20"/>
                    <a:gd name="T3" fmla="*/ 15 h 77"/>
                    <a:gd name="T4" fmla="*/ 0 w 20"/>
                    <a:gd name="T5" fmla="*/ 31 h 77"/>
                    <a:gd name="T6" fmla="*/ 0 w 20"/>
                    <a:gd name="T7" fmla="*/ 44 h 77"/>
                    <a:gd name="T8" fmla="*/ 2 w 20"/>
                    <a:gd name="T9" fmla="*/ 60 h 77"/>
                    <a:gd name="T10" fmla="*/ 12 w 20"/>
                    <a:gd name="T11" fmla="*/ 69 h 77"/>
                    <a:gd name="T12" fmla="*/ 20 w 20"/>
                    <a:gd name="T13" fmla="*/ 77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77">
                      <a:moveTo>
                        <a:pt x="2" y="0"/>
                      </a:moveTo>
                      <a:lnTo>
                        <a:pt x="0" y="15"/>
                      </a:lnTo>
                      <a:lnTo>
                        <a:pt x="0" y="31"/>
                      </a:lnTo>
                      <a:lnTo>
                        <a:pt x="0" y="44"/>
                      </a:lnTo>
                      <a:lnTo>
                        <a:pt x="2" y="60"/>
                      </a:lnTo>
                      <a:lnTo>
                        <a:pt x="12" y="69"/>
                      </a:lnTo>
                      <a:lnTo>
                        <a:pt x="20" y="7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0" name="Freeform 2932">
                  <a:extLst>
                    <a:ext uri="{FF2B5EF4-FFF2-40B4-BE49-F238E27FC236}">
                      <a16:creationId xmlns:a16="http://schemas.microsoft.com/office/drawing/2014/main" id="{00000000-0008-0000-0800-00000B020000}"/>
                    </a:ext>
                  </a:extLst>
                </p:cNvPr>
                <p:cNvSpPr>
                  <a:spLocks/>
                </p:cNvSpPr>
                <p:nvPr/>
              </p:nvSpPr>
              <p:spPr bwMode="auto">
                <a:xfrm>
                  <a:off x="4390689" y="443678"/>
                  <a:ext cx="87" cy="224"/>
                </a:xfrm>
                <a:custGeom>
                  <a:avLst/>
                  <a:gdLst>
                    <a:gd name="T0" fmla="*/ 84 w 87"/>
                    <a:gd name="T1" fmla="*/ 0 h 224"/>
                    <a:gd name="T2" fmla="*/ 87 w 87"/>
                    <a:gd name="T3" fmla="*/ 13 h 224"/>
                    <a:gd name="T4" fmla="*/ 87 w 87"/>
                    <a:gd name="T5" fmla="*/ 32 h 224"/>
                    <a:gd name="T6" fmla="*/ 80 w 87"/>
                    <a:gd name="T7" fmla="*/ 46 h 224"/>
                    <a:gd name="T8" fmla="*/ 68 w 87"/>
                    <a:gd name="T9" fmla="*/ 60 h 224"/>
                    <a:gd name="T10" fmla="*/ 60 w 87"/>
                    <a:gd name="T11" fmla="*/ 74 h 224"/>
                    <a:gd name="T12" fmla="*/ 46 w 87"/>
                    <a:gd name="T13" fmla="*/ 103 h 224"/>
                    <a:gd name="T14" fmla="*/ 27 w 87"/>
                    <a:gd name="T15" fmla="*/ 123 h 224"/>
                    <a:gd name="T16" fmla="*/ 15 w 87"/>
                    <a:gd name="T17" fmla="*/ 135 h 224"/>
                    <a:gd name="T18" fmla="*/ 4 w 87"/>
                    <a:gd name="T19" fmla="*/ 149 h 224"/>
                    <a:gd name="T20" fmla="*/ 1 w 87"/>
                    <a:gd name="T21" fmla="*/ 164 h 224"/>
                    <a:gd name="T22" fmla="*/ 0 w 87"/>
                    <a:gd name="T23" fmla="*/ 178 h 224"/>
                    <a:gd name="T24" fmla="*/ 5 w 87"/>
                    <a:gd name="T25" fmla="*/ 189 h 224"/>
                    <a:gd name="T26" fmla="*/ 8 w 87"/>
                    <a:gd name="T27" fmla="*/ 199 h 224"/>
                    <a:gd name="T28" fmla="*/ 15 w 87"/>
                    <a:gd name="T29" fmla="*/ 209 h 224"/>
                    <a:gd name="T30" fmla="*/ 25 w 87"/>
                    <a:gd name="T31" fmla="*/ 215 h 224"/>
                    <a:gd name="T32" fmla="*/ 36 w 87"/>
                    <a:gd name="T33" fmla="*/ 222 h 224"/>
                    <a:gd name="T34" fmla="*/ 43 w 87"/>
                    <a:gd name="T35" fmla="*/ 224 h 224"/>
                    <a:gd name="T36" fmla="*/ 64 w 87"/>
                    <a:gd name="T37" fmla="*/ 224 h 224"/>
                    <a:gd name="T38" fmla="*/ 70 w 87"/>
                    <a:gd name="T39" fmla="*/ 224 h 224"/>
                    <a:gd name="T40" fmla="*/ 83 w 87"/>
                    <a:gd name="T41" fmla="*/ 222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7" h="224">
                      <a:moveTo>
                        <a:pt x="84" y="0"/>
                      </a:moveTo>
                      <a:lnTo>
                        <a:pt x="87" y="13"/>
                      </a:lnTo>
                      <a:lnTo>
                        <a:pt x="87" y="32"/>
                      </a:lnTo>
                      <a:lnTo>
                        <a:pt x="80" y="46"/>
                      </a:lnTo>
                      <a:lnTo>
                        <a:pt x="68" y="60"/>
                      </a:lnTo>
                      <a:lnTo>
                        <a:pt x="60" y="74"/>
                      </a:lnTo>
                      <a:lnTo>
                        <a:pt x="46" y="103"/>
                      </a:lnTo>
                      <a:lnTo>
                        <a:pt x="27" y="123"/>
                      </a:lnTo>
                      <a:lnTo>
                        <a:pt x="15" y="135"/>
                      </a:lnTo>
                      <a:lnTo>
                        <a:pt x="4" y="149"/>
                      </a:lnTo>
                      <a:lnTo>
                        <a:pt x="1" y="164"/>
                      </a:lnTo>
                      <a:lnTo>
                        <a:pt x="0" y="178"/>
                      </a:lnTo>
                      <a:lnTo>
                        <a:pt x="5" y="189"/>
                      </a:lnTo>
                      <a:lnTo>
                        <a:pt x="8" y="199"/>
                      </a:lnTo>
                      <a:lnTo>
                        <a:pt x="15" y="209"/>
                      </a:lnTo>
                      <a:lnTo>
                        <a:pt x="25" y="215"/>
                      </a:lnTo>
                      <a:lnTo>
                        <a:pt x="36" y="222"/>
                      </a:lnTo>
                      <a:lnTo>
                        <a:pt x="43" y="224"/>
                      </a:lnTo>
                      <a:lnTo>
                        <a:pt x="64" y="224"/>
                      </a:lnTo>
                      <a:lnTo>
                        <a:pt x="70" y="224"/>
                      </a:lnTo>
                      <a:lnTo>
                        <a:pt x="83" y="22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1" name="Freeform 2933">
                  <a:extLst>
                    <a:ext uri="{FF2B5EF4-FFF2-40B4-BE49-F238E27FC236}">
                      <a16:creationId xmlns:a16="http://schemas.microsoft.com/office/drawing/2014/main" id="{00000000-0008-0000-0800-00000C020000}"/>
                    </a:ext>
                  </a:extLst>
                </p:cNvPr>
                <p:cNvSpPr>
                  <a:spLocks/>
                </p:cNvSpPr>
                <p:nvPr/>
              </p:nvSpPr>
              <p:spPr bwMode="auto">
                <a:xfrm>
                  <a:off x="4390735" y="443843"/>
                  <a:ext cx="110" cy="66"/>
                </a:xfrm>
                <a:custGeom>
                  <a:avLst/>
                  <a:gdLst>
                    <a:gd name="T0" fmla="*/ 0 w 110"/>
                    <a:gd name="T1" fmla="*/ 51 h 66"/>
                    <a:gd name="T2" fmla="*/ 17 w 110"/>
                    <a:gd name="T3" fmla="*/ 49 h 66"/>
                    <a:gd name="T4" fmla="*/ 29 w 110"/>
                    <a:gd name="T5" fmla="*/ 50 h 66"/>
                    <a:gd name="T6" fmla="*/ 42 w 110"/>
                    <a:gd name="T7" fmla="*/ 53 h 66"/>
                    <a:gd name="T8" fmla="*/ 56 w 110"/>
                    <a:gd name="T9" fmla="*/ 59 h 66"/>
                    <a:gd name="T10" fmla="*/ 70 w 110"/>
                    <a:gd name="T11" fmla="*/ 63 h 66"/>
                    <a:gd name="T12" fmla="*/ 79 w 110"/>
                    <a:gd name="T13" fmla="*/ 65 h 66"/>
                    <a:gd name="T14" fmla="*/ 93 w 110"/>
                    <a:gd name="T15" fmla="*/ 66 h 66"/>
                    <a:gd name="T16" fmla="*/ 104 w 110"/>
                    <a:gd name="T17" fmla="*/ 61 h 66"/>
                    <a:gd name="T18" fmla="*/ 109 w 110"/>
                    <a:gd name="T19" fmla="*/ 53 h 66"/>
                    <a:gd name="T20" fmla="*/ 110 w 110"/>
                    <a:gd name="T21" fmla="*/ 44 h 66"/>
                    <a:gd name="T22" fmla="*/ 110 w 110"/>
                    <a:gd name="T23" fmla="*/ 38 h 66"/>
                    <a:gd name="T24" fmla="*/ 107 w 110"/>
                    <a:gd name="T25" fmla="*/ 29 h 66"/>
                    <a:gd name="T26" fmla="*/ 102 w 110"/>
                    <a:gd name="T27" fmla="*/ 17 h 66"/>
                    <a:gd name="T28" fmla="*/ 97 w 110"/>
                    <a:gd name="T29" fmla="*/ 7 h 66"/>
                    <a:gd name="T30" fmla="*/ 88 w 110"/>
                    <a:gd name="T31" fmla="*/ 0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0" h="66">
                      <a:moveTo>
                        <a:pt x="0" y="51"/>
                      </a:moveTo>
                      <a:lnTo>
                        <a:pt x="17" y="49"/>
                      </a:lnTo>
                      <a:lnTo>
                        <a:pt x="29" y="50"/>
                      </a:lnTo>
                      <a:lnTo>
                        <a:pt x="42" y="53"/>
                      </a:lnTo>
                      <a:lnTo>
                        <a:pt x="56" y="59"/>
                      </a:lnTo>
                      <a:lnTo>
                        <a:pt x="70" y="63"/>
                      </a:lnTo>
                      <a:lnTo>
                        <a:pt x="79" y="65"/>
                      </a:lnTo>
                      <a:lnTo>
                        <a:pt x="93" y="66"/>
                      </a:lnTo>
                      <a:lnTo>
                        <a:pt x="104" y="61"/>
                      </a:lnTo>
                      <a:lnTo>
                        <a:pt x="109" y="53"/>
                      </a:lnTo>
                      <a:lnTo>
                        <a:pt x="110" y="44"/>
                      </a:lnTo>
                      <a:lnTo>
                        <a:pt x="110" y="38"/>
                      </a:lnTo>
                      <a:lnTo>
                        <a:pt x="107" y="29"/>
                      </a:lnTo>
                      <a:lnTo>
                        <a:pt x="102" y="17"/>
                      </a:lnTo>
                      <a:lnTo>
                        <a:pt x="97" y="7"/>
                      </a:lnTo>
                      <a:lnTo>
                        <a:pt x="8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2" name="Freeform 2934">
                  <a:extLst>
                    <a:ext uri="{FF2B5EF4-FFF2-40B4-BE49-F238E27FC236}">
                      <a16:creationId xmlns:a16="http://schemas.microsoft.com/office/drawing/2014/main" id="{00000000-0008-0000-0800-00000D020000}"/>
                    </a:ext>
                  </a:extLst>
                </p:cNvPr>
                <p:cNvSpPr>
                  <a:spLocks/>
                </p:cNvSpPr>
                <p:nvPr/>
              </p:nvSpPr>
              <p:spPr bwMode="auto">
                <a:xfrm>
                  <a:off x="4390834" y="443844"/>
                  <a:ext cx="72" cy="213"/>
                </a:xfrm>
                <a:custGeom>
                  <a:avLst/>
                  <a:gdLst>
                    <a:gd name="T0" fmla="*/ 0 w 72"/>
                    <a:gd name="T1" fmla="*/ 0 h 213"/>
                    <a:gd name="T2" fmla="*/ 19 w 72"/>
                    <a:gd name="T3" fmla="*/ 24 h 213"/>
                    <a:gd name="T4" fmla="*/ 27 w 72"/>
                    <a:gd name="T5" fmla="*/ 50 h 213"/>
                    <a:gd name="T6" fmla="*/ 34 w 72"/>
                    <a:gd name="T7" fmla="*/ 71 h 213"/>
                    <a:gd name="T8" fmla="*/ 36 w 72"/>
                    <a:gd name="T9" fmla="*/ 95 h 213"/>
                    <a:gd name="T10" fmla="*/ 40 w 72"/>
                    <a:gd name="T11" fmla="*/ 106 h 213"/>
                    <a:gd name="T12" fmla="*/ 62 w 72"/>
                    <a:gd name="T13" fmla="*/ 145 h 213"/>
                    <a:gd name="T14" fmla="*/ 71 w 72"/>
                    <a:gd name="T15" fmla="*/ 178 h 213"/>
                    <a:gd name="T16" fmla="*/ 72 w 72"/>
                    <a:gd name="T17" fmla="*/ 213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213">
                      <a:moveTo>
                        <a:pt x="0" y="0"/>
                      </a:moveTo>
                      <a:lnTo>
                        <a:pt x="19" y="24"/>
                      </a:lnTo>
                      <a:lnTo>
                        <a:pt x="27" y="50"/>
                      </a:lnTo>
                      <a:lnTo>
                        <a:pt x="34" y="71"/>
                      </a:lnTo>
                      <a:lnTo>
                        <a:pt x="36" y="95"/>
                      </a:lnTo>
                      <a:lnTo>
                        <a:pt x="40" y="106"/>
                      </a:lnTo>
                      <a:lnTo>
                        <a:pt x="62" y="145"/>
                      </a:lnTo>
                      <a:lnTo>
                        <a:pt x="71" y="178"/>
                      </a:lnTo>
                      <a:lnTo>
                        <a:pt x="72" y="21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3" name="Freeform 2935">
                  <a:extLst>
                    <a:ext uri="{FF2B5EF4-FFF2-40B4-BE49-F238E27FC236}">
                      <a16:creationId xmlns:a16="http://schemas.microsoft.com/office/drawing/2014/main" id="{00000000-0008-0000-0800-00000E020000}"/>
                    </a:ext>
                  </a:extLst>
                </p:cNvPr>
                <p:cNvSpPr>
                  <a:spLocks/>
                </p:cNvSpPr>
                <p:nvPr/>
              </p:nvSpPr>
              <p:spPr bwMode="auto">
                <a:xfrm>
                  <a:off x="4390699" y="443900"/>
                  <a:ext cx="14" cy="43"/>
                </a:xfrm>
                <a:custGeom>
                  <a:avLst/>
                  <a:gdLst>
                    <a:gd name="T0" fmla="*/ 14 w 14"/>
                    <a:gd name="T1" fmla="*/ 0 h 43"/>
                    <a:gd name="T2" fmla="*/ 3 w 14"/>
                    <a:gd name="T3" fmla="*/ 14 h 43"/>
                    <a:gd name="T4" fmla="*/ 1 w 14"/>
                    <a:gd name="T5" fmla="*/ 28 h 43"/>
                    <a:gd name="T6" fmla="*/ 0 w 14"/>
                    <a:gd name="T7" fmla="*/ 43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43">
                      <a:moveTo>
                        <a:pt x="14" y="0"/>
                      </a:moveTo>
                      <a:lnTo>
                        <a:pt x="3" y="14"/>
                      </a:lnTo>
                      <a:lnTo>
                        <a:pt x="1" y="28"/>
                      </a:lnTo>
                      <a:lnTo>
                        <a:pt x="0" y="4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4" name="Freeform 2936">
                  <a:extLst>
                    <a:ext uri="{FF2B5EF4-FFF2-40B4-BE49-F238E27FC236}">
                      <a16:creationId xmlns:a16="http://schemas.microsoft.com/office/drawing/2014/main" id="{00000000-0008-0000-0800-00000F020000}"/>
                    </a:ext>
                  </a:extLst>
                </p:cNvPr>
                <p:cNvSpPr>
                  <a:spLocks/>
                </p:cNvSpPr>
                <p:nvPr/>
              </p:nvSpPr>
              <p:spPr bwMode="auto">
                <a:xfrm>
                  <a:off x="4390700" y="443979"/>
                  <a:ext cx="159" cy="74"/>
                </a:xfrm>
                <a:custGeom>
                  <a:avLst/>
                  <a:gdLst>
                    <a:gd name="T0" fmla="*/ 6 w 159"/>
                    <a:gd name="T1" fmla="*/ 20 h 74"/>
                    <a:gd name="T2" fmla="*/ 0 w 159"/>
                    <a:gd name="T3" fmla="*/ 12 h 74"/>
                    <a:gd name="T4" fmla="*/ 1 w 159"/>
                    <a:gd name="T5" fmla="*/ 5 h 74"/>
                    <a:gd name="T6" fmla="*/ 9 w 159"/>
                    <a:gd name="T7" fmla="*/ 0 h 74"/>
                    <a:gd name="T8" fmla="*/ 19 w 159"/>
                    <a:gd name="T9" fmla="*/ 0 h 74"/>
                    <a:gd name="T10" fmla="*/ 25 w 159"/>
                    <a:gd name="T11" fmla="*/ 9 h 74"/>
                    <a:gd name="T12" fmla="*/ 39 w 159"/>
                    <a:gd name="T13" fmla="*/ 3 h 74"/>
                    <a:gd name="T14" fmla="*/ 53 w 159"/>
                    <a:gd name="T15" fmla="*/ 6 h 74"/>
                    <a:gd name="T16" fmla="*/ 70 w 159"/>
                    <a:gd name="T17" fmla="*/ 12 h 74"/>
                    <a:gd name="T18" fmla="*/ 90 w 159"/>
                    <a:gd name="T19" fmla="*/ 24 h 74"/>
                    <a:gd name="T20" fmla="*/ 105 w 159"/>
                    <a:gd name="T21" fmla="*/ 33 h 74"/>
                    <a:gd name="T22" fmla="*/ 119 w 159"/>
                    <a:gd name="T23" fmla="*/ 38 h 74"/>
                    <a:gd name="T24" fmla="*/ 131 w 159"/>
                    <a:gd name="T25" fmla="*/ 43 h 74"/>
                    <a:gd name="T26" fmla="*/ 150 w 159"/>
                    <a:gd name="T27" fmla="*/ 49 h 74"/>
                    <a:gd name="T28" fmla="*/ 159 w 159"/>
                    <a:gd name="T29" fmla="*/ 52 h 74"/>
                    <a:gd name="T30" fmla="*/ 134 w 159"/>
                    <a:gd name="T31" fmla="*/ 58 h 74"/>
                    <a:gd name="T32" fmla="*/ 108 w 159"/>
                    <a:gd name="T33" fmla="*/ 62 h 74"/>
                    <a:gd name="T34" fmla="*/ 88 w 159"/>
                    <a:gd name="T35" fmla="*/ 68 h 74"/>
                    <a:gd name="T36" fmla="*/ 70 w 159"/>
                    <a:gd name="T37" fmla="*/ 74 h 74"/>
                    <a:gd name="T38" fmla="*/ 49 w 159"/>
                    <a:gd name="T39" fmla="*/ 74 h 74"/>
                    <a:gd name="T40" fmla="*/ 35 w 159"/>
                    <a:gd name="T41" fmla="*/ 68 h 74"/>
                    <a:gd name="T42" fmla="*/ 19 w 159"/>
                    <a:gd name="T43" fmla="*/ 65 h 74"/>
                    <a:gd name="T44" fmla="*/ 6 w 159"/>
                    <a:gd name="T45" fmla="*/ 60 h 74"/>
                    <a:gd name="T46" fmla="*/ 5 w 159"/>
                    <a:gd name="T47" fmla="*/ 50 h 74"/>
                    <a:gd name="T48" fmla="*/ 6 w 159"/>
                    <a:gd name="T49" fmla="*/ 41 h 74"/>
                    <a:gd name="T50" fmla="*/ 5 w 159"/>
                    <a:gd name="T51" fmla="*/ 34 h 74"/>
                    <a:gd name="T52" fmla="*/ 6 w 159"/>
                    <a:gd name="T53" fmla="*/ 28 h 74"/>
                    <a:gd name="T54" fmla="*/ 6 w 159"/>
                    <a:gd name="T55" fmla="*/ 20 h 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74">
                      <a:moveTo>
                        <a:pt x="6" y="20"/>
                      </a:moveTo>
                      <a:lnTo>
                        <a:pt x="0" y="12"/>
                      </a:lnTo>
                      <a:lnTo>
                        <a:pt x="1" y="5"/>
                      </a:lnTo>
                      <a:lnTo>
                        <a:pt x="9" y="0"/>
                      </a:lnTo>
                      <a:lnTo>
                        <a:pt x="19" y="0"/>
                      </a:lnTo>
                      <a:lnTo>
                        <a:pt x="25" y="9"/>
                      </a:lnTo>
                      <a:lnTo>
                        <a:pt x="39" y="3"/>
                      </a:lnTo>
                      <a:lnTo>
                        <a:pt x="53" y="6"/>
                      </a:lnTo>
                      <a:lnTo>
                        <a:pt x="70" y="12"/>
                      </a:lnTo>
                      <a:lnTo>
                        <a:pt x="90" y="24"/>
                      </a:lnTo>
                      <a:lnTo>
                        <a:pt x="105" y="33"/>
                      </a:lnTo>
                      <a:lnTo>
                        <a:pt x="119" y="38"/>
                      </a:lnTo>
                      <a:lnTo>
                        <a:pt x="131" y="43"/>
                      </a:lnTo>
                      <a:lnTo>
                        <a:pt x="150" y="49"/>
                      </a:lnTo>
                      <a:lnTo>
                        <a:pt x="159" y="52"/>
                      </a:lnTo>
                      <a:lnTo>
                        <a:pt x="134" y="58"/>
                      </a:lnTo>
                      <a:lnTo>
                        <a:pt x="108" y="62"/>
                      </a:lnTo>
                      <a:lnTo>
                        <a:pt x="88" y="68"/>
                      </a:lnTo>
                      <a:lnTo>
                        <a:pt x="70" y="74"/>
                      </a:lnTo>
                      <a:lnTo>
                        <a:pt x="49" y="74"/>
                      </a:lnTo>
                      <a:lnTo>
                        <a:pt x="35" y="68"/>
                      </a:lnTo>
                      <a:lnTo>
                        <a:pt x="19" y="65"/>
                      </a:lnTo>
                      <a:lnTo>
                        <a:pt x="6" y="60"/>
                      </a:lnTo>
                      <a:lnTo>
                        <a:pt x="5" y="50"/>
                      </a:lnTo>
                      <a:lnTo>
                        <a:pt x="6" y="41"/>
                      </a:lnTo>
                      <a:lnTo>
                        <a:pt x="5" y="34"/>
                      </a:lnTo>
                      <a:lnTo>
                        <a:pt x="6" y="28"/>
                      </a:lnTo>
                      <a:lnTo>
                        <a:pt x="6" y="20"/>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5" name="Freeform 2937">
                  <a:extLst>
                    <a:ext uri="{FF2B5EF4-FFF2-40B4-BE49-F238E27FC236}">
                      <a16:creationId xmlns:a16="http://schemas.microsoft.com/office/drawing/2014/main" id="{00000000-0008-0000-0800-000010020000}"/>
                    </a:ext>
                  </a:extLst>
                </p:cNvPr>
                <p:cNvSpPr>
                  <a:spLocks/>
                </p:cNvSpPr>
                <p:nvPr/>
              </p:nvSpPr>
              <p:spPr bwMode="auto">
                <a:xfrm>
                  <a:off x="4390713" y="444005"/>
                  <a:ext cx="118" cy="21"/>
                </a:xfrm>
                <a:custGeom>
                  <a:avLst/>
                  <a:gdLst>
                    <a:gd name="T0" fmla="*/ 0 w 118"/>
                    <a:gd name="T1" fmla="*/ 0 h 21"/>
                    <a:gd name="T2" fmla="*/ 8 w 118"/>
                    <a:gd name="T3" fmla="*/ 0 h 21"/>
                    <a:gd name="T4" fmla="*/ 15 w 118"/>
                    <a:gd name="T5" fmla="*/ 4 h 21"/>
                    <a:gd name="T6" fmla="*/ 25 w 118"/>
                    <a:gd name="T7" fmla="*/ 6 h 21"/>
                    <a:gd name="T8" fmla="*/ 39 w 118"/>
                    <a:gd name="T9" fmla="*/ 4 h 21"/>
                    <a:gd name="T10" fmla="*/ 53 w 118"/>
                    <a:gd name="T11" fmla="*/ 6 h 21"/>
                    <a:gd name="T12" fmla="*/ 71 w 118"/>
                    <a:gd name="T13" fmla="*/ 10 h 21"/>
                    <a:gd name="T14" fmla="*/ 91 w 118"/>
                    <a:gd name="T15" fmla="*/ 18 h 21"/>
                    <a:gd name="T16" fmla="*/ 104 w 118"/>
                    <a:gd name="T17" fmla="*/ 19 h 21"/>
                    <a:gd name="T18" fmla="*/ 118 w 118"/>
                    <a:gd name="T19" fmla="*/ 2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 h="21">
                      <a:moveTo>
                        <a:pt x="0" y="0"/>
                      </a:moveTo>
                      <a:lnTo>
                        <a:pt x="8" y="0"/>
                      </a:lnTo>
                      <a:lnTo>
                        <a:pt x="15" y="4"/>
                      </a:lnTo>
                      <a:lnTo>
                        <a:pt x="25" y="6"/>
                      </a:lnTo>
                      <a:lnTo>
                        <a:pt x="39" y="4"/>
                      </a:lnTo>
                      <a:lnTo>
                        <a:pt x="53" y="6"/>
                      </a:lnTo>
                      <a:lnTo>
                        <a:pt x="71" y="10"/>
                      </a:lnTo>
                      <a:lnTo>
                        <a:pt x="91" y="18"/>
                      </a:lnTo>
                      <a:lnTo>
                        <a:pt x="104" y="19"/>
                      </a:lnTo>
                      <a:lnTo>
                        <a:pt x="118" y="2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6" name="Freeform 2938">
                  <a:extLst>
                    <a:ext uri="{FF2B5EF4-FFF2-40B4-BE49-F238E27FC236}">
                      <a16:creationId xmlns:a16="http://schemas.microsoft.com/office/drawing/2014/main" id="{00000000-0008-0000-0800-000011020000}"/>
                    </a:ext>
                  </a:extLst>
                </p:cNvPr>
                <p:cNvSpPr>
                  <a:spLocks/>
                </p:cNvSpPr>
                <p:nvPr/>
              </p:nvSpPr>
              <p:spPr bwMode="auto">
                <a:xfrm>
                  <a:off x="4390984" y="443782"/>
                  <a:ext cx="37" cy="39"/>
                </a:xfrm>
                <a:custGeom>
                  <a:avLst/>
                  <a:gdLst>
                    <a:gd name="T0" fmla="*/ 0 w 37"/>
                    <a:gd name="T1" fmla="*/ 0 h 39"/>
                    <a:gd name="T2" fmla="*/ 20 w 37"/>
                    <a:gd name="T3" fmla="*/ 13 h 39"/>
                    <a:gd name="T4" fmla="*/ 30 w 37"/>
                    <a:gd name="T5" fmla="*/ 29 h 39"/>
                    <a:gd name="T6" fmla="*/ 37 w 37"/>
                    <a:gd name="T7" fmla="*/ 39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9">
                      <a:moveTo>
                        <a:pt x="0" y="0"/>
                      </a:moveTo>
                      <a:lnTo>
                        <a:pt x="20" y="13"/>
                      </a:lnTo>
                      <a:lnTo>
                        <a:pt x="30" y="29"/>
                      </a:lnTo>
                      <a:lnTo>
                        <a:pt x="37" y="3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7" name="Freeform 2939">
                  <a:extLst>
                    <a:ext uri="{FF2B5EF4-FFF2-40B4-BE49-F238E27FC236}">
                      <a16:creationId xmlns:a16="http://schemas.microsoft.com/office/drawing/2014/main" id="{00000000-0008-0000-0800-000017020000}"/>
                    </a:ext>
                  </a:extLst>
                </p:cNvPr>
                <p:cNvSpPr>
                  <a:spLocks/>
                </p:cNvSpPr>
                <p:nvPr/>
              </p:nvSpPr>
              <p:spPr bwMode="auto">
                <a:xfrm>
                  <a:off x="4390695" y="443699"/>
                  <a:ext cx="69" cy="25"/>
                </a:xfrm>
                <a:custGeom>
                  <a:avLst/>
                  <a:gdLst>
                    <a:gd name="T0" fmla="*/ 69 w 69"/>
                    <a:gd name="T1" fmla="*/ 25 h 25"/>
                    <a:gd name="T2" fmla="*/ 65 w 69"/>
                    <a:gd name="T3" fmla="*/ 12 h 25"/>
                    <a:gd name="T4" fmla="*/ 55 w 69"/>
                    <a:gd name="T5" fmla="*/ 6 h 25"/>
                    <a:gd name="T6" fmla="*/ 46 w 69"/>
                    <a:gd name="T7" fmla="*/ 4 h 25"/>
                    <a:gd name="T8" fmla="*/ 36 w 69"/>
                    <a:gd name="T9" fmla="*/ 1 h 25"/>
                    <a:gd name="T10" fmla="*/ 26 w 69"/>
                    <a:gd name="T11" fmla="*/ 1 h 25"/>
                    <a:gd name="T12" fmla="*/ 18 w 69"/>
                    <a:gd name="T13" fmla="*/ 0 h 25"/>
                    <a:gd name="T14" fmla="*/ 4 w 69"/>
                    <a:gd name="T15" fmla="*/ 5 h 25"/>
                    <a:gd name="T16" fmla="*/ 0 w 69"/>
                    <a:gd name="T17" fmla="*/ 12 h 25"/>
                    <a:gd name="T18" fmla="*/ 11 w 69"/>
                    <a:gd name="T19" fmla="*/ 18 h 25"/>
                    <a:gd name="T20" fmla="*/ 22 w 69"/>
                    <a:gd name="T21" fmla="*/ 22 h 25"/>
                    <a:gd name="T22" fmla="*/ 31 w 69"/>
                    <a:gd name="T23" fmla="*/ 22 h 25"/>
                    <a:gd name="T24" fmla="*/ 40 w 69"/>
                    <a:gd name="T25" fmla="*/ 21 h 25"/>
                    <a:gd name="T26" fmla="*/ 48 w 69"/>
                    <a:gd name="T27" fmla="*/ 21 h 25"/>
                    <a:gd name="T28" fmla="*/ 57 w 69"/>
                    <a:gd name="T29" fmla="*/ 23 h 25"/>
                    <a:gd name="T30" fmla="*/ 69 w 69"/>
                    <a:gd name="T31" fmla="*/ 25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25">
                      <a:moveTo>
                        <a:pt x="69" y="25"/>
                      </a:moveTo>
                      <a:lnTo>
                        <a:pt x="65" y="12"/>
                      </a:lnTo>
                      <a:lnTo>
                        <a:pt x="55" y="6"/>
                      </a:lnTo>
                      <a:lnTo>
                        <a:pt x="46" y="4"/>
                      </a:lnTo>
                      <a:lnTo>
                        <a:pt x="36" y="1"/>
                      </a:lnTo>
                      <a:lnTo>
                        <a:pt x="26" y="1"/>
                      </a:lnTo>
                      <a:lnTo>
                        <a:pt x="18" y="0"/>
                      </a:lnTo>
                      <a:lnTo>
                        <a:pt x="4" y="5"/>
                      </a:lnTo>
                      <a:lnTo>
                        <a:pt x="0" y="12"/>
                      </a:lnTo>
                      <a:lnTo>
                        <a:pt x="11" y="18"/>
                      </a:lnTo>
                      <a:lnTo>
                        <a:pt x="22" y="22"/>
                      </a:lnTo>
                      <a:lnTo>
                        <a:pt x="31" y="22"/>
                      </a:lnTo>
                      <a:lnTo>
                        <a:pt x="40" y="21"/>
                      </a:lnTo>
                      <a:lnTo>
                        <a:pt x="48" y="21"/>
                      </a:lnTo>
                      <a:lnTo>
                        <a:pt x="57" y="23"/>
                      </a:lnTo>
                      <a:lnTo>
                        <a:pt x="69" y="25"/>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8" name="Freeform 2940">
                  <a:extLst>
                    <a:ext uri="{FF2B5EF4-FFF2-40B4-BE49-F238E27FC236}">
                      <a16:creationId xmlns:a16="http://schemas.microsoft.com/office/drawing/2014/main" id="{00000000-0008-0000-0800-0000AB020000}"/>
                    </a:ext>
                  </a:extLst>
                </p:cNvPr>
                <p:cNvSpPr>
                  <a:spLocks/>
                </p:cNvSpPr>
                <p:nvPr/>
              </p:nvSpPr>
              <p:spPr bwMode="auto">
                <a:xfrm>
                  <a:off x="4390867" y="443709"/>
                  <a:ext cx="104" cy="29"/>
                </a:xfrm>
                <a:custGeom>
                  <a:avLst/>
                  <a:gdLst>
                    <a:gd name="T0" fmla="*/ 2 w 104"/>
                    <a:gd name="T1" fmla="*/ 16 h 29"/>
                    <a:gd name="T2" fmla="*/ 0 w 104"/>
                    <a:gd name="T3" fmla="*/ 10 h 29"/>
                    <a:gd name="T4" fmla="*/ 6 w 104"/>
                    <a:gd name="T5" fmla="*/ 5 h 29"/>
                    <a:gd name="T6" fmla="*/ 16 w 104"/>
                    <a:gd name="T7" fmla="*/ 0 h 29"/>
                    <a:gd name="T8" fmla="*/ 28 w 104"/>
                    <a:gd name="T9" fmla="*/ 1 h 29"/>
                    <a:gd name="T10" fmla="*/ 40 w 104"/>
                    <a:gd name="T11" fmla="*/ 3 h 29"/>
                    <a:gd name="T12" fmla="*/ 50 w 104"/>
                    <a:gd name="T13" fmla="*/ 6 h 29"/>
                    <a:gd name="T14" fmla="*/ 58 w 104"/>
                    <a:gd name="T15" fmla="*/ 11 h 29"/>
                    <a:gd name="T16" fmla="*/ 64 w 104"/>
                    <a:gd name="T17" fmla="*/ 15 h 29"/>
                    <a:gd name="T18" fmla="*/ 74 w 104"/>
                    <a:gd name="T19" fmla="*/ 17 h 29"/>
                    <a:gd name="T20" fmla="*/ 84 w 104"/>
                    <a:gd name="T21" fmla="*/ 23 h 29"/>
                    <a:gd name="T22" fmla="*/ 95 w 104"/>
                    <a:gd name="T23" fmla="*/ 27 h 29"/>
                    <a:gd name="T24" fmla="*/ 104 w 104"/>
                    <a:gd name="T25" fmla="*/ 29 h 29"/>
                    <a:gd name="T26" fmla="*/ 90 w 104"/>
                    <a:gd name="T27" fmla="*/ 25 h 29"/>
                    <a:gd name="T28" fmla="*/ 78 w 104"/>
                    <a:gd name="T29" fmla="*/ 17 h 29"/>
                    <a:gd name="T30" fmla="*/ 64 w 104"/>
                    <a:gd name="T31" fmla="*/ 22 h 29"/>
                    <a:gd name="T32" fmla="*/ 57 w 104"/>
                    <a:gd name="T33" fmla="*/ 26 h 29"/>
                    <a:gd name="T34" fmla="*/ 43 w 104"/>
                    <a:gd name="T35" fmla="*/ 29 h 29"/>
                    <a:gd name="T36" fmla="*/ 35 w 104"/>
                    <a:gd name="T37" fmla="*/ 28 h 29"/>
                    <a:gd name="T38" fmla="*/ 27 w 104"/>
                    <a:gd name="T39" fmla="*/ 27 h 29"/>
                    <a:gd name="T40" fmla="*/ 15 w 104"/>
                    <a:gd name="T41" fmla="*/ 21 h 29"/>
                    <a:gd name="T42" fmla="*/ 2 w 104"/>
                    <a:gd name="T43" fmla="*/ 16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4" h="29">
                      <a:moveTo>
                        <a:pt x="2" y="16"/>
                      </a:moveTo>
                      <a:lnTo>
                        <a:pt x="0" y="10"/>
                      </a:lnTo>
                      <a:lnTo>
                        <a:pt x="6" y="5"/>
                      </a:lnTo>
                      <a:lnTo>
                        <a:pt x="16" y="0"/>
                      </a:lnTo>
                      <a:lnTo>
                        <a:pt x="28" y="1"/>
                      </a:lnTo>
                      <a:lnTo>
                        <a:pt x="40" y="3"/>
                      </a:lnTo>
                      <a:lnTo>
                        <a:pt x="50" y="6"/>
                      </a:lnTo>
                      <a:lnTo>
                        <a:pt x="58" y="11"/>
                      </a:lnTo>
                      <a:lnTo>
                        <a:pt x="64" y="15"/>
                      </a:lnTo>
                      <a:lnTo>
                        <a:pt x="74" y="17"/>
                      </a:lnTo>
                      <a:lnTo>
                        <a:pt x="84" y="23"/>
                      </a:lnTo>
                      <a:lnTo>
                        <a:pt x="95" y="27"/>
                      </a:lnTo>
                      <a:lnTo>
                        <a:pt x="104" y="29"/>
                      </a:lnTo>
                      <a:lnTo>
                        <a:pt x="90" y="25"/>
                      </a:lnTo>
                      <a:lnTo>
                        <a:pt x="78" y="17"/>
                      </a:lnTo>
                      <a:lnTo>
                        <a:pt x="64" y="22"/>
                      </a:lnTo>
                      <a:lnTo>
                        <a:pt x="57" y="26"/>
                      </a:lnTo>
                      <a:lnTo>
                        <a:pt x="43" y="29"/>
                      </a:lnTo>
                      <a:lnTo>
                        <a:pt x="35" y="28"/>
                      </a:lnTo>
                      <a:lnTo>
                        <a:pt x="27" y="27"/>
                      </a:lnTo>
                      <a:lnTo>
                        <a:pt x="15" y="21"/>
                      </a:lnTo>
                      <a:lnTo>
                        <a:pt x="2" y="16"/>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9" name="Freeform 2941">
                  <a:extLst>
                    <a:ext uri="{FF2B5EF4-FFF2-40B4-BE49-F238E27FC236}">
                      <a16:creationId xmlns:a16="http://schemas.microsoft.com/office/drawing/2014/main" id="{00000000-0008-0000-0800-0000AC020000}"/>
                    </a:ext>
                  </a:extLst>
                </p:cNvPr>
                <p:cNvSpPr>
                  <a:spLocks/>
                </p:cNvSpPr>
                <p:nvPr/>
              </p:nvSpPr>
              <p:spPr bwMode="auto">
                <a:xfrm>
                  <a:off x="4390864" y="443702"/>
                  <a:ext cx="80" cy="19"/>
                </a:xfrm>
                <a:custGeom>
                  <a:avLst/>
                  <a:gdLst>
                    <a:gd name="T0" fmla="*/ 0 w 80"/>
                    <a:gd name="T1" fmla="*/ 10 h 19"/>
                    <a:gd name="T2" fmla="*/ 15 w 80"/>
                    <a:gd name="T3" fmla="*/ 0 h 19"/>
                    <a:gd name="T4" fmla="*/ 24 w 80"/>
                    <a:gd name="T5" fmla="*/ 1 h 19"/>
                    <a:gd name="T6" fmla="*/ 33 w 80"/>
                    <a:gd name="T7" fmla="*/ 1 h 19"/>
                    <a:gd name="T8" fmla="*/ 44 w 80"/>
                    <a:gd name="T9" fmla="*/ 4 h 19"/>
                    <a:gd name="T10" fmla="*/ 54 w 80"/>
                    <a:gd name="T11" fmla="*/ 7 h 19"/>
                    <a:gd name="T12" fmla="*/ 68 w 80"/>
                    <a:gd name="T13" fmla="*/ 15 h 19"/>
                    <a:gd name="T14" fmla="*/ 80 w 80"/>
                    <a:gd name="T15" fmla="*/ 19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0" h="19">
                      <a:moveTo>
                        <a:pt x="0" y="10"/>
                      </a:moveTo>
                      <a:lnTo>
                        <a:pt x="15" y="0"/>
                      </a:lnTo>
                      <a:lnTo>
                        <a:pt x="24" y="1"/>
                      </a:lnTo>
                      <a:lnTo>
                        <a:pt x="33" y="1"/>
                      </a:lnTo>
                      <a:lnTo>
                        <a:pt x="44" y="4"/>
                      </a:lnTo>
                      <a:lnTo>
                        <a:pt x="54" y="7"/>
                      </a:lnTo>
                      <a:lnTo>
                        <a:pt x="68" y="15"/>
                      </a:lnTo>
                      <a:lnTo>
                        <a:pt x="80" y="1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0" name="Freeform 2942">
                  <a:extLst>
                    <a:ext uri="{FF2B5EF4-FFF2-40B4-BE49-F238E27FC236}">
                      <a16:creationId xmlns:a16="http://schemas.microsoft.com/office/drawing/2014/main" id="{00000000-0008-0000-0800-0000AD020000}"/>
                    </a:ext>
                  </a:extLst>
                </p:cNvPr>
                <p:cNvSpPr>
                  <a:spLocks/>
                </p:cNvSpPr>
                <p:nvPr/>
              </p:nvSpPr>
              <p:spPr bwMode="auto">
                <a:xfrm>
                  <a:off x="4390891" y="443712"/>
                  <a:ext cx="31" cy="26"/>
                </a:xfrm>
                <a:custGeom>
                  <a:avLst/>
                  <a:gdLst>
                    <a:gd name="T0" fmla="*/ 5 w 31"/>
                    <a:gd name="T1" fmla="*/ 0 h 20"/>
                    <a:gd name="T2" fmla="*/ 0 w 31"/>
                    <a:gd name="T3" fmla="*/ 128613 h 20"/>
                    <a:gd name="T4" fmla="*/ 5 w 31"/>
                    <a:gd name="T5" fmla="*/ 249595 h 20"/>
                    <a:gd name="T6" fmla="*/ 14 w 31"/>
                    <a:gd name="T7" fmla="*/ 253482 h 20"/>
                    <a:gd name="T8" fmla="*/ 27 w 31"/>
                    <a:gd name="T9" fmla="*/ 202691 h 20"/>
                    <a:gd name="T10" fmla="*/ 31 w 31"/>
                    <a:gd name="T11" fmla="*/ 92258 h 20"/>
                    <a:gd name="T12" fmla="*/ 20 w 31"/>
                    <a:gd name="T13" fmla="*/ 1 h 20"/>
                    <a:gd name="T14" fmla="*/ 5 w 31"/>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20">
                      <a:moveTo>
                        <a:pt x="5" y="0"/>
                      </a:moveTo>
                      <a:lnTo>
                        <a:pt x="0" y="10"/>
                      </a:lnTo>
                      <a:lnTo>
                        <a:pt x="5" y="19"/>
                      </a:lnTo>
                      <a:lnTo>
                        <a:pt x="14" y="20"/>
                      </a:lnTo>
                      <a:lnTo>
                        <a:pt x="27" y="16"/>
                      </a:lnTo>
                      <a:lnTo>
                        <a:pt x="31" y="7"/>
                      </a:lnTo>
                      <a:lnTo>
                        <a:pt x="20" y="1"/>
                      </a:lnTo>
                      <a:lnTo>
                        <a:pt x="5"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1" name="Freeform 2943">
                  <a:extLst>
                    <a:ext uri="{FF2B5EF4-FFF2-40B4-BE49-F238E27FC236}">
                      <a16:creationId xmlns:a16="http://schemas.microsoft.com/office/drawing/2014/main" id="{00000000-0008-0000-0800-0000AE020000}"/>
                    </a:ext>
                  </a:extLst>
                </p:cNvPr>
                <p:cNvSpPr>
                  <a:spLocks/>
                </p:cNvSpPr>
                <p:nvPr/>
              </p:nvSpPr>
              <p:spPr bwMode="auto">
                <a:xfrm>
                  <a:off x="4390709" y="443701"/>
                  <a:ext cx="27" cy="20"/>
                </a:xfrm>
                <a:custGeom>
                  <a:avLst/>
                  <a:gdLst>
                    <a:gd name="T0" fmla="*/ 26 w 27"/>
                    <a:gd name="T1" fmla="*/ 1 h 18"/>
                    <a:gd name="T2" fmla="*/ 27 w 27"/>
                    <a:gd name="T3" fmla="*/ 342 h 18"/>
                    <a:gd name="T4" fmla="*/ 19 w 27"/>
                    <a:gd name="T5" fmla="*/ 744 h 18"/>
                    <a:gd name="T6" fmla="*/ 10 w 27"/>
                    <a:gd name="T7" fmla="*/ 793 h 18"/>
                    <a:gd name="T8" fmla="*/ 2 w 27"/>
                    <a:gd name="T9" fmla="*/ 670 h 18"/>
                    <a:gd name="T10" fmla="*/ 0 w 27"/>
                    <a:gd name="T11" fmla="*/ 380 h 18"/>
                    <a:gd name="T12" fmla="*/ 6 w 27"/>
                    <a:gd name="T13" fmla="*/ 2 h 18"/>
                    <a:gd name="T14" fmla="*/ 13 w 27"/>
                    <a:gd name="T15" fmla="*/ 0 h 18"/>
                    <a:gd name="T16" fmla="*/ 26 w 27"/>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18">
                      <a:moveTo>
                        <a:pt x="26" y="1"/>
                      </a:moveTo>
                      <a:lnTo>
                        <a:pt x="27" y="8"/>
                      </a:lnTo>
                      <a:lnTo>
                        <a:pt x="19" y="17"/>
                      </a:lnTo>
                      <a:lnTo>
                        <a:pt x="10" y="18"/>
                      </a:lnTo>
                      <a:lnTo>
                        <a:pt x="2" y="15"/>
                      </a:lnTo>
                      <a:lnTo>
                        <a:pt x="0" y="9"/>
                      </a:lnTo>
                      <a:lnTo>
                        <a:pt x="6" y="2"/>
                      </a:lnTo>
                      <a:lnTo>
                        <a:pt x="13" y="0"/>
                      </a:lnTo>
                      <a:lnTo>
                        <a:pt x="26" y="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2" name="Freeform 2944">
                  <a:extLst>
                    <a:ext uri="{FF2B5EF4-FFF2-40B4-BE49-F238E27FC236}">
                      <a16:creationId xmlns:a16="http://schemas.microsoft.com/office/drawing/2014/main" id="{00000000-0008-0000-0800-0000AF020000}"/>
                    </a:ext>
                  </a:extLst>
                </p:cNvPr>
                <p:cNvSpPr>
                  <a:spLocks/>
                </p:cNvSpPr>
                <p:nvPr/>
              </p:nvSpPr>
              <p:spPr bwMode="auto">
                <a:xfrm>
                  <a:off x="4390861" y="443729"/>
                  <a:ext cx="55" cy="68"/>
                </a:xfrm>
                <a:custGeom>
                  <a:avLst/>
                  <a:gdLst>
                    <a:gd name="T0" fmla="*/ 0 w 55"/>
                    <a:gd name="T1" fmla="*/ 0 h 68"/>
                    <a:gd name="T2" fmla="*/ 0 w 55"/>
                    <a:gd name="T3" fmla="*/ 16 h 68"/>
                    <a:gd name="T4" fmla="*/ 4 w 55"/>
                    <a:gd name="T5" fmla="*/ 34 h 68"/>
                    <a:gd name="T6" fmla="*/ 10 w 55"/>
                    <a:gd name="T7" fmla="*/ 46 h 68"/>
                    <a:gd name="T8" fmla="*/ 19 w 55"/>
                    <a:gd name="T9" fmla="*/ 58 h 68"/>
                    <a:gd name="T10" fmla="*/ 33 w 55"/>
                    <a:gd name="T11" fmla="*/ 64 h 68"/>
                    <a:gd name="T12" fmla="*/ 55 w 55"/>
                    <a:gd name="T13" fmla="*/ 68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8">
                      <a:moveTo>
                        <a:pt x="0" y="0"/>
                      </a:moveTo>
                      <a:lnTo>
                        <a:pt x="0" y="16"/>
                      </a:lnTo>
                      <a:lnTo>
                        <a:pt x="4" y="34"/>
                      </a:lnTo>
                      <a:lnTo>
                        <a:pt x="10" y="46"/>
                      </a:lnTo>
                      <a:lnTo>
                        <a:pt x="19" y="58"/>
                      </a:lnTo>
                      <a:lnTo>
                        <a:pt x="33" y="64"/>
                      </a:lnTo>
                      <a:lnTo>
                        <a:pt x="55" y="68"/>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3" name="Freeform 2945">
                  <a:extLst>
                    <a:ext uri="{FF2B5EF4-FFF2-40B4-BE49-F238E27FC236}">
                      <a16:creationId xmlns:a16="http://schemas.microsoft.com/office/drawing/2014/main" id="{00000000-0008-0000-0800-0000B0020000}"/>
                    </a:ext>
                  </a:extLst>
                </p:cNvPr>
                <p:cNvSpPr>
                  <a:spLocks/>
                </p:cNvSpPr>
                <p:nvPr/>
              </p:nvSpPr>
              <p:spPr bwMode="auto">
                <a:xfrm>
                  <a:off x="4390967" y="443746"/>
                  <a:ext cx="93" cy="36"/>
                </a:xfrm>
                <a:custGeom>
                  <a:avLst/>
                  <a:gdLst>
                    <a:gd name="T0" fmla="*/ 0 w 93"/>
                    <a:gd name="T1" fmla="*/ 0 h 36"/>
                    <a:gd name="T2" fmla="*/ 23 w 93"/>
                    <a:gd name="T3" fmla="*/ 8 h 36"/>
                    <a:gd name="T4" fmla="*/ 44 w 93"/>
                    <a:gd name="T5" fmla="*/ 17 h 36"/>
                    <a:gd name="T6" fmla="*/ 58 w 93"/>
                    <a:gd name="T7" fmla="*/ 27 h 36"/>
                    <a:gd name="T8" fmla="*/ 76 w 93"/>
                    <a:gd name="T9" fmla="*/ 35 h 36"/>
                    <a:gd name="T10" fmla="*/ 93 w 93"/>
                    <a:gd name="T11" fmla="*/ 3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6">
                      <a:moveTo>
                        <a:pt x="0" y="0"/>
                      </a:moveTo>
                      <a:lnTo>
                        <a:pt x="23" y="8"/>
                      </a:lnTo>
                      <a:lnTo>
                        <a:pt x="44" y="17"/>
                      </a:lnTo>
                      <a:lnTo>
                        <a:pt x="58" y="27"/>
                      </a:lnTo>
                      <a:lnTo>
                        <a:pt x="76" y="35"/>
                      </a:lnTo>
                      <a:lnTo>
                        <a:pt x="93" y="3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4" name="Freeform 2946">
                  <a:extLst>
                    <a:ext uri="{FF2B5EF4-FFF2-40B4-BE49-F238E27FC236}">
                      <a16:creationId xmlns:a16="http://schemas.microsoft.com/office/drawing/2014/main" id="{00000000-0008-0000-0800-0000B1020000}"/>
                    </a:ext>
                  </a:extLst>
                </p:cNvPr>
                <p:cNvSpPr>
                  <a:spLocks/>
                </p:cNvSpPr>
                <p:nvPr/>
              </p:nvSpPr>
              <p:spPr bwMode="auto">
                <a:xfrm>
                  <a:off x="4391147" y="444038"/>
                  <a:ext cx="88" cy="128"/>
                </a:xfrm>
                <a:custGeom>
                  <a:avLst/>
                  <a:gdLst>
                    <a:gd name="T0" fmla="*/ 0 w 88"/>
                    <a:gd name="T1" fmla="*/ 128 h 128"/>
                    <a:gd name="T2" fmla="*/ 27 w 88"/>
                    <a:gd name="T3" fmla="*/ 111 h 128"/>
                    <a:gd name="T4" fmla="*/ 51 w 88"/>
                    <a:gd name="T5" fmla="*/ 81 h 128"/>
                    <a:gd name="T6" fmla="*/ 68 w 88"/>
                    <a:gd name="T7" fmla="*/ 46 h 128"/>
                    <a:gd name="T8" fmla="*/ 76 w 88"/>
                    <a:gd name="T9" fmla="*/ 25 h 128"/>
                    <a:gd name="T10" fmla="*/ 88 w 88"/>
                    <a:gd name="T11" fmla="*/ 0 h 1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8" h="128">
                      <a:moveTo>
                        <a:pt x="0" y="128"/>
                      </a:moveTo>
                      <a:lnTo>
                        <a:pt x="27" y="111"/>
                      </a:lnTo>
                      <a:lnTo>
                        <a:pt x="51" y="81"/>
                      </a:lnTo>
                      <a:lnTo>
                        <a:pt x="68" y="46"/>
                      </a:lnTo>
                      <a:lnTo>
                        <a:pt x="76" y="25"/>
                      </a:lnTo>
                      <a:lnTo>
                        <a:pt x="8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5" name="Freeform 2947">
                  <a:extLst>
                    <a:ext uri="{FF2B5EF4-FFF2-40B4-BE49-F238E27FC236}">
                      <a16:creationId xmlns:a16="http://schemas.microsoft.com/office/drawing/2014/main" id="{00000000-0008-0000-0800-0000B2020000}"/>
                    </a:ext>
                  </a:extLst>
                </p:cNvPr>
                <p:cNvSpPr>
                  <a:spLocks/>
                </p:cNvSpPr>
                <p:nvPr/>
              </p:nvSpPr>
              <p:spPr bwMode="auto">
                <a:xfrm>
                  <a:off x="4390805" y="444082"/>
                  <a:ext cx="378" cy="117"/>
                </a:xfrm>
                <a:custGeom>
                  <a:avLst/>
                  <a:gdLst>
                    <a:gd name="T0" fmla="*/ 0 w 378"/>
                    <a:gd name="T1" fmla="*/ 108 h 117"/>
                    <a:gd name="T2" fmla="*/ 10 w 378"/>
                    <a:gd name="T3" fmla="*/ 108 h 117"/>
                    <a:gd name="T4" fmla="*/ 50 w 378"/>
                    <a:gd name="T5" fmla="*/ 115 h 117"/>
                    <a:gd name="T6" fmla="*/ 71 w 378"/>
                    <a:gd name="T7" fmla="*/ 117 h 117"/>
                    <a:gd name="T8" fmla="*/ 95 w 378"/>
                    <a:gd name="T9" fmla="*/ 113 h 117"/>
                    <a:gd name="T10" fmla="*/ 123 w 378"/>
                    <a:gd name="T11" fmla="*/ 109 h 117"/>
                    <a:gd name="T12" fmla="*/ 165 w 378"/>
                    <a:gd name="T13" fmla="*/ 90 h 117"/>
                    <a:gd name="T14" fmla="*/ 209 w 378"/>
                    <a:gd name="T15" fmla="*/ 74 h 117"/>
                    <a:gd name="T16" fmla="*/ 258 w 378"/>
                    <a:gd name="T17" fmla="*/ 54 h 117"/>
                    <a:gd name="T18" fmla="*/ 296 w 378"/>
                    <a:gd name="T19" fmla="*/ 40 h 117"/>
                    <a:gd name="T20" fmla="*/ 321 w 378"/>
                    <a:gd name="T21" fmla="*/ 27 h 117"/>
                    <a:gd name="T22" fmla="*/ 356 w 378"/>
                    <a:gd name="T23" fmla="*/ 13 h 117"/>
                    <a:gd name="T24" fmla="*/ 378 w 378"/>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8" h="117">
                      <a:moveTo>
                        <a:pt x="0" y="108"/>
                      </a:moveTo>
                      <a:cubicBezTo>
                        <a:pt x="3" y="108"/>
                        <a:pt x="7" y="108"/>
                        <a:pt x="10" y="108"/>
                      </a:cubicBezTo>
                      <a:lnTo>
                        <a:pt x="50" y="115"/>
                      </a:lnTo>
                      <a:lnTo>
                        <a:pt x="71" y="117"/>
                      </a:lnTo>
                      <a:lnTo>
                        <a:pt x="95" y="113"/>
                      </a:lnTo>
                      <a:lnTo>
                        <a:pt x="123" y="109"/>
                      </a:lnTo>
                      <a:lnTo>
                        <a:pt x="165" y="90"/>
                      </a:lnTo>
                      <a:lnTo>
                        <a:pt x="209" y="74"/>
                      </a:lnTo>
                      <a:lnTo>
                        <a:pt x="258" y="54"/>
                      </a:lnTo>
                      <a:lnTo>
                        <a:pt x="296" y="40"/>
                      </a:lnTo>
                      <a:lnTo>
                        <a:pt x="321" y="27"/>
                      </a:lnTo>
                      <a:lnTo>
                        <a:pt x="356" y="13"/>
                      </a:lnTo>
                      <a:lnTo>
                        <a:pt x="37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775" name="Oval 2948">
                <a:extLst>
                  <a:ext uri="{FF2B5EF4-FFF2-40B4-BE49-F238E27FC236}">
                    <a16:creationId xmlns:a16="http://schemas.microsoft.com/office/drawing/2014/main" id="{00000000-0008-0000-0800-00008C000000}"/>
                  </a:ext>
                </a:extLst>
              </p:cNvPr>
              <p:cNvSpPr>
                <a:spLocks noChangeArrowheads="1"/>
              </p:cNvSpPr>
              <p:nvPr/>
            </p:nvSpPr>
            <p:spPr bwMode="auto">
              <a:xfrm>
                <a:off x="4390723" y="443471"/>
                <a:ext cx="7" cy="5"/>
              </a:xfrm>
              <a:prstGeom prst="ellipse">
                <a:avLst/>
              </a:pr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6" name="Oval 2949">
                <a:extLst>
                  <a:ext uri="{FF2B5EF4-FFF2-40B4-BE49-F238E27FC236}">
                    <a16:creationId xmlns:a16="http://schemas.microsoft.com/office/drawing/2014/main" id="{00000000-0008-0000-0800-000081010000}"/>
                  </a:ext>
                </a:extLst>
              </p:cNvPr>
              <p:cNvSpPr>
                <a:spLocks noChangeArrowheads="1"/>
              </p:cNvSpPr>
              <p:nvPr/>
            </p:nvSpPr>
            <p:spPr bwMode="auto">
              <a:xfrm>
                <a:off x="4390619" y="443465"/>
                <a:ext cx="7" cy="5"/>
              </a:xfrm>
              <a:prstGeom prst="ellipse">
                <a:avLst/>
              </a:pr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grpSp>
        <p:nvGrpSpPr>
          <p:cNvPr id="1601" name="グループ化 1600">
            <a:extLst>
              <a:ext uri="{FF2B5EF4-FFF2-40B4-BE49-F238E27FC236}">
                <a16:creationId xmlns:a16="http://schemas.microsoft.com/office/drawing/2014/main" id="{00000000-0008-0000-0800-000030030000}"/>
              </a:ext>
            </a:extLst>
          </p:cNvPr>
          <p:cNvGrpSpPr/>
          <p:nvPr/>
        </p:nvGrpSpPr>
        <p:grpSpPr>
          <a:xfrm flipH="1">
            <a:off x="6460924" y="613604"/>
            <a:ext cx="715039" cy="2155715"/>
            <a:chOff x="2455312" y="0"/>
            <a:chExt cx="1200150" cy="3676650"/>
          </a:xfrm>
        </p:grpSpPr>
        <p:grpSp>
          <p:nvGrpSpPr>
            <p:cNvPr id="1706" name="Group 1148">
              <a:extLst>
                <a:ext uri="{FF2B5EF4-FFF2-40B4-BE49-F238E27FC236}">
                  <a16:creationId xmlns:a16="http://schemas.microsoft.com/office/drawing/2014/main" id="{00000000-0008-0000-0800-000031030000}"/>
                </a:ext>
              </a:extLst>
            </p:cNvPr>
            <p:cNvGrpSpPr>
              <a:grpSpLocks/>
            </p:cNvGrpSpPr>
            <p:nvPr/>
          </p:nvGrpSpPr>
          <p:grpSpPr bwMode="auto">
            <a:xfrm flipH="1">
              <a:off x="2455312" y="885825"/>
              <a:ext cx="1200150" cy="2790825"/>
              <a:chOff x="2455312" y="885825"/>
              <a:chExt cx="159" cy="467"/>
            </a:xfrm>
          </p:grpSpPr>
          <p:grpSp>
            <p:nvGrpSpPr>
              <p:cNvPr id="1740" name="Group 1149">
                <a:extLst>
                  <a:ext uri="{FF2B5EF4-FFF2-40B4-BE49-F238E27FC236}">
                    <a16:creationId xmlns:a16="http://schemas.microsoft.com/office/drawing/2014/main" id="{00000000-0008-0000-0800-000095030000}"/>
                  </a:ext>
                </a:extLst>
              </p:cNvPr>
              <p:cNvGrpSpPr>
                <a:grpSpLocks/>
              </p:cNvGrpSpPr>
              <p:nvPr/>
            </p:nvGrpSpPr>
            <p:grpSpPr bwMode="auto">
              <a:xfrm>
                <a:off x="2455330" y="886008"/>
                <a:ext cx="118" cy="284"/>
                <a:chOff x="2455330" y="886008"/>
                <a:chExt cx="118" cy="284"/>
              </a:xfrm>
            </p:grpSpPr>
            <p:sp>
              <p:nvSpPr>
                <p:cNvPr id="1769" name="Freeform 1150">
                  <a:extLst>
                    <a:ext uri="{FF2B5EF4-FFF2-40B4-BE49-F238E27FC236}">
                      <a16:creationId xmlns:a16="http://schemas.microsoft.com/office/drawing/2014/main" id="{00000000-0008-0000-0800-0000D3030000}"/>
                    </a:ext>
                  </a:extLst>
                </p:cNvPr>
                <p:cNvSpPr>
                  <a:spLocks/>
                </p:cNvSpPr>
                <p:nvPr/>
              </p:nvSpPr>
              <p:spPr bwMode="auto">
                <a:xfrm>
                  <a:off x="2455330" y="886228"/>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0" name="Freeform 1151">
                  <a:extLst>
                    <a:ext uri="{FF2B5EF4-FFF2-40B4-BE49-F238E27FC236}">
                      <a16:creationId xmlns:a16="http://schemas.microsoft.com/office/drawing/2014/main" id="{00000000-0008-0000-0800-0000D4030000}"/>
                    </a:ext>
                  </a:extLst>
                </p:cNvPr>
                <p:cNvSpPr>
                  <a:spLocks/>
                </p:cNvSpPr>
                <p:nvPr/>
              </p:nvSpPr>
              <p:spPr bwMode="auto">
                <a:xfrm>
                  <a:off x="2455391" y="886248"/>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1" name="Freeform 1152">
                  <a:extLst>
                    <a:ext uri="{FF2B5EF4-FFF2-40B4-BE49-F238E27FC236}">
                      <a16:creationId xmlns:a16="http://schemas.microsoft.com/office/drawing/2014/main" id="{00000000-0008-0000-0800-0000D5030000}"/>
                    </a:ext>
                  </a:extLst>
                </p:cNvPr>
                <p:cNvSpPr>
                  <a:spLocks/>
                </p:cNvSpPr>
                <p:nvPr/>
              </p:nvSpPr>
              <p:spPr bwMode="auto">
                <a:xfrm>
                  <a:off x="2455343" y="886008"/>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741" name="Freeform 1153">
                <a:extLst>
                  <a:ext uri="{FF2B5EF4-FFF2-40B4-BE49-F238E27FC236}">
                    <a16:creationId xmlns:a16="http://schemas.microsoft.com/office/drawing/2014/main" id="{00000000-0008-0000-0800-000096030000}"/>
                  </a:ext>
                </a:extLst>
              </p:cNvPr>
              <p:cNvSpPr>
                <a:spLocks/>
              </p:cNvSpPr>
              <p:nvPr/>
            </p:nvSpPr>
            <p:spPr bwMode="auto">
              <a:xfrm>
                <a:off x="2455374" y="886069"/>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2" name="Freeform 1154">
                <a:extLst>
                  <a:ext uri="{FF2B5EF4-FFF2-40B4-BE49-F238E27FC236}">
                    <a16:creationId xmlns:a16="http://schemas.microsoft.com/office/drawing/2014/main" id="{00000000-0008-0000-0800-000097030000}"/>
                  </a:ext>
                </a:extLst>
              </p:cNvPr>
              <p:cNvSpPr>
                <a:spLocks/>
              </p:cNvSpPr>
              <p:nvPr/>
            </p:nvSpPr>
            <p:spPr bwMode="auto">
              <a:xfrm>
                <a:off x="2455312" y="885825"/>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 name="Freeform 1155">
                <a:extLst>
                  <a:ext uri="{FF2B5EF4-FFF2-40B4-BE49-F238E27FC236}">
                    <a16:creationId xmlns:a16="http://schemas.microsoft.com/office/drawing/2014/main" id="{00000000-0008-0000-0800-000098030000}"/>
                  </a:ext>
                </a:extLst>
              </p:cNvPr>
              <p:cNvSpPr>
                <a:spLocks/>
              </p:cNvSpPr>
              <p:nvPr/>
            </p:nvSpPr>
            <p:spPr bwMode="auto">
              <a:xfrm>
                <a:off x="2455335" y="885859"/>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 name="Freeform 1156">
                <a:extLst>
                  <a:ext uri="{FF2B5EF4-FFF2-40B4-BE49-F238E27FC236}">
                    <a16:creationId xmlns:a16="http://schemas.microsoft.com/office/drawing/2014/main" id="{00000000-0008-0000-0800-000099030000}"/>
                  </a:ext>
                </a:extLst>
              </p:cNvPr>
              <p:cNvSpPr>
                <a:spLocks/>
              </p:cNvSpPr>
              <p:nvPr/>
            </p:nvSpPr>
            <p:spPr bwMode="auto">
              <a:xfrm>
                <a:off x="2455313" y="885921"/>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5" name="Freeform 1157">
                <a:extLst>
                  <a:ext uri="{FF2B5EF4-FFF2-40B4-BE49-F238E27FC236}">
                    <a16:creationId xmlns:a16="http://schemas.microsoft.com/office/drawing/2014/main" id="{00000000-0008-0000-0800-00009A030000}"/>
                  </a:ext>
                </a:extLst>
              </p:cNvPr>
              <p:cNvSpPr>
                <a:spLocks/>
              </p:cNvSpPr>
              <p:nvPr/>
            </p:nvSpPr>
            <p:spPr bwMode="auto">
              <a:xfrm>
                <a:off x="2455313" y="885929"/>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6" name="Freeform 1158">
                <a:extLst>
                  <a:ext uri="{FF2B5EF4-FFF2-40B4-BE49-F238E27FC236}">
                    <a16:creationId xmlns:a16="http://schemas.microsoft.com/office/drawing/2014/main" id="{00000000-0008-0000-0800-00009B030000}"/>
                  </a:ext>
                </a:extLst>
              </p:cNvPr>
              <p:cNvSpPr>
                <a:spLocks/>
              </p:cNvSpPr>
              <p:nvPr/>
            </p:nvSpPr>
            <p:spPr bwMode="auto">
              <a:xfrm>
                <a:off x="2455361" y="885878"/>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7" name="Freeform 1159">
                <a:extLst>
                  <a:ext uri="{FF2B5EF4-FFF2-40B4-BE49-F238E27FC236}">
                    <a16:creationId xmlns:a16="http://schemas.microsoft.com/office/drawing/2014/main" id="{00000000-0008-0000-0800-00009C030000}"/>
                  </a:ext>
                </a:extLst>
              </p:cNvPr>
              <p:cNvSpPr>
                <a:spLocks/>
              </p:cNvSpPr>
              <p:nvPr/>
            </p:nvSpPr>
            <p:spPr bwMode="auto">
              <a:xfrm>
                <a:off x="2455373" y="885878"/>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8" name="Freeform 1160">
                <a:extLst>
                  <a:ext uri="{FF2B5EF4-FFF2-40B4-BE49-F238E27FC236}">
                    <a16:creationId xmlns:a16="http://schemas.microsoft.com/office/drawing/2014/main" id="{00000000-0008-0000-0800-00009D030000}"/>
                  </a:ext>
                </a:extLst>
              </p:cNvPr>
              <p:cNvSpPr>
                <a:spLocks/>
              </p:cNvSpPr>
              <p:nvPr/>
            </p:nvSpPr>
            <p:spPr bwMode="auto">
              <a:xfrm>
                <a:off x="2455360" y="885938"/>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9" name="Freeform 1161">
                <a:extLst>
                  <a:ext uri="{FF2B5EF4-FFF2-40B4-BE49-F238E27FC236}">
                    <a16:creationId xmlns:a16="http://schemas.microsoft.com/office/drawing/2014/main" id="{00000000-0008-0000-0800-00009E030000}"/>
                  </a:ext>
                </a:extLst>
              </p:cNvPr>
              <p:cNvSpPr>
                <a:spLocks/>
              </p:cNvSpPr>
              <p:nvPr/>
            </p:nvSpPr>
            <p:spPr bwMode="auto">
              <a:xfrm>
                <a:off x="2455373" y="885967"/>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0" name="Freeform 1162">
                <a:extLst>
                  <a:ext uri="{FF2B5EF4-FFF2-40B4-BE49-F238E27FC236}">
                    <a16:creationId xmlns:a16="http://schemas.microsoft.com/office/drawing/2014/main" id="{00000000-0008-0000-0800-00009F030000}"/>
                  </a:ext>
                </a:extLst>
              </p:cNvPr>
              <p:cNvSpPr>
                <a:spLocks/>
              </p:cNvSpPr>
              <p:nvPr/>
            </p:nvSpPr>
            <p:spPr bwMode="auto">
              <a:xfrm>
                <a:off x="2455423" y="885972"/>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1" name="Line 1163">
                <a:extLst>
                  <a:ext uri="{FF2B5EF4-FFF2-40B4-BE49-F238E27FC236}">
                    <a16:creationId xmlns:a16="http://schemas.microsoft.com/office/drawing/2014/main" id="{00000000-0008-0000-0800-0000C1030000}"/>
                  </a:ext>
                </a:extLst>
              </p:cNvPr>
              <p:cNvSpPr>
                <a:spLocks noChangeShapeType="1"/>
              </p:cNvSpPr>
              <p:nvPr/>
            </p:nvSpPr>
            <p:spPr bwMode="auto">
              <a:xfrm flipH="1">
                <a:off x="2455342" y="885960"/>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2" name="Freeform 1164">
                <a:extLst>
                  <a:ext uri="{FF2B5EF4-FFF2-40B4-BE49-F238E27FC236}">
                    <a16:creationId xmlns:a16="http://schemas.microsoft.com/office/drawing/2014/main" id="{00000000-0008-0000-0800-0000C2030000}"/>
                  </a:ext>
                </a:extLst>
              </p:cNvPr>
              <p:cNvSpPr>
                <a:spLocks/>
              </p:cNvSpPr>
              <p:nvPr/>
            </p:nvSpPr>
            <p:spPr bwMode="auto">
              <a:xfrm>
                <a:off x="2455360" y="885976"/>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3" name="Freeform 1165">
                <a:extLst>
                  <a:ext uri="{FF2B5EF4-FFF2-40B4-BE49-F238E27FC236}">
                    <a16:creationId xmlns:a16="http://schemas.microsoft.com/office/drawing/2014/main" id="{00000000-0008-0000-0800-0000C3030000}"/>
                  </a:ext>
                </a:extLst>
              </p:cNvPr>
              <p:cNvSpPr>
                <a:spLocks/>
              </p:cNvSpPr>
              <p:nvPr/>
            </p:nvSpPr>
            <p:spPr bwMode="auto">
              <a:xfrm>
                <a:off x="2455342" y="885998"/>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4" name="Freeform 1166">
                <a:extLst>
                  <a:ext uri="{FF2B5EF4-FFF2-40B4-BE49-F238E27FC236}">
                    <a16:creationId xmlns:a16="http://schemas.microsoft.com/office/drawing/2014/main" id="{00000000-0008-0000-0800-0000C4030000}"/>
                  </a:ext>
                </a:extLst>
              </p:cNvPr>
              <p:cNvSpPr>
                <a:spLocks/>
              </p:cNvSpPr>
              <p:nvPr/>
            </p:nvSpPr>
            <p:spPr bwMode="auto">
              <a:xfrm>
                <a:off x="2455392" y="885853"/>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5" name="Freeform 1167">
                <a:extLst>
                  <a:ext uri="{FF2B5EF4-FFF2-40B4-BE49-F238E27FC236}">
                    <a16:creationId xmlns:a16="http://schemas.microsoft.com/office/drawing/2014/main" id="{00000000-0008-0000-0800-0000C5030000}"/>
                  </a:ext>
                </a:extLst>
              </p:cNvPr>
              <p:cNvSpPr>
                <a:spLocks/>
              </p:cNvSpPr>
              <p:nvPr/>
            </p:nvSpPr>
            <p:spPr bwMode="auto">
              <a:xfrm>
                <a:off x="2455415" y="885853"/>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6" name="Freeform 1168">
                <a:extLst>
                  <a:ext uri="{FF2B5EF4-FFF2-40B4-BE49-F238E27FC236}">
                    <a16:creationId xmlns:a16="http://schemas.microsoft.com/office/drawing/2014/main" id="{00000000-0008-0000-0800-0000C6030000}"/>
                  </a:ext>
                </a:extLst>
              </p:cNvPr>
              <p:cNvSpPr>
                <a:spLocks/>
              </p:cNvSpPr>
              <p:nvPr/>
            </p:nvSpPr>
            <p:spPr bwMode="auto">
              <a:xfrm>
                <a:off x="2455380" y="885892"/>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7" name="Freeform 1169">
                <a:extLst>
                  <a:ext uri="{FF2B5EF4-FFF2-40B4-BE49-F238E27FC236}">
                    <a16:creationId xmlns:a16="http://schemas.microsoft.com/office/drawing/2014/main" id="{00000000-0008-0000-0800-0000C7030000}"/>
                  </a:ext>
                </a:extLst>
              </p:cNvPr>
              <p:cNvSpPr>
                <a:spLocks/>
              </p:cNvSpPr>
              <p:nvPr/>
            </p:nvSpPr>
            <p:spPr bwMode="auto">
              <a:xfrm>
                <a:off x="2455390" y="885893"/>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8" name="Freeform 1170">
                <a:extLst>
                  <a:ext uri="{FF2B5EF4-FFF2-40B4-BE49-F238E27FC236}">
                    <a16:creationId xmlns:a16="http://schemas.microsoft.com/office/drawing/2014/main" id="{00000000-0008-0000-0800-0000C8030000}"/>
                  </a:ext>
                </a:extLst>
              </p:cNvPr>
              <p:cNvSpPr>
                <a:spLocks/>
              </p:cNvSpPr>
              <p:nvPr/>
            </p:nvSpPr>
            <p:spPr bwMode="auto">
              <a:xfrm>
                <a:off x="2455366" y="885848"/>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9" name="Freeform 1171">
                <a:extLst>
                  <a:ext uri="{FF2B5EF4-FFF2-40B4-BE49-F238E27FC236}">
                    <a16:creationId xmlns:a16="http://schemas.microsoft.com/office/drawing/2014/main" id="{00000000-0008-0000-0800-0000C9030000}"/>
                  </a:ext>
                </a:extLst>
              </p:cNvPr>
              <p:cNvSpPr>
                <a:spLocks/>
              </p:cNvSpPr>
              <p:nvPr/>
            </p:nvSpPr>
            <p:spPr bwMode="auto">
              <a:xfrm>
                <a:off x="2455335" y="885859"/>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0" name="Freeform 1172">
                <a:extLst>
                  <a:ext uri="{FF2B5EF4-FFF2-40B4-BE49-F238E27FC236}">
                    <a16:creationId xmlns:a16="http://schemas.microsoft.com/office/drawing/2014/main" id="{00000000-0008-0000-0800-0000CA030000}"/>
                  </a:ext>
                </a:extLst>
              </p:cNvPr>
              <p:cNvSpPr>
                <a:spLocks/>
              </p:cNvSpPr>
              <p:nvPr/>
            </p:nvSpPr>
            <p:spPr bwMode="auto">
              <a:xfrm>
                <a:off x="2455340" y="885892"/>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1" name="Freeform 1173">
                <a:extLst>
                  <a:ext uri="{FF2B5EF4-FFF2-40B4-BE49-F238E27FC236}">
                    <a16:creationId xmlns:a16="http://schemas.microsoft.com/office/drawing/2014/main" id="{00000000-0008-0000-0800-0000CB030000}"/>
                  </a:ext>
                </a:extLst>
              </p:cNvPr>
              <p:cNvSpPr>
                <a:spLocks/>
              </p:cNvSpPr>
              <p:nvPr/>
            </p:nvSpPr>
            <p:spPr bwMode="auto">
              <a:xfrm>
                <a:off x="2455332" y="885908"/>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2" name="Line 1174">
                <a:extLst>
                  <a:ext uri="{FF2B5EF4-FFF2-40B4-BE49-F238E27FC236}">
                    <a16:creationId xmlns:a16="http://schemas.microsoft.com/office/drawing/2014/main" id="{00000000-0008-0000-0800-0000CC030000}"/>
                  </a:ext>
                </a:extLst>
              </p:cNvPr>
              <p:cNvSpPr>
                <a:spLocks noChangeShapeType="1"/>
              </p:cNvSpPr>
              <p:nvPr/>
            </p:nvSpPr>
            <p:spPr bwMode="auto">
              <a:xfrm flipH="1">
                <a:off x="2455385" y="885901"/>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3" name="Freeform 1175">
                <a:extLst>
                  <a:ext uri="{FF2B5EF4-FFF2-40B4-BE49-F238E27FC236}">
                    <a16:creationId xmlns:a16="http://schemas.microsoft.com/office/drawing/2014/main" id="{00000000-0008-0000-0800-0000CD030000}"/>
                  </a:ext>
                </a:extLst>
              </p:cNvPr>
              <p:cNvSpPr>
                <a:spLocks/>
              </p:cNvSpPr>
              <p:nvPr/>
            </p:nvSpPr>
            <p:spPr bwMode="auto">
              <a:xfrm>
                <a:off x="2455374" y="885979"/>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4" name="Freeform 1176">
                <a:extLst>
                  <a:ext uri="{FF2B5EF4-FFF2-40B4-BE49-F238E27FC236}">
                    <a16:creationId xmlns:a16="http://schemas.microsoft.com/office/drawing/2014/main" id="{00000000-0008-0000-0800-0000CE030000}"/>
                  </a:ext>
                </a:extLst>
              </p:cNvPr>
              <p:cNvSpPr>
                <a:spLocks/>
              </p:cNvSpPr>
              <p:nvPr/>
            </p:nvSpPr>
            <p:spPr bwMode="auto">
              <a:xfrm>
                <a:off x="2455372" y="885920"/>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5" name="Freeform 1177">
                <a:extLst>
                  <a:ext uri="{FF2B5EF4-FFF2-40B4-BE49-F238E27FC236}">
                    <a16:creationId xmlns:a16="http://schemas.microsoft.com/office/drawing/2014/main" id="{00000000-0008-0000-0800-0000CF030000}"/>
                  </a:ext>
                </a:extLst>
              </p:cNvPr>
              <p:cNvSpPr>
                <a:spLocks/>
              </p:cNvSpPr>
              <p:nvPr/>
            </p:nvSpPr>
            <p:spPr bwMode="auto">
              <a:xfrm>
                <a:off x="2455349" y="885955"/>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6" name="Freeform 1178">
                <a:extLst>
                  <a:ext uri="{FF2B5EF4-FFF2-40B4-BE49-F238E27FC236}">
                    <a16:creationId xmlns:a16="http://schemas.microsoft.com/office/drawing/2014/main" id="{00000000-0008-0000-0800-0000D0030000}"/>
                  </a:ext>
                </a:extLst>
              </p:cNvPr>
              <p:cNvSpPr>
                <a:spLocks/>
              </p:cNvSpPr>
              <p:nvPr/>
            </p:nvSpPr>
            <p:spPr bwMode="auto">
              <a:xfrm>
                <a:off x="2455342" y="885896"/>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7" name="Freeform 1179">
                <a:extLst>
                  <a:ext uri="{FF2B5EF4-FFF2-40B4-BE49-F238E27FC236}">
                    <a16:creationId xmlns:a16="http://schemas.microsoft.com/office/drawing/2014/main" id="{00000000-0008-0000-0800-0000D1030000}"/>
                  </a:ext>
                </a:extLst>
              </p:cNvPr>
              <p:cNvSpPr>
                <a:spLocks/>
              </p:cNvSpPr>
              <p:nvPr/>
            </p:nvSpPr>
            <p:spPr bwMode="auto">
              <a:xfrm>
                <a:off x="2455386" y="885839"/>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8" name="Freeform 1180">
                <a:extLst>
                  <a:ext uri="{FF2B5EF4-FFF2-40B4-BE49-F238E27FC236}">
                    <a16:creationId xmlns:a16="http://schemas.microsoft.com/office/drawing/2014/main" id="{00000000-0008-0000-0800-0000D2030000}"/>
                  </a:ext>
                </a:extLst>
              </p:cNvPr>
              <p:cNvSpPr>
                <a:spLocks/>
              </p:cNvSpPr>
              <p:nvPr/>
            </p:nvSpPr>
            <p:spPr bwMode="auto">
              <a:xfrm>
                <a:off x="2455374" y="885868"/>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707" name="Group 1007">
              <a:extLst>
                <a:ext uri="{FF2B5EF4-FFF2-40B4-BE49-F238E27FC236}">
                  <a16:creationId xmlns:a16="http://schemas.microsoft.com/office/drawing/2014/main" id="{00000000-0008-0000-0800-000032030000}"/>
                </a:ext>
              </a:extLst>
            </p:cNvPr>
            <p:cNvGrpSpPr>
              <a:grpSpLocks/>
            </p:cNvGrpSpPr>
            <p:nvPr/>
          </p:nvGrpSpPr>
          <p:grpSpPr bwMode="auto">
            <a:xfrm flipH="1">
              <a:off x="2626762" y="0"/>
              <a:ext cx="862012" cy="1081089"/>
              <a:chOff x="2626762" y="0"/>
              <a:chExt cx="976" cy="1270"/>
            </a:xfrm>
          </p:grpSpPr>
          <p:sp>
            <p:nvSpPr>
              <p:cNvPr id="1708" name="Freeform 1008">
                <a:extLst>
                  <a:ext uri="{FF2B5EF4-FFF2-40B4-BE49-F238E27FC236}">
                    <a16:creationId xmlns:a16="http://schemas.microsoft.com/office/drawing/2014/main" id="{00000000-0008-0000-0800-000033030000}"/>
                  </a:ext>
                </a:extLst>
              </p:cNvPr>
              <p:cNvSpPr>
                <a:spLocks/>
              </p:cNvSpPr>
              <p:nvPr/>
            </p:nvSpPr>
            <p:spPr bwMode="auto">
              <a:xfrm flipH="1">
                <a:off x="2626988" y="0"/>
                <a:ext cx="750" cy="645"/>
              </a:xfrm>
              <a:custGeom>
                <a:avLst/>
                <a:gdLst>
                  <a:gd name="T0" fmla="*/ 6605 w 713"/>
                  <a:gd name="T1" fmla="*/ 1112637 h 535"/>
                  <a:gd name="T2" fmla="*/ 6342 w 713"/>
                  <a:gd name="T3" fmla="*/ 935260 h 535"/>
                  <a:gd name="T4" fmla="*/ 6103 w 713"/>
                  <a:gd name="T5" fmla="*/ 758545 h 535"/>
                  <a:gd name="T6" fmla="*/ 5985 w 713"/>
                  <a:gd name="T7" fmla="*/ 587054 h 535"/>
                  <a:gd name="T8" fmla="*/ 5712 w 713"/>
                  <a:gd name="T9" fmla="*/ 412886 h 535"/>
                  <a:gd name="T10" fmla="*/ 5405 w 713"/>
                  <a:gd name="T11" fmla="*/ 199366 h 535"/>
                  <a:gd name="T12" fmla="*/ 5241 w 713"/>
                  <a:gd name="T13" fmla="*/ 84783 h 535"/>
                  <a:gd name="T14" fmla="*/ 4876 w 713"/>
                  <a:gd name="T15" fmla="*/ 11542 h 535"/>
                  <a:gd name="T16" fmla="*/ 4357 w 713"/>
                  <a:gd name="T17" fmla="*/ 0 h 535"/>
                  <a:gd name="T18" fmla="*/ 3812 w 713"/>
                  <a:gd name="T19" fmla="*/ 24383 h 535"/>
                  <a:gd name="T20" fmla="*/ 3383 w 713"/>
                  <a:gd name="T21" fmla="*/ 77240 h 535"/>
                  <a:gd name="T22" fmla="*/ 3004 w 713"/>
                  <a:gd name="T23" fmla="*/ 135350 h 535"/>
                  <a:gd name="T24" fmla="*/ 2516 w 713"/>
                  <a:gd name="T25" fmla="*/ 224291 h 535"/>
                  <a:gd name="T26" fmla="*/ 1983 w 713"/>
                  <a:gd name="T27" fmla="*/ 378403 h 535"/>
                  <a:gd name="T28" fmla="*/ 1517 w 713"/>
                  <a:gd name="T29" fmla="*/ 492608 h 535"/>
                  <a:gd name="T30" fmla="*/ 989 w 713"/>
                  <a:gd name="T31" fmla="*/ 585574 h 535"/>
                  <a:gd name="T32" fmla="*/ 500 w 713"/>
                  <a:gd name="T33" fmla="*/ 665228 h 535"/>
                  <a:gd name="T34" fmla="*/ 174 w 713"/>
                  <a:gd name="T35" fmla="*/ 855366 h 535"/>
                  <a:gd name="T36" fmla="*/ 8 w 713"/>
                  <a:gd name="T37" fmla="*/ 1048715 h 535"/>
                  <a:gd name="T38" fmla="*/ 0 w 713"/>
                  <a:gd name="T39" fmla="*/ 1386702 h 535"/>
                  <a:gd name="T40" fmla="*/ 5 w 713"/>
                  <a:gd name="T41" fmla="*/ 1642781 h 535"/>
                  <a:gd name="T42" fmla="*/ 192 w 713"/>
                  <a:gd name="T43" fmla="*/ 1814075 h 535"/>
                  <a:gd name="T44" fmla="*/ 298 w 713"/>
                  <a:gd name="T45" fmla="*/ 1887358 h 535"/>
                  <a:gd name="T46" fmla="*/ 370 w 713"/>
                  <a:gd name="T47" fmla="*/ 2003294 h 535"/>
                  <a:gd name="T48" fmla="*/ 553 w 713"/>
                  <a:gd name="T49" fmla="*/ 1943721 h 535"/>
                  <a:gd name="T50" fmla="*/ 747 w 713"/>
                  <a:gd name="T51" fmla="*/ 1897397 h 535"/>
                  <a:gd name="T52" fmla="*/ 856 w 713"/>
                  <a:gd name="T53" fmla="*/ 1913166 h 535"/>
                  <a:gd name="T54" fmla="*/ 1092 w 713"/>
                  <a:gd name="T55" fmla="*/ 1799391 h 535"/>
                  <a:gd name="T56" fmla="*/ 1557 w 713"/>
                  <a:gd name="T57" fmla="*/ 1677059 h 535"/>
                  <a:gd name="T58" fmla="*/ 1858 w 713"/>
                  <a:gd name="T59" fmla="*/ 1586901 h 535"/>
                  <a:gd name="T60" fmla="*/ 2005 w 713"/>
                  <a:gd name="T61" fmla="*/ 1566355 h 535"/>
                  <a:gd name="T62" fmla="*/ 1861 w 713"/>
                  <a:gd name="T63" fmla="*/ 1534972 h 535"/>
                  <a:gd name="T64" fmla="*/ 2381 w 713"/>
                  <a:gd name="T65" fmla="*/ 1435402 h 535"/>
                  <a:gd name="T66" fmla="*/ 2935 w 713"/>
                  <a:gd name="T67" fmla="*/ 1341403 h 535"/>
                  <a:gd name="T68" fmla="*/ 3469 w 713"/>
                  <a:gd name="T69" fmla="*/ 1258706 h 535"/>
                  <a:gd name="T70" fmla="*/ 4037 w 713"/>
                  <a:gd name="T71" fmla="*/ 1190605 h 535"/>
                  <a:gd name="T72" fmla="*/ 4527 w 713"/>
                  <a:gd name="T73" fmla="*/ 1130122 h 535"/>
                  <a:gd name="T74" fmla="*/ 5082 w 713"/>
                  <a:gd name="T75" fmla="*/ 1086092 h 535"/>
                  <a:gd name="T76" fmla="*/ 5525 w 713"/>
                  <a:gd name="T77" fmla="*/ 1071484 h 535"/>
                  <a:gd name="T78" fmla="*/ 5925 w 713"/>
                  <a:gd name="T79" fmla="*/ 1056060 h 535"/>
                  <a:gd name="T80" fmla="*/ 6279 w 713"/>
                  <a:gd name="T81" fmla="*/ 1077051 h 535"/>
                  <a:gd name="T82" fmla="*/ 6545 w 713"/>
                  <a:gd name="T83" fmla="*/ 1102538 h 535"/>
                  <a:gd name="T84" fmla="*/ 6605 w 713"/>
                  <a:gd name="T85" fmla="*/ 1112637 h 5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13" h="535">
                    <a:moveTo>
                      <a:pt x="713" y="297"/>
                    </a:moveTo>
                    <a:lnTo>
                      <a:pt x="685" y="250"/>
                    </a:lnTo>
                    <a:lnTo>
                      <a:pt x="659" y="203"/>
                    </a:lnTo>
                    <a:lnTo>
                      <a:pt x="647" y="157"/>
                    </a:lnTo>
                    <a:lnTo>
                      <a:pt x="616" y="110"/>
                    </a:lnTo>
                    <a:lnTo>
                      <a:pt x="584" y="53"/>
                    </a:lnTo>
                    <a:lnTo>
                      <a:pt x="566" y="22"/>
                    </a:lnTo>
                    <a:lnTo>
                      <a:pt x="527" y="3"/>
                    </a:lnTo>
                    <a:lnTo>
                      <a:pt x="470" y="0"/>
                    </a:lnTo>
                    <a:lnTo>
                      <a:pt x="412" y="7"/>
                    </a:lnTo>
                    <a:lnTo>
                      <a:pt x="365" y="21"/>
                    </a:lnTo>
                    <a:lnTo>
                      <a:pt x="322" y="36"/>
                    </a:lnTo>
                    <a:lnTo>
                      <a:pt x="272" y="60"/>
                    </a:lnTo>
                    <a:lnTo>
                      <a:pt x="214" y="101"/>
                    </a:lnTo>
                    <a:lnTo>
                      <a:pt x="164" y="132"/>
                    </a:lnTo>
                    <a:lnTo>
                      <a:pt x="106" y="156"/>
                    </a:lnTo>
                    <a:lnTo>
                      <a:pt x="55" y="178"/>
                    </a:lnTo>
                    <a:lnTo>
                      <a:pt x="20" y="229"/>
                    </a:lnTo>
                    <a:lnTo>
                      <a:pt x="8" y="280"/>
                    </a:lnTo>
                    <a:lnTo>
                      <a:pt x="0" y="371"/>
                    </a:lnTo>
                    <a:lnTo>
                      <a:pt x="5" y="440"/>
                    </a:lnTo>
                    <a:lnTo>
                      <a:pt x="22" y="484"/>
                    </a:lnTo>
                    <a:lnTo>
                      <a:pt x="32" y="504"/>
                    </a:lnTo>
                    <a:lnTo>
                      <a:pt x="41" y="535"/>
                    </a:lnTo>
                    <a:lnTo>
                      <a:pt x="61" y="519"/>
                    </a:lnTo>
                    <a:lnTo>
                      <a:pt x="81" y="507"/>
                    </a:lnTo>
                    <a:lnTo>
                      <a:pt x="92" y="511"/>
                    </a:lnTo>
                    <a:lnTo>
                      <a:pt x="117" y="481"/>
                    </a:lnTo>
                    <a:lnTo>
                      <a:pt x="166" y="448"/>
                    </a:lnTo>
                    <a:lnTo>
                      <a:pt x="201" y="425"/>
                    </a:lnTo>
                    <a:lnTo>
                      <a:pt x="215" y="419"/>
                    </a:lnTo>
                    <a:lnTo>
                      <a:pt x="202" y="410"/>
                    </a:lnTo>
                    <a:lnTo>
                      <a:pt x="258" y="383"/>
                    </a:lnTo>
                    <a:lnTo>
                      <a:pt x="318" y="358"/>
                    </a:lnTo>
                    <a:lnTo>
                      <a:pt x="375" y="337"/>
                    </a:lnTo>
                    <a:lnTo>
                      <a:pt x="435" y="318"/>
                    </a:lnTo>
                    <a:lnTo>
                      <a:pt x="489" y="302"/>
                    </a:lnTo>
                    <a:lnTo>
                      <a:pt x="548" y="290"/>
                    </a:lnTo>
                    <a:lnTo>
                      <a:pt x="596" y="286"/>
                    </a:lnTo>
                    <a:lnTo>
                      <a:pt x="639" y="282"/>
                    </a:lnTo>
                    <a:lnTo>
                      <a:pt x="678" y="288"/>
                    </a:lnTo>
                    <a:lnTo>
                      <a:pt x="705" y="295"/>
                    </a:lnTo>
                    <a:lnTo>
                      <a:pt x="713" y="297"/>
                    </a:lnTo>
                    <a:close/>
                  </a:path>
                </a:pathLst>
              </a:custGeom>
              <a:solidFill>
                <a:schemeClr val="bg1"/>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709" name="Group 1009">
                <a:extLst>
                  <a:ext uri="{FF2B5EF4-FFF2-40B4-BE49-F238E27FC236}">
                    <a16:creationId xmlns:a16="http://schemas.microsoft.com/office/drawing/2014/main" id="{00000000-0008-0000-0800-000034030000}"/>
                  </a:ext>
                </a:extLst>
              </p:cNvPr>
              <p:cNvGrpSpPr>
                <a:grpSpLocks/>
              </p:cNvGrpSpPr>
              <p:nvPr/>
            </p:nvGrpSpPr>
            <p:grpSpPr bwMode="auto">
              <a:xfrm flipH="1">
                <a:off x="2627055" y="121"/>
                <a:ext cx="206" cy="183"/>
                <a:chOff x="2627056" y="121"/>
                <a:chExt cx="206" cy="183"/>
              </a:xfrm>
            </p:grpSpPr>
            <p:grpSp>
              <p:nvGrpSpPr>
                <p:cNvPr id="1735" name="Group 1010">
                  <a:extLst>
                    <a:ext uri="{FF2B5EF4-FFF2-40B4-BE49-F238E27FC236}">
                      <a16:creationId xmlns:a16="http://schemas.microsoft.com/office/drawing/2014/main" id="{00000000-0008-0000-0800-000090030000}"/>
                    </a:ext>
                  </a:extLst>
                </p:cNvPr>
                <p:cNvGrpSpPr>
                  <a:grpSpLocks/>
                </p:cNvGrpSpPr>
                <p:nvPr/>
              </p:nvGrpSpPr>
              <p:grpSpPr bwMode="auto">
                <a:xfrm flipH="1">
                  <a:off x="2627114" y="121"/>
                  <a:ext cx="126" cy="94"/>
                  <a:chOff x="2627114" y="121"/>
                  <a:chExt cx="47" cy="21"/>
                </a:xfrm>
              </p:grpSpPr>
              <p:sp>
                <p:nvSpPr>
                  <p:cNvPr id="1737" name="Freeform 1011">
                    <a:extLst>
                      <a:ext uri="{FF2B5EF4-FFF2-40B4-BE49-F238E27FC236}">
                        <a16:creationId xmlns:a16="http://schemas.microsoft.com/office/drawing/2014/main" id="{00000000-0008-0000-0800-000092030000}"/>
                      </a:ext>
                    </a:extLst>
                  </p:cNvPr>
                  <p:cNvSpPr>
                    <a:spLocks/>
                  </p:cNvSpPr>
                  <p:nvPr/>
                </p:nvSpPr>
                <p:spPr bwMode="auto">
                  <a:xfrm>
                    <a:off x="2627114" y="121"/>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8" name="Freeform 1012">
                    <a:extLst>
                      <a:ext uri="{FF2B5EF4-FFF2-40B4-BE49-F238E27FC236}">
                        <a16:creationId xmlns:a16="http://schemas.microsoft.com/office/drawing/2014/main" id="{00000000-0008-0000-0800-000093030000}"/>
                      </a:ext>
                    </a:extLst>
                  </p:cNvPr>
                  <p:cNvSpPr>
                    <a:spLocks/>
                  </p:cNvSpPr>
                  <p:nvPr/>
                </p:nvSpPr>
                <p:spPr bwMode="auto">
                  <a:xfrm>
                    <a:off x="2627136" y="131"/>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9" name="Freeform 1013">
                    <a:extLst>
                      <a:ext uri="{FF2B5EF4-FFF2-40B4-BE49-F238E27FC236}">
                        <a16:creationId xmlns:a16="http://schemas.microsoft.com/office/drawing/2014/main" id="{00000000-0008-0000-0800-000094030000}"/>
                      </a:ext>
                    </a:extLst>
                  </p:cNvPr>
                  <p:cNvSpPr>
                    <a:spLocks/>
                  </p:cNvSpPr>
                  <p:nvPr/>
                </p:nvSpPr>
                <p:spPr bwMode="auto">
                  <a:xfrm>
                    <a:off x="2627137" y="125"/>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736" name="WordArt 1014">
                  <a:extLst>
                    <a:ext uri="{FF2B5EF4-FFF2-40B4-BE49-F238E27FC236}">
                      <a16:creationId xmlns:a16="http://schemas.microsoft.com/office/drawing/2014/main" id="{00000000-0008-0000-0800-000091030000}"/>
                    </a:ext>
                  </a:extLst>
                </p:cNvPr>
                <p:cNvSpPr>
                  <a:spLocks noChangeArrowheads="1" noChangeShapeType="1" noTextEdit="1"/>
                </p:cNvSpPr>
                <p:nvPr/>
              </p:nvSpPr>
              <p:spPr bwMode="auto">
                <a:xfrm flipH="1">
                  <a:off x="2627056" y="250"/>
                  <a:ext cx="206" cy="54"/>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1710" name="Freeform 1017">
                <a:extLst>
                  <a:ext uri="{FF2B5EF4-FFF2-40B4-BE49-F238E27FC236}">
                    <a16:creationId xmlns:a16="http://schemas.microsoft.com/office/drawing/2014/main" id="{00000000-0008-0000-0800-000037030000}"/>
                  </a:ext>
                </a:extLst>
              </p:cNvPr>
              <p:cNvSpPr>
                <a:spLocks/>
              </p:cNvSpPr>
              <p:nvPr/>
            </p:nvSpPr>
            <p:spPr bwMode="auto">
              <a:xfrm flipH="1">
                <a:off x="2626762" y="341"/>
                <a:ext cx="766" cy="179"/>
              </a:xfrm>
              <a:custGeom>
                <a:avLst/>
                <a:gdLst>
                  <a:gd name="T0" fmla="*/ 8 w 724"/>
                  <a:gd name="T1" fmla="*/ 1039962 h 146"/>
                  <a:gd name="T2" fmla="*/ 917 w 724"/>
                  <a:gd name="T3" fmla="*/ 1105445 h 146"/>
                  <a:gd name="T4" fmla="*/ 1806 w 724"/>
                  <a:gd name="T5" fmla="*/ 1146645 h 146"/>
                  <a:gd name="T6" fmla="*/ 2246 w 724"/>
                  <a:gd name="T7" fmla="*/ 1133999 h 146"/>
                  <a:gd name="T8" fmla="*/ 2975 w 724"/>
                  <a:gd name="T9" fmla="*/ 1130658 h 146"/>
                  <a:gd name="T10" fmla="*/ 3686 w 724"/>
                  <a:gd name="T11" fmla="*/ 1105445 h 146"/>
                  <a:gd name="T12" fmla="*/ 4152 w 724"/>
                  <a:gd name="T13" fmla="*/ 1039962 h 146"/>
                  <a:gd name="T14" fmla="*/ 4748 w 724"/>
                  <a:gd name="T15" fmla="*/ 979765 h 146"/>
                  <a:gd name="T16" fmla="*/ 5601 w 724"/>
                  <a:gd name="T17" fmla="*/ 847471 h 146"/>
                  <a:gd name="T18" fmla="*/ 6372 w 724"/>
                  <a:gd name="T19" fmla="*/ 708066 h 146"/>
                  <a:gd name="T20" fmla="*/ 7112 w 724"/>
                  <a:gd name="T21" fmla="*/ 615336 h 146"/>
                  <a:gd name="T22" fmla="*/ 7866 w 724"/>
                  <a:gd name="T23" fmla="*/ 589050 h 146"/>
                  <a:gd name="T24" fmla="*/ 8237 w 724"/>
                  <a:gd name="T25" fmla="*/ 646172 h 146"/>
                  <a:gd name="T26" fmla="*/ 8515 w 724"/>
                  <a:gd name="T27" fmla="*/ 762831 h 146"/>
                  <a:gd name="T28" fmla="*/ 8527 w 724"/>
                  <a:gd name="T29" fmla="*/ 870965 h 146"/>
                  <a:gd name="T30" fmla="*/ 8665 w 724"/>
                  <a:gd name="T31" fmla="*/ 696596 h 146"/>
                  <a:gd name="T32" fmla="*/ 8554 w 724"/>
                  <a:gd name="T33" fmla="*/ 589050 h 146"/>
                  <a:gd name="T34" fmla="*/ 8202 w 724"/>
                  <a:gd name="T35" fmla="*/ 480454 h 146"/>
                  <a:gd name="T36" fmla="*/ 7435 w 724"/>
                  <a:gd name="T37" fmla="*/ 375080 h 146"/>
                  <a:gd name="T38" fmla="*/ 6792 w 724"/>
                  <a:gd name="T39" fmla="*/ 233263 h 146"/>
                  <a:gd name="T40" fmla="*/ 6293 w 724"/>
                  <a:gd name="T41" fmla="*/ 135401 h 146"/>
                  <a:gd name="T42" fmla="*/ 6078 w 724"/>
                  <a:gd name="T43" fmla="*/ 110439 h 146"/>
                  <a:gd name="T44" fmla="*/ 5438 w 724"/>
                  <a:gd name="T45" fmla="*/ 1 h 146"/>
                  <a:gd name="T46" fmla="*/ 5060 w 724"/>
                  <a:gd name="T47" fmla="*/ 0 h 146"/>
                  <a:gd name="T48" fmla="*/ 4614 w 724"/>
                  <a:gd name="T49" fmla="*/ 26301 h 146"/>
                  <a:gd name="T50" fmla="*/ 4009 w 724"/>
                  <a:gd name="T51" fmla="*/ 72858 h 146"/>
                  <a:gd name="T52" fmla="*/ 3384 w 724"/>
                  <a:gd name="T53" fmla="*/ 164619 h 146"/>
                  <a:gd name="T54" fmla="*/ 2839 w 724"/>
                  <a:gd name="T55" fmla="*/ 258024 h 146"/>
                  <a:gd name="T56" fmla="*/ 2184 w 724"/>
                  <a:gd name="T57" fmla="*/ 387846 h 146"/>
                  <a:gd name="T58" fmla="*/ 1494 w 724"/>
                  <a:gd name="T59" fmla="*/ 541498 h 146"/>
                  <a:gd name="T60" fmla="*/ 715 w 724"/>
                  <a:gd name="T61" fmla="*/ 762831 h 146"/>
                  <a:gd name="T62" fmla="*/ 0 w 724"/>
                  <a:gd name="T63" fmla="*/ 997813 h 146"/>
                  <a:gd name="T64" fmla="*/ 8 w 724"/>
                  <a:gd name="T65" fmla="*/ 1039962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24" h="146">
                    <a:moveTo>
                      <a:pt x="8" y="133"/>
                    </a:moveTo>
                    <a:lnTo>
                      <a:pt x="77" y="141"/>
                    </a:lnTo>
                    <a:lnTo>
                      <a:pt x="151" y="146"/>
                    </a:lnTo>
                    <a:lnTo>
                      <a:pt x="188" y="145"/>
                    </a:lnTo>
                    <a:lnTo>
                      <a:pt x="249" y="144"/>
                    </a:lnTo>
                    <a:lnTo>
                      <a:pt x="309" y="141"/>
                    </a:lnTo>
                    <a:lnTo>
                      <a:pt x="347" y="133"/>
                    </a:lnTo>
                    <a:lnTo>
                      <a:pt x="398" y="125"/>
                    </a:lnTo>
                    <a:lnTo>
                      <a:pt x="469" y="108"/>
                    </a:lnTo>
                    <a:lnTo>
                      <a:pt x="532" y="90"/>
                    </a:lnTo>
                    <a:lnTo>
                      <a:pt x="595" y="78"/>
                    </a:lnTo>
                    <a:lnTo>
                      <a:pt x="658" y="75"/>
                    </a:lnTo>
                    <a:lnTo>
                      <a:pt x="690" y="82"/>
                    </a:lnTo>
                    <a:lnTo>
                      <a:pt x="712" y="97"/>
                    </a:lnTo>
                    <a:lnTo>
                      <a:pt x="714" y="111"/>
                    </a:lnTo>
                    <a:lnTo>
                      <a:pt x="724" y="89"/>
                    </a:lnTo>
                    <a:lnTo>
                      <a:pt x="716" y="75"/>
                    </a:lnTo>
                    <a:lnTo>
                      <a:pt x="685" y="61"/>
                    </a:lnTo>
                    <a:lnTo>
                      <a:pt x="622" y="48"/>
                    </a:lnTo>
                    <a:lnTo>
                      <a:pt x="566" y="30"/>
                    </a:lnTo>
                    <a:lnTo>
                      <a:pt x="527" y="17"/>
                    </a:lnTo>
                    <a:lnTo>
                      <a:pt x="509" y="14"/>
                    </a:lnTo>
                    <a:lnTo>
                      <a:pt x="456" y="1"/>
                    </a:lnTo>
                    <a:lnTo>
                      <a:pt x="423" y="0"/>
                    </a:lnTo>
                    <a:lnTo>
                      <a:pt x="386" y="3"/>
                    </a:lnTo>
                    <a:lnTo>
                      <a:pt x="336" y="9"/>
                    </a:lnTo>
                    <a:lnTo>
                      <a:pt x="284" y="20"/>
                    </a:lnTo>
                    <a:lnTo>
                      <a:pt x="238" y="33"/>
                    </a:lnTo>
                    <a:lnTo>
                      <a:pt x="181" y="49"/>
                    </a:lnTo>
                    <a:lnTo>
                      <a:pt x="125" y="69"/>
                    </a:lnTo>
                    <a:lnTo>
                      <a:pt x="60" y="97"/>
                    </a:lnTo>
                    <a:lnTo>
                      <a:pt x="0" y="127"/>
                    </a:lnTo>
                    <a:lnTo>
                      <a:pt x="8" y="1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1" name="Freeform 1018">
                <a:extLst>
                  <a:ext uri="{FF2B5EF4-FFF2-40B4-BE49-F238E27FC236}">
                    <a16:creationId xmlns:a16="http://schemas.microsoft.com/office/drawing/2014/main" id="{00000000-0008-0000-0800-000038030000}"/>
                  </a:ext>
                </a:extLst>
              </p:cNvPr>
              <p:cNvSpPr>
                <a:spLocks/>
              </p:cNvSpPr>
              <p:nvPr/>
            </p:nvSpPr>
            <p:spPr bwMode="auto">
              <a:xfrm flipH="1">
                <a:off x="2626772" y="430"/>
                <a:ext cx="200" cy="63"/>
              </a:xfrm>
              <a:custGeom>
                <a:avLst/>
                <a:gdLst>
                  <a:gd name="T0" fmla="*/ 3 w 190"/>
                  <a:gd name="T1" fmla="*/ 1186584 h 49"/>
                  <a:gd name="T2" fmla="*/ 0 w 190"/>
                  <a:gd name="T3" fmla="*/ 2059255 h 49"/>
                  <a:gd name="T4" fmla="*/ 4 w 190"/>
                  <a:gd name="T5" fmla="*/ 2521923 h 49"/>
                  <a:gd name="T6" fmla="*/ 625 w 190"/>
                  <a:gd name="T7" fmla="*/ 2710498 h 49"/>
                  <a:gd name="T8" fmla="*/ 1004 w 190"/>
                  <a:gd name="T9" fmla="*/ 3097823 h 49"/>
                  <a:gd name="T10" fmla="*/ 1371 w 190"/>
                  <a:gd name="T11" fmla="*/ 2914183 h 49"/>
                  <a:gd name="T12" fmla="*/ 1603 w 190"/>
                  <a:gd name="T13" fmla="*/ 2851879 h 49"/>
                  <a:gd name="T14" fmla="*/ 1764 w 190"/>
                  <a:gd name="T15" fmla="*/ 2266587 h 49"/>
                  <a:gd name="T16" fmla="*/ 1831 w 190"/>
                  <a:gd name="T17" fmla="*/ 1961496 h 49"/>
                  <a:gd name="T18" fmla="*/ 1776 w 190"/>
                  <a:gd name="T19" fmla="*/ 1480415 h 49"/>
                  <a:gd name="T20" fmla="*/ 1656 w 190"/>
                  <a:gd name="T21" fmla="*/ 717810 h 49"/>
                  <a:gd name="T22" fmla="*/ 1471 w 190"/>
                  <a:gd name="T23" fmla="*/ 390266 h 49"/>
                  <a:gd name="T24" fmla="*/ 1237 w 190"/>
                  <a:gd name="T25" fmla="*/ 0 h 49"/>
                  <a:gd name="T26" fmla="*/ 795 w 190"/>
                  <a:gd name="T27" fmla="*/ 183623 h 49"/>
                  <a:gd name="T28" fmla="*/ 437 w 190"/>
                  <a:gd name="T29" fmla="*/ 434231 h 49"/>
                  <a:gd name="T30" fmla="*/ 146 w 190"/>
                  <a:gd name="T31" fmla="*/ 895560 h 49"/>
                  <a:gd name="T32" fmla="*/ 3 w 190"/>
                  <a:gd name="T33" fmla="*/ 1186584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0" h="49">
                    <a:moveTo>
                      <a:pt x="3" y="19"/>
                    </a:moveTo>
                    <a:lnTo>
                      <a:pt x="0" y="33"/>
                    </a:lnTo>
                    <a:lnTo>
                      <a:pt x="4" y="40"/>
                    </a:lnTo>
                    <a:lnTo>
                      <a:pt x="66" y="43"/>
                    </a:lnTo>
                    <a:lnTo>
                      <a:pt x="105" y="49"/>
                    </a:lnTo>
                    <a:lnTo>
                      <a:pt x="144" y="46"/>
                    </a:lnTo>
                    <a:lnTo>
                      <a:pt x="169" y="45"/>
                    </a:lnTo>
                    <a:lnTo>
                      <a:pt x="184" y="36"/>
                    </a:lnTo>
                    <a:lnTo>
                      <a:pt x="190" y="31"/>
                    </a:lnTo>
                    <a:lnTo>
                      <a:pt x="187" y="23"/>
                    </a:lnTo>
                    <a:lnTo>
                      <a:pt x="173" y="12"/>
                    </a:lnTo>
                    <a:lnTo>
                      <a:pt x="154" y="6"/>
                    </a:lnTo>
                    <a:lnTo>
                      <a:pt x="130" y="0"/>
                    </a:lnTo>
                    <a:lnTo>
                      <a:pt x="83" y="3"/>
                    </a:lnTo>
                    <a:lnTo>
                      <a:pt x="46" y="7"/>
                    </a:lnTo>
                    <a:lnTo>
                      <a:pt x="16" y="14"/>
                    </a:lnTo>
                    <a:lnTo>
                      <a:pt x="3" y="19"/>
                    </a:lnTo>
                    <a:close/>
                  </a:path>
                </a:pathLst>
              </a:custGeom>
              <a:solidFill>
                <a:srgbClr val="00008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2" name="Freeform 1019">
                <a:extLst>
                  <a:ext uri="{FF2B5EF4-FFF2-40B4-BE49-F238E27FC236}">
                    <a16:creationId xmlns:a16="http://schemas.microsoft.com/office/drawing/2014/main" id="{00000000-0008-0000-0800-000039030000}"/>
                  </a:ext>
                </a:extLst>
              </p:cNvPr>
              <p:cNvSpPr>
                <a:spLocks/>
              </p:cNvSpPr>
              <p:nvPr/>
            </p:nvSpPr>
            <p:spPr bwMode="auto">
              <a:xfrm flipH="1">
                <a:off x="2626935" y="430"/>
                <a:ext cx="782" cy="840"/>
              </a:xfrm>
              <a:custGeom>
                <a:avLst/>
                <a:gdLst>
                  <a:gd name="T0" fmla="*/ 9033 w 738"/>
                  <a:gd name="T1" fmla="*/ 184983 h 696"/>
                  <a:gd name="T2" fmla="*/ 9164 w 738"/>
                  <a:gd name="T3" fmla="*/ 467170 h 696"/>
                  <a:gd name="T4" fmla="*/ 9154 w 738"/>
                  <a:gd name="T5" fmla="*/ 639251 h 696"/>
                  <a:gd name="T6" fmla="*/ 9218 w 738"/>
                  <a:gd name="T7" fmla="*/ 733379 h 696"/>
                  <a:gd name="T8" fmla="*/ 9243 w 738"/>
                  <a:gd name="T9" fmla="*/ 909908 h 696"/>
                  <a:gd name="T10" fmla="*/ 9419 w 738"/>
                  <a:gd name="T11" fmla="*/ 1177056 h 696"/>
                  <a:gd name="T12" fmla="*/ 9351 w 738"/>
                  <a:gd name="T13" fmla="*/ 1491979 h 696"/>
                  <a:gd name="T14" fmla="*/ 8981 w 738"/>
                  <a:gd name="T15" fmla="*/ 1810767 h 696"/>
                  <a:gd name="T16" fmla="*/ 8858 w 738"/>
                  <a:gd name="T17" fmla="*/ 2139163 h 696"/>
                  <a:gd name="T18" fmla="*/ 8765 w 738"/>
                  <a:gd name="T19" fmla="*/ 2420013 h 696"/>
                  <a:gd name="T20" fmla="*/ 8438 w 738"/>
                  <a:gd name="T21" fmla="*/ 2622846 h 696"/>
                  <a:gd name="T22" fmla="*/ 7769 w 738"/>
                  <a:gd name="T23" fmla="*/ 2682487 h 696"/>
                  <a:gd name="T24" fmla="*/ 7120 w 738"/>
                  <a:gd name="T25" fmla="*/ 2722873 h 696"/>
                  <a:gd name="T26" fmla="*/ 6245 w 738"/>
                  <a:gd name="T27" fmla="*/ 2729611 h 696"/>
                  <a:gd name="T28" fmla="*/ 5196 w 738"/>
                  <a:gd name="T29" fmla="*/ 2642199 h 696"/>
                  <a:gd name="T30" fmla="*/ 4195 w 738"/>
                  <a:gd name="T31" fmla="*/ 2593308 h 696"/>
                  <a:gd name="T32" fmla="*/ 3464 w 738"/>
                  <a:gd name="T33" fmla="*/ 2448759 h 696"/>
                  <a:gd name="T34" fmla="*/ 2747 w 738"/>
                  <a:gd name="T35" fmla="*/ 2279435 h 696"/>
                  <a:gd name="T36" fmla="*/ 1552 w 738"/>
                  <a:gd name="T37" fmla="*/ 2005154 h 696"/>
                  <a:gd name="T38" fmla="*/ 1519 w 738"/>
                  <a:gd name="T39" fmla="*/ 1858437 h 696"/>
                  <a:gd name="T40" fmla="*/ 1494 w 738"/>
                  <a:gd name="T41" fmla="*/ 1708278 h 696"/>
                  <a:gd name="T42" fmla="*/ 1232 w 738"/>
                  <a:gd name="T43" fmla="*/ 1599587 h 696"/>
                  <a:gd name="T44" fmla="*/ 619 w 738"/>
                  <a:gd name="T45" fmla="*/ 1457136 h 696"/>
                  <a:gd name="T46" fmla="*/ 172 w 738"/>
                  <a:gd name="T47" fmla="*/ 1182942 h 696"/>
                  <a:gd name="T48" fmla="*/ 0 w 738"/>
                  <a:gd name="T49" fmla="*/ 914470 h 696"/>
                  <a:gd name="T50" fmla="*/ 217 w 738"/>
                  <a:gd name="T51" fmla="*/ 694393 h 696"/>
                  <a:gd name="T52" fmla="*/ 956 w 738"/>
                  <a:gd name="T53" fmla="*/ 623657 h 696"/>
                  <a:gd name="T54" fmla="*/ 1506 w 738"/>
                  <a:gd name="T55" fmla="*/ 716433 h 696"/>
                  <a:gd name="T56" fmla="*/ 2151 w 738"/>
                  <a:gd name="T57" fmla="*/ 850164 h 696"/>
                  <a:gd name="T58" fmla="*/ 2279 w 738"/>
                  <a:gd name="T59" fmla="*/ 1055816 h 696"/>
                  <a:gd name="T60" fmla="*/ 2615 w 738"/>
                  <a:gd name="T61" fmla="*/ 1213882 h 696"/>
                  <a:gd name="T62" fmla="*/ 2892 w 738"/>
                  <a:gd name="T63" fmla="*/ 1030036 h 696"/>
                  <a:gd name="T64" fmla="*/ 3164 w 738"/>
                  <a:gd name="T65" fmla="*/ 874819 h 696"/>
                  <a:gd name="T66" fmla="*/ 2892 w 738"/>
                  <a:gd name="T67" fmla="*/ 707151 h 696"/>
                  <a:gd name="T68" fmla="*/ 2892 w 738"/>
                  <a:gd name="T69" fmla="*/ 534044 h 696"/>
                  <a:gd name="T70" fmla="*/ 3085 w 738"/>
                  <a:gd name="T71" fmla="*/ 316056 h 696"/>
                  <a:gd name="T72" fmla="*/ 4970 w 738"/>
                  <a:gd name="T73" fmla="*/ 127813 h 696"/>
                  <a:gd name="T74" fmla="*/ 8805 w 738"/>
                  <a:gd name="T75" fmla="*/ 0 h 6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8" h="696">
                    <a:moveTo>
                      <a:pt x="705" y="23"/>
                    </a:moveTo>
                    <a:lnTo>
                      <a:pt x="708" y="47"/>
                    </a:lnTo>
                    <a:lnTo>
                      <a:pt x="712" y="79"/>
                    </a:lnTo>
                    <a:lnTo>
                      <a:pt x="717" y="119"/>
                    </a:lnTo>
                    <a:lnTo>
                      <a:pt x="719" y="151"/>
                    </a:lnTo>
                    <a:lnTo>
                      <a:pt x="715" y="163"/>
                    </a:lnTo>
                    <a:lnTo>
                      <a:pt x="721" y="178"/>
                    </a:lnTo>
                    <a:lnTo>
                      <a:pt x="722" y="187"/>
                    </a:lnTo>
                    <a:lnTo>
                      <a:pt x="718" y="203"/>
                    </a:lnTo>
                    <a:lnTo>
                      <a:pt x="723" y="232"/>
                    </a:lnTo>
                    <a:lnTo>
                      <a:pt x="730" y="269"/>
                    </a:lnTo>
                    <a:lnTo>
                      <a:pt x="737" y="300"/>
                    </a:lnTo>
                    <a:lnTo>
                      <a:pt x="738" y="328"/>
                    </a:lnTo>
                    <a:lnTo>
                      <a:pt x="732" y="380"/>
                    </a:lnTo>
                    <a:lnTo>
                      <a:pt x="714" y="432"/>
                    </a:lnTo>
                    <a:lnTo>
                      <a:pt x="702" y="462"/>
                    </a:lnTo>
                    <a:lnTo>
                      <a:pt x="699" y="515"/>
                    </a:lnTo>
                    <a:lnTo>
                      <a:pt x="693" y="546"/>
                    </a:lnTo>
                    <a:lnTo>
                      <a:pt x="689" y="579"/>
                    </a:lnTo>
                    <a:lnTo>
                      <a:pt x="686" y="617"/>
                    </a:lnTo>
                    <a:lnTo>
                      <a:pt x="680" y="648"/>
                    </a:lnTo>
                    <a:lnTo>
                      <a:pt x="659" y="669"/>
                    </a:lnTo>
                    <a:lnTo>
                      <a:pt x="641" y="678"/>
                    </a:lnTo>
                    <a:lnTo>
                      <a:pt x="608" y="684"/>
                    </a:lnTo>
                    <a:lnTo>
                      <a:pt x="579" y="691"/>
                    </a:lnTo>
                    <a:lnTo>
                      <a:pt x="557" y="694"/>
                    </a:lnTo>
                    <a:lnTo>
                      <a:pt x="518" y="696"/>
                    </a:lnTo>
                    <a:lnTo>
                      <a:pt x="488" y="696"/>
                    </a:lnTo>
                    <a:lnTo>
                      <a:pt x="449" y="690"/>
                    </a:lnTo>
                    <a:lnTo>
                      <a:pt x="406" y="674"/>
                    </a:lnTo>
                    <a:lnTo>
                      <a:pt x="376" y="672"/>
                    </a:lnTo>
                    <a:lnTo>
                      <a:pt x="328" y="662"/>
                    </a:lnTo>
                    <a:lnTo>
                      <a:pt x="303" y="649"/>
                    </a:lnTo>
                    <a:lnTo>
                      <a:pt x="271" y="625"/>
                    </a:lnTo>
                    <a:lnTo>
                      <a:pt x="249" y="602"/>
                    </a:lnTo>
                    <a:lnTo>
                      <a:pt x="215" y="582"/>
                    </a:lnTo>
                    <a:lnTo>
                      <a:pt x="169" y="544"/>
                    </a:lnTo>
                    <a:lnTo>
                      <a:pt x="121" y="511"/>
                    </a:lnTo>
                    <a:lnTo>
                      <a:pt x="112" y="489"/>
                    </a:lnTo>
                    <a:lnTo>
                      <a:pt x="119" y="474"/>
                    </a:lnTo>
                    <a:lnTo>
                      <a:pt x="121" y="454"/>
                    </a:lnTo>
                    <a:lnTo>
                      <a:pt x="117" y="436"/>
                    </a:lnTo>
                    <a:lnTo>
                      <a:pt x="116" y="412"/>
                    </a:lnTo>
                    <a:lnTo>
                      <a:pt x="96" y="408"/>
                    </a:lnTo>
                    <a:lnTo>
                      <a:pt x="76" y="395"/>
                    </a:lnTo>
                    <a:lnTo>
                      <a:pt x="49" y="371"/>
                    </a:lnTo>
                    <a:lnTo>
                      <a:pt x="24" y="340"/>
                    </a:lnTo>
                    <a:lnTo>
                      <a:pt x="14" y="302"/>
                    </a:lnTo>
                    <a:lnTo>
                      <a:pt x="6" y="268"/>
                    </a:lnTo>
                    <a:lnTo>
                      <a:pt x="0" y="234"/>
                    </a:lnTo>
                    <a:lnTo>
                      <a:pt x="7" y="201"/>
                    </a:lnTo>
                    <a:lnTo>
                      <a:pt x="18" y="177"/>
                    </a:lnTo>
                    <a:lnTo>
                      <a:pt x="49" y="154"/>
                    </a:lnTo>
                    <a:lnTo>
                      <a:pt x="75" y="158"/>
                    </a:lnTo>
                    <a:lnTo>
                      <a:pt x="96" y="166"/>
                    </a:lnTo>
                    <a:lnTo>
                      <a:pt x="118" y="182"/>
                    </a:lnTo>
                    <a:lnTo>
                      <a:pt x="137" y="198"/>
                    </a:lnTo>
                    <a:lnTo>
                      <a:pt x="168" y="217"/>
                    </a:lnTo>
                    <a:lnTo>
                      <a:pt x="172" y="237"/>
                    </a:lnTo>
                    <a:lnTo>
                      <a:pt x="178" y="269"/>
                    </a:lnTo>
                    <a:lnTo>
                      <a:pt x="191" y="302"/>
                    </a:lnTo>
                    <a:lnTo>
                      <a:pt x="205" y="310"/>
                    </a:lnTo>
                    <a:lnTo>
                      <a:pt x="216" y="289"/>
                    </a:lnTo>
                    <a:lnTo>
                      <a:pt x="227" y="263"/>
                    </a:lnTo>
                    <a:lnTo>
                      <a:pt x="233" y="242"/>
                    </a:lnTo>
                    <a:lnTo>
                      <a:pt x="246" y="223"/>
                    </a:lnTo>
                    <a:lnTo>
                      <a:pt x="243" y="203"/>
                    </a:lnTo>
                    <a:lnTo>
                      <a:pt x="227" y="181"/>
                    </a:lnTo>
                    <a:lnTo>
                      <a:pt x="218" y="161"/>
                    </a:lnTo>
                    <a:lnTo>
                      <a:pt x="227" y="136"/>
                    </a:lnTo>
                    <a:lnTo>
                      <a:pt x="242" y="104"/>
                    </a:lnTo>
                    <a:lnTo>
                      <a:pt x="242" y="81"/>
                    </a:lnTo>
                    <a:lnTo>
                      <a:pt x="237" y="51"/>
                    </a:lnTo>
                    <a:lnTo>
                      <a:pt x="388" y="33"/>
                    </a:lnTo>
                    <a:lnTo>
                      <a:pt x="582" y="6"/>
                    </a:lnTo>
                    <a:lnTo>
                      <a:pt x="689" y="0"/>
                    </a:lnTo>
                    <a:lnTo>
                      <a:pt x="705" y="23"/>
                    </a:lnTo>
                    <a:close/>
                  </a:path>
                </a:pathLst>
              </a:custGeom>
              <a:solidFill>
                <a:srgbClr val="FFCC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3" name="Freeform 1020">
                <a:extLst>
                  <a:ext uri="{FF2B5EF4-FFF2-40B4-BE49-F238E27FC236}">
                    <a16:creationId xmlns:a16="http://schemas.microsoft.com/office/drawing/2014/main" id="{00000000-0008-0000-0800-00003A030000}"/>
                  </a:ext>
                </a:extLst>
              </p:cNvPr>
              <p:cNvSpPr>
                <a:spLocks/>
              </p:cNvSpPr>
              <p:nvPr/>
            </p:nvSpPr>
            <p:spPr bwMode="auto">
              <a:xfrm flipH="1">
                <a:off x="2627596" y="645"/>
                <a:ext cx="111" cy="158"/>
              </a:xfrm>
              <a:custGeom>
                <a:avLst/>
                <a:gdLst>
                  <a:gd name="T0" fmla="*/ 1810 w 104"/>
                  <a:gd name="T1" fmla="*/ 148627 h 134"/>
                  <a:gd name="T2" fmla="*/ 1696 w 104"/>
                  <a:gd name="T3" fmla="*/ 134740 h 134"/>
                  <a:gd name="T4" fmla="*/ 1788 w 104"/>
                  <a:gd name="T5" fmla="*/ 110924 h 134"/>
                  <a:gd name="T6" fmla="*/ 1762 w 104"/>
                  <a:gd name="T7" fmla="*/ 89578 h 134"/>
                  <a:gd name="T8" fmla="*/ 1645 w 104"/>
                  <a:gd name="T9" fmla="*/ 79785 h 134"/>
                  <a:gd name="T10" fmla="*/ 1756 w 104"/>
                  <a:gd name="T11" fmla="*/ 62392 h 134"/>
                  <a:gd name="T12" fmla="*/ 1569 w 104"/>
                  <a:gd name="T13" fmla="*/ 38060 h 134"/>
                  <a:gd name="T14" fmla="*/ 1438 w 104"/>
                  <a:gd name="T15" fmla="*/ 22991 h 134"/>
                  <a:gd name="T16" fmla="*/ 1076 w 104"/>
                  <a:gd name="T17" fmla="*/ 4758 h 134"/>
                  <a:gd name="T18" fmla="*/ 598 w 104"/>
                  <a:gd name="T19" fmla="*/ 0 h 134"/>
                  <a:gd name="T20" fmla="*/ 379 w 104"/>
                  <a:gd name="T21" fmla="*/ 14626 h 134"/>
                  <a:gd name="T22" fmla="*/ 174 w 104"/>
                  <a:gd name="T23" fmla="*/ 44877 h 134"/>
                  <a:gd name="T24" fmla="*/ 0 w 104"/>
                  <a:gd name="T25" fmla="*/ 81080 h 134"/>
                  <a:gd name="T26" fmla="*/ 6 w 104"/>
                  <a:gd name="T27" fmla="*/ 114095 h 134"/>
                  <a:gd name="T28" fmla="*/ 199 w 104"/>
                  <a:gd name="T29" fmla="*/ 134043 h 134"/>
                  <a:gd name="T30" fmla="*/ 199 w 104"/>
                  <a:gd name="T31" fmla="*/ 163562 h 134"/>
                  <a:gd name="T32" fmla="*/ 312 w 104"/>
                  <a:gd name="T33" fmla="*/ 187328 h 1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134">
                    <a:moveTo>
                      <a:pt x="104" y="106"/>
                    </a:moveTo>
                    <a:lnTo>
                      <a:pt x="97" y="97"/>
                    </a:lnTo>
                    <a:lnTo>
                      <a:pt x="102" y="79"/>
                    </a:lnTo>
                    <a:lnTo>
                      <a:pt x="100" y="64"/>
                    </a:lnTo>
                    <a:lnTo>
                      <a:pt x="93" y="57"/>
                    </a:lnTo>
                    <a:lnTo>
                      <a:pt x="99" y="45"/>
                    </a:lnTo>
                    <a:lnTo>
                      <a:pt x="90" y="27"/>
                    </a:lnTo>
                    <a:lnTo>
                      <a:pt x="81" y="16"/>
                    </a:lnTo>
                    <a:lnTo>
                      <a:pt x="62" y="3"/>
                    </a:lnTo>
                    <a:lnTo>
                      <a:pt x="35" y="0"/>
                    </a:lnTo>
                    <a:lnTo>
                      <a:pt x="22" y="10"/>
                    </a:lnTo>
                    <a:lnTo>
                      <a:pt x="10" y="32"/>
                    </a:lnTo>
                    <a:lnTo>
                      <a:pt x="0" y="58"/>
                    </a:lnTo>
                    <a:lnTo>
                      <a:pt x="6" y="81"/>
                    </a:lnTo>
                    <a:lnTo>
                      <a:pt x="12" y="95"/>
                    </a:lnTo>
                    <a:lnTo>
                      <a:pt x="12" y="116"/>
                    </a:lnTo>
                    <a:lnTo>
                      <a:pt x="19" y="134"/>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4" name="Freeform 1021">
                <a:extLst>
                  <a:ext uri="{FF2B5EF4-FFF2-40B4-BE49-F238E27FC236}">
                    <a16:creationId xmlns:a16="http://schemas.microsoft.com/office/drawing/2014/main" id="{00000000-0008-0000-0800-00003B030000}"/>
                  </a:ext>
                </a:extLst>
              </p:cNvPr>
              <p:cNvSpPr>
                <a:spLocks/>
              </p:cNvSpPr>
              <p:nvPr/>
            </p:nvSpPr>
            <p:spPr bwMode="auto">
              <a:xfrm flipH="1">
                <a:off x="2627570" y="724"/>
                <a:ext cx="100" cy="121"/>
              </a:xfrm>
              <a:custGeom>
                <a:avLst/>
                <a:gdLst>
                  <a:gd name="T0" fmla="*/ 3208 w 92"/>
                  <a:gd name="T1" fmla="*/ 46957 h 102"/>
                  <a:gd name="T2" fmla="*/ 2787 w 92"/>
                  <a:gd name="T3" fmla="*/ 76968 h 102"/>
                  <a:gd name="T4" fmla="*/ 2757 w 92"/>
                  <a:gd name="T5" fmla="*/ 110313 h 102"/>
                  <a:gd name="T6" fmla="*/ 3245 w 92"/>
                  <a:gd name="T7" fmla="*/ 148607 h 102"/>
                  <a:gd name="T8" fmla="*/ 3527 w 92"/>
                  <a:gd name="T9" fmla="*/ 164038 h 102"/>
                  <a:gd name="T10" fmla="*/ 3578 w 92"/>
                  <a:gd name="T11" fmla="*/ 176718 h 102"/>
                  <a:gd name="T12" fmla="*/ 3292 w 92"/>
                  <a:gd name="T13" fmla="*/ 188497 h 102"/>
                  <a:gd name="T14" fmla="*/ 2757 w 92"/>
                  <a:gd name="T15" fmla="*/ 175747 h 102"/>
                  <a:gd name="T16" fmla="*/ 2333 w 92"/>
                  <a:gd name="T17" fmla="*/ 148969 h 102"/>
                  <a:gd name="T18" fmla="*/ 1671 w 92"/>
                  <a:gd name="T19" fmla="*/ 148969 h 102"/>
                  <a:gd name="T20" fmla="*/ 786 w 92"/>
                  <a:gd name="T21" fmla="*/ 134086 h 102"/>
                  <a:gd name="T22" fmla="*/ 1 w 92"/>
                  <a:gd name="T23" fmla="*/ 100348 h 102"/>
                  <a:gd name="T24" fmla="*/ 1 w 92"/>
                  <a:gd name="T25" fmla="*/ 69826 h 102"/>
                  <a:gd name="T26" fmla="*/ 0 w 92"/>
                  <a:gd name="T27" fmla="*/ 40941 h 102"/>
                  <a:gd name="T28" fmla="*/ 5 w 92"/>
                  <a:gd name="T29" fmla="*/ 11973 h 102"/>
                  <a:gd name="T30" fmla="*/ 372 w 92"/>
                  <a:gd name="T31" fmla="*/ 1 h 102"/>
                  <a:gd name="T32" fmla="*/ 1197 w 92"/>
                  <a:gd name="T33" fmla="*/ 8508 h 102"/>
                  <a:gd name="T34" fmla="*/ 1967 w 92"/>
                  <a:gd name="T35" fmla="*/ 10093 h 102"/>
                  <a:gd name="T36" fmla="*/ 2286 w 92"/>
                  <a:gd name="T37" fmla="*/ 0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2" h="102">
                    <a:moveTo>
                      <a:pt x="81" y="25"/>
                    </a:moveTo>
                    <a:lnTo>
                      <a:pt x="72" y="42"/>
                    </a:lnTo>
                    <a:lnTo>
                      <a:pt x="71" y="61"/>
                    </a:lnTo>
                    <a:lnTo>
                      <a:pt x="83" y="81"/>
                    </a:lnTo>
                    <a:lnTo>
                      <a:pt x="90" y="89"/>
                    </a:lnTo>
                    <a:lnTo>
                      <a:pt x="92" y="97"/>
                    </a:lnTo>
                    <a:lnTo>
                      <a:pt x="85" y="102"/>
                    </a:lnTo>
                    <a:lnTo>
                      <a:pt x="71" y="95"/>
                    </a:lnTo>
                    <a:lnTo>
                      <a:pt x="60" y="82"/>
                    </a:lnTo>
                    <a:lnTo>
                      <a:pt x="43" y="82"/>
                    </a:lnTo>
                    <a:lnTo>
                      <a:pt x="20" y="73"/>
                    </a:lnTo>
                    <a:lnTo>
                      <a:pt x="1" y="55"/>
                    </a:lnTo>
                    <a:lnTo>
                      <a:pt x="1" y="38"/>
                    </a:lnTo>
                    <a:lnTo>
                      <a:pt x="0" y="22"/>
                    </a:lnTo>
                    <a:lnTo>
                      <a:pt x="5" y="7"/>
                    </a:lnTo>
                    <a:lnTo>
                      <a:pt x="10" y="1"/>
                    </a:lnTo>
                    <a:lnTo>
                      <a:pt x="31" y="5"/>
                    </a:lnTo>
                    <a:lnTo>
                      <a:pt x="50" y="6"/>
                    </a:lnTo>
                    <a:lnTo>
                      <a:pt x="58"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5" name="Freeform 1022">
                <a:extLst>
                  <a:ext uri="{FF2B5EF4-FFF2-40B4-BE49-F238E27FC236}">
                    <a16:creationId xmlns:a16="http://schemas.microsoft.com/office/drawing/2014/main" id="{00000000-0008-0000-0800-00003C030000}"/>
                  </a:ext>
                </a:extLst>
              </p:cNvPr>
              <p:cNvSpPr>
                <a:spLocks/>
              </p:cNvSpPr>
              <p:nvPr/>
            </p:nvSpPr>
            <p:spPr bwMode="auto">
              <a:xfrm flipH="1">
                <a:off x="2627649" y="666"/>
                <a:ext cx="37" cy="163"/>
              </a:xfrm>
              <a:custGeom>
                <a:avLst/>
                <a:gdLst>
                  <a:gd name="T0" fmla="*/ 14 w 36"/>
                  <a:gd name="T1" fmla="*/ 0 h 135"/>
                  <a:gd name="T2" fmla="*/ 9 w 36"/>
                  <a:gd name="T3" fmla="*/ 75279 h 135"/>
                  <a:gd name="T4" fmla="*/ 11 w 36"/>
                  <a:gd name="T5" fmla="*/ 118933 h 135"/>
                  <a:gd name="T6" fmla="*/ 4 w 36"/>
                  <a:gd name="T7" fmla="*/ 174400 h 135"/>
                  <a:gd name="T8" fmla="*/ 0 w 36"/>
                  <a:gd name="T9" fmla="*/ 250577 h 135"/>
                  <a:gd name="T10" fmla="*/ 4 w 36"/>
                  <a:gd name="T11" fmla="*/ 319125 h 135"/>
                  <a:gd name="T12" fmla="*/ 9 w 36"/>
                  <a:gd name="T13" fmla="*/ 402506 h 135"/>
                  <a:gd name="T14" fmla="*/ 14 w 36"/>
                  <a:gd name="T15" fmla="*/ 448836 h 135"/>
                  <a:gd name="T16" fmla="*/ 81 w 36"/>
                  <a:gd name="T17" fmla="*/ 514400 h 135"/>
                  <a:gd name="T18" fmla="*/ 112 w 36"/>
                  <a:gd name="T19" fmla="*/ 540344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135">
                    <a:moveTo>
                      <a:pt x="14" y="0"/>
                    </a:moveTo>
                    <a:lnTo>
                      <a:pt x="9" y="18"/>
                    </a:lnTo>
                    <a:lnTo>
                      <a:pt x="11" y="30"/>
                    </a:lnTo>
                    <a:lnTo>
                      <a:pt x="4" y="44"/>
                    </a:lnTo>
                    <a:lnTo>
                      <a:pt x="0" y="62"/>
                    </a:lnTo>
                    <a:lnTo>
                      <a:pt x="4" y="80"/>
                    </a:lnTo>
                    <a:lnTo>
                      <a:pt x="9" y="101"/>
                    </a:lnTo>
                    <a:lnTo>
                      <a:pt x="14" y="113"/>
                    </a:lnTo>
                    <a:lnTo>
                      <a:pt x="24" y="128"/>
                    </a:lnTo>
                    <a:lnTo>
                      <a:pt x="36" y="13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6" name="Freeform 1023">
                <a:extLst>
                  <a:ext uri="{FF2B5EF4-FFF2-40B4-BE49-F238E27FC236}">
                    <a16:creationId xmlns:a16="http://schemas.microsoft.com/office/drawing/2014/main" id="{00000000-0008-0000-0800-00003D030000}"/>
                  </a:ext>
                </a:extLst>
              </p:cNvPr>
              <p:cNvSpPr>
                <a:spLocks/>
              </p:cNvSpPr>
              <p:nvPr/>
            </p:nvSpPr>
            <p:spPr bwMode="auto">
              <a:xfrm flipH="1">
                <a:off x="2627617" y="672"/>
                <a:ext cx="37" cy="36"/>
              </a:xfrm>
              <a:custGeom>
                <a:avLst/>
                <a:gdLst>
                  <a:gd name="T0" fmla="*/ 19 w 38"/>
                  <a:gd name="T1" fmla="*/ 71540 h 30"/>
                  <a:gd name="T2" fmla="*/ 19 w 38"/>
                  <a:gd name="T3" fmla="*/ 91045 h 30"/>
                  <a:gd name="T4" fmla="*/ 10 w 38"/>
                  <a:gd name="T5" fmla="*/ 80776 h 30"/>
                  <a:gd name="T6" fmla="*/ 1 w 38"/>
                  <a:gd name="T7" fmla="*/ 61214 h 30"/>
                  <a:gd name="T8" fmla="*/ 0 w 38"/>
                  <a:gd name="T9" fmla="*/ 28751 h 30"/>
                  <a:gd name="T10" fmla="*/ 3 w 3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30">
                    <a:moveTo>
                      <a:pt x="38" y="23"/>
                    </a:moveTo>
                    <a:lnTo>
                      <a:pt x="24" y="30"/>
                    </a:lnTo>
                    <a:lnTo>
                      <a:pt x="10" y="27"/>
                    </a:lnTo>
                    <a:lnTo>
                      <a:pt x="1" y="20"/>
                    </a:lnTo>
                    <a:lnTo>
                      <a:pt x="0" y="9"/>
                    </a:lnTo>
                    <a:lnTo>
                      <a:pt x="3"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7" name="Freeform 1024">
                <a:extLst>
                  <a:ext uri="{FF2B5EF4-FFF2-40B4-BE49-F238E27FC236}">
                    <a16:creationId xmlns:a16="http://schemas.microsoft.com/office/drawing/2014/main" id="{00000000-0008-0000-0800-00003E030000}"/>
                  </a:ext>
                </a:extLst>
              </p:cNvPr>
              <p:cNvSpPr>
                <a:spLocks/>
              </p:cNvSpPr>
              <p:nvPr/>
            </p:nvSpPr>
            <p:spPr bwMode="auto">
              <a:xfrm flipH="1">
                <a:off x="2627586" y="918"/>
                <a:ext cx="37" cy="116"/>
              </a:xfrm>
              <a:custGeom>
                <a:avLst/>
                <a:gdLst>
                  <a:gd name="T0" fmla="*/ 5 w 35"/>
                  <a:gd name="T1" fmla="*/ 0 h 97"/>
                  <a:gd name="T2" fmla="*/ 8 w 35"/>
                  <a:gd name="T3" fmla="*/ 50423 h 97"/>
                  <a:gd name="T4" fmla="*/ 2 w 35"/>
                  <a:gd name="T5" fmla="*/ 109753 h 97"/>
                  <a:gd name="T6" fmla="*/ 0 w 35"/>
                  <a:gd name="T7" fmla="*/ 187252 h 97"/>
                  <a:gd name="T8" fmla="*/ 138 w 35"/>
                  <a:gd name="T9" fmla="*/ 242776 h 97"/>
                  <a:gd name="T10" fmla="*/ 335 w 35"/>
                  <a:gd name="T11" fmla="*/ 255873 h 97"/>
                  <a:gd name="T12" fmla="*/ 317 w 35"/>
                  <a:gd name="T13" fmla="*/ 198124 h 97"/>
                  <a:gd name="T14" fmla="*/ 395 w 35"/>
                  <a:gd name="T15" fmla="*/ 169759 h 97"/>
                  <a:gd name="T16" fmla="*/ 374 w 35"/>
                  <a:gd name="T17" fmla="*/ 109488 h 97"/>
                  <a:gd name="T18" fmla="*/ 335 w 35"/>
                  <a:gd name="T19" fmla="*/ 53663 h 97"/>
                  <a:gd name="T20" fmla="*/ 350 w 35"/>
                  <a:gd name="T21" fmla="*/ 18346 h 97"/>
                  <a:gd name="T22" fmla="*/ 5 w 35"/>
                  <a:gd name="T23" fmla="*/ 0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 h="97">
                    <a:moveTo>
                      <a:pt x="5" y="0"/>
                    </a:moveTo>
                    <a:lnTo>
                      <a:pt x="8" y="19"/>
                    </a:lnTo>
                    <a:lnTo>
                      <a:pt x="2" y="42"/>
                    </a:lnTo>
                    <a:lnTo>
                      <a:pt x="0" y="71"/>
                    </a:lnTo>
                    <a:lnTo>
                      <a:pt x="12" y="93"/>
                    </a:lnTo>
                    <a:lnTo>
                      <a:pt x="29" y="97"/>
                    </a:lnTo>
                    <a:lnTo>
                      <a:pt x="27" y="76"/>
                    </a:lnTo>
                    <a:lnTo>
                      <a:pt x="35" y="65"/>
                    </a:lnTo>
                    <a:lnTo>
                      <a:pt x="33" y="41"/>
                    </a:lnTo>
                    <a:lnTo>
                      <a:pt x="29" y="20"/>
                    </a:lnTo>
                    <a:lnTo>
                      <a:pt x="30" y="7"/>
                    </a:lnTo>
                    <a:lnTo>
                      <a:pt x="5"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8" name="Freeform 1025">
                <a:extLst>
                  <a:ext uri="{FF2B5EF4-FFF2-40B4-BE49-F238E27FC236}">
                    <a16:creationId xmlns:a16="http://schemas.microsoft.com/office/drawing/2014/main" id="{00000000-0008-0000-0800-00003F030000}"/>
                  </a:ext>
                </a:extLst>
              </p:cNvPr>
              <p:cNvSpPr>
                <a:spLocks/>
              </p:cNvSpPr>
              <p:nvPr/>
            </p:nvSpPr>
            <p:spPr bwMode="auto">
              <a:xfrm flipH="1">
                <a:off x="2627455" y="504"/>
                <a:ext cx="189" cy="304"/>
              </a:xfrm>
              <a:custGeom>
                <a:avLst/>
                <a:gdLst>
                  <a:gd name="T0" fmla="*/ 2993 w 177"/>
                  <a:gd name="T1" fmla="*/ 31951 h 254"/>
                  <a:gd name="T2" fmla="*/ 3066 w 177"/>
                  <a:gd name="T3" fmla="*/ 95055 h 254"/>
                  <a:gd name="T4" fmla="*/ 3113 w 177"/>
                  <a:gd name="T5" fmla="*/ 128184 h 254"/>
                  <a:gd name="T6" fmla="*/ 2841 w 177"/>
                  <a:gd name="T7" fmla="*/ 202952 h 254"/>
                  <a:gd name="T8" fmla="*/ 2730 w 177"/>
                  <a:gd name="T9" fmla="*/ 251817 h 254"/>
                  <a:gd name="T10" fmla="*/ 2871 w 177"/>
                  <a:gd name="T11" fmla="*/ 329169 h 254"/>
                  <a:gd name="T12" fmla="*/ 3060 w 177"/>
                  <a:gd name="T13" fmla="*/ 395412 h 254"/>
                  <a:gd name="T14" fmla="*/ 3190 w 177"/>
                  <a:gd name="T15" fmla="*/ 456101 h 254"/>
                  <a:gd name="T16" fmla="*/ 3190 w 177"/>
                  <a:gd name="T17" fmla="*/ 501297 h 254"/>
                  <a:gd name="T18" fmla="*/ 3018 w 177"/>
                  <a:gd name="T19" fmla="*/ 434867 h 254"/>
                  <a:gd name="T20" fmla="*/ 2849 w 177"/>
                  <a:gd name="T21" fmla="*/ 403096 h 254"/>
                  <a:gd name="T22" fmla="*/ 2826 w 177"/>
                  <a:gd name="T23" fmla="*/ 435972 h 254"/>
                  <a:gd name="T24" fmla="*/ 2993 w 177"/>
                  <a:gd name="T25" fmla="*/ 493324 h 254"/>
                  <a:gd name="T26" fmla="*/ 3176 w 177"/>
                  <a:gd name="T27" fmla="*/ 541359 h 254"/>
                  <a:gd name="T28" fmla="*/ 3108 w 177"/>
                  <a:gd name="T29" fmla="*/ 585359 h 254"/>
                  <a:gd name="T30" fmla="*/ 2871 w 177"/>
                  <a:gd name="T31" fmla="*/ 531488 h 254"/>
                  <a:gd name="T32" fmla="*/ 2625 w 177"/>
                  <a:gd name="T33" fmla="*/ 498418 h 254"/>
                  <a:gd name="T34" fmla="*/ 2803 w 177"/>
                  <a:gd name="T35" fmla="*/ 585359 h 254"/>
                  <a:gd name="T36" fmla="*/ 2841 w 177"/>
                  <a:gd name="T37" fmla="*/ 633964 h 254"/>
                  <a:gd name="T38" fmla="*/ 2797 w 177"/>
                  <a:gd name="T39" fmla="*/ 657588 h 254"/>
                  <a:gd name="T40" fmla="*/ 2625 w 177"/>
                  <a:gd name="T41" fmla="*/ 690254 h 254"/>
                  <a:gd name="T42" fmla="*/ 2442 w 177"/>
                  <a:gd name="T43" fmla="*/ 661163 h 254"/>
                  <a:gd name="T44" fmla="*/ 2037 w 177"/>
                  <a:gd name="T45" fmla="*/ 605956 h 254"/>
                  <a:gd name="T46" fmla="*/ 1937 w 177"/>
                  <a:gd name="T47" fmla="*/ 531488 h 254"/>
                  <a:gd name="T48" fmla="*/ 1800 w 177"/>
                  <a:gd name="T49" fmla="*/ 435972 h 254"/>
                  <a:gd name="T50" fmla="*/ 1659 w 177"/>
                  <a:gd name="T51" fmla="*/ 400218 h 254"/>
                  <a:gd name="T52" fmla="*/ 1192 w 177"/>
                  <a:gd name="T53" fmla="*/ 369781 h 254"/>
                  <a:gd name="T54" fmla="*/ 836 w 177"/>
                  <a:gd name="T55" fmla="*/ 318406 h 254"/>
                  <a:gd name="T56" fmla="*/ 518 w 177"/>
                  <a:gd name="T57" fmla="*/ 287748 h 254"/>
                  <a:gd name="T58" fmla="*/ 6 w 177"/>
                  <a:gd name="T59" fmla="*/ 263022 h 254"/>
                  <a:gd name="T60" fmla="*/ 0 w 177"/>
                  <a:gd name="T61" fmla="*/ 251817 h 254"/>
                  <a:gd name="T62" fmla="*/ 485 w 177"/>
                  <a:gd name="T63" fmla="*/ 175795 h 254"/>
                  <a:gd name="T64" fmla="*/ 998 w 177"/>
                  <a:gd name="T65" fmla="*/ 127325 h 254"/>
                  <a:gd name="T66" fmla="*/ 1654 w 177"/>
                  <a:gd name="T67" fmla="*/ 55444 h 254"/>
                  <a:gd name="T68" fmla="*/ 2287 w 177"/>
                  <a:gd name="T69" fmla="*/ 0 h 254"/>
                  <a:gd name="T70" fmla="*/ 2785 w 177"/>
                  <a:gd name="T71" fmla="*/ 13169 h 254"/>
                  <a:gd name="T72" fmla="*/ 2993 w 177"/>
                  <a:gd name="T73" fmla="*/ 31951 h 2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7" h="254">
                    <a:moveTo>
                      <a:pt x="167" y="11"/>
                    </a:moveTo>
                    <a:lnTo>
                      <a:pt x="172" y="35"/>
                    </a:lnTo>
                    <a:lnTo>
                      <a:pt x="174" y="48"/>
                    </a:lnTo>
                    <a:lnTo>
                      <a:pt x="158" y="75"/>
                    </a:lnTo>
                    <a:lnTo>
                      <a:pt x="153" y="93"/>
                    </a:lnTo>
                    <a:lnTo>
                      <a:pt x="161" y="121"/>
                    </a:lnTo>
                    <a:lnTo>
                      <a:pt x="171" y="146"/>
                    </a:lnTo>
                    <a:lnTo>
                      <a:pt x="177" y="168"/>
                    </a:lnTo>
                    <a:lnTo>
                      <a:pt x="177" y="185"/>
                    </a:lnTo>
                    <a:lnTo>
                      <a:pt x="168" y="160"/>
                    </a:lnTo>
                    <a:lnTo>
                      <a:pt x="159" y="149"/>
                    </a:lnTo>
                    <a:lnTo>
                      <a:pt x="157" y="161"/>
                    </a:lnTo>
                    <a:lnTo>
                      <a:pt x="167" y="182"/>
                    </a:lnTo>
                    <a:lnTo>
                      <a:pt x="175" y="200"/>
                    </a:lnTo>
                    <a:lnTo>
                      <a:pt x="173" y="215"/>
                    </a:lnTo>
                    <a:lnTo>
                      <a:pt x="161" y="196"/>
                    </a:lnTo>
                    <a:lnTo>
                      <a:pt x="146" y="184"/>
                    </a:lnTo>
                    <a:lnTo>
                      <a:pt x="156" y="215"/>
                    </a:lnTo>
                    <a:lnTo>
                      <a:pt x="158" y="233"/>
                    </a:lnTo>
                    <a:lnTo>
                      <a:pt x="155" y="242"/>
                    </a:lnTo>
                    <a:lnTo>
                      <a:pt x="146" y="254"/>
                    </a:lnTo>
                    <a:lnTo>
                      <a:pt x="135" y="243"/>
                    </a:lnTo>
                    <a:lnTo>
                      <a:pt x="113" y="223"/>
                    </a:lnTo>
                    <a:lnTo>
                      <a:pt x="109" y="196"/>
                    </a:lnTo>
                    <a:lnTo>
                      <a:pt x="101" y="161"/>
                    </a:lnTo>
                    <a:lnTo>
                      <a:pt x="92" y="147"/>
                    </a:lnTo>
                    <a:lnTo>
                      <a:pt x="66" y="136"/>
                    </a:lnTo>
                    <a:lnTo>
                      <a:pt x="47" y="117"/>
                    </a:lnTo>
                    <a:lnTo>
                      <a:pt x="29" y="106"/>
                    </a:lnTo>
                    <a:lnTo>
                      <a:pt x="6" y="97"/>
                    </a:lnTo>
                    <a:lnTo>
                      <a:pt x="0" y="93"/>
                    </a:lnTo>
                    <a:lnTo>
                      <a:pt x="27" y="65"/>
                    </a:lnTo>
                    <a:lnTo>
                      <a:pt x="56" y="47"/>
                    </a:lnTo>
                    <a:lnTo>
                      <a:pt x="91" y="20"/>
                    </a:lnTo>
                    <a:lnTo>
                      <a:pt x="126" y="0"/>
                    </a:lnTo>
                    <a:lnTo>
                      <a:pt x="154" y="5"/>
                    </a:lnTo>
                    <a:lnTo>
                      <a:pt x="167" y="1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9" name="Freeform 1026">
                <a:extLst>
                  <a:ext uri="{FF2B5EF4-FFF2-40B4-BE49-F238E27FC236}">
                    <a16:creationId xmlns:a16="http://schemas.microsoft.com/office/drawing/2014/main" id="{00000000-0008-0000-0800-000080030000}"/>
                  </a:ext>
                </a:extLst>
              </p:cNvPr>
              <p:cNvSpPr>
                <a:spLocks/>
              </p:cNvSpPr>
              <p:nvPr/>
            </p:nvSpPr>
            <p:spPr bwMode="auto">
              <a:xfrm flipH="1">
                <a:off x="2627129" y="504"/>
                <a:ext cx="158" cy="58"/>
              </a:xfrm>
              <a:custGeom>
                <a:avLst/>
                <a:gdLst>
                  <a:gd name="T0" fmla="*/ 4070 w 146"/>
                  <a:gd name="T1" fmla="*/ 0 h 46"/>
                  <a:gd name="T2" fmla="*/ 4528 w 146"/>
                  <a:gd name="T3" fmla="*/ 333540 h 46"/>
                  <a:gd name="T4" fmla="*/ 4702 w 146"/>
                  <a:gd name="T5" fmla="*/ 789883 h 46"/>
                  <a:gd name="T6" fmla="*/ 4427 w 146"/>
                  <a:gd name="T7" fmla="*/ 907221 h 46"/>
                  <a:gd name="T8" fmla="*/ 3622 w 146"/>
                  <a:gd name="T9" fmla="*/ 830511 h 46"/>
                  <a:gd name="T10" fmla="*/ 2893 w 146"/>
                  <a:gd name="T11" fmla="*/ 907221 h 46"/>
                  <a:gd name="T12" fmla="*/ 2082 w 146"/>
                  <a:gd name="T13" fmla="*/ 1225239 h 46"/>
                  <a:gd name="T14" fmla="*/ 1421 w 146"/>
                  <a:gd name="T15" fmla="*/ 1231382 h 46"/>
                  <a:gd name="T16" fmla="*/ 887 w 146"/>
                  <a:gd name="T17" fmla="*/ 1129184 h 46"/>
                  <a:gd name="T18" fmla="*/ 343 w 146"/>
                  <a:gd name="T19" fmla="*/ 895560 h 46"/>
                  <a:gd name="T20" fmla="*/ 0 w 146"/>
                  <a:gd name="T21" fmla="*/ 668587 h 46"/>
                  <a:gd name="T22" fmla="*/ 5 w 146"/>
                  <a:gd name="T23" fmla="*/ 408420 h 46"/>
                  <a:gd name="T24" fmla="*/ 371 w 146"/>
                  <a:gd name="T25" fmla="*/ 312523 h 46"/>
                  <a:gd name="T26" fmla="*/ 1498 w 146"/>
                  <a:gd name="T27" fmla="*/ 323919 h 46"/>
                  <a:gd name="T28" fmla="*/ 2253 w 146"/>
                  <a:gd name="T29" fmla="*/ 247863 h 46"/>
                  <a:gd name="T30" fmla="*/ 3344 w 146"/>
                  <a:gd name="T31" fmla="*/ 131968 h 46"/>
                  <a:gd name="T32" fmla="*/ 4070 w 1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6" h="46">
                    <a:moveTo>
                      <a:pt x="126" y="0"/>
                    </a:moveTo>
                    <a:lnTo>
                      <a:pt x="140" y="13"/>
                    </a:lnTo>
                    <a:lnTo>
                      <a:pt x="146" y="29"/>
                    </a:lnTo>
                    <a:lnTo>
                      <a:pt x="138" y="34"/>
                    </a:lnTo>
                    <a:lnTo>
                      <a:pt x="112" y="31"/>
                    </a:lnTo>
                    <a:lnTo>
                      <a:pt x="89" y="34"/>
                    </a:lnTo>
                    <a:lnTo>
                      <a:pt x="64" y="45"/>
                    </a:lnTo>
                    <a:lnTo>
                      <a:pt x="43" y="46"/>
                    </a:lnTo>
                    <a:lnTo>
                      <a:pt x="28" y="42"/>
                    </a:lnTo>
                    <a:lnTo>
                      <a:pt x="11" y="33"/>
                    </a:lnTo>
                    <a:lnTo>
                      <a:pt x="0" y="25"/>
                    </a:lnTo>
                    <a:lnTo>
                      <a:pt x="5" y="15"/>
                    </a:lnTo>
                    <a:lnTo>
                      <a:pt x="12" y="11"/>
                    </a:lnTo>
                    <a:lnTo>
                      <a:pt x="46" y="12"/>
                    </a:lnTo>
                    <a:lnTo>
                      <a:pt x="69" y="9"/>
                    </a:lnTo>
                    <a:lnTo>
                      <a:pt x="103" y="5"/>
                    </a:lnTo>
                    <a:lnTo>
                      <a:pt x="126" y="0"/>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0" name="Freeform 1027">
                <a:extLst>
                  <a:ext uri="{FF2B5EF4-FFF2-40B4-BE49-F238E27FC236}">
                    <a16:creationId xmlns:a16="http://schemas.microsoft.com/office/drawing/2014/main" id="{00000000-0008-0000-0800-000081030000}"/>
                  </a:ext>
                </a:extLst>
              </p:cNvPr>
              <p:cNvSpPr>
                <a:spLocks/>
              </p:cNvSpPr>
              <p:nvPr/>
            </p:nvSpPr>
            <p:spPr bwMode="auto">
              <a:xfrm flipH="1">
                <a:off x="2626951" y="488"/>
                <a:ext cx="58" cy="63"/>
              </a:xfrm>
              <a:custGeom>
                <a:avLst/>
                <a:gdLst>
                  <a:gd name="T0" fmla="*/ 164 w 56"/>
                  <a:gd name="T1" fmla="*/ 1 h 52"/>
                  <a:gd name="T2" fmla="*/ 104 w 56"/>
                  <a:gd name="T3" fmla="*/ 0 h 52"/>
                  <a:gd name="T4" fmla="*/ 11 w 56"/>
                  <a:gd name="T5" fmla="*/ 22221 h 52"/>
                  <a:gd name="T6" fmla="*/ 2 w 56"/>
                  <a:gd name="T7" fmla="*/ 70274 h 52"/>
                  <a:gd name="T8" fmla="*/ 0 w 56"/>
                  <a:gd name="T9" fmla="*/ 124418 h 52"/>
                  <a:gd name="T10" fmla="*/ 0 w 56"/>
                  <a:gd name="T11" fmla="*/ 183434 h 52"/>
                  <a:gd name="T12" fmla="*/ 85 w 56"/>
                  <a:gd name="T13" fmla="*/ 174873 h 52"/>
                  <a:gd name="T14" fmla="*/ 143 w 56"/>
                  <a:gd name="T15" fmla="*/ 195245 h 52"/>
                  <a:gd name="T16" fmla="*/ 214 w 56"/>
                  <a:gd name="T17" fmla="*/ 237268 h 52"/>
                  <a:gd name="T18" fmla="*/ 238 w 56"/>
                  <a:gd name="T19" fmla="*/ 222237 h 52"/>
                  <a:gd name="T20" fmla="*/ 251 w 56"/>
                  <a:gd name="T21" fmla="*/ 160020 h 52"/>
                  <a:gd name="T22" fmla="*/ 260 w 56"/>
                  <a:gd name="T23" fmla="*/ 70274 h 52"/>
                  <a:gd name="T24" fmla="*/ 226 w 56"/>
                  <a:gd name="T25" fmla="*/ 18341 h 52"/>
                  <a:gd name="T26" fmla="*/ 164 w 56"/>
                  <a:gd name="T27" fmla="*/ 1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6" h="52">
                    <a:moveTo>
                      <a:pt x="36" y="1"/>
                    </a:moveTo>
                    <a:lnTo>
                      <a:pt x="23" y="0"/>
                    </a:lnTo>
                    <a:lnTo>
                      <a:pt x="11" y="5"/>
                    </a:lnTo>
                    <a:lnTo>
                      <a:pt x="2" y="15"/>
                    </a:lnTo>
                    <a:lnTo>
                      <a:pt x="0" y="26"/>
                    </a:lnTo>
                    <a:lnTo>
                      <a:pt x="0" y="40"/>
                    </a:lnTo>
                    <a:lnTo>
                      <a:pt x="17" y="37"/>
                    </a:lnTo>
                    <a:lnTo>
                      <a:pt x="32" y="42"/>
                    </a:lnTo>
                    <a:lnTo>
                      <a:pt x="45" y="52"/>
                    </a:lnTo>
                    <a:lnTo>
                      <a:pt x="51" y="48"/>
                    </a:lnTo>
                    <a:lnTo>
                      <a:pt x="54" y="34"/>
                    </a:lnTo>
                    <a:lnTo>
                      <a:pt x="56" y="15"/>
                    </a:lnTo>
                    <a:lnTo>
                      <a:pt x="48" y="4"/>
                    </a:lnTo>
                    <a:lnTo>
                      <a:pt x="36" y="1"/>
                    </a:lnTo>
                    <a:close/>
                  </a:path>
                </a:pathLst>
              </a:cu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1" name="Freeform 1028">
                <a:extLst>
                  <a:ext uri="{FF2B5EF4-FFF2-40B4-BE49-F238E27FC236}">
                    <a16:creationId xmlns:a16="http://schemas.microsoft.com/office/drawing/2014/main" id="{00000000-0008-0000-0800-000082030000}"/>
                  </a:ext>
                </a:extLst>
              </p:cNvPr>
              <p:cNvSpPr>
                <a:spLocks/>
              </p:cNvSpPr>
              <p:nvPr/>
            </p:nvSpPr>
            <p:spPr bwMode="auto">
              <a:xfrm flipH="1">
                <a:off x="2626988" y="640"/>
                <a:ext cx="147" cy="284"/>
              </a:xfrm>
              <a:custGeom>
                <a:avLst/>
                <a:gdLst>
                  <a:gd name="T0" fmla="*/ 647 w 140"/>
                  <a:gd name="T1" fmla="*/ 0 h 235"/>
                  <a:gd name="T2" fmla="*/ 610 w 140"/>
                  <a:gd name="T3" fmla="*/ 66441 h 235"/>
                  <a:gd name="T4" fmla="*/ 624 w 140"/>
                  <a:gd name="T5" fmla="*/ 149160 h 235"/>
                  <a:gd name="T6" fmla="*/ 758 w 140"/>
                  <a:gd name="T7" fmla="*/ 293140 h 235"/>
                  <a:gd name="T8" fmla="*/ 877 w 140"/>
                  <a:gd name="T9" fmla="*/ 433296 h 235"/>
                  <a:gd name="T10" fmla="*/ 992 w 140"/>
                  <a:gd name="T11" fmla="*/ 533571 h 235"/>
                  <a:gd name="T12" fmla="*/ 1105 w 140"/>
                  <a:gd name="T13" fmla="*/ 651912 h 235"/>
                  <a:gd name="T14" fmla="*/ 1182 w 140"/>
                  <a:gd name="T15" fmla="*/ 759202 h 235"/>
                  <a:gd name="T16" fmla="*/ 1206 w 140"/>
                  <a:gd name="T17" fmla="*/ 857287 h 235"/>
                  <a:gd name="T18" fmla="*/ 1066 w 140"/>
                  <a:gd name="T19" fmla="*/ 934200 h 235"/>
                  <a:gd name="T20" fmla="*/ 994 w 140"/>
                  <a:gd name="T21" fmla="*/ 972236 h 235"/>
                  <a:gd name="T22" fmla="*/ 859 w 140"/>
                  <a:gd name="T23" fmla="*/ 980558 h 235"/>
                  <a:gd name="T24" fmla="*/ 742 w 140"/>
                  <a:gd name="T25" fmla="*/ 960473 h 235"/>
                  <a:gd name="T26" fmla="*/ 623 w 140"/>
                  <a:gd name="T27" fmla="*/ 915124 h 235"/>
                  <a:gd name="T28" fmla="*/ 538 w 140"/>
                  <a:gd name="T29" fmla="*/ 915124 h 235"/>
                  <a:gd name="T30" fmla="*/ 422 w 140"/>
                  <a:gd name="T31" fmla="*/ 917504 h 235"/>
                  <a:gd name="T32" fmla="*/ 315 w 140"/>
                  <a:gd name="T33" fmla="*/ 934200 h 235"/>
                  <a:gd name="T34" fmla="*/ 164 w 140"/>
                  <a:gd name="T35" fmla="*/ 953819 h 235"/>
                  <a:gd name="T36" fmla="*/ 4 w 140"/>
                  <a:gd name="T37" fmla="*/ 903602 h 235"/>
                  <a:gd name="T38" fmla="*/ 0 w 140"/>
                  <a:gd name="T39" fmla="*/ 836988 h 235"/>
                  <a:gd name="T40" fmla="*/ 7 w 140"/>
                  <a:gd name="T41" fmla="*/ 757233 h 235"/>
                  <a:gd name="T42" fmla="*/ 123 w 140"/>
                  <a:gd name="T43" fmla="*/ 696053 h 235"/>
                  <a:gd name="T44" fmla="*/ 172 w 140"/>
                  <a:gd name="T45" fmla="*/ 682392 h 235"/>
                  <a:gd name="T46" fmla="*/ 282 w 140"/>
                  <a:gd name="T47" fmla="*/ 674304 h 2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0" h="235">
                    <a:moveTo>
                      <a:pt x="75" y="0"/>
                    </a:moveTo>
                    <a:lnTo>
                      <a:pt x="70" y="16"/>
                    </a:lnTo>
                    <a:lnTo>
                      <a:pt x="73" y="36"/>
                    </a:lnTo>
                    <a:lnTo>
                      <a:pt x="89" y="70"/>
                    </a:lnTo>
                    <a:lnTo>
                      <a:pt x="102" y="104"/>
                    </a:lnTo>
                    <a:lnTo>
                      <a:pt x="115" y="128"/>
                    </a:lnTo>
                    <a:lnTo>
                      <a:pt x="129" y="156"/>
                    </a:lnTo>
                    <a:lnTo>
                      <a:pt x="139" y="183"/>
                    </a:lnTo>
                    <a:lnTo>
                      <a:pt x="140" y="205"/>
                    </a:lnTo>
                    <a:cubicBezTo>
                      <a:pt x="132" y="220"/>
                      <a:pt x="135" y="219"/>
                      <a:pt x="124" y="224"/>
                    </a:cubicBezTo>
                    <a:lnTo>
                      <a:pt x="116" y="233"/>
                    </a:lnTo>
                    <a:lnTo>
                      <a:pt x="100" y="235"/>
                    </a:lnTo>
                    <a:lnTo>
                      <a:pt x="86" y="231"/>
                    </a:lnTo>
                    <a:lnTo>
                      <a:pt x="72" y="220"/>
                    </a:lnTo>
                    <a:lnTo>
                      <a:pt x="63" y="220"/>
                    </a:lnTo>
                    <a:lnTo>
                      <a:pt x="49" y="221"/>
                    </a:lnTo>
                    <a:lnTo>
                      <a:pt x="37" y="224"/>
                    </a:lnTo>
                    <a:lnTo>
                      <a:pt x="20" y="229"/>
                    </a:lnTo>
                    <a:lnTo>
                      <a:pt x="4" y="217"/>
                    </a:lnTo>
                    <a:lnTo>
                      <a:pt x="0" y="201"/>
                    </a:lnTo>
                    <a:lnTo>
                      <a:pt x="7" y="182"/>
                    </a:lnTo>
                    <a:lnTo>
                      <a:pt x="14" y="167"/>
                    </a:lnTo>
                    <a:lnTo>
                      <a:pt x="21" y="165"/>
                    </a:lnTo>
                    <a:lnTo>
                      <a:pt x="32" y="16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2" name="Freeform 1029">
                <a:extLst>
                  <a:ext uri="{FF2B5EF4-FFF2-40B4-BE49-F238E27FC236}">
                    <a16:creationId xmlns:a16="http://schemas.microsoft.com/office/drawing/2014/main" id="{00000000-0008-0000-0800-000083030000}"/>
                  </a:ext>
                </a:extLst>
              </p:cNvPr>
              <p:cNvSpPr>
                <a:spLocks/>
              </p:cNvSpPr>
              <p:nvPr/>
            </p:nvSpPr>
            <p:spPr bwMode="auto">
              <a:xfrm flipH="1">
                <a:off x="2626967" y="903"/>
                <a:ext cx="21" cy="57"/>
              </a:xfrm>
              <a:custGeom>
                <a:avLst/>
                <a:gdLst>
                  <a:gd name="T0" fmla="*/ 0 w 19"/>
                  <a:gd name="T1" fmla="*/ 0 h 50"/>
                  <a:gd name="T2" fmla="*/ 847 w 19"/>
                  <a:gd name="T3" fmla="*/ 7136 h 50"/>
                  <a:gd name="T4" fmla="*/ 1397 w 19"/>
                  <a:gd name="T5" fmla="*/ 12747 h 50"/>
                  <a:gd name="T6" fmla="*/ 1544 w 19"/>
                  <a:gd name="T7" fmla="*/ 15732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50">
                    <a:moveTo>
                      <a:pt x="0" y="0"/>
                    </a:moveTo>
                    <a:lnTo>
                      <a:pt x="11" y="22"/>
                    </a:lnTo>
                    <a:lnTo>
                      <a:pt x="17" y="40"/>
                    </a:lnTo>
                    <a:lnTo>
                      <a:pt x="19" y="5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3" name="Freeform 1030">
                <a:extLst>
                  <a:ext uri="{FF2B5EF4-FFF2-40B4-BE49-F238E27FC236}">
                    <a16:creationId xmlns:a16="http://schemas.microsoft.com/office/drawing/2014/main" id="{00000000-0008-0000-0800-000084030000}"/>
                  </a:ext>
                </a:extLst>
              </p:cNvPr>
              <p:cNvSpPr>
                <a:spLocks/>
              </p:cNvSpPr>
              <p:nvPr/>
            </p:nvSpPr>
            <p:spPr bwMode="auto">
              <a:xfrm flipH="1">
                <a:off x="2627135" y="840"/>
                <a:ext cx="94" cy="215"/>
              </a:xfrm>
              <a:custGeom>
                <a:avLst/>
                <a:gdLst>
                  <a:gd name="T0" fmla="*/ 1588 w 88"/>
                  <a:gd name="T1" fmla="*/ 0 h 175"/>
                  <a:gd name="T2" fmla="*/ 1289 w 88"/>
                  <a:gd name="T3" fmla="*/ 269069 h 175"/>
                  <a:gd name="T4" fmla="*/ 934 w 88"/>
                  <a:gd name="T5" fmla="*/ 498958 h 175"/>
                  <a:gd name="T6" fmla="*/ 753 w 88"/>
                  <a:gd name="T7" fmla="*/ 710978 h 175"/>
                  <a:gd name="T8" fmla="*/ 521 w 88"/>
                  <a:gd name="T9" fmla="*/ 910364 h 175"/>
                  <a:gd name="T10" fmla="*/ 230 w 88"/>
                  <a:gd name="T11" fmla="*/ 1136753 h 175"/>
                  <a:gd name="T12" fmla="*/ 176 w 88"/>
                  <a:gd name="T13" fmla="*/ 1251563 h 175"/>
                  <a:gd name="T14" fmla="*/ 0 w 88"/>
                  <a:gd name="T15" fmla="*/ 1499500 h 1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75">
                    <a:moveTo>
                      <a:pt x="88" y="0"/>
                    </a:moveTo>
                    <a:lnTo>
                      <a:pt x="70" y="32"/>
                    </a:lnTo>
                    <a:lnTo>
                      <a:pt x="51" y="59"/>
                    </a:lnTo>
                    <a:lnTo>
                      <a:pt x="41" y="83"/>
                    </a:lnTo>
                    <a:lnTo>
                      <a:pt x="29" y="106"/>
                    </a:lnTo>
                    <a:lnTo>
                      <a:pt x="13" y="133"/>
                    </a:lnTo>
                    <a:lnTo>
                      <a:pt x="9" y="146"/>
                    </a:lnTo>
                    <a:lnTo>
                      <a:pt x="0" y="17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4" name="Freeform 1031">
                <a:extLst>
                  <a:ext uri="{FF2B5EF4-FFF2-40B4-BE49-F238E27FC236}">
                    <a16:creationId xmlns:a16="http://schemas.microsoft.com/office/drawing/2014/main" id="{00000000-0008-0000-0800-000085030000}"/>
                  </a:ext>
                </a:extLst>
              </p:cNvPr>
              <p:cNvSpPr>
                <a:spLocks/>
              </p:cNvSpPr>
              <p:nvPr/>
            </p:nvSpPr>
            <p:spPr bwMode="auto">
              <a:xfrm flipH="1">
                <a:off x="2626988" y="1002"/>
                <a:ext cx="178" cy="63"/>
              </a:xfrm>
              <a:custGeom>
                <a:avLst/>
                <a:gdLst>
                  <a:gd name="T0" fmla="*/ 0 w 169"/>
                  <a:gd name="T1" fmla="*/ 368792 h 51"/>
                  <a:gd name="T2" fmla="*/ 321 w 169"/>
                  <a:gd name="T3" fmla="*/ 285735 h 51"/>
                  <a:gd name="T4" fmla="*/ 732 w 169"/>
                  <a:gd name="T5" fmla="*/ 179766 h 51"/>
                  <a:gd name="T6" fmla="*/ 990 w 169"/>
                  <a:gd name="T7" fmla="*/ 65099 h 51"/>
                  <a:gd name="T8" fmla="*/ 1163 w 169"/>
                  <a:gd name="T9" fmla="*/ 42661 h 51"/>
                  <a:gd name="T10" fmla="*/ 1318 w 169"/>
                  <a:gd name="T11" fmla="*/ 85563 h 51"/>
                  <a:gd name="T12" fmla="*/ 1470 w 169"/>
                  <a:gd name="T13" fmla="*/ 0 h 51"/>
                  <a:gd name="T14" fmla="*/ 1622 w 169"/>
                  <a:gd name="T15" fmla="*/ 42661 h 51"/>
                  <a:gd name="T16" fmla="*/ 1665 w 169"/>
                  <a:gd name="T17" fmla="*/ 145525 h 51"/>
                  <a:gd name="T18" fmla="*/ 1596 w 169"/>
                  <a:gd name="T19" fmla="*/ 246113 h 51"/>
                  <a:gd name="T20" fmla="*/ 1596 w 169"/>
                  <a:gd name="T21" fmla="*/ 366276 h 51"/>
                  <a:gd name="T22" fmla="*/ 1470 w 169"/>
                  <a:gd name="T23" fmla="*/ 463923 h 51"/>
                  <a:gd name="T24" fmla="*/ 1365 w 169"/>
                  <a:gd name="T25" fmla="*/ 558920 h 51"/>
                  <a:gd name="T26" fmla="*/ 949 w 169"/>
                  <a:gd name="T27" fmla="*/ 558920 h 51"/>
                  <a:gd name="T28" fmla="*/ 512 w 169"/>
                  <a:gd name="T29" fmla="*/ 520481 h 51"/>
                  <a:gd name="T30" fmla="*/ 181 w 169"/>
                  <a:gd name="T31" fmla="*/ 498431 h 51"/>
                  <a:gd name="T32" fmla="*/ 0 w 169"/>
                  <a:gd name="T33" fmla="*/ 36879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9" h="51">
                    <a:moveTo>
                      <a:pt x="0" y="34"/>
                    </a:moveTo>
                    <a:lnTo>
                      <a:pt x="33" y="26"/>
                    </a:lnTo>
                    <a:lnTo>
                      <a:pt x="75" y="16"/>
                    </a:lnTo>
                    <a:lnTo>
                      <a:pt x="100" y="6"/>
                    </a:lnTo>
                    <a:lnTo>
                      <a:pt x="118" y="4"/>
                    </a:lnTo>
                    <a:lnTo>
                      <a:pt x="135" y="8"/>
                    </a:lnTo>
                    <a:lnTo>
                      <a:pt x="151" y="0"/>
                    </a:lnTo>
                    <a:lnTo>
                      <a:pt x="166" y="4"/>
                    </a:lnTo>
                    <a:lnTo>
                      <a:pt x="169" y="13"/>
                    </a:lnTo>
                    <a:lnTo>
                      <a:pt x="162" y="23"/>
                    </a:lnTo>
                    <a:lnTo>
                      <a:pt x="162" y="33"/>
                    </a:lnTo>
                    <a:lnTo>
                      <a:pt x="151" y="43"/>
                    </a:lnTo>
                    <a:lnTo>
                      <a:pt x="139" y="51"/>
                    </a:lnTo>
                    <a:lnTo>
                      <a:pt x="97" y="51"/>
                    </a:lnTo>
                    <a:lnTo>
                      <a:pt x="53" y="48"/>
                    </a:lnTo>
                    <a:lnTo>
                      <a:pt x="20" y="46"/>
                    </a:lnTo>
                    <a:lnTo>
                      <a:pt x="0" y="34"/>
                    </a:lnTo>
                    <a:close/>
                  </a:path>
                </a:pathLst>
              </a:custGeom>
              <a:solidFill>
                <a:srgbClr val="FF99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5" name="Freeform 1032">
                <a:extLst>
                  <a:ext uri="{FF2B5EF4-FFF2-40B4-BE49-F238E27FC236}">
                    <a16:creationId xmlns:a16="http://schemas.microsoft.com/office/drawing/2014/main" id="{00000000-0008-0000-0800-000086030000}"/>
                  </a:ext>
                </a:extLst>
              </p:cNvPr>
              <p:cNvSpPr>
                <a:spLocks/>
              </p:cNvSpPr>
              <p:nvPr/>
            </p:nvSpPr>
            <p:spPr bwMode="auto">
              <a:xfrm flipH="1">
                <a:off x="2627166" y="1050"/>
                <a:ext cx="47" cy="52"/>
              </a:xfrm>
              <a:custGeom>
                <a:avLst/>
                <a:gdLst>
                  <a:gd name="T0" fmla="*/ 300 w 45"/>
                  <a:gd name="T1" fmla="*/ 0 h 41"/>
                  <a:gd name="T2" fmla="*/ 197 w 45"/>
                  <a:gd name="T3" fmla="*/ 133276 h 41"/>
                  <a:gd name="T4" fmla="*/ 146 w 45"/>
                  <a:gd name="T5" fmla="*/ 642924 h 41"/>
                  <a:gd name="T6" fmla="*/ 113 w 45"/>
                  <a:gd name="T7" fmla="*/ 1214572 h 41"/>
                  <a:gd name="T8" fmla="*/ 0 w 45"/>
                  <a:gd name="T9" fmla="*/ 143530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41">
                    <a:moveTo>
                      <a:pt x="45" y="0"/>
                    </a:moveTo>
                    <a:lnTo>
                      <a:pt x="30" y="4"/>
                    </a:lnTo>
                    <a:lnTo>
                      <a:pt x="23" y="19"/>
                    </a:lnTo>
                    <a:lnTo>
                      <a:pt x="17" y="35"/>
                    </a:lnTo>
                    <a:lnTo>
                      <a:pt x="0" y="41"/>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6" name="Freeform 1033">
                <a:extLst>
                  <a:ext uri="{FF2B5EF4-FFF2-40B4-BE49-F238E27FC236}">
                    <a16:creationId xmlns:a16="http://schemas.microsoft.com/office/drawing/2014/main" id="{00000000-0008-0000-0800-000087030000}"/>
                  </a:ext>
                </a:extLst>
              </p:cNvPr>
              <p:cNvSpPr>
                <a:spLocks/>
              </p:cNvSpPr>
              <p:nvPr/>
            </p:nvSpPr>
            <p:spPr bwMode="auto">
              <a:xfrm flipH="1">
                <a:off x="2627150" y="661"/>
                <a:ext cx="79" cy="47"/>
              </a:xfrm>
              <a:custGeom>
                <a:avLst/>
                <a:gdLst>
                  <a:gd name="T0" fmla="*/ 0 w 75"/>
                  <a:gd name="T1" fmla="*/ 538329 h 37"/>
                  <a:gd name="T2" fmla="*/ 155 w 75"/>
                  <a:gd name="T3" fmla="*/ 319295 h 37"/>
                  <a:gd name="T4" fmla="*/ 356 w 75"/>
                  <a:gd name="T5" fmla="*/ 155777 h 37"/>
                  <a:gd name="T6" fmla="*/ 565 w 75"/>
                  <a:gd name="T7" fmla="*/ 0 h 37"/>
                  <a:gd name="T8" fmla="*/ 731 w 75"/>
                  <a:gd name="T9" fmla="*/ 1 h 37"/>
                  <a:gd name="T10" fmla="*/ 732 w 75"/>
                  <a:gd name="T11" fmla="*/ 654456 h 37"/>
                  <a:gd name="T12" fmla="*/ 630 w 75"/>
                  <a:gd name="T13" fmla="*/ 1207751 h 37"/>
                  <a:gd name="T14" fmla="*/ 482 w 75"/>
                  <a:gd name="T15" fmla="*/ 1383907 h 37"/>
                  <a:gd name="T16" fmla="*/ 275 w 75"/>
                  <a:gd name="T17" fmla="*/ 1284321 h 37"/>
                  <a:gd name="T18" fmla="*/ 120 w 75"/>
                  <a:gd name="T19" fmla="*/ 1207751 h 37"/>
                  <a:gd name="T20" fmla="*/ 2 w 75"/>
                  <a:gd name="T21" fmla="*/ 1056021 h 37"/>
                  <a:gd name="T22" fmla="*/ 0 w 75"/>
                  <a:gd name="T23" fmla="*/ 538329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 h="37">
                    <a:moveTo>
                      <a:pt x="0" y="15"/>
                    </a:moveTo>
                    <a:lnTo>
                      <a:pt x="17" y="8"/>
                    </a:lnTo>
                    <a:lnTo>
                      <a:pt x="37" y="4"/>
                    </a:lnTo>
                    <a:lnTo>
                      <a:pt x="58" y="0"/>
                    </a:lnTo>
                    <a:lnTo>
                      <a:pt x="74" y="1"/>
                    </a:lnTo>
                    <a:lnTo>
                      <a:pt x="75" y="17"/>
                    </a:lnTo>
                    <a:lnTo>
                      <a:pt x="65" y="32"/>
                    </a:lnTo>
                    <a:lnTo>
                      <a:pt x="48" y="37"/>
                    </a:lnTo>
                    <a:lnTo>
                      <a:pt x="28" y="35"/>
                    </a:lnTo>
                    <a:lnTo>
                      <a:pt x="12" y="32"/>
                    </a:lnTo>
                    <a:lnTo>
                      <a:pt x="2" y="28"/>
                    </a:lnTo>
                    <a:lnTo>
                      <a:pt x="0" y="15"/>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7" name="Oval 1034">
                <a:extLst>
                  <a:ext uri="{FF2B5EF4-FFF2-40B4-BE49-F238E27FC236}">
                    <a16:creationId xmlns:a16="http://schemas.microsoft.com/office/drawing/2014/main" id="{00000000-0008-0000-0800-000088030000}"/>
                  </a:ext>
                </a:extLst>
              </p:cNvPr>
              <p:cNvSpPr>
                <a:spLocks noChangeArrowheads="1"/>
              </p:cNvSpPr>
              <p:nvPr/>
            </p:nvSpPr>
            <p:spPr bwMode="auto">
              <a:xfrm flipH="1">
                <a:off x="2627166" y="666"/>
                <a:ext cx="32" cy="37"/>
              </a:xfrm>
              <a:prstGeom prst="ellipse">
                <a:avLst/>
              </a:pr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8" name="Freeform 1035">
                <a:extLst>
                  <a:ext uri="{FF2B5EF4-FFF2-40B4-BE49-F238E27FC236}">
                    <a16:creationId xmlns:a16="http://schemas.microsoft.com/office/drawing/2014/main" id="{00000000-0008-0000-0800-000089030000}"/>
                  </a:ext>
                </a:extLst>
              </p:cNvPr>
              <p:cNvSpPr>
                <a:spLocks/>
              </p:cNvSpPr>
              <p:nvPr/>
            </p:nvSpPr>
            <p:spPr bwMode="auto">
              <a:xfrm flipH="1">
                <a:off x="2626961" y="651"/>
                <a:ext cx="58" cy="47"/>
              </a:xfrm>
              <a:custGeom>
                <a:avLst/>
                <a:gdLst>
                  <a:gd name="T0" fmla="*/ 2853 w 51"/>
                  <a:gd name="T1" fmla="*/ 956100 h 36"/>
                  <a:gd name="T2" fmla="*/ 6717 w 51"/>
                  <a:gd name="T3" fmla="*/ 395429 h 36"/>
                  <a:gd name="T4" fmla="*/ 10324 w 51"/>
                  <a:gd name="T5" fmla="*/ 0 h 36"/>
                  <a:gd name="T6" fmla="*/ 12676 w 51"/>
                  <a:gd name="T7" fmla="*/ 302882 h 36"/>
                  <a:gd name="T8" fmla="*/ 14531 w 51"/>
                  <a:gd name="T9" fmla="*/ 732332 h 36"/>
                  <a:gd name="T10" fmla="*/ 14209 w 51"/>
                  <a:gd name="T11" fmla="*/ 2127597 h 36"/>
                  <a:gd name="T12" fmla="*/ 12534 w 51"/>
                  <a:gd name="T13" fmla="*/ 3626436 h 36"/>
                  <a:gd name="T14" fmla="*/ 9879 w 51"/>
                  <a:gd name="T15" fmla="*/ 4169374 h 36"/>
                  <a:gd name="T16" fmla="*/ 6663 w 51"/>
                  <a:gd name="T17" fmla="*/ 4470653 h 36"/>
                  <a:gd name="T18" fmla="*/ 2853 w 51"/>
                  <a:gd name="T19" fmla="*/ 4097809 h 36"/>
                  <a:gd name="T20" fmla="*/ 2 w 51"/>
                  <a:gd name="T21" fmla="*/ 3799919 h 36"/>
                  <a:gd name="T22" fmla="*/ 0 w 51"/>
                  <a:gd name="T23" fmla="*/ 2885377 h 36"/>
                  <a:gd name="T24" fmla="*/ 2853 w 51"/>
                  <a:gd name="T25" fmla="*/ 95610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36">
                    <a:moveTo>
                      <a:pt x="10" y="8"/>
                    </a:moveTo>
                    <a:lnTo>
                      <a:pt x="24" y="3"/>
                    </a:lnTo>
                    <a:lnTo>
                      <a:pt x="36" y="0"/>
                    </a:lnTo>
                    <a:lnTo>
                      <a:pt x="44" y="2"/>
                    </a:lnTo>
                    <a:lnTo>
                      <a:pt x="51" y="6"/>
                    </a:lnTo>
                    <a:lnTo>
                      <a:pt x="48" y="17"/>
                    </a:lnTo>
                    <a:lnTo>
                      <a:pt x="43" y="29"/>
                    </a:lnTo>
                    <a:lnTo>
                      <a:pt x="35" y="34"/>
                    </a:lnTo>
                    <a:lnTo>
                      <a:pt x="23" y="36"/>
                    </a:lnTo>
                    <a:lnTo>
                      <a:pt x="10" y="33"/>
                    </a:lnTo>
                    <a:lnTo>
                      <a:pt x="2" y="31"/>
                    </a:lnTo>
                    <a:lnTo>
                      <a:pt x="0" y="23"/>
                    </a:lnTo>
                    <a:lnTo>
                      <a:pt x="10" y="8"/>
                    </a:lnTo>
                    <a:close/>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9" name="Oval 1036">
                <a:extLst>
                  <a:ext uri="{FF2B5EF4-FFF2-40B4-BE49-F238E27FC236}">
                    <a16:creationId xmlns:a16="http://schemas.microsoft.com/office/drawing/2014/main" id="{00000000-0008-0000-0800-00008A030000}"/>
                  </a:ext>
                </a:extLst>
              </p:cNvPr>
              <p:cNvSpPr>
                <a:spLocks noChangeArrowheads="1"/>
              </p:cNvSpPr>
              <p:nvPr/>
            </p:nvSpPr>
            <p:spPr bwMode="auto">
              <a:xfrm flipH="1">
                <a:off x="2626972" y="656"/>
                <a:ext cx="37" cy="37"/>
              </a:xfrm>
              <a:prstGeom prst="ellipse">
                <a:avLst/>
              </a:prstGeom>
              <a:solidFill>
                <a:srgbClr val="00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0" name="Freeform 1037">
                <a:extLst>
                  <a:ext uri="{FF2B5EF4-FFF2-40B4-BE49-F238E27FC236}">
                    <a16:creationId xmlns:a16="http://schemas.microsoft.com/office/drawing/2014/main" id="{00000000-0008-0000-0800-00008B030000}"/>
                  </a:ext>
                </a:extLst>
              </p:cNvPr>
              <p:cNvSpPr>
                <a:spLocks/>
              </p:cNvSpPr>
              <p:nvPr/>
            </p:nvSpPr>
            <p:spPr bwMode="auto">
              <a:xfrm flipH="1">
                <a:off x="2626872" y="625"/>
                <a:ext cx="604" cy="167"/>
              </a:xfrm>
              <a:custGeom>
                <a:avLst/>
                <a:gdLst>
                  <a:gd name="T0" fmla="*/ 0 w 568"/>
                  <a:gd name="T1" fmla="*/ 0 h 138"/>
                  <a:gd name="T2" fmla="*/ 2580 w 568"/>
                  <a:gd name="T3" fmla="*/ 174713 h 138"/>
                  <a:gd name="T4" fmla="*/ 3348 w 568"/>
                  <a:gd name="T5" fmla="*/ 162289 h 138"/>
                  <a:gd name="T6" fmla="*/ 3509 w 568"/>
                  <a:gd name="T7" fmla="*/ 119303 h 138"/>
                  <a:gd name="T8" fmla="*/ 3973 w 568"/>
                  <a:gd name="T9" fmla="*/ 81466 h 138"/>
                  <a:gd name="T10" fmla="*/ 4350 w 568"/>
                  <a:gd name="T11" fmla="*/ 55629 h 138"/>
                  <a:gd name="T12" fmla="*/ 4708 w 568"/>
                  <a:gd name="T13" fmla="*/ 55629 h 138"/>
                  <a:gd name="T14" fmla="*/ 5113 w 568"/>
                  <a:gd name="T15" fmla="*/ 55629 h 138"/>
                  <a:gd name="T16" fmla="*/ 5480 w 568"/>
                  <a:gd name="T17" fmla="*/ 74509 h 138"/>
                  <a:gd name="T18" fmla="*/ 5660 w 568"/>
                  <a:gd name="T19" fmla="*/ 119303 h 138"/>
                  <a:gd name="T20" fmla="*/ 5734 w 568"/>
                  <a:gd name="T21" fmla="*/ 174713 h 138"/>
                  <a:gd name="T22" fmla="*/ 6000 w 568"/>
                  <a:gd name="T23" fmla="*/ 186020 h 138"/>
                  <a:gd name="T24" fmla="*/ 6190 w 568"/>
                  <a:gd name="T25" fmla="*/ 187844 h 138"/>
                  <a:gd name="T26" fmla="*/ 6349 w 568"/>
                  <a:gd name="T27" fmla="*/ 174713 h 138"/>
                  <a:gd name="T28" fmla="*/ 6400 w 568"/>
                  <a:gd name="T29" fmla="*/ 119303 h 138"/>
                  <a:gd name="T30" fmla="*/ 6608 w 568"/>
                  <a:gd name="T31" fmla="*/ 90167 h 138"/>
                  <a:gd name="T32" fmla="*/ 6880 w 568"/>
                  <a:gd name="T33" fmla="*/ 61570 h 138"/>
                  <a:gd name="T34" fmla="*/ 7148 w 568"/>
                  <a:gd name="T35" fmla="*/ 31390 h 138"/>
                  <a:gd name="T36" fmla="*/ 7385 w 568"/>
                  <a:gd name="T37" fmla="*/ 17713 h 138"/>
                  <a:gd name="T38" fmla="*/ 7673 w 568"/>
                  <a:gd name="T39" fmla="*/ 1 h 138"/>
                  <a:gd name="T40" fmla="*/ 8046 w 568"/>
                  <a:gd name="T41" fmla="*/ 2 h 138"/>
                  <a:gd name="T42" fmla="*/ 8279 w 568"/>
                  <a:gd name="T43" fmla="*/ 40445 h 138"/>
                  <a:gd name="T44" fmla="*/ 8482 w 568"/>
                  <a:gd name="T45" fmla="*/ 87479 h 138"/>
                  <a:gd name="T46" fmla="*/ 8472 w 568"/>
                  <a:gd name="T47" fmla="*/ 187844 h 138"/>
                  <a:gd name="T48" fmla="*/ 8342 w 568"/>
                  <a:gd name="T49" fmla="*/ 306354 h 138"/>
                  <a:gd name="T50" fmla="*/ 8237 w 568"/>
                  <a:gd name="T51" fmla="*/ 382142 h 138"/>
                  <a:gd name="T52" fmla="*/ 8123 w 568"/>
                  <a:gd name="T53" fmla="*/ 447721 h 138"/>
                  <a:gd name="T54" fmla="*/ 7724 w 568"/>
                  <a:gd name="T55" fmla="*/ 507156 h 138"/>
                  <a:gd name="T56" fmla="*/ 7459 w 568"/>
                  <a:gd name="T57" fmla="*/ 532812 h 138"/>
                  <a:gd name="T58" fmla="*/ 7115 w 568"/>
                  <a:gd name="T59" fmla="*/ 547926 h 138"/>
                  <a:gd name="T60" fmla="*/ 6722 w 568"/>
                  <a:gd name="T61" fmla="*/ 532812 h 138"/>
                  <a:gd name="T62" fmla="*/ 6442 w 568"/>
                  <a:gd name="T63" fmla="*/ 487509 h 138"/>
                  <a:gd name="T64" fmla="*/ 6380 w 568"/>
                  <a:gd name="T65" fmla="*/ 429260 h 138"/>
                  <a:gd name="T66" fmla="*/ 6349 w 568"/>
                  <a:gd name="T67" fmla="*/ 363831 h 138"/>
                  <a:gd name="T68" fmla="*/ 6349 w 568"/>
                  <a:gd name="T69" fmla="*/ 274743 h 138"/>
                  <a:gd name="T70" fmla="*/ 6353 w 568"/>
                  <a:gd name="T71" fmla="*/ 227033 h 138"/>
                  <a:gd name="T72" fmla="*/ 6230 w 568"/>
                  <a:gd name="T73" fmla="*/ 245319 h 138"/>
                  <a:gd name="T74" fmla="*/ 6084 w 568"/>
                  <a:gd name="T75" fmla="*/ 246699 h 138"/>
                  <a:gd name="T76" fmla="*/ 5867 w 568"/>
                  <a:gd name="T77" fmla="*/ 227318 h 138"/>
                  <a:gd name="T78" fmla="*/ 5727 w 568"/>
                  <a:gd name="T79" fmla="*/ 234011 h 138"/>
                  <a:gd name="T80" fmla="*/ 5618 w 568"/>
                  <a:gd name="T81" fmla="*/ 332896 h 138"/>
                  <a:gd name="T82" fmla="*/ 5474 w 568"/>
                  <a:gd name="T83" fmla="*/ 429260 h 138"/>
                  <a:gd name="T84" fmla="*/ 5257 w 568"/>
                  <a:gd name="T85" fmla="*/ 502150 h 138"/>
                  <a:gd name="T86" fmla="*/ 5038 w 568"/>
                  <a:gd name="T87" fmla="*/ 548718 h 138"/>
                  <a:gd name="T88" fmla="*/ 4753 w 568"/>
                  <a:gd name="T89" fmla="*/ 584229 h 138"/>
                  <a:gd name="T90" fmla="*/ 4391 w 568"/>
                  <a:gd name="T91" fmla="*/ 607327 h 138"/>
                  <a:gd name="T92" fmla="*/ 3967 w 568"/>
                  <a:gd name="T93" fmla="*/ 607674 h 138"/>
                  <a:gd name="T94" fmla="*/ 3695 w 568"/>
                  <a:gd name="T95" fmla="*/ 603582 h 138"/>
                  <a:gd name="T96" fmla="*/ 3475 w 568"/>
                  <a:gd name="T97" fmla="*/ 569979 h 138"/>
                  <a:gd name="T98" fmla="*/ 3215 w 568"/>
                  <a:gd name="T99" fmla="*/ 532812 h 138"/>
                  <a:gd name="T100" fmla="*/ 3169 w 568"/>
                  <a:gd name="T101" fmla="*/ 453432 h 138"/>
                  <a:gd name="T102" fmla="*/ 3188 w 568"/>
                  <a:gd name="T103" fmla="*/ 393960 h 138"/>
                  <a:gd name="T104" fmla="*/ 3276 w 568"/>
                  <a:gd name="T105" fmla="*/ 315782 h 138"/>
                  <a:gd name="T106" fmla="*/ 3268 w 568"/>
                  <a:gd name="T107" fmla="*/ 275088 h 138"/>
                  <a:gd name="T108" fmla="*/ 2819 w 568"/>
                  <a:gd name="T109" fmla="*/ 296872 h 138"/>
                  <a:gd name="T110" fmla="*/ 2708 w 568"/>
                  <a:gd name="T111" fmla="*/ 283187 h 138"/>
                  <a:gd name="T112" fmla="*/ 2281 w 568"/>
                  <a:gd name="T113" fmla="*/ 255859 h 138"/>
                  <a:gd name="T114" fmla="*/ 2149 w 568"/>
                  <a:gd name="T115" fmla="*/ 234011 h 138"/>
                  <a:gd name="T116" fmla="*/ 1471 w 568"/>
                  <a:gd name="T117" fmla="*/ 186020 h 138"/>
                  <a:gd name="T118" fmla="*/ 867 w 568"/>
                  <a:gd name="T119" fmla="*/ 153717 h 138"/>
                  <a:gd name="T120" fmla="*/ 304 w 568"/>
                  <a:gd name="T121" fmla="*/ 90167 h 138"/>
                  <a:gd name="T122" fmla="*/ 3 w 568"/>
                  <a:gd name="T123" fmla="*/ 71676 h 138"/>
                  <a:gd name="T124" fmla="*/ 0 w 568"/>
                  <a:gd name="T125" fmla="*/ 0 h 1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68" h="138">
                    <a:moveTo>
                      <a:pt x="0" y="0"/>
                    </a:moveTo>
                    <a:lnTo>
                      <a:pt x="173" y="40"/>
                    </a:lnTo>
                    <a:lnTo>
                      <a:pt x="224" y="37"/>
                    </a:lnTo>
                    <a:lnTo>
                      <a:pt x="235" y="27"/>
                    </a:lnTo>
                    <a:lnTo>
                      <a:pt x="267" y="18"/>
                    </a:lnTo>
                    <a:lnTo>
                      <a:pt x="291" y="12"/>
                    </a:lnTo>
                    <a:lnTo>
                      <a:pt x="315" y="12"/>
                    </a:lnTo>
                    <a:lnTo>
                      <a:pt x="342" y="12"/>
                    </a:lnTo>
                    <a:lnTo>
                      <a:pt x="366" y="17"/>
                    </a:lnTo>
                    <a:lnTo>
                      <a:pt x="379" y="27"/>
                    </a:lnTo>
                    <a:lnTo>
                      <a:pt x="385" y="40"/>
                    </a:lnTo>
                    <a:lnTo>
                      <a:pt x="401" y="41"/>
                    </a:lnTo>
                    <a:lnTo>
                      <a:pt x="413" y="43"/>
                    </a:lnTo>
                    <a:lnTo>
                      <a:pt x="424" y="40"/>
                    </a:lnTo>
                    <a:lnTo>
                      <a:pt x="429" y="27"/>
                    </a:lnTo>
                    <a:lnTo>
                      <a:pt x="441" y="21"/>
                    </a:lnTo>
                    <a:lnTo>
                      <a:pt x="460" y="14"/>
                    </a:lnTo>
                    <a:lnTo>
                      <a:pt x="479" y="7"/>
                    </a:lnTo>
                    <a:lnTo>
                      <a:pt x="495" y="4"/>
                    </a:lnTo>
                    <a:lnTo>
                      <a:pt x="514" y="1"/>
                    </a:lnTo>
                    <a:lnTo>
                      <a:pt x="539" y="2"/>
                    </a:lnTo>
                    <a:lnTo>
                      <a:pt x="555" y="9"/>
                    </a:lnTo>
                    <a:lnTo>
                      <a:pt x="568" y="20"/>
                    </a:lnTo>
                    <a:lnTo>
                      <a:pt x="567" y="43"/>
                    </a:lnTo>
                    <a:lnTo>
                      <a:pt x="558" y="69"/>
                    </a:lnTo>
                    <a:lnTo>
                      <a:pt x="551" y="87"/>
                    </a:lnTo>
                    <a:lnTo>
                      <a:pt x="543" y="101"/>
                    </a:lnTo>
                    <a:lnTo>
                      <a:pt x="517" y="115"/>
                    </a:lnTo>
                    <a:lnTo>
                      <a:pt x="498" y="121"/>
                    </a:lnTo>
                    <a:lnTo>
                      <a:pt x="477" y="124"/>
                    </a:lnTo>
                    <a:lnTo>
                      <a:pt x="450" y="121"/>
                    </a:lnTo>
                    <a:lnTo>
                      <a:pt x="431" y="111"/>
                    </a:lnTo>
                    <a:lnTo>
                      <a:pt x="426" y="97"/>
                    </a:lnTo>
                    <a:lnTo>
                      <a:pt x="424" y="83"/>
                    </a:lnTo>
                    <a:lnTo>
                      <a:pt x="424" y="62"/>
                    </a:lnTo>
                    <a:lnTo>
                      <a:pt x="425" y="51"/>
                    </a:lnTo>
                    <a:lnTo>
                      <a:pt x="417" y="55"/>
                    </a:lnTo>
                    <a:lnTo>
                      <a:pt x="407" y="56"/>
                    </a:lnTo>
                    <a:lnTo>
                      <a:pt x="393" y="52"/>
                    </a:lnTo>
                    <a:lnTo>
                      <a:pt x="384" y="53"/>
                    </a:lnTo>
                    <a:lnTo>
                      <a:pt x="376" y="76"/>
                    </a:lnTo>
                    <a:lnTo>
                      <a:pt x="365" y="97"/>
                    </a:lnTo>
                    <a:lnTo>
                      <a:pt x="352" y="114"/>
                    </a:lnTo>
                    <a:lnTo>
                      <a:pt x="337" y="125"/>
                    </a:lnTo>
                    <a:lnTo>
                      <a:pt x="318" y="132"/>
                    </a:lnTo>
                    <a:lnTo>
                      <a:pt x="293" y="137"/>
                    </a:lnTo>
                    <a:lnTo>
                      <a:pt x="266" y="138"/>
                    </a:lnTo>
                    <a:lnTo>
                      <a:pt x="246" y="136"/>
                    </a:lnTo>
                    <a:lnTo>
                      <a:pt x="231" y="129"/>
                    </a:lnTo>
                    <a:lnTo>
                      <a:pt x="215" y="121"/>
                    </a:lnTo>
                    <a:lnTo>
                      <a:pt x="213" y="103"/>
                    </a:lnTo>
                    <a:lnTo>
                      <a:pt x="214" y="89"/>
                    </a:lnTo>
                    <a:lnTo>
                      <a:pt x="218" y="72"/>
                    </a:lnTo>
                    <a:lnTo>
                      <a:pt x="217" y="63"/>
                    </a:lnTo>
                    <a:lnTo>
                      <a:pt x="189" y="67"/>
                    </a:lnTo>
                    <a:lnTo>
                      <a:pt x="180" y="64"/>
                    </a:lnTo>
                    <a:lnTo>
                      <a:pt x="153" y="58"/>
                    </a:lnTo>
                    <a:lnTo>
                      <a:pt x="145" y="53"/>
                    </a:lnTo>
                    <a:lnTo>
                      <a:pt x="98" y="41"/>
                    </a:lnTo>
                    <a:lnTo>
                      <a:pt x="58" y="34"/>
                    </a:lnTo>
                    <a:lnTo>
                      <a:pt x="21" y="21"/>
                    </a:lnTo>
                    <a:lnTo>
                      <a:pt x="3" y="16"/>
                    </a:lnTo>
                    <a:lnTo>
                      <a:pt x="0" y="0"/>
                    </a:lnTo>
                    <a:close/>
                  </a:path>
                </a:pathLst>
              </a:custGeom>
              <a:solidFill>
                <a:srgbClr val="666699">
                  <a:alpha val="50195"/>
                </a:srgbClr>
              </a:solidFill>
              <a:ln w="2857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1" name="Freeform 1038">
                <a:extLst>
                  <a:ext uri="{FF2B5EF4-FFF2-40B4-BE49-F238E27FC236}">
                    <a16:creationId xmlns:a16="http://schemas.microsoft.com/office/drawing/2014/main" id="{00000000-0008-0000-0800-00008C030000}"/>
                  </a:ext>
                </a:extLst>
              </p:cNvPr>
              <p:cNvSpPr>
                <a:spLocks/>
              </p:cNvSpPr>
              <p:nvPr/>
            </p:nvSpPr>
            <p:spPr bwMode="auto">
              <a:xfrm flipH="1">
                <a:off x="2626862" y="645"/>
                <a:ext cx="94" cy="37"/>
              </a:xfrm>
              <a:custGeom>
                <a:avLst/>
                <a:gdLst>
                  <a:gd name="T0" fmla="*/ 2 w 88"/>
                  <a:gd name="T1" fmla="*/ 3 h 33"/>
                  <a:gd name="T2" fmla="*/ 804 w 88"/>
                  <a:gd name="T3" fmla="*/ 1868 h 33"/>
                  <a:gd name="T4" fmla="*/ 1001 w 88"/>
                  <a:gd name="T5" fmla="*/ 0 h 33"/>
                  <a:gd name="T6" fmla="*/ 1392 w 88"/>
                  <a:gd name="T7" fmla="*/ 1486 h 33"/>
                  <a:gd name="T8" fmla="*/ 1588 w 88"/>
                  <a:gd name="T9" fmla="*/ 2417 h 33"/>
                  <a:gd name="T10" fmla="*/ 1585 w 88"/>
                  <a:gd name="T11" fmla="*/ 4489 h 33"/>
                  <a:gd name="T12" fmla="*/ 1220 w 88"/>
                  <a:gd name="T13" fmla="*/ 5033 h 33"/>
                  <a:gd name="T14" fmla="*/ 981 w 88"/>
                  <a:gd name="T15" fmla="*/ 3819 h 33"/>
                  <a:gd name="T16" fmla="*/ 475 w 88"/>
                  <a:gd name="T17" fmla="*/ 3310 h 33"/>
                  <a:gd name="T18" fmla="*/ 188 w 88"/>
                  <a:gd name="T19" fmla="*/ 2417 h 33"/>
                  <a:gd name="T20" fmla="*/ 0 w 88"/>
                  <a:gd name="T21" fmla="*/ 1868 h 33"/>
                  <a:gd name="T22" fmla="*/ 2 w 88"/>
                  <a:gd name="T23" fmla="*/ 3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 h="33">
                    <a:moveTo>
                      <a:pt x="2" y="3"/>
                    </a:moveTo>
                    <a:lnTo>
                      <a:pt x="44" y="12"/>
                    </a:lnTo>
                    <a:lnTo>
                      <a:pt x="55" y="0"/>
                    </a:lnTo>
                    <a:lnTo>
                      <a:pt x="77" y="10"/>
                    </a:lnTo>
                    <a:lnTo>
                      <a:pt x="88" y="16"/>
                    </a:lnTo>
                    <a:lnTo>
                      <a:pt x="87" y="29"/>
                    </a:lnTo>
                    <a:lnTo>
                      <a:pt x="67" y="33"/>
                    </a:lnTo>
                    <a:lnTo>
                      <a:pt x="53" y="25"/>
                    </a:lnTo>
                    <a:lnTo>
                      <a:pt x="26" y="21"/>
                    </a:lnTo>
                    <a:lnTo>
                      <a:pt x="10" y="16"/>
                    </a:lnTo>
                    <a:lnTo>
                      <a:pt x="0" y="12"/>
                    </a:lnTo>
                    <a:lnTo>
                      <a:pt x="2" y="3"/>
                    </a:lnTo>
                    <a:close/>
                  </a:path>
                </a:pathLst>
              </a:custGeom>
              <a:solidFill>
                <a:srgbClr val="666699"/>
              </a:solidFill>
              <a:ln w="19050"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2" name="Freeform 1039">
                <a:extLst>
                  <a:ext uri="{FF2B5EF4-FFF2-40B4-BE49-F238E27FC236}">
                    <a16:creationId xmlns:a16="http://schemas.microsoft.com/office/drawing/2014/main" id="{00000000-0008-0000-0800-00008D030000}"/>
                  </a:ext>
                </a:extLst>
              </p:cNvPr>
              <p:cNvSpPr>
                <a:spLocks/>
              </p:cNvSpPr>
              <p:nvPr/>
            </p:nvSpPr>
            <p:spPr bwMode="auto">
              <a:xfrm flipH="1">
                <a:off x="2626993" y="1023"/>
                <a:ext cx="147" cy="21"/>
              </a:xfrm>
              <a:custGeom>
                <a:avLst/>
                <a:gdLst>
                  <a:gd name="T0" fmla="*/ 0 w 137"/>
                  <a:gd name="T1" fmla="*/ 16641 h 18"/>
                  <a:gd name="T2" fmla="*/ 784 w 137"/>
                  <a:gd name="T3" fmla="*/ 10649 h 18"/>
                  <a:gd name="T4" fmla="*/ 1445 w 137"/>
                  <a:gd name="T5" fmla="*/ 8982 h 18"/>
                  <a:gd name="T6" fmla="*/ 2072 w 137"/>
                  <a:gd name="T7" fmla="*/ 8982 h 18"/>
                  <a:gd name="T8" fmla="*/ 2420 w 137"/>
                  <a:gd name="T9" fmla="*/ 4848 h 18"/>
                  <a:gd name="T10" fmla="*/ 2922 w 137"/>
                  <a:gd name="T11" fmla="*/ 4155 h 18"/>
                  <a:gd name="T12" fmla="*/ 3041 w 13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 h="18">
                    <a:moveTo>
                      <a:pt x="0" y="18"/>
                    </a:moveTo>
                    <a:lnTo>
                      <a:pt x="35" y="12"/>
                    </a:lnTo>
                    <a:lnTo>
                      <a:pt x="65" y="9"/>
                    </a:lnTo>
                    <a:lnTo>
                      <a:pt x="93" y="9"/>
                    </a:lnTo>
                    <a:lnTo>
                      <a:pt x="109" y="5"/>
                    </a:lnTo>
                    <a:lnTo>
                      <a:pt x="131" y="4"/>
                    </a:lnTo>
                    <a:lnTo>
                      <a:pt x="137"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3" name="Freeform 1040">
                <a:extLst>
                  <a:ext uri="{FF2B5EF4-FFF2-40B4-BE49-F238E27FC236}">
                    <a16:creationId xmlns:a16="http://schemas.microsoft.com/office/drawing/2014/main" id="{00000000-0008-0000-0800-00008E030000}"/>
                  </a:ext>
                </a:extLst>
              </p:cNvPr>
              <p:cNvSpPr>
                <a:spLocks/>
              </p:cNvSpPr>
              <p:nvPr/>
            </p:nvSpPr>
            <p:spPr bwMode="auto">
              <a:xfrm flipH="1">
                <a:off x="2627077" y="645"/>
                <a:ext cx="163" cy="142"/>
              </a:xfrm>
              <a:custGeom>
                <a:avLst/>
                <a:gdLst>
                  <a:gd name="T0" fmla="*/ 17 w 159"/>
                  <a:gd name="T1" fmla="*/ 261574 h 114"/>
                  <a:gd name="T2" fmla="*/ 10 w 159"/>
                  <a:gd name="T3" fmla="*/ 366021 h 114"/>
                  <a:gd name="T4" fmla="*/ 4 w 159"/>
                  <a:gd name="T5" fmla="*/ 671192 h 114"/>
                  <a:gd name="T6" fmla="*/ 4 w 159"/>
                  <a:gd name="T7" fmla="*/ 836046 h 114"/>
                  <a:gd name="T8" fmla="*/ 0 w 159"/>
                  <a:gd name="T9" fmla="*/ 1084049 h 114"/>
                  <a:gd name="T10" fmla="*/ 1 w 159"/>
                  <a:gd name="T11" fmla="*/ 1489161 h 114"/>
                  <a:gd name="T12" fmla="*/ 6 w 159"/>
                  <a:gd name="T13" fmla="*/ 1599098 h 114"/>
                  <a:gd name="T14" fmla="*/ 74 w 159"/>
                  <a:gd name="T15" fmla="*/ 1702906 h 114"/>
                  <a:gd name="T16" fmla="*/ 100 w 159"/>
                  <a:gd name="T17" fmla="*/ 1787148 h 114"/>
                  <a:gd name="T18" fmla="*/ 166 w 159"/>
                  <a:gd name="T19" fmla="*/ 1790616 h 114"/>
                  <a:gd name="T20" fmla="*/ 228 w 159"/>
                  <a:gd name="T21" fmla="*/ 1766369 h 114"/>
                  <a:gd name="T22" fmla="*/ 290 w 159"/>
                  <a:gd name="T23" fmla="*/ 1681961 h 114"/>
                  <a:gd name="T24" fmla="*/ 345 w 159"/>
                  <a:gd name="T25" fmla="*/ 1599098 h 114"/>
                  <a:gd name="T26" fmla="*/ 375 w 159"/>
                  <a:gd name="T27" fmla="*/ 1459146 h 114"/>
                  <a:gd name="T28" fmla="*/ 410 w 159"/>
                  <a:gd name="T29" fmla="*/ 1281368 h 114"/>
                  <a:gd name="T30" fmla="*/ 441 w 159"/>
                  <a:gd name="T31" fmla="*/ 977001 h 114"/>
                  <a:gd name="T32" fmla="*/ 463 w 159"/>
                  <a:gd name="T33" fmla="*/ 719585 h 114"/>
                  <a:gd name="T34" fmla="*/ 468 w 159"/>
                  <a:gd name="T35" fmla="*/ 497461 h 114"/>
                  <a:gd name="T36" fmla="*/ 475 w 159"/>
                  <a:gd name="T37" fmla="*/ 320621 h 114"/>
                  <a:gd name="T38" fmla="*/ 463 w 159"/>
                  <a:gd name="T39" fmla="*/ 154667 h 114"/>
                  <a:gd name="T40" fmla="*/ 431 w 159"/>
                  <a:gd name="T41" fmla="*/ 70031 h 114"/>
                  <a:gd name="T42" fmla="*/ 401 w 159"/>
                  <a:gd name="T43" fmla="*/ 1 h 114"/>
                  <a:gd name="T44" fmla="*/ 362 w 159"/>
                  <a:gd name="T45" fmla="*/ 0 h 114"/>
                  <a:gd name="T46" fmla="*/ 304 w 159"/>
                  <a:gd name="T47" fmla="*/ 0 h 114"/>
                  <a:gd name="T48" fmla="*/ 217 w 159"/>
                  <a:gd name="T49" fmla="*/ 0 h 114"/>
                  <a:gd name="T50" fmla="*/ 133 w 159"/>
                  <a:gd name="T51" fmla="*/ 87232 h 114"/>
                  <a:gd name="T52" fmla="*/ 86 w 159"/>
                  <a:gd name="T53" fmla="*/ 154667 h 114"/>
                  <a:gd name="T54" fmla="*/ 17 w 159"/>
                  <a:gd name="T55" fmla="*/ 261574 h 1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114">
                    <a:moveTo>
                      <a:pt x="17" y="17"/>
                    </a:moveTo>
                    <a:lnTo>
                      <a:pt x="10" y="23"/>
                    </a:lnTo>
                    <a:lnTo>
                      <a:pt x="4" y="43"/>
                    </a:lnTo>
                    <a:lnTo>
                      <a:pt x="4" y="54"/>
                    </a:lnTo>
                    <a:lnTo>
                      <a:pt x="0" y="69"/>
                    </a:lnTo>
                    <a:lnTo>
                      <a:pt x="1" y="94"/>
                    </a:lnTo>
                    <a:lnTo>
                      <a:pt x="6" y="102"/>
                    </a:lnTo>
                    <a:lnTo>
                      <a:pt x="23" y="108"/>
                    </a:lnTo>
                    <a:lnTo>
                      <a:pt x="36" y="113"/>
                    </a:lnTo>
                    <a:lnTo>
                      <a:pt x="56" y="114"/>
                    </a:lnTo>
                    <a:lnTo>
                      <a:pt x="78" y="112"/>
                    </a:lnTo>
                    <a:lnTo>
                      <a:pt x="97" y="107"/>
                    </a:lnTo>
                    <a:lnTo>
                      <a:pt x="117" y="102"/>
                    </a:lnTo>
                    <a:lnTo>
                      <a:pt x="127" y="93"/>
                    </a:lnTo>
                    <a:lnTo>
                      <a:pt x="137" y="81"/>
                    </a:lnTo>
                    <a:lnTo>
                      <a:pt x="147" y="62"/>
                    </a:lnTo>
                    <a:lnTo>
                      <a:pt x="155" y="46"/>
                    </a:lnTo>
                    <a:lnTo>
                      <a:pt x="158" y="31"/>
                    </a:lnTo>
                    <a:lnTo>
                      <a:pt x="159" y="20"/>
                    </a:lnTo>
                    <a:lnTo>
                      <a:pt x="155" y="10"/>
                    </a:lnTo>
                    <a:lnTo>
                      <a:pt x="144" y="5"/>
                    </a:lnTo>
                    <a:lnTo>
                      <a:pt x="135" y="1"/>
                    </a:lnTo>
                    <a:lnTo>
                      <a:pt x="122" y="0"/>
                    </a:lnTo>
                    <a:lnTo>
                      <a:pt x="101" y="0"/>
                    </a:lnTo>
                    <a:lnTo>
                      <a:pt x="74" y="0"/>
                    </a:lnTo>
                    <a:lnTo>
                      <a:pt x="47" y="6"/>
                    </a:lnTo>
                    <a:lnTo>
                      <a:pt x="29" y="10"/>
                    </a:lnTo>
                    <a:lnTo>
                      <a:pt x="17" y="17"/>
                    </a:lnTo>
                    <a:close/>
                  </a:path>
                </a:pathLst>
              </a:custGeom>
              <a:solidFill>
                <a:srgbClr val="CCFFFF">
                  <a:alpha val="50195"/>
                </a:srgbClr>
              </a:solidFill>
              <a:ln w="19050"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4" name="Freeform 1041">
                <a:extLst>
                  <a:ext uri="{FF2B5EF4-FFF2-40B4-BE49-F238E27FC236}">
                    <a16:creationId xmlns:a16="http://schemas.microsoft.com/office/drawing/2014/main" id="{00000000-0008-0000-0800-00008F030000}"/>
                  </a:ext>
                </a:extLst>
              </p:cNvPr>
              <p:cNvSpPr>
                <a:spLocks/>
              </p:cNvSpPr>
              <p:nvPr/>
            </p:nvSpPr>
            <p:spPr bwMode="auto">
              <a:xfrm flipH="1">
                <a:off x="2626877" y="635"/>
                <a:ext cx="142" cy="136"/>
              </a:xfrm>
              <a:custGeom>
                <a:avLst/>
                <a:gdLst>
                  <a:gd name="T0" fmla="*/ 4 w 136"/>
                  <a:gd name="T1" fmla="*/ 118320 h 112"/>
                  <a:gd name="T2" fmla="*/ 1 w 136"/>
                  <a:gd name="T3" fmla="*/ 163827 h 112"/>
                  <a:gd name="T4" fmla="*/ 1 w 136"/>
                  <a:gd name="T5" fmla="*/ 257240 h 112"/>
                  <a:gd name="T6" fmla="*/ 0 w 136"/>
                  <a:gd name="T7" fmla="*/ 379298 h 112"/>
                  <a:gd name="T8" fmla="*/ 1 w 136"/>
                  <a:gd name="T9" fmla="*/ 432503 h 112"/>
                  <a:gd name="T10" fmla="*/ 5 w 136"/>
                  <a:gd name="T11" fmla="*/ 486715 h 112"/>
                  <a:gd name="T12" fmla="*/ 94 w 136"/>
                  <a:gd name="T13" fmla="*/ 532813 h 112"/>
                  <a:gd name="T14" fmla="*/ 165 w 136"/>
                  <a:gd name="T15" fmla="*/ 572188 h 112"/>
                  <a:gd name="T16" fmla="*/ 315 w 136"/>
                  <a:gd name="T17" fmla="*/ 573326 h 112"/>
                  <a:gd name="T18" fmla="*/ 469 w 136"/>
                  <a:gd name="T19" fmla="*/ 559271 h 112"/>
                  <a:gd name="T20" fmla="*/ 637 w 136"/>
                  <a:gd name="T21" fmla="*/ 508164 h 112"/>
                  <a:gd name="T22" fmla="*/ 755 w 136"/>
                  <a:gd name="T23" fmla="*/ 460576 h 112"/>
                  <a:gd name="T24" fmla="*/ 843 w 136"/>
                  <a:gd name="T25" fmla="*/ 330090 h 112"/>
                  <a:gd name="T26" fmla="*/ 869 w 136"/>
                  <a:gd name="T27" fmla="*/ 244111 h 112"/>
                  <a:gd name="T28" fmla="*/ 889 w 136"/>
                  <a:gd name="T29" fmla="*/ 174461 h 112"/>
                  <a:gd name="T30" fmla="*/ 907 w 136"/>
                  <a:gd name="T31" fmla="*/ 116751 h 112"/>
                  <a:gd name="T32" fmla="*/ 882 w 136"/>
                  <a:gd name="T33" fmla="*/ 44818 h 112"/>
                  <a:gd name="T34" fmla="*/ 781 w 136"/>
                  <a:gd name="T35" fmla="*/ 2 h 112"/>
                  <a:gd name="T36" fmla="*/ 709 w 136"/>
                  <a:gd name="T37" fmla="*/ 1 h 112"/>
                  <a:gd name="T38" fmla="*/ 608 w 136"/>
                  <a:gd name="T39" fmla="*/ 0 h 112"/>
                  <a:gd name="T40" fmla="*/ 490 w 136"/>
                  <a:gd name="T41" fmla="*/ 0 h 112"/>
                  <a:gd name="T42" fmla="*/ 300 w 136"/>
                  <a:gd name="T43" fmla="*/ 36909 h 112"/>
                  <a:gd name="T44" fmla="*/ 172 w 136"/>
                  <a:gd name="T45" fmla="*/ 66084 h 112"/>
                  <a:gd name="T46" fmla="*/ 11 w 136"/>
                  <a:gd name="T47" fmla="*/ 97440 h 112"/>
                  <a:gd name="T48" fmla="*/ 4 w 136"/>
                  <a:gd name="T49" fmla="*/ 11832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6" h="112">
                    <a:moveTo>
                      <a:pt x="4" y="23"/>
                    </a:moveTo>
                    <a:lnTo>
                      <a:pt x="1" y="32"/>
                    </a:lnTo>
                    <a:lnTo>
                      <a:pt x="1" y="50"/>
                    </a:lnTo>
                    <a:lnTo>
                      <a:pt x="0" y="74"/>
                    </a:lnTo>
                    <a:lnTo>
                      <a:pt x="1" y="84"/>
                    </a:lnTo>
                    <a:lnTo>
                      <a:pt x="5" y="95"/>
                    </a:lnTo>
                    <a:lnTo>
                      <a:pt x="13" y="104"/>
                    </a:lnTo>
                    <a:lnTo>
                      <a:pt x="26" y="111"/>
                    </a:lnTo>
                    <a:lnTo>
                      <a:pt x="48" y="112"/>
                    </a:lnTo>
                    <a:lnTo>
                      <a:pt x="71" y="109"/>
                    </a:lnTo>
                    <a:lnTo>
                      <a:pt x="96" y="99"/>
                    </a:lnTo>
                    <a:lnTo>
                      <a:pt x="113" y="90"/>
                    </a:lnTo>
                    <a:lnTo>
                      <a:pt x="125" y="64"/>
                    </a:lnTo>
                    <a:lnTo>
                      <a:pt x="130" y="48"/>
                    </a:lnTo>
                    <a:lnTo>
                      <a:pt x="133" y="34"/>
                    </a:lnTo>
                    <a:lnTo>
                      <a:pt x="136" y="22"/>
                    </a:lnTo>
                    <a:lnTo>
                      <a:pt x="132" y="9"/>
                    </a:lnTo>
                    <a:lnTo>
                      <a:pt x="117" y="2"/>
                    </a:lnTo>
                    <a:lnTo>
                      <a:pt x="105" y="1"/>
                    </a:lnTo>
                    <a:lnTo>
                      <a:pt x="91" y="0"/>
                    </a:lnTo>
                    <a:lnTo>
                      <a:pt x="74" y="0"/>
                    </a:lnTo>
                    <a:lnTo>
                      <a:pt x="45" y="7"/>
                    </a:lnTo>
                    <a:lnTo>
                      <a:pt x="27" y="13"/>
                    </a:lnTo>
                    <a:lnTo>
                      <a:pt x="11" y="19"/>
                    </a:lnTo>
                    <a:lnTo>
                      <a:pt x="4" y="23"/>
                    </a:lnTo>
                    <a:close/>
                  </a:path>
                </a:pathLst>
              </a:custGeom>
              <a:solidFill>
                <a:srgbClr val="CCFFFF">
                  <a:alpha val="50195"/>
                </a:srgbClr>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pic>
        <p:nvPicPr>
          <p:cNvPr id="1876" name="図 1875">
            <a:extLst>
              <a:ext uri="{FF2B5EF4-FFF2-40B4-BE49-F238E27FC236}">
                <a16:creationId xmlns:a16="http://schemas.microsoft.com/office/drawing/2014/main" id="{70E40D9A-76FC-B0D2-E6E4-3E7DDDE24BCC}"/>
              </a:ext>
            </a:extLst>
          </p:cNvPr>
          <p:cNvPicPr>
            <a:picLocks noChangeAspect="1"/>
          </p:cNvPicPr>
          <p:nvPr/>
        </p:nvPicPr>
        <p:blipFill>
          <a:blip r:embed="rId10"/>
          <a:stretch>
            <a:fillRect/>
          </a:stretch>
        </p:blipFill>
        <p:spPr>
          <a:xfrm>
            <a:off x="4783676" y="652795"/>
            <a:ext cx="645723" cy="1933773"/>
          </a:xfrm>
          <a:prstGeom prst="rect">
            <a:avLst/>
          </a:prstGeom>
        </p:spPr>
      </p:pic>
      <p:grpSp>
        <p:nvGrpSpPr>
          <p:cNvPr id="1602" name="グループ化 1601">
            <a:extLst>
              <a:ext uri="{FF2B5EF4-FFF2-40B4-BE49-F238E27FC236}">
                <a16:creationId xmlns:a16="http://schemas.microsoft.com/office/drawing/2014/main" id="{00000000-0008-0000-0800-00002E070000}"/>
              </a:ext>
            </a:extLst>
          </p:cNvPr>
          <p:cNvGrpSpPr/>
          <p:nvPr/>
        </p:nvGrpSpPr>
        <p:grpSpPr>
          <a:xfrm flipH="1">
            <a:off x="6813427" y="1037007"/>
            <a:ext cx="833780" cy="2574241"/>
            <a:chOff x="3266714" y="1578988"/>
            <a:chExt cx="1266780" cy="3971337"/>
          </a:xfrm>
        </p:grpSpPr>
        <p:grpSp>
          <p:nvGrpSpPr>
            <p:cNvPr id="1672" name="Group 1512">
              <a:extLst>
                <a:ext uri="{FF2B5EF4-FFF2-40B4-BE49-F238E27FC236}">
                  <a16:creationId xmlns:a16="http://schemas.microsoft.com/office/drawing/2014/main" id="{00000000-0008-0000-0800-0000D7030000}"/>
                </a:ext>
              </a:extLst>
            </p:cNvPr>
            <p:cNvGrpSpPr>
              <a:grpSpLocks/>
            </p:cNvGrpSpPr>
            <p:nvPr/>
          </p:nvGrpSpPr>
          <p:grpSpPr bwMode="auto">
            <a:xfrm flipH="1">
              <a:off x="3266714" y="2684681"/>
              <a:ext cx="1266780" cy="2865644"/>
              <a:chOff x="3266714" y="2684681"/>
              <a:chExt cx="159" cy="467"/>
            </a:xfrm>
          </p:grpSpPr>
          <p:grpSp>
            <p:nvGrpSpPr>
              <p:cNvPr id="1674" name="Group 1513">
                <a:extLst>
                  <a:ext uri="{FF2B5EF4-FFF2-40B4-BE49-F238E27FC236}">
                    <a16:creationId xmlns:a16="http://schemas.microsoft.com/office/drawing/2014/main" id="{00000000-0008-0000-0800-0000D8030000}"/>
                  </a:ext>
                </a:extLst>
              </p:cNvPr>
              <p:cNvGrpSpPr>
                <a:grpSpLocks/>
              </p:cNvGrpSpPr>
              <p:nvPr/>
            </p:nvGrpSpPr>
            <p:grpSpPr bwMode="auto">
              <a:xfrm>
                <a:off x="3266732" y="2684864"/>
                <a:ext cx="118" cy="284"/>
                <a:chOff x="3266732" y="2684864"/>
                <a:chExt cx="118" cy="284"/>
              </a:xfrm>
            </p:grpSpPr>
            <p:sp>
              <p:nvSpPr>
                <p:cNvPr id="1703" name="Freeform 1514">
                  <a:extLst>
                    <a:ext uri="{FF2B5EF4-FFF2-40B4-BE49-F238E27FC236}">
                      <a16:creationId xmlns:a16="http://schemas.microsoft.com/office/drawing/2014/main" id="{00000000-0008-0000-0800-0000F5030000}"/>
                    </a:ext>
                  </a:extLst>
                </p:cNvPr>
                <p:cNvSpPr>
                  <a:spLocks/>
                </p:cNvSpPr>
                <p:nvPr/>
              </p:nvSpPr>
              <p:spPr bwMode="auto">
                <a:xfrm>
                  <a:off x="3266732" y="2685084"/>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4" name="Freeform 1515">
                  <a:extLst>
                    <a:ext uri="{FF2B5EF4-FFF2-40B4-BE49-F238E27FC236}">
                      <a16:creationId xmlns:a16="http://schemas.microsoft.com/office/drawing/2014/main" id="{00000000-0008-0000-0800-0000F6030000}"/>
                    </a:ext>
                  </a:extLst>
                </p:cNvPr>
                <p:cNvSpPr>
                  <a:spLocks/>
                </p:cNvSpPr>
                <p:nvPr/>
              </p:nvSpPr>
              <p:spPr bwMode="auto">
                <a:xfrm>
                  <a:off x="3266793" y="2685104"/>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5" name="Freeform 1516">
                  <a:extLst>
                    <a:ext uri="{FF2B5EF4-FFF2-40B4-BE49-F238E27FC236}">
                      <a16:creationId xmlns:a16="http://schemas.microsoft.com/office/drawing/2014/main" id="{00000000-0008-0000-0800-0000F7030000}"/>
                    </a:ext>
                  </a:extLst>
                </p:cNvPr>
                <p:cNvSpPr>
                  <a:spLocks/>
                </p:cNvSpPr>
                <p:nvPr/>
              </p:nvSpPr>
              <p:spPr bwMode="auto">
                <a:xfrm>
                  <a:off x="3266745" y="2684864"/>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675" name="Freeform 1517">
                <a:extLst>
                  <a:ext uri="{FF2B5EF4-FFF2-40B4-BE49-F238E27FC236}">
                    <a16:creationId xmlns:a16="http://schemas.microsoft.com/office/drawing/2014/main" id="{00000000-0008-0000-0800-0000D9030000}"/>
                  </a:ext>
                </a:extLst>
              </p:cNvPr>
              <p:cNvSpPr>
                <a:spLocks/>
              </p:cNvSpPr>
              <p:nvPr/>
            </p:nvSpPr>
            <p:spPr bwMode="auto">
              <a:xfrm>
                <a:off x="3266776" y="2684925"/>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6" name="Freeform 1518">
                <a:extLst>
                  <a:ext uri="{FF2B5EF4-FFF2-40B4-BE49-F238E27FC236}">
                    <a16:creationId xmlns:a16="http://schemas.microsoft.com/office/drawing/2014/main" id="{00000000-0008-0000-0800-0000DA030000}"/>
                  </a:ext>
                </a:extLst>
              </p:cNvPr>
              <p:cNvSpPr>
                <a:spLocks/>
              </p:cNvSpPr>
              <p:nvPr/>
            </p:nvSpPr>
            <p:spPr bwMode="auto">
              <a:xfrm>
                <a:off x="3266714" y="2684681"/>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7" name="Freeform 1519">
                <a:extLst>
                  <a:ext uri="{FF2B5EF4-FFF2-40B4-BE49-F238E27FC236}">
                    <a16:creationId xmlns:a16="http://schemas.microsoft.com/office/drawing/2014/main" id="{00000000-0008-0000-0800-0000DB030000}"/>
                  </a:ext>
                </a:extLst>
              </p:cNvPr>
              <p:cNvSpPr>
                <a:spLocks/>
              </p:cNvSpPr>
              <p:nvPr/>
            </p:nvSpPr>
            <p:spPr bwMode="auto">
              <a:xfrm>
                <a:off x="3266737" y="2684715"/>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8" name="Freeform 1520">
                <a:extLst>
                  <a:ext uri="{FF2B5EF4-FFF2-40B4-BE49-F238E27FC236}">
                    <a16:creationId xmlns:a16="http://schemas.microsoft.com/office/drawing/2014/main" id="{00000000-0008-0000-0800-0000DC030000}"/>
                  </a:ext>
                </a:extLst>
              </p:cNvPr>
              <p:cNvSpPr>
                <a:spLocks/>
              </p:cNvSpPr>
              <p:nvPr/>
            </p:nvSpPr>
            <p:spPr bwMode="auto">
              <a:xfrm>
                <a:off x="3266715" y="2684777"/>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9" name="Freeform 1521">
                <a:extLst>
                  <a:ext uri="{FF2B5EF4-FFF2-40B4-BE49-F238E27FC236}">
                    <a16:creationId xmlns:a16="http://schemas.microsoft.com/office/drawing/2014/main" id="{00000000-0008-0000-0800-0000DD030000}"/>
                  </a:ext>
                </a:extLst>
              </p:cNvPr>
              <p:cNvSpPr>
                <a:spLocks/>
              </p:cNvSpPr>
              <p:nvPr/>
            </p:nvSpPr>
            <p:spPr bwMode="auto">
              <a:xfrm>
                <a:off x="3266715" y="2684785"/>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0" name="Freeform 1522">
                <a:extLst>
                  <a:ext uri="{FF2B5EF4-FFF2-40B4-BE49-F238E27FC236}">
                    <a16:creationId xmlns:a16="http://schemas.microsoft.com/office/drawing/2014/main" id="{00000000-0008-0000-0800-0000DE030000}"/>
                  </a:ext>
                </a:extLst>
              </p:cNvPr>
              <p:cNvSpPr>
                <a:spLocks/>
              </p:cNvSpPr>
              <p:nvPr/>
            </p:nvSpPr>
            <p:spPr bwMode="auto">
              <a:xfrm>
                <a:off x="3266763" y="2684734"/>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1" name="Freeform 1523">
                <a:extLst>
                  <a:ext uri="{FF2B5EF4-FFF2-40B4-BE49-F238E27FC236}">
                    <a16:creationId xmlns:a16="http://schemas.microsoft.com/office/drawing/2014/main" id="{00000000-0008-0000-0800-0000DF030000}"/>
                  </a:ext>
                </a:extLst>
              </p:cNvPr>
              <p:cNvSpPr>
                <a:spLocks/>
              </p:cNvSpPr>
              <p:nvPr/>
            </p:nvSpPr>
            <p:spPr bwMode="auto">
              <a:xfrm>
                <a:off x="3266775" y="2684734"/>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2" name="Freeform 1524">
                <a:extLst>
                  <a:ext uri="{FF2B5EF4-FFF2-40B4-BE49-F238E27FC236}">
                    <a16:creationId xmlns:a16="http://schemas.microsoft.com/office/drawing/2014/main" id="{00000000-0008-0000-0800-0000E0030000}"/>
                  </a:ext>
                </a:extLst>
              </p:cNvPr>
              <p:cNvSpPr>
                <a:spLocks/>
              </p:cNvSpPr>
              <p:nvPr/>
            </p:nvSpPr>
            <p:spPr bwMode="auto">
              <a:xfrm>
                <a:off x="3266762" y="2684794"/>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3" name="Freeform 1525">
                <a:extLst>
                  <a:ext uri="{FF2B5EF4-FFF2-40B4-BE49-F238E27FC236}">
                    <a16:creationId xmlns:a16="http://schemas.microsoft.com/office/drawing/2014/main" id="{00000000-0008-0000-0800-0000E1030000}"/>
                  </a:ext>
                </a:extLst>
              </p:cNvPr>
              <p:cNvSpPr>
                <a:spLocks/>
              </p:cNvSpPr>
              <p:nvPr/>
            </p:nvSpPr>
            <p:spPr bwMode="auto">
              <a:xfrm>
                <a:off x="3266775" y="2684823"/>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4" name="Freeform 1526">
                <a:extLst>
                  <a:ext uri="{FF2B5EF4-FFF2-40B4-BE49-F238E27FC236}">
                    <a16:creationId xmlns:a16="http://schemas.microsoft.com/office/drawing/2014/main" id="{00000000-0008-0000-0800-0000E2030000}"/>
                  </a:ext>
                </a:extLst>
              </p:cNvPr>
              <p:cNvSpPr>
                <a:spLocks/>
              </p:cNvSpPr>
              <p:nvPr/>
            </p:nvSpPr>
            <p:spPr bwMode="auto">
              <a:xfrm>
                <a:off x="3266825" y="2684828"/>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5" name="Line 1527">
                <a:extLst>
                  <a:ext uri="{FF2B5EF4-FFF2-40B4-BE49-F238E27FC236}">
                    <a16:creationId xmlns:a16="http://schemas.microsoft.com/office/drawing/2014/main" id="{00000000-0008-0000-0800-0000E3030000}"/>
                  </a:ext>
                </a:extLst>
              </p:cNvPr>
              <p:cNvSpPr>
                <a:spLocks noChangeShapeType="1"/>
              </p:cNvSpPr>
              <p:nvPr/>
            </p:nvSpPr>
            <p:spPr bwMode="auto">
              <a:xfrm flipH="1">
                <a:off x="3266744" y="2684816"/>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6" name="Freeform 1528">
                <a:extLst>
                  <a:ext uri="{FF2B5EF4-FFF2-40B4-BE49-F238E27FC236}">
                    <a16:creationId xmlns:a16="http://schemas.microsoft.com/office/drawing/2014/main" id="{00000000-0008-0000-0800-0000E4030000}"/>
                  </a:ext>
                </a:extLst>
              </p:cNvPr>
              <p:cNvSpPr>
                <a:spLocks/>
              </p:cNvSpPr>
              <p:nvPr/>
            </p:nvSpPr>
            <p:spPr bwMode="auto">
              <a:xfrm>
                <a:off x="3266762" y="2684832"/>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7" name="Freeform 1529">
                <a:extLst>
                  <a:ext uri="{FF2B5EF4-FFF2-40B4-BE49-F238E27FC236}">
                    <a16:creationId xmlns:a16="http://schemas.microsoft.com/office/drawing/2014/main" id="{00000000-0008-0000-0800-0000E5030000}"/>
                  </a:ext>
                </a:extLst>
              </p:cNvPr>
              <p:cNvSpPr>
                <a:spLocks/>
              </p:cNvSpPr>
              <p:nvPr/>
            </p:nvSpPr>
            <p:spPr bwMode="auto">
              <a:xfrm>
                <a:off x="3266744" y="2684854"/>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8" name="Freeform 1530">
                <a:extLst>
                  <a:ext uri="{FF2B5EF4-FFF2-40B4-BE49-F238E27FC236}">
                    <a16:creationId xmlns:a16="http://schemas.microsoft.com/office/drawing/2014/main" id="{00000000-0008-0000-0800-0000E6030000}"/>
                  </a:ext>
                </a:extLst>
              </p:cNvPr>
              <p:cNvSpPr>
                <a:spLocks/>
              </p:cNvSpPr>
              <p:nvPr/>
            </p:nvSpPr>
            <p:spPr bwMode="auto">
              <a:xfrm>
                <a:off x="3266794" y="2684709"/>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9" name="Freeform 1531">
                <a:extLst>
                  <a:ext uri="{FF2B5EF4-FFF2-40B4-BE49-F238E27FC236}">
                    <a16:creationId xmlns:a16="http://schemas.microsoft.com/office/drawing/2014/main" id="{00000000-0008-0000-0800-0000E7030000}"/>
                  </a:ext>
                </a:extLst>
              </p:cNvPr>
              <p:cNvSpPr>
                <a:spLocks/>
              </p:cNvSpPr>
              <p:nvPr/>
            </p:nvSpPr>
            <p:spPr bwMode="auto">
              <a:xfrm>
                <a:off x="3266817" y="2684709"/>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0" name="Freeform 1532">
                <a:extLst>
                  <a:ext uri="{FF2B5EF4-FFF2-40B4-BE49-F238E27FC236}">
                    <a16:creationId xmlns:a16="http://schemas.microsoft.com/office/drawing/2014/main" id="{00000000-0008-0000-0800-0000E8030000}"/>
                  </a:ext>
                </a:extLst>
              </p:cNvPr>
              <p:cNvSpPr>
                <a:spLocks/>
              </p:cNvSpPr>
              <p:nvPr/>
            </p:nvSpPr>
            <p:spPr bwMode="auto">
              <a:xfrm>
                <a:off x="3266782" y="2684748"/>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1" name="Freeform 1533">
                <a:extLst>
                  <a:ext uri="{FF2B5EF4-FFF2-40B4-BE49-F238E27FC236}">
                    <a16:creationId xmlns:a16="http://schemas.microsoft.com/office/drawing/2014/main" id="{00000000-0008-0000-0800-0000E9030000}"/>
                  </a:ext>
                </a:extLst>
              </p:cNvPr>
              <p:cNvSpPr>
                <a:spLocks/>
              </p:cNvSpPr>
              <p:nvPr/>
            </p:nvSpPr>
            <p:spPr bwMode="auto">
              <a:xfrm>
                <a:off x="3266792" y="2684749"/>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2" name="Freeform 1534">
                <a:extLst>
                  <a:ext uri="{FF2B5EF4-FFF2-40B4-BE49-F238E27FC236}">
                    <a16:creationId xmlns:a16="http://schemas.microsoft.com/office/drawing/2014/main" id="{00000000-0008-0000-0800-0000EA030000}"/>
                  </a:ext>
                </a:extLst>
              </p:cNvPr>
              <p:cNvSpPr>
                <a:spLocks/>
              </p:cNvSpPr>
              <p:nvPr/>
            </p:nvSpPr>
            <p:spPr bwMode="auto">
              <a:xfrm>
                <a:off x="3266768" y="2684704"/>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3" name="Freeform 1535">
                <a:extLst>
                  <a:ext uri="{FF2B5EF4-FFF2-40B4-BE49-F238E27FC236}">
                    <a16:creationId xmlns:a16="http://schemas.microsoft.com/office/drawing/2014/main" id="{00000000-0008-0000-0800-0000EB030000}"/>
                  </a:ext>
                </a:extLst>
              </p:cNvPr>
              <p:cNvSpPr>
                <a:spLocks/>
              </p:cNvSpPr>
              <p:nvPr/>
            </p:nvSpPr>
            <p:spPr bwMode="auto">
              <a:xfrm>
                <a:off x="3266737" y="2684715"/>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4" name="Freeform 1536">
                <a:extLst>
                  <a:ext uri="{FF2B5EF4-FFF2-40B4-BE49-F238E27FC236}">
                    <a16:creationId xmlns:a16="http://schemas.microsoft.com/office/drawing/2014/main" id="{00000000-0008-0000-0800-0000EC030000}"/>
                  </a:ext>
                </a:extLst>
              </p:cNvPr>
              <p:cNvSpPr>
                <a:spLocks/>
              </p:cNvSpPr>
              <p:nvPr/>
            </p:nvSpPr>
            <p:spPr bwMode="auto">
              <a:xfrm>
                <a:off x="3266742" y="2684748"/>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5" name="Freeform 1537">
                <a:extLst>
                  <a:ext uri="{FF2B5EF4-FFF2-40B4-BE49-F238E27FC236}">
                    <a16:creationId xmlns:a16="http://schemas.microsoft.com/office/drawing/2014/main" id="{00000000-0008-0000-0800-0000ED030000}"/>
                  </a:ext>
                </a:extLst>
              </p:cNvPr>
              <p:cNvSpPr>
                <a:spLocks/>
              </p:cNvSpPr>
              <p:nvPr/>
            </p:nvSpPr>
            <p:spPr bwMode="auto">
              <a:xfrm>
                <a:off x="3266734" y="2684764"/>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6" name="Line 1538">
                <a:extLst>
                  <a:ext uri="{FF2B5EF4-FFF2-40B4-BE49-F238E27FC236}">
                    <a16:creationId xmlns:a16="http://schemas.microsoft.com/office/drawing/2014/main" id="{00000000-0008-0000-0800-0000EE030000}"/>
                  </a:ext>
                </a:extLst>
              </p:cNvPr>
              <p:cNvSpPr>
                <a:spLocks noChangeShapeType="1"/>
              </p:cNvSpPr>
              <p:nvPr/>
            </p:nvSpPr>
            <p:spPr bwMode="auto">
              <a:xfrm flipH="1">
                <a:off x="3266787" y="2684757"/>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7" name="Freeform 1539">
                <a:extLst>
                  <a:ext uri="{FF2B5EF4-FFF2-40B4-BE49-F238E27FC236}">
                    <a16:creationId xmlns:a16="http://schemas.microsoft.com/office/drawing/2014/main" id="{00000000-0008-0000-0800-0000EF030000}"/>
                  </a:ext>
                </a:extLst>
              </p:cNvPr>
              <p:cNvSpPr>
                <a:spLocks/>
              </p:cNvSpPr>
              <p:nvPr/>
            </p:nvSpPr>
            <p:spPr bwMode="auto">
              <a:xfrm>
                <a:off x="3266776" y="2684835"/>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8" name="Freeform 1540">
                <a:extLst>
                  <a:ext uri="{FF2B5EF4-FFF2-40B4-BE49-F238E27FC236}">
                    <a16:creationId xmlns:a16="http://schemas.microsoft.com/office/drawing/2014/main" id="{00000000-0008-0000-0800-0000F0030000}"/>
                  </a:ext>
                </a:extLst>
              </p:cNvPr>
              <p:cNvSpPr>
                <a:spLocks/>
              </p:cNvSpPr>
              <p:nvPr/>
            </p:nvSpPr>
            <p:spPr bwMode="auto">
              <a:xfrm>
                <a:off x="3266774" y="2684776"/>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9" name="Freeform 1541">
                <a:extLst>
                  <a:ext uri="{FF2B5EF4-FFF2-40B4-BE49-F238E27FC236}">
                    <a16:creationId xmlns:a16="http://schemas.microsoft.com/office/drawing/2014/main" id="{00000000-0008-0000-0800-0000F1030000}"/>
                  </a:ext>
                </a:extLst>
              </p:cNvPr>
              <p:cNvSpPr>
                <a:spLocks/>
              </p:cNvSpPr>
              <p:nvPr/>
            </p:nvSpPr>
            <p:spPr bwMode="auto">
              <a:xfrm>
                <a:off x="3266751" y="2684811"/>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0" name="Freeform 1542">
                <a:extLst>
                  <a:ext uri="{FF2B5EF4-FFF2-40B4-BE49-F238E27FC236}">
                    <a16:creationId xmlns:a16="http://schemas.microsoft.com/office/drawing/2014/main" id="{00000000-0008-0000-0800-0000F2030000}"/>
                  </a:ext>
                </a:extLst>
              </p:cNvPr>
              <p:cNvSpPr>
                <a:spLocks/>
              </p:cNvSpPr>
              <p:nvPr/>
            </p:nvSpPr>
            <p:spPr bwMode="auto">
              <a:xfrm>
                <a:off x="3266744" y="2684752"/>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1" name="Freeform 1543">
                <a:extLst>
                  <a:ext uri="{FF2B5EF4-FFF2-40B4-BE49-F238E27FC236}">
                    <a16:creationId xmlns:a16="http://schemas.microsoft.com/office/drawing/2014/main" id="{00000000-0008-0000-0800-0000F3030000}"/>
                  </a:ext>
                </a:extLst>
              </p:cNvPr>
              <p:cNvSpPr>
                <a:spLocks/>
              </p:cNvSpPr>
              <p:nvPr/>
            </p:nvSpPr>
            <p:spPr bwMode="auto">
              <a:xfrm>
                <a:off x="3266788" y="2684695"/>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2" name="Freeform 1544">
                <a:extLst>
                  <a:ext uri="{FF2B5EF4-FFF2-40B4-BE49-F238E27FC236}">
                    <a16:creationId xmlns:a16="http://schemas.microsoft.com/office/drawing/2014/main" id="{00000000-0008-0000-0800-0000F4030000}"/>
                  </a:ext>
                </a:extLst>
              </p:cNvPr>
              <p:cNvSpPr>
                <a:spLocks/>
              </p:cNvSpPr>
              <p:nvPr/>
            </p:nvSpPr>
            <p:spPr bwMode="auto">
              <a:xfrm>
                <a:off x="3266776" y="2684724"/>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1673" name="図 1672">
              <a:extLst>
                <a:ext uri="{FF2B5EF4-FFF2-40B4-BE49-F238E27FC236}">
                  <a16:creationId xmlns:a16="http://schemas.microsoft.com/office/drawing/2014/main" id="{00000000-0008-0000-0800-0000720F0000}"/>
                </a:ext>
              </a:extLst>
            </p:cNvPr>
            <p:cNvPicPr>
              <a:picLocks noChangeAspect="1"/>
            </p:cNvPicPr>
            <p:nvPr/>
          </p:nvPicPr>
          <p:blipFill>
            <a:blip r:embed="rId11"/>
            <a:stretch>
              <a:fillRect/>
            </a:stretch>
          </p:blipFill>
          <p:spPr>
            <a:xfrm flipH="1">
              <a:off x="3338539" y="1578988"/>
              <a:ext cx="1073727" cy="1326907"/>
            </a:xfrm>
            <a:prstGeom prst="rect">
              <a:avLst/>
            </a:prstGeom>
          </p:spPr>
        </p:pic>
      </p:grpSp>
      <p:grpSp>
        <p:nvGrpSpPr>
          <p:cNvPr id="1603" name="グループ化 1602">
            <a:extLst>
              <a:ext uri="{FF2B5EF4-FFF2-40B4-BE49-F238E27FC236}">
                <a16:creationId xmlns:a16="http://schemas.microsoft.com/office/drawing/2014/main" id="{C77F5813-341D-8669-F1DE-5CD79626AC20}"/>
              </a:ext>
            </a:extLst>
          </p:cNvPr>
          <p:cNvGrpSpPr/>
          <p:nvPr/>
        </p:nvGrpSpPr>
        <p:grpSpPr>
          <a:xfrm>
            <a:off x="5162829" y="1109882"/>
            <a:ext cx="833678" cy="2460987"/>
            <a:chOff x="-1" y="1612715"/>
            <a:chExt cx="1478999" cy="4365951"/>
          </a:xfrm>
        </p:grpSpPr>
        <p:grpSp>
          <p:nvGrpSpPr>
            <p:cNvPr id="1604" name="Group 1512">
              <a:extLst>
                <a:ext uri="{FF2B5EF4-FFF2-40B4-BE49-F238E27FC236}">
                  <a16:creationId xmlns:a16="http://schemas.microsoft.com/office/drawing/2014/main" id="{0EEE9389-C257-5AFE-96C9-98AABF9DF0AC}"/>
                </a:ext>
              </a:extLst>
            </p:cNvPr>
            <p:cNvGrpSpPr>
              <a:grpSpLocks/>
            </p:cNvGrpSpPr>
            <p:nvPr/>
          </p:nvGrpSpPr>
          <p:grpSpPr bwMode="auto">
            <a:xfrm flipH="1">
              <a:off x="52026" y="2799605"/>
              <a:ext cx="1426972" cy="3179061"/>
              <a:chOff x="52026" y="2805612"/>
              <a:chExt cx="159" cy="467"/>
            </a:xfrm>
          </p:grpSpPr>
          <p:grpSp>
            <p:nvGrpSpPr>
              <p:cNvPr id="1640" name="Group 1513">
                <a:extLst>
                  <a:ext uri="{FF2B5EF4-FFF2-40B4-BE49-F238E27FC236}">
                    <a16:creationId xmlns:a16="http://schemas.microsoft.com/office/drawing/2014/main" id="{E688E3A3-86F0-1187-6996-B7630D1D1105}"/>
                  </a:ext>
                </a:extLst>
              </p:cNvPr>
              <p:cNvGrpSpPr>
                <a:grpSpLocks/>
              </p:cNvGrpSpPr>
              <p:nvPr/>
            </p:nvGrpSpPr>
            <p:grpSpPr bwMode="auto">
              <a:xfrm>
                <a:off x="52044" y="2805795"/>
                <a:ext cx="118" cy="284"/>
                <a:chOff x="52044" y="2805795"/>
                <a:chExt cx="118" cy="284"/>
              </a:xfrm>
            </p:grpSpPr>
            <p:sp>
              <p:nvSpPr>
                <p:cNvPr id="1669" name="Freeform 1514">
                  <a:extLst>
                    <a:ext uri="{FF2B5EF4-FFF2-40B4-BE49-F238E27FC236}">
                      <a16:creationId xmlns:a16="http://schemas.microsoft.com/office/drawing/2014/main" id="{E5256ACC-7933-43DC-9B45-F653B11C456E}"/>
                    </a:ext>
                  </a:extLst>
                </p:cNvPr>
                <p:cNvSpPr>
                  <a:spLocks/>
                </p:cNvSpPr>
                <p:nvPr/>
              </p:nvSpPr>
              <p:spPr bwMode="auto">
                <a:xfrm>
                  <a:off x="52044" y="2806015"/>
                  <a:ext cx="66" cy="38"/>
                </a:xfrm>
                <a:custGeom>
                  <a:avLst/>
                  <a:gdLst>
                    <a:gd name="T0" fmla="*/ 32 w 66"/>
                    <a:gd name="T1" fmla="*/ 0 h 38"/>
                    <a:gd name="T2" fmla="*/ 26 w 66"/>
                    <a:gd name="T3" fmla="*/ 7 h 38"/>
                    <a:gd name="T4" fmla="*/ 17 w 66"/>
                    <a:gd name="T5" fmla="*/ 12 h 38"/>
                    <a:gd name="T6" fmla="*/ 7 w 66"/>
                    <a:gd name="T7" fmla="*/ 17 h 38"/>
                    <a:gd name="T8" fmla="*/ 1 w 66"/>
                    <a:gd name="T9" fmla="*/ 31 h 38"/>
                    <a:gd name="T10" fmla="*/ 12 w 66"/>
                    <a:gd name="T11" fmla="*/ 38 h 38"/>
                    <a:gd name="T12" fmla="*/ 31 w 66"/>
                    <a:gd name="T13" fmla="*/ 32 h 38"/>
                    <a:gd name="T14" fmla="*/ 41 w 66"/>
                    <a:gd name="T15" fmla="*/ 24 h 38"/>
                    <a:gd name="T16" fmla="*/ 55 w 66"/>
                    <a:gd name="T17" fmla="*/ 19 h 38"/>
                    <a:gd name="T18" fmla="*/ 63 w 66"/>
                    <a:gd name="T19" fmla="*/ 16 h 38"/>
                    <a:gd name="T20" fmla="*/ 66 w 66"/>
                    <a:gd name="T21" fmla="*/ 15 h 38"/>
                    <a:gd name="T22" fmla="*/ 65 w 66"/>
                    <a:gd name="T23" fmla="*/ 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38">
                      <a:moveTo>
                        <a:pt x="32" y="0"/>
                      </a:moveTo>
                      <a:lnTo>
                        <a:pt x="26" y="7"/>
                      </a:lnTo>
                      <a:lnTo>
                        <a:pt x="17" y="12"/>
                      </a:lnTo>
                      <a:lnTo>
                        <a:pt x="7" y="17"/>
                      </a:lnTo>
                      <a:cubicBezTo>
                        <a:pt x="4" y="20"/>
                        <a:pt x="0" y="28"/>
                        <a:pt x="1" y="31"/>
                      </a:cubicBezTo>
                      <a:cubicBezTo>
                        <a:pt x="2" y="34"/>
                        <a:pt x="7" y="38"/>
                        <a:pt x="12" y="38"/>
                      </a:cubicBezTo>
                      <a:cubicBezTo>
                        <a:pt x="17" y="38"/>
                        <a:pt x="26" y="34"/>
                        <a:pt x="31" y="32"/>
                      </a:cubicBezTo>
                      <a:lnTo>
                        <a:pt x="41" y="24"/>
                      </a:lnTo>
                      <a:lnTo>
                        <a:pt x="55" y="19"/>
                      </a:lnTo>
                      <a:lnTo>
                        <a:pt x="63" y="16"/>
                      </a:lnTo>
                      <a:lnTo>
                        <a:pt x="66" y="15"/>
                      </a:lnTo>
                      <a:lnTo>
                        <a:pt x="65" y="3"/>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0" name="Freeform 1515">
                  <a:extLst>
                    <a:ext uri="{FF2B5EF4-FFF2-40B4-BE49-F238E27FC236}">
                      <a16:creationId xmlns:a16="http://schemas.microsoft.com/office/drawing/2014/main" id="{04331D3B-AFFE-CC7D-7EE5-C8B0ECDC68F6}"/>
                    </a:ext>
                  </a:extLst>
                </p:cNvPr>
                <p:cNvSpPr>
                  <a:spLocks/>
                </p:cNvSpPr>
                <p:nvPr/>
              </p:nvSpPr>
              <p:spPr bwMode="auto">
                <a:xfrm>
                  <a:off x="52105" y="2806035"/>
                  <a:ext cx="41" cy="44"/>
                </a:xfrm>
                <a:custGeom>
                  <a:avLst/>
                  <a:gdLst>
                    <a:gd name="T0" fmla="*/ 10 w 41"/>
                    <a:gd name="T1" fmla="*/ 0 h 41"/>
                    <a:gd name="T2" fmla="*/ 3 w 41"/>
                    <a:gd name="T3" fmla="*/ 394 h 41"/>
                    <a:gd name="T4" fmla="*/ 0 w 41"/>
                    <a:gd name="T5" fmla="*/ 646 h 41"/>
                    <a:gd name="T6" fmla="*/ 3 w 41"/>
                    <a:gd name="T7" fmla="*/ 822 h 41"/>
                    <a:gd name="T8" fmla="*/ 9 w 41"/>
                    <a:gd name="T9" fmla="*/ 891 h 41"/>
                    <a:gd name="T10" fmla="*/ 21 w 41"/>
                    <a:gd name="T11" fmla="*/ 891 h 41"/>
                    <a:gd name="T12" fmla="*/ 30 w 41"/>
                    <a:gd name="T13" fmla="*/ 798 h 41"/>
                    <a:gd name="T14" fmla="*/ 34 w 41"/>
                    <a:gd name="T15" fmla="*/ 620 h 41"/>
                    <a:gd name="T16" fmla="*/ 41 w 41"/>
                    <a:gd name="T17" fmla="*/ 209 h 41"/>
                    <a:gd name="T18" fmla="*/ 40 w 4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1">
                      <a:moveTo>
                        <a:pt x="10" y="0"/>
                      </a:moveTo>
                      <a:lnTo>
                        <a:pt x="3" y="18"/>
                      </a:lnTo>
                      <a:lnTo>
                        <a:pt x="0" y="29"/>
                      </a:lnTo>
                      <a:cubicBezTo>
                        <a:pt x="0" y="32"/>
                        <a:pt x="2" y="34"/>
                        <a:pt x="3" y="36"/>
                      </a:cubicBezTo>
                      <a:cubicBezTo>
                        <a:pt x="4" y="38"/>
                        <a:pt x="6" y="39"/>
                        <a:pt x="9" y="40"/>
                      </a:cubicBezTo>
                      <a:cubicBezTo>
                        <a:pt x="12" y="41"/>
                        <a:pt x="18" y="41"/>
                        <a:pt x="21" y="40"/>
                      </a:cubicBezTo>
                      <a:cubicBezTo>
                        <a:pt x="24" y="39"/>
                        <a:pt x="28" y="37"/>
                        <a:pt x="30" y="35"/>
                      </a:cubicBezTo>
                      <a:lnTo>
                        <a:pt x="34" y="28"/>
                      </a:lnTo>
                      <a:cubicBezTo>
                        <a:pt x="36" y="24"/>
                        <a:pt x="40" y="13"/>
                        <a:pt x="41" y="9"/>
                      </a:cubicBezTo>
                      <a:lnTo>
                        <a:pt x="40" y="1"/>
                      </a:lnTo>
                    </a:path>
                  </a:pathLst>
                </a:custGeom>
                <a:solidFill>
                  <a:srgbClr val="333333"/>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1" name="Freeform 1516">
                  <a:extLst>
                    <a:ext uri="{FF2B5EF4-FFF2-40B4-BE49-F238E27FC236}">
                      <a16:creationId xmlns:a16="http://schemas.microsoft.com/office/drawing/2014/main" id="{8B1FFB46-61AF-169E-2033-04C89A616DE0}"/>
                    </a:ext>
                  </a:extLst>
                </p:cNvPr>
                <p:cNvSpPr>
                  <a:spLocks/>
                </p:cNvSpPr>
                <p:nvPr/>
              </p:nvSpPr>
              <p:spPr bwMode="auto">
                <a:xfrm>
                  <a:off x="52057" y="2805795"/>
                  <a:ext cx="105" cy="246"/>
                </a:xfrm>
                <a:custGeom>
                  <a:avLst/>
                  <a:gdLst>
                    <a:gd name="T0" fmla="*/ 3 w 105"/>
                    <a:gd name="T1" fmla="*/ 0 h 246"/>
                    <a:gd name="T2" fmla="*/ 0 w 105"/>
                    <a:gd name="T3" fmla="*/ 48 h 246"/>
                    <a:gd name="T4" fmla="*/ 2 w 105"/>
                    <a:gd name="T5" fmla="*/ 95 h 246"/>
                    <a:gd name="T6" fmla="*/ 13 w 105"/>
                    <a:gd name="T7" fmla="*/ 124 h 246"/>
                    <a:gd name="T8" fmla="*/ 17 w 105"/>
                    <a:gd name="T9" fmla="*/ 141 h 246"/>
                    <a:gd name="T10" fmla="*/ 14 w 105"/>
                    <a:gd name="T11" fmla="*/ 178 h 246"/>
                    <a:gd name="T12" fmla="*/ 19 w 105"/>
                    <a:gd name="T13" fmla="*/ 207 h 246"/>
                    <a:gd name="T14" fmla="*/ 19 w 105"/>
                    <a:gd name="T15" fmla="*/ 220 h 246"/>
                    <a:gd name="T16" fmla="*/ 28 w 105"/>
                    <a:gd name="T17" fmla="*/ 225 h 246"/>
                    <a:gd name="T18" fmla="*/ 47 w 105"/>
                    <a:gd name="T19" fmla="*/ 224 h 246"/>
                    <a:gd name="T20" fmla="*/ 53 w 105"/>
                    <a:gd name="T21" fmla="*/ 223 h 246"/>
                    <a:gd name="T22" fmla="*/ 58 w 105"/>
                    <a:gd name="T23" fmla="*/ 196 h 246"/>
                    <a:gd name="T24" fmla="*/ 58 w 105"/>
                    <a:gd name="T25" fmla="*/ 218 h 246"/>
                    <a:gd name="T26" fmla="*/ 55 w 105"/>
                    <a:gd name="T27" fmla="*/ 228 h 246"/>
                    <a:gd name="T28" fmla="*/ 58 w 105"/>
                    <a:gd name="T29" fmla="*/ 242 h 246"/>
                    <a:gd name="T30" fmla="*/ 81 w 105"/>
                    <a:gd name="T31" fmla="*/ 245 h 246"/>
                    <a:gd name="T32" fmla="*/ 89 w 105"/>
                    <a:gd name="T33" fmla="*/ 246 h 246"/>
                    <a:gd name="T34" fmla="*/ 97 w 105"/>
                    <a:gd name="T35" fmla="*/ 229 h 246"/>
                    <a:gd name="T36" fmla="*/ 100 w 105"/>
                    <a:gd name="T37" fmla="*/ 193 h 246"/>
                    <a:gd name="T38" fmla="*/ 103 w 105"/>
                    <a:gd name="T39" fmla="*/ 147 h 246"/>
                    <a:gd name="T40" fmla="*/ 103 w 105"/>
                    <a:gd name="T41" fmla="*/ 96 h 246"/>
                    <a:gd name="T42" fmla="*/ 104 w 105"/>
                    <a:gd name="T43" fmla="*/ 72 h 246"/>
                    <a:gd name="T44" fmla="*/ 105 w 105"/>
                    <a:gd name="T45" fmla="*/ 52 h 246"/>
                    <a:gd name="T46" fmla="*/ 104 w 105"/>
                    <a:gd name="T47" fmla="*/ 36 h 246"/>
                    <a:gd name="T48" fmla="*/ 101 w 105"/>
                    <a:gd name="T49" fmla="*/ 25 h 246"/>
                    <a:gd name="T50" fmla="*/ 98 w 105"/>
                    <a:gd name="T51" fmla="*/ 20 h 2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5" h="246">
                      <a:moveTo>
                        <a:pt x="3" y="0"/>
                      </a:moveTo>
                      <a:lnTo>
                        <a:pt x="0" y="48"/>
                      </a:lnTo>
                      <a:lnTo>
                        <a:pt x="2" y="95"/>
                      </a:lnTo>
                      <a:lnTo>
                        <a:pt x="13" y="124"/>
                      </a:lnTo>
                      <a:lnTo>
                        <a:pt x="17" y="141"/>
                      </a:lnTo>
                      <a:lnTo>
                        <a:pt x="14" y="178"/>
                      </a:lnTo>
                      <a:lnTo>
                        <a:pt x="19" y="207"/>
                      </a:lnTo>
                      <a:lnTo>
                        <a:pt x="19" y="220"/>
                      </a:lnTo>
                      <a:lnTo>
                        <a:pt x="28" y="225"/>
                      </a:lnTo>
                      <a:lnTo>
                        <a:pt x="47" y="224"/>
                      </a:lnTo>
                      <a:lnTo>
                        <a:pt x="53" y="223"/>
                      </a:lnTo>
                      <a:lnTo>
                        <a:pt x="58" y="196"/>
                      </a:lnTo>
                      <a:lnTo>
                        <a:pt x="58" y="218"/>
                      </a:lnTo>
                      <a:lnTo>
                        <a:pt x="55" y="228"/>
                      </a:lnTo>
                      <a:lnTo>
                        <a:pt x="58" y="242"/>
                      </a:lnTo>
                      <a:lnTo>
                        <a:pt x="81" y="245"/>
                      </a:lnTo>
                      <a:lnTo>
                        <a:pt x="89" y="246"/>
                      </a:lnTo>
                      <a:lnTo>
                        <a:pt x="97" y="229"/>
                      </a:lnTo>
                      <a:lnTo>
                        <a:pt x="100" y="193"/>
                      </a:lnTo>
                      <a:lnTo>
                        <a:pt x="103" y="147"/>
                      </a:lnTo>
                      <a:lnTo>
                        <a:pt x="103" y="96"/>
                      </a:lnTo>
                      <a:lnTo>
                        <a:pt x="104" y="72"/>
                      </a:lnTo>
                      <a:lnTo>
                        <a:pt x="105" y="52"/>
                      </a:lnTo>
                      <a:lnTo>
                        <a:pt x="104" y="36"/>
                      </a:lnTo>
                      <a:lnTo>
                        <a:pt x="101" y="25"/>
                      </a:lnTo>
                      <a:lnTo>
                        <a:pt x="98" y="20"/>
                      </a:lnTo>
                    </a:path>
                  </a:pathLst>
                </a:custGeom>
                <a:solidFill>
                  <a:srgbClr val="0000FF"/>
                </a:solidFill>
                <a:ln w="9525" cap="flat" cmpd="sng">
                  <a:solidFill>
                    <a:srgbClr val="000000"/>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641" name="Freeform 1517">
                <a:extLst>
                  <a:ext uri="{FF2B5EF4-FFF2-40B4-BE49-F238E27FC236}">
                    <a16:creationId xmlns:a16="http://schemas.microsoft.com/office/drawing/2014/main" id="{50B56ED6-CC31-D9A7-34C9-E936F7678969}"/>
                  </a:ext>
                </a:extLst>
              </p:cNvPr>
              <p:cNvSpPr>
                <a:spLocks/>
              </p:cNvSpPr>
              <p:nvPr/>
            </p:nvSpPr>
            <p:spPr bwMode="auto">
              <a:xfrm>
                <a:off x="52088" y="2805856"/>
                <a:ext cx="27" cy="135"/>
              </a:xfrm>
              <a:custGeom>
                <a:avLst/>
                <a:gdLst>
                  <a:gd name="T0" fmla="*/ 27 w 27"/>
                  <a:gd name="T1" fmla="*/ 135 h 135"/>
                  <a:gd name="T2" fmla="*/ 24 w 27"/>
                  <a:gd name="T3" fmla="*/ 92 h 135"/>
                  <a:gd name="T4" fmla="*/ 18 w 27"/>
                  <a:gd name="T5" fmla="*/ 49 h 135"/>
                  <a:gd name="T6" fmla="*/ 10 w 27"/>
                  <a:gd name="T7" fmla="*/ 28 h 135"/>
                  <a:gd name="T8" fmla="*/ 5 w 27"/>
                  <a:gd name="T9" fmla="*/ 10 h 135"/>
                  <a:gd name="T10" fmla="*/ 0 w 27"/>
                  <a:gd name="T11" fmla="*/ 0 h 1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35">
                    <a:moveTo>
                      <a:pt x="27" y="135"/>
                    </a:moveTo>
                    <a:lnTo>
                      <a:pt x="24" y="92"/>
                    </a:lnTo>
                    <a:lnTo>
                      <a:pt x="18" y="49"/>
                    </a:lnTo>
                    <a:lnTo>
                      <a:pt x="10" y="28"/>
                    </a:lnTo>
                    <a:lnTo>
                      <a:pt x="5" y="10"/>
                    </a:lnTo>
                    <a:lnTo>
                      <a:pt x="0" y="0"/>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2" name="Freeform 1518">
                <a:extLst>
                  <a:ext uri="{FF2B5EF4-FFF2-40B4-BE49-F238E27FC236}">
                    <a16:creationId xmlns:a16="http://schemas.microsoft.com/office/drawing/2014/main" id="{5E1A12DF-43E7-DD26-D230-74C5576BFEF3}"/>
                  </a:ext>
                </a:extLst>
              </p:cNvPr>
              <p:cNvSpPr>
                <a:spLocks/>
              </p:cNvSpPr>
              <p:nvPr/>
            </p:nvSpPr>
            <p:spPr bwMode="auto">
              <a:xfrm>
                <a:off x="52026" y="2805612"/>
                <a:ext cx="159" cy="213"/>
              </a:xfrm>
              <a:custGeom>
                <a:avLst/>
                <a:gdLst>
                  <a:gd name="T0" fmla="*/ 108 w 159"/>
                  <a:gd name="T1" fmla="*/ 0 h 213"/>
                  <a:gd name="T2" fmla="*/ 114 w 159"/>
                  <a:gd name="T3" fmla="*/ 5 h 213"/>
                  <a:gd name="T4" fmla="*/ 116 w 159"/>
                  <a:gd name="T5" fmla="*/ 15 h 213"/>
                  <a:gd name="T6" fmla="*/ 148 w 159"/>
                  <a:gd name="T7" fmla="*/ 33 h 213"/>
                  <a:gd name="T8" fmla="*/ 157 w 159"/>
                  <a:gd name="T9" fmla="*/ 42 h 213"/>
                  <a:gd name="T10" fmla="*/ 159 w 159"/>
                  <a:gd name="T11" fmla="*/ 54 h 213"/>
                  <a:gd name="T12" fmla="*/ 159 w 159"/>
                  <a:gd name="T13" fmla="*/ 71 h 213"/>
                  <a:gd name="T14" fmla="*/ 154 w 159"/>
                  <a:gd name="T15" fmla="*/ 103 h 213"/>
                  <a:gd name="T16" fmla="*/ 144 w 159"/>
                  <a:gd name="T17" fmla="*/ 138 h 213"/>
                  <a:gd name="T18" fmla="*/ 144 w 159"/>
                  <a:gd name="T19" fmla="*/ 145 h 213"/>
                  <a:gd name="T20" fmla="*/ 144 w 159"/>
                  <a:gd name="T21" fmla="*/ 173 h 213"/>
                  <a:gd name="T22" fmla="*/ 139 w 159"/>
                  <a:gd name="T23" fmla="*/ 185 h 213"/>
                  <a:gd name="T24" fmla="*/ 133 w 159"/>
                  <a:gd name="T25" fmla="*/ 196 h 213"/>
                  <a:gd name="T26" fmla="*/ 132 w 159"/>
                  <a:gd name="T27" fmla="*/ 205 h 213"/>
                  <a:gd name="T28" fmla="*/ 124 w 159"/>
                  <a:gd name="T29" fmla="*/ 210 h 213"/>
                  <a:gd name="T30" fmla="*/ 94 w 159"/>
                  <a:gd name="T31" fmla="*/ 213 h 213"/>
                  <a:gd name="T32" fmla="*/ 60 w 159"/>
                  <a:gd name="T33" fmla="*/ 209 h 213"/>
                  <a:gd name="T34" fmla="*/ 47 w 159"/>
                  <a:gd name="T35" fmla="*/ 202 h 213"/>
                  <a:gd name="T36" fmla="*/ 37 w 159"/>
                  <a:gd name="T37" fmla="*/ 190 h 213"/>
                  <a:gd name="T38" fmla="*/ 32 w 159"/>
                  <a:gd name="T39" fmla="*/ 180 h 213"/>
                  <a:gd name="T40" fmla="*/ 29 w 159"/>
                  <a:gd name="T41" fmla="*/ 166 h 213"/>
                  <a:gd name="T42" fmla="*/ 29 w 159"/>
                  <a:gd name="T43" fmla="*/ 150 h 213"/>
                  <a:gd name="T44" fmla="*/ 30 w 159"/>
                  <a:gd name="T45" fmla="*/ 136 h 213"/>
                  <a:gd name="T46" fmla="*/ 17 w 159"/>
                  <a:gd name="T47" fmla="*/ 133 h 213"/>
                  <a:gd name="T48" fmla="*/ 11 w 159"/>
                  <a:gd name="T49" fmla="*/ 130 h 213"/>
                  <a:gd name="T50" fmla="*/ 5 w 159"/>
                  <a:gd name="T51" fmla="*/ 118 h 213"/>
                  <a:gd name="T52" fmla="*/ 5 w 159"/>
                  <a:gd name="T53" fmla="*/ 109 h 213"/>
                  <a:gd name="T54" fmla="*/ 0 w 159"/>
                  <a:gd name="T55" fmla="*/ 103 h 213"/>
                  <a:gd name="T56" fmla="*/ 0 w 159"/>
                  <a:gd name="T57" fmla="*/ 94 h 213"/>
                  <a:gd name="T58" fmla="*/ 2 w 159"/>
                  <a:gd name="T59" fmla="*/ 87 h 213"/>
                  <a:gd name="T60" fmla="*/ 9 w 159"/>
                  <a:gd name="T61" fmla="*/ 71 h 213"/>
                  <a:gd name="T62" fmla="*/ 23 w 159"/>
                  <a:gd name="T63" fmla="*/ 44 h 213"/>
                  <a:gd name="T64" fmla="*/ 36 w 159"/>
                  <a:gd name="T65" fmla="*/ 30 h 213"/>
                  <a:gd name="T66" fmla="*/ 46 w 159"/>
                  <a:gd name="T67" fmla="*/ 26 h 213"/>
                  <a:gd name="T68" fmla="*/ 64 w 159"/>
                  <a:gd name="T69" fmla="*/ 23 h 213"/>
                  <a:gd name="T70" fmla="*/ 73 w 159"/>
                  <a:gd name="T71" fmla="*/ 15 h 213"/>
                  <a:gd name="T72" fmla="*/ 72 w 159"/>
                  <a:gd name="T73" fmla="*/ 22 h 213"/>
                  <a:gd name="T74" fmla="*/ 75 w 159"/>
                  <a:gd name="T75" fmla="*/ 30 h 213"/>
                  <a:gd name="T76" fmla="*/ 77 w 159"/>
                  <a:gd name="T77" fmla="*/ 33 h 213"/>
                  <a:gd name="T78" fmla="*/ 83 w 159"/>
                  <a:gd name="T79" fmla="*/ 32 h 213"/>
                  <a:gd name="T80" fmla="*/ 97 w 159"/>
                  <a:gd name="T81" fmla="*/ 22 h 213"/>
                  <a:gd name="T82" fmla="*/ 105 w 159"/>
                  <a:gd name="T83" fmla="*/ 12 h 213"/>
                  <a:gd name="T84" fmla="*/ 109 w 159"/>
                  <a:gd name="T85" fmla="*/ 7 h 213"/>
                  <a:gd name="T86" fmla="*/ 108 w 159"/>
                  <a:gd name="T87" fmla="*/ 0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9" h="213">
                    <a:moveTo>
                      <a:pt x="108" y="0"/>
                    </a:moveTo>
                    <a:lnTo>
                      <a:pt x="114" y="5"/>
                    </a:lnTo>
                    <a:lnTo>
                      <a:pt x="116" y="15"/>
                    </a:lnTo>
                    <a:lnTo>
                      <a:pt x="148" y="33"/>
                    </a:lnTo>
                    <a:lnTo>
                      <a:pt x="157" y="42"/>
                    </a:lnTo>
                    <a:lnTo>
                      <a:pt x="159" y="54"/>
                    </a:lnTo>
                    <a:lnTo>
                      <a:pt x="159" y="71"/>
                    </a:lnTo>
                    <a:lnTo>
                      <a:pt x="154" y="103"/>
                    </a:lnTo>
                    <a:lnTo>
                      <a:pt x="144" y="138"/>
                    </a:lnTo>
                    <a:lnTo>
                      <a:pt x="144" y="145"/>
                    </a:lnTo>
                    <a:lnTo>
                      <a:pt x="144" y="173"/>
                    </a:lnTo>
                    <a:lnTo>
                      <a:pt x="139" y="185"/>
                    </a:lnTo>
                    <a:lnTo>
                      <a:pt x="133" y="196"/>
                    </a:lnTo>
                    <a:lnTo>
                      <a:pt x="132" y="205"/>
                    </a:lnTo>
                    <a:lnTo>
                      <a:pt x="124" y="210"/>
                    </a:lnTo>
                    <a:lnTo>
                      <a:pt x="94" y="213"/>
                    </a:lnTo>
                    <a:lnTo>
                      <a:pt x="60" y="209"/>
                    </a:lnTo>
                    <a:lnTo>
                      <a:pt x="47" y="202"/>
                    </a:lnTo>
                    <a:lnTo>
                      <a:pt x="37" y="190"/>
                    </a:lnTo>
                    <a:lnTo>
                      <a:pt x="32" y="180"/>
                    </a:lnTo>
                    <a:lnTo>
                      <a:pt x="29" y="166"/>
                    </a:lnTo>
                    <a:lnTo>
                      <a:pt x="29" y="150"/>
                    </a:lnTo>
                    <a:lnTo>
                      <a:pt x="30" y="136"/>
                    </a:lnTo>
                    <a:lnTo>
                      <a:pt x="17" y="133"/>
                    </a:lnTo>
                    <a:lnTo>
                      <a:pt x="11" y="130"/>
                    </a:lnTo>
                    <a:lnTo>
                      <a:pt x="5" y="118"/>
                    </a:lnTo>
                    <a:lnTo>
                      <a:pt x="5" y="109"/>
                    </a:lnTo>
                    <a:lnTo>
                      <a:pt x="0" y="103"/>
                    </a:lnTo>
                    <a:lnTo>
                      <a:pt x="0" y="94"/>
                    </a:lnTo>
                    <a:lnTo>
                      <a:pt x="2" y="87"/>
                    </a:lnTo>
                    <a:lnTo>
                      <a:pt x="9" y="71"/>
                    </a:lnTo>
                    <a:lnTo>
                      <a:pt x="23" y="44"/>
                    </a:lnTo>
                    <a:lnTo>
                      <a:pt x="36" y="30"/>
                    </a:lnTo>
                    <a:lnTo>
                      <a:pt x="46" y="26"/>
                    </a:lnTo>
                    <a:lnTo>
                      <a:pt x="64" y="23"/>
                    </a:lnTo>
                    <a:lnTo>
                      <a:pt x="73" y="15"/>
                    </a:lnTo>
                    <a:lnTo>
                      <a:pt x="72" y="22"/>
                    </a:lnTo>
                    <a:lnTo>
                      <a:pt x="75" y="30"/>
                    </a:lnTo>
                    <a:lnTo>
                      <a:pt x="77" y="33"/>
                    </a:lnTo>
                    <a:lnTo>
                      <a:pt x="83" y="32"/>
                    </a:lnTo>
                    <a:lnTo>
                      <a:pt x="97" y="22"/>
                    </a:lnTo>
                    <a:lnTo>
                      <a:pt x="105" y="12"/>
                    </a:lnTo>
                    <a:lnTo>
                      <a:pt x="109" y="7"/>
                    </a:lnTo>
                    <a:lnTo>
                      <a:pt x="108" y="0"/>
                    </a:lnTo>
                    <a:close/>
                  </a:path>
                </a:pathLst>
              </a:custGeom>
              <a:solidFill>
                <a:srgbClr val="FFFF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3" name="Freeform 1519">
                <a:extLst>
                  <a:ext uri="{FF2B5EF4-FFF2-40B4-BE49-F238E27FC236}">
                    <a16:creationId xmlns:a16="http://schemas.microsoft.com/office/drawing/2014/main" id="{119C3530-DFFE-7D4E-2B8F-58E2238EC4F0}"/>
                  </a:ext>
                </a:extLst>
              </p:cNvPr>
              <p:cNvSpPr>
                <a:spLocks/>
              </p:cNvSpPr>
              <p:nvPr/>
            </p:nvSpPr>
            <p:spPr bwMode="auto">
              <a:xfrm>
                <a:off x="52049" y="2805646"/>
                <a:ext cx="55" cy="33"/>
              </a:xfrm>
              <a:custGeom>
                <a:avLst/>
                <a:gdLst>
                  <a:gd name="T0" fmla="*/ 44 w 55"/>
                  <a:gd name="T1" fmla="*/ 33 h 33"/>
                  <a:gd name="T2" fmla="*/ 38 w 55"/>
                  <a:gd name="T3" fmla="*/ 33 h 33"/>
                  <a:gd name="T4" fmla="*/ 32 w 55"/>
                  <a:gd name="T5" fmla="*/ 33 h 33"/>
                  <a:gd name="T6" fmla="*/ 19 w 55"/>
                  <a:gd name="T7" fmla="*/ 32 h 33"/>
                  <a:gd name="T8" fmla="*/ 7 w 55"/>
                  <a:gd name="T9" fmla="*/ 32 h 33"/>
                  <a:gd name="T10" fmla="*/ 4 w 55"/>
                  <a:gd name="T11" fmla="*/ 32 h 33"/>
                  <a:gd name="T12" fmla="*/ 1 w 55"/>
                  <a:gd name="T13" fmla="*/ 15 h 33"/>
                  <a:gd name="T14" fmla="*/ 0 w 55"/>
                  <a:gd name="T15" fmla="*/ 12 h 33"/>
                  <a:gd name="T16" fmla="*/ 9 w 55"/>
                  <a:gd name="T17" fmla="*/ 8 h 33"/>
                  <a:gd name="T18" fmla="*/ 24 w 55"/>
                  <a:gd name="T19" fmla="*/ 5 h 33"/>
                  <a:gd name="T20" fmla="*/ 33 w 55"/>
                  <a:gd name="T21" fmla="*/ 1 h 33"/>
                  <a:gd name="T22" fmla="*/ 38 w 55"/>
                  <a:gd name="T23" fmla="*/ 0 h 33"/>
                  <a:gd name="T24" fmla="*/ 55 w 55"/>
                  <a:gd name="T25" fmla="*/ 4 h 33"/>
                  <a:gd name="T26" fmla="*/ 52 w 55"/>
                  <a:gd name="T27" fmla="*/ 9 h 33"/>
                  <a:gd name="T28" fmla="*/ 47 w 55"/>
                  <a:gd name="T29" fmla="*/ 26 h 33"/>
                  <a:gd name="T30" fmla="*/ 44 w 55"/>
                  <a:gd name="T31" fmla="*/ 33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33">
                    <a:moveTo>
                      <a:pt x="44" y="33"/>
                    </a:moveTo>
                    <a:lnTo>
                      <a:pt x="38" y="33"/>
                    </a:lnTo>
                    <a:lnTo>
                      <a:pt x="32" y="33"/>
                    </a:lnTo>
                    <a:lnTo>
                      <a:pt x="19" y="32"/>
                    </a:lnTo>
                    <a:lnTo>
                      <a:pt x="7" y="32"/>
                    </a:lnTo>
                    <a:lnTo>
                      <a:pt x="4" y="32"/>
                    </a:lnTo>
                    <a:lnTo>
                      <a:pt x="1" y="15"/>
                    </a:lnTo>
                    <a:lnTo>
                      <a:pt x="0" y="12"/>
                    </a:lnTo>
                    <a:lnTo>
                      <a:pt x="9" y="8"/>
                    </a:lnTo>
                    <a:lnTo>
                      <a:pt x="24" y="5"/>
                    </a:lnTo>
                    <a:lnTo>
                      <a:pt x="33" y="1"/>
                    </a:lnTo>
                    <a:lnTo>
                      <a:pt x="38" y="0"/>
                    </a:lnTo>
                    <a:lnTo>
                      <a:pt x="55" y="4"/>
                    </a:lnTo>
                    <a:lnTo>
                      <a:pt x="52" y="9"/>
                    </a:lnTo>
                    <a:lnTo>
                      <a:pt x="47" y="26"/>
                    </a:lnTo>
                    <a:lnTo>
                      <a:pt x="44" y="33"/>
                    </a:lnTo>
                    <a:close/>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4" name="Freeform 1520">
                <a:extLst>
                  <a:ext uri="{FF2B5EF4-FFF2-40B4-BE49-F238E27FC236}">
                    <a16:creationId xmlns:a16="http://schemas.microsoft.com/office/drawing/2014/main" id="{F94623CB-E87C-D7C0-6895-40E59B12E9A9}"/>
                  </a:ext>
                </a:extLst>
              </p:cNvPr>
              <p:cNvSpPr>
                <a:spLocks/>
              </p:cNvSpPr>
              <p:nvPr/>
            </p:nvSpPr>
            <p:spPr bwMode="auto">
              <a:xfrm>
                <a:off x="52027" y="2805708"/>
                <a:ext cx="71" cy="40"/>
              </a:xfrm>
              <a:custGeom>
                <a:avLst/>
                <a:gdLst>
                  <a:gd name="T0" fmla="*/ 0 w 71"/>
                  <a:gd name="T1" fmla="*/ 8 h 40"/>
                  <a:gd name="T2" fmla="*/ 18 w 71"/>
                  <a:gd name="T3" fmla="*/ 18 h 40"/>
                  <a:gd name="T4" fmla="*/ 36 w 71"/>
                  <a:gd name="T5" fmla="*/ 18 h 40"/>
                  <a:gd name="T6" fmla="*/ 44 w 71"/>
                  <a:gd name="T7" fmla="*/ 16 h 40"/>
                  <a:gd name="T8" fmla="*/ 47 w 71"/>
                  <a:gd name="T9" fmla="*/ 17 h 40"/>
                  <a:gd name="T10" fmla="*/ 51 w 71"/>
                  <a:gd name="T11" fmla="*/ 6 h 40"/>
                  <a:gd name="T12" fmla="*/ 56 w 71"/>
                  <a:gd name="T13" fmla="*/ 0 h 40"/>
                  <a:gd name="T14" fmla="*/ 70 w 71"/>
                  <a:gd name="T15" fmla="*/ 1 h 40"/>
                  <a:gd name="T16" fmla="*/ 61 w 71"/>
                  <a:gd name="T17" fmla="*/ 10 h 40"/>
                  <a:gd name="T18" fmla="*/ 59 w 71"/>
                  <a:gd name="T19" fmla="*/ 20 h 40"/>
                  <a:gd name="T20" fmla="*/ 64 w 71"/>
                  <a:gd name="T21" fmla="*/ 24 h 40"/>
                  <a:gd name="T22" fmla="*/ 68 w 71"/>
                  <a:gd name="T23" fmla="*/ 24 h 40"/>
                  <a:gd name="T24" fmla="*/ 60 w 71"/>
                  <a:gd name="T25" fmla="*/ 29 h 40"/>
                  <a:gd name="T26" fmla="*/ 32 w 71"/>
                  <a:gd name="T27" fmla="*/ 39 h 40"/>
                  <a:gd name="T28" fmla="*/ 29 w 71"/>
                  <a:gd name="T29" fmla="*/ 40 h 40"/>
                  <a:gd name="T30" fmla="*/ 12 w 71"/>
                  <a:gd name="T31" fmla="*/ 36 h 40"/>
                  <a:gd name="T32" fmla="*/ 10 w 71"/>
                  <a:gd name="T33" fmla="*/ 33 h 40"/>
                  <a:gd name="T34" fmla="*/ 5 w 71"/>
                  <a:gd name="T35" fmla="*/ 25 h 40"/>
                  <a:gd name="T36" fmla="*/ 3 w 71"/>
                  <a:gd name="T37" fmla="*/ 19 h 40"/>
                  <a:gd name="T38" fmla="*/ 0 w 71"/>
                  <a:gd name="T39" fmla="*/ 8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1" h="40">
                    <a:moveTo>
                      <a:pt x="0" y="8"/>
                    </a:moveTo>
                    <a:lnTo>
                      <a:pt x="18" y="18"/>
                    </a:lnTo>
                    <a:lnTo>
                      <a:pt x="36" y="18"/>
                    </a:lnTo>
                    <a:lnTo>
                      <a:pt x="44" y="16"/>
                    </a:lnTo>
                    <a:lnTo>
                      <a:pt x="47" y="17"/>
                    </a:lnTo>
                    <a:lnTo>
                      <a:pt x="51" y="6"/>
                    </a:lnTo>
                    <a:lnTo>
                      <a:pt x="56" y="0"/>
                    </a:lnTo>
                    <a:lnTo>
                      <a:pt x="70" y="1"/>
                    </a:lnTo>
                    <a:cubicBezTo>
                      <a:pt x="71" y="3"/>
                      <a:pt x="63" y="7"/>
                      <a:pt x="61" y="10"/>
                    </a:cubicBezTo>
                    <a:cubicBezTo>
                      <a:pt x="59" y="13"/>
                      <a:pt x="58" y="18"/>
                      <a:pt x="59" y="20"/>
                    </a:cubicBezTo>
                    <a:lnTo>
                      <a:pt x="64" y="24"/>
                    </a:lnTo>
                    <a:lnTo>
                      <a:pt x="68" y="24"/>
                    </a:lnTo>
                    <a:lnTo>
                      <a:pt x="60" y="29"/>
                    </a:lnTo>
                    <a:lnTo>
                      <a:pt x="32" y="39"/>
                    </a:lnTo>
                    <a:lnTo>
                      <a:pt x="29" y="40"/>
                    </a:lnTo>
                    <a:lnTo>
                      <a:pt x="12" y="36"/>
                    </a:lnTo>
                    <a:lnTo>
                      <a:pt x="10" y="33"/>
                    </a:lnTo>
                    <a:lnTo>
                      <a:pt x="5" y="25"/>
                    </a:lnTo>
                    <a:lnTo>
                      <a:pt x="3" y="19"/>
                    </a:lnTo>
                    <a:lnTo>
                      <a:pt x="0" y="8"/>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5" name="Freeform 1521">
                <a:extLst>
                  <a:ext uri="{FF2B5EF4-FFF2-40B4-BE49-F238E27FC236}">
                    <a16:creationId xmlns:a16="http://schemas.microsoft.com/office/drawing/2014/main" id="{2D10ADD7-8EDD-ECB1-962F-456350149872}"/>
                  </a:ext>
                </a:extLst>
              </p:cNvPr>
              <p:cNvSpPr>
                <a:spLocks/>
              </p:cNvSpPr>
              <p:nvPr/>
            </p:nvSpPr>
            <p:spPr bwMode="auto">
              <a:xfrm>
                <a:off x="52027" y="2805716"/>
                <a:ext cx="48" cy="11"/>
              </a:xfrm>
              <a:custGeom>
                <a:avLst/>
                <a:gdLst>
                  <a:gd name="T0" fmla="*/ 0 w 48"/>
                  <a:gd name="T1" fmla="*/ 0 h 11"/>
                  <a:gd name="T2" fmla="*/ 10 w 48"/>
                  <a:gd name="T3" fmla="*/ 5 h 11"/>
                  <a:gd name="T4" fmla="*/ 20 w 48"/>
                  <a:gd name="T5" fmla="*/ 11 h 11"/>
                  <a:gd name="T6" fmla="*/ 34 w 48"/>
                  <a:gd name="T7" fmla="*/ 10 h 11"/>
                  <a:gd name="T8" fmla="*/ 41 w 48"/>
                  <a:gd name="T9" fmla="*/ 9 h 11"/>
                  <a:gd name="T10" fmla="*/ 46 w 48"/>
                  <a:gd name="T11" fmla="*/ 9 h 11"/>
                  <a:gd name="T12" fmla="*/ 48 w 48"/>
                  <a:gd name="T13" fmla="*/ 9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1">
                    <a:moveTo>
                      <a:pt x="0" y="0"/>
                    </a:moveTo>
                    <a:lnTo>
                      <a:pt x="10" y="5"/>
                    </a:lnTo>
                    <a:lnTo>
                      <a:pt x="20" y="11"/>
                    </a:lnTo>
                    <a:lnTo>
                      <a:pt x="34" y="10"/>
                    </a:lnTo>
                    <a:lnTo>
                      <a:pt x="41" y="9"/>
                    </a:lnTo>
                    <a:lnTo>
                      <a:pt x="46" y="9"/>
                    </a:lnTo>
                    <a:lnTo>
                      <a:pt x="48" y="9"/>
                    </a:lnTo>
                  </a:path>
                </a:pathLst>
              </a:custGeom>
              <a:noFill/>
              <a:ln w="19050" cap="flat" cmpd="sng">
                <a:solidFill>
                  <a:srgbClr val="00008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6" name="Freeform 1522">
                <a:extLst>
                  <a:ext uri="{FF2B5EF4-FFF2-40B4-BE49-F238E27FC236}">
                    <a16:creationId xmlns:a16="http://schemas.microsoft.com/office/drawing/2014/main" id="{C57EBFBA-FABE-157F-6097-BDF9D2D29200}"/>
                  </a:ext>
                </a:extLst>
              </p:cNvPr>
              <p:cNvSpPr>
                <a:spLocks/>
              </p:cNvSpPr>
              <p:nvPr/>
            </p:nvSpPr>
            <p:spPr bwMode="auto">
              <a:xfrm>
                <a:off x="52075" y="2805665"/>
                <a:ext cx="110" cy="99"/>
              </a:xfrm>
              <a:custGeom>
                <a:avLst/>
                <a:gdLst>
                  <a:gd name="T0" fmla="*/ 8 w 110"/>
                  <a:gd name="T1" fmla="*/ 74 h 99"/>
                  <a:gd name="T2" fmla="*/ 1 w 110"/>
                  <a:gd name="T3" fmla="*/ 76 h 99"/>
                  <a:gd name="T4" fmla="*/ 1 w 110"/>
                  <a:gd name="T5" fmla="*/ 86 h 99"/>
                  <a:gd name="T6" fmla="*/ 5 w 110"/>
                  <a:gd name="T7" fmla="*/ 96 h 99"/>
                  <a:gd name="T8" fmla="*/ 8 w 110"/>
                  <a:gd name="T9" fmla="*/ 99 h 99"/>
                  <a:gd name="T10" fmla="*/ 30 w 110"/>
                  <a:gd name="T11" fmla="*/ 98 h 99"/>
                  <a:gd name="T12" fmla="*/ 64 w 110"/>
                  <a:gd name="T13" fmla="*/ 91 h 99"/>
                  <a:gd name="T14" fmla="*/ 92 w 110"/>
                  <a:gd name="T15" fmla="*/ 77 h 99"/>
                  <a:gd name="T16" fmla="*/ 99 w 110"/>
                  <a:gd name="T17" fmla="*/ 69 h 99"/>
                  <a:gd name="T18" fmla="*/ 103 w 110"/>
                  <a:gd name="T19" fmla="*/ 54 h 99"/>
                  <a:gd name="T20" fmla="*/ 107 w 110"/>
                  <a:gd name="T21" fmla="*/ 32 h 99"/>
                  <a:gd name="T22" fmla="*/ 110 w 110"/>
                  <a:gd name="T23" fmla="*/ 18 h 99"/>
                  <a:gd name="T24" fmla="*/ 109 w 110"/>
                  <a:gd name="T25" fmla="*/ 5 h 99"/>
                  <a:gd name="T26" fmla="*/ 109 w 110"/>
                  <a:gd name="T27" fmla="*/ 0 h 99"/>
                  <a:gd name="T28" fmla="*/ 104 w 110"/>
                  <a:gd name="T29" fmla="*/ 19 h 99"/>
                  <a:gd name="T30" fmla="*/ 87 w 110"/>
                  <a:gd name="T31" fmla="*/ 45 h 99"/>
                  <a:gd name="T32" fmla="*/ 67 w 110"/>
                  <a:gd name="T33" fmla="*/ 68 h 99"/>
                  <a:gd name="T34" fmla="*/ 49 w 110"/>
                  <a:gd name="T35" fmla="*/ 78 h 99"/>
                  <a:gd name="T36" fmla="*/ 24 w 110"/>
                  <a:gd name="T37" fmla="*/ 85 h 99"/>
                  <a:gd name="T38" fmla="*/ 11 w 110"/>
                  <a:gd name="T39" fmla="*/ 88 h 99"/>
                  <a:gd name="T40" fmla="*/ 9 w 110"/>
                  <a:gd name="T41" fmla="*/ 84 h 99"/>
                  <a:gd name="T42" fmla="*/ 8 w 110"/>
                  <a:gd name="T43" fmla="*/ 74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0" h="99">
                    <a:moveTo>
                      <a:pt x="8" y="74"/>
                    </a:moveTo>
                    <a:lnTo>
                      <a:pt x="1" y="76"/>
                    </a:lnTo>
                    <a:cubicBezTo>
                      <a:pt x="0" y="78"/>
                      <a:pt x="0" y="83"/>
                      <a:pt x="1" y="86"/>
                    </a:cubicBezTo>
                    <a:cubicBezTo>
                      <a:pt x="2" y="89"/>
                      <a:pt x="4" y="94"/>
                      <a:pt x="5" y="96"/>
                    </a:cubicBezTo>
                    <a:lnTo>
                      <a:pt x="8" y="99"/>
                    </a:lnTo>
                    <a:lnTo>
                      <a:pt x="30" y="98"/>
                    </a:lnTo>
                    <a:lnTo>
                      <a:pt x="64" y="91"/>
                    </a:lnTo>
                    <a:lnTo>
                      <a:pt x="92" y="77"/>
                    </a:lnTo>
                    <a:lnTo>
                      <a:pt x="99" y="69"/>
                    </a:lnTo>
                    <a:lnTo>
                      <a:pt x="103" y="54"/>
                    </a:lnTo>
                    <a:lnTo>
                      <a:pt x="107" y="32"/>
                    </a:lnTo>
                    <a:lnTo>
                      <a:pt x="110" y="18"/>
                    </a:lnTo>
                    <a:lnTo>
                      <a:pt x="109" y="5"/>
                    </a:lnTo>
                    <a:lnTo>
                      <a:pt x="109" y="0"/>
                    </a:lnTo>
                    <a:lnTo>
                      <a:pt x="104" y="19"/>
                    </a:lnTo>
                    <a:lnTo>
                      <a:pt x="87" y="45"/>
                    </a:lnTo>
                    <a:lnTo>
                      <a:pt x="67" y="68"/>
                    </a:lnTo>
                    <a:lnTo>
                      <a:pt x="49" y="78"/>
                    </a:lnTo>
                    <a:lnTo>
                      <a:pt x="24" y="85"/>
                    </a:lnTo>
                    <a:lnTo>
                      <a:pt x="11" y="88"/>
                    </a:lnTo>
                    <a:lnTo>
                      <a:pt x="9" y="84"/>
                    </a:lnTo>
                    <a:lnTo>
                      <a:pt x="8" y="74"/>
                    </a:lnTo>
                    <a:close/>
                  </a:path>
                </a:pathLst>
              </a:custGeom>
              <a:solidFill>
                <a:srgbClr val="3366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7" name="Freeform 1523">
                <a:extLst>
                  <a:ext uri="{FF2B5EF4-FFF2-40B4-BE49-F238E27FC236}">
                    <a16:creationId xmlns:a16="http://schemas.microsoft.com/office/drawing/2014/main" id="{549B415C-E325-FD41-A454-4DD021FDD5FE}"/>
                  </a:ext>
                </a:extLst>
              </p:cNvPr>
              <p:cNvSpPr>
                <a:spLocks/>
              </p:cNvSpPr>
              <p:nvPr/>
            </p:nvSpPr>
            <p:spPr bwMode="auto">
              <a:xfrm>
                <a:off x="52087" y="2805665"/>
                <a:ext cx="98" cy="88"/>
              </a:xfrm>
              <a:custGeom>
                <a:avLst/>
                <a:gdLst>
                  <a:gd name="T0" fmla="*/ 0 w 98"/>
                  <a:gd name="T1" fmla="*/ 88 h 88"/>
                  <a:gd name="T2" fmla="*/ 22 w 98"/>
                  <a:gd name="T3" fmla="*/ 82 h 88"/>
                  <a:gd name="T4" fmla="*/ 44 w 98"/>
                  <a:gd name="T5" fmla="*/ 75 h 88"/>
                  <a:gd name="T6" fmla="*/ 58 w 98"/>
                  <a:gd name="T7" fmla="*/ 66 h 88"/>
                  <a:gd name="T8" fmla="*/ 71 w 98"/>
                  <a:gd name="T9" fmla="*/ 49 h 88"/>
                  <a:gd name="T10" fmla="*/ 83 w 98"/>
                  <a:gd name="T11" fmla="*/ 32 h 88"/>
                  <a:gd name="T12" fmla="*/ 91 w 98"/>
                  <a:gd name="T13" fmla="*/ 19 h 88"/>
                  <a:gd name="T14" fmla="*/ 94 w 98"/>
                  <a:gd name="T15" fmla="*/ 11 h 88"/>
                  <a:gd name="T16" fmla="*/ 98 w 98"/>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8" h="88">
                    <a:moveTo>
                      <a:pt x="0" y="88"/>
                    </a:moveTo>
                    <a:lnTo>
                      <a:pt x="22" y="82"/>
                    </a:lnTo>
                    <a:lnTo>
                      <a:pt x="44" y="75"/>
                    </a:lnTo>
                    <a:lnTo>
                      <a:pt x="58" y="66"/>
                    </a:lnTo>
                    <a:lnTo>
                      <a:pt x="71" y="49"/>
                    </a:lnTo>
                    <a:lnTo>
                      <a:pt x="83" y="32"/>
                    </a:lnTo>
                    <a:lnTo>
                      <a:pt x="91" y="19"/>
                    </a:lnTo>
                    <a:lnTo>
                      <a:pt x="94" y="11"/>
                    </a:lnTo>
                    <a:lnTo>
                      <a:pt x="98" y="0"/>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8" name="Freeform 1524">
                <a:extLst>
                  <a:ext uri="{FF2B5EF4-FFF2-40B4-BE49-F238E27FC236}">
                    <a16:creationId xmlns:a16="http://schemas.microsoft.com/office/drawing/2014/main" id="{CC3FC5EC-C54F-1817-38DC-DF023D2AAD4C}"/>
                  </a:ext>
                </a:extLst>
              </p:cNvPr>
              <p:cNvSpPr>
                <a:spLocks/>
              </p:cNvSpPr>
              <p:nvPr/>
            </p:nvSpPr>
            <p:spPr bwMode="auto">
              <a:xfrm>
                <a:off x="52074" y="2805725"/>
                <a:ext cx="5" cy="15"/>
              </a:xfrm>
              <a:custGeom>
                <a:avLst/>
                <a:gdLst>
                  <a:gd name="T0" fmla="*/ 1 w 5"/>
                  <a:gd name="T1" fmla="*/ 0 h 15"/>
                  <a:gd name="T2" fmla="*/ 0 w 5"/>
                  <a:gd name="T3" fmla="*/ 8 h 15"/>
                  <a:gd name="T4" fmla="*/ 5 w 5"/>
                  <a:gd name="T5" fmla="*/ 15 h 15"/>
                  <a:gd name="T6" fmla="*/ 0 60000 65536"/>
                  <a:gd name="T7" fmla="*/ 0 60000 65536"/>
                  <a:gd name="T8" fmla="*/ 0 60000 65536"/>
                </a:gdLst>
                <a:ahLst/>
                <a:cxnLst>
                  <a:cxn ang="T6">
                    <a:pos x="T0" y="T1"/>
                  </a:cxn>
                  <a:cxn ang="T7">
                    <a:pos x="T2" y="T3"/>
                  </a:cxn>
                  <a:cxn ang="T8">
                    <a:pos x="T4" y="T5"/>
                  </a:cxn>
                </a:cxnLst>
                <a:rect l="0" t="0" r="r" b="b"/>
                <a:pathLst>
                  <a:path w="5" h="15">
                    <a:moveTo>
                      <a:pt x="1" y="0"/>
                    </a:moveTo>
                    <a:lnTo>
                      <a:pt x="0" y="8"/>
                    </a:lnTo>
                    <a:lnTo>
                      <a:pt x="5" y="1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9" name="Freeform 1525">
                <a:extLst>
                  <a:ext uri="{FF2B5EF4-FFF2-40B4-BE49-F238E27FC236}">
                    <a16:creationId xmlns:a16="http://schemas.microsoft.com/office/drawing/2014/main" id="{0AD2B11A-267E-D26A-7017-B55737487981}"/>
                  </a:ext>
                </a:extLst>
              </p:cNvPr>
              <p:cNvSpPr>
                <a:spLocks/>
              </p:cNvSpPr>
              <p:nvPr/>
            </p:nvSpPr>
            <p:spPr bwMode="auto">
              <a:xfrm>
                <a:off x="52087" y="2805754"/>
                <a:ext cx="6" cy="9"/>
              </a:xfrm>
              <a:custGeom>
                <a:avLst/>
                <a:gdLst>
                  <a:gd name="T0" fmla="*/ 0 w 6"/>
                  <a:gd name="T1" fmla="*/ 0 h 9"/>
                  <a:gd name="T2" fmla="*/ 3 w 6"/>
                  <a:gd name="T3" fmla="*/ 6 h 9"/>
                  <a:gd name="T4" fmla="*/ 4 w 6"/>
                  <a:gd name="T5" fmla="*/ 8 h 9"/>
                  <a:gd name="T6" fmla="*/ 6 w 6"/>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0" y="0"/>
                    </a:moveTo>
                    <a:lnTo>
                      <a:pt x="3" y="6"/>
                    </a:lnTo>
                    <a:lnTo>
                      <a:pt x="4" y="8"/>
                    </a:lnTo>
                    <a:lnTo>
                      <a:pt x="6" y="9"/>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0" name="Freeform 1526">
                <a:extLst>
                  <a:ext uri="{FF2B5EF4-FFF2-40B4-BE49-F238E27FC236}">
                    <a16:creationId xmlns:a16="http://schemas.microsoft.com/office/drawing/2014/main" id="{23BF5490-AEC0-E9C8-DBC7-CA3AA1A8879F}"/>
                  </a:ext>
                </a:extLst>
              </p:cNvPr>
              <p:cNvSpPr>
                <a:spLocks/>
              </p:cNvSpPr>
              <p:nvPr/>
            </p:nvSpPr>
            <p:spPr bwMode="auto">
              <a:xfrm>
                <a:off x="52137" y="2805759"/>
                <a:ext cx="13" cy="36"/>
              </a:xfrm>
              <a:custGeom>
                <a:avLst/>
                <a:gdLst>
                  <a:gd name="T0" fmla="*/ 0 w 13"/>
                  <a:gd name="T1" fmla="*/ 0 h 36"/>
                  <a:gd name="T2" fmla="*/ 7 w 13"/>
                  <a:gd name="T3" fmla="*/ 21 h 36"/>
                  <a:gd name="T4" fmla="*/ 13 w 13"/>
                  <a:gd name="T5" fmla="*/ 36 h 36"/>
                  <a:gd name="T6" fmla="*/ 0 60000 65536"/>
                  <a:gd name="T7" fmla="*/ 0 60000 65536"/>
                  <a:gd name="T8" fmla="*/ 0 60000 65536"/>
                </a:gdLst>
                <a:ahLst/>
                <a:cxnLst>
                  <a:cxn ang="T6">
                    <a:pos x="T0" y="T1"/>
                  </a:cxn>
                  <a:cxn ang="T7">
                    <a:pos x="T2" y="T3"/>
                  </a:cxn>
                  <a:cxn ang="T8">
                    <a:pos x="T4" y="T5"/>
                  </a:cxn>
                </a:cxnLst>
                <a:rect l="0" t="0" r="r" b="b"/>
                <a:pathLst>
                  <a:path w="13" h="36">
                    <a:moveTo>
                      <a:pt x="0" y="0"/>
                    </a:moveTo>
                    <a:lnTo>
                      <a:pt x="7" y="21"/>
                    </a:lnTo>
                    <a:lnTo>
                      <a:pt x="13" y="36"/>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1" name="Line 1527">
                <a:extLst>
                  <a:ext uri="{FF2B5EF4-FFF2-40B4-BE49-F238E27FC236}">
                    <a16:creationId xmlns:a16="http://schemas.microsoft.com/office/drawing/2014/main" id="{C2A759F7-9423-322A-2663-D83BB3C03F3B}"/>
                  </a:ext>
                </a:extLst>
              </p:cNvPr>
              <p:cNvSpPr>
                <a:spLocks noChangeShapeType="1"/>
              </p:cNvSpPr>
              <p:nvPr/>
            </p:nvSpPr>
            <p:spPr bwMode="auto">
              <a:xfrm flipH="1">
                <a:off x="52056" y="2805747"/>
                <a:ext cx="9" cy="15"/>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2" name="Freeform 1528">
                <a:extLst>
                  <a:ext uri="{FF2B5EF4-FFF2-40B4-BE49-F238E27FC236}">
                    <a16:creationId xmlns:a16="http://schemas.microsoft.com/office/drawing/2014/main" id="{4E3F5D36-602A-BD8A-F23E-256E461BEAFB}"/>
                  </a:ext>
                </a:extLst>
              </p:cNvPr>
              <p:cNvSpPr>
                <a:spLocks/>
              </p:cNvSpPr>
              <p:nvPr/>
            </p:nvSpPr>
            <p:spPr bwMode="auto">
              <a:xfrm>
                <a:off x="52074" y="2805763"/>
                <a:ext cx="5" cy="52"/>
              </a:xfrm>
              <a:custGeom>
                <a:avLst/>
                <a:gdLst>
                  <a:gd name="T0" fmla="*/ 5 w 5"/>
                  <a:gd name="T1" fmla="*/ 0 h 52"/>
                  <a:gd name="T2" fmla="*/ 0 w 5"/>
                  <a:gd name="T3" fmla="*/ 18 h 52"/>
                  <a:gd name="T4" fmla="*/ 0 w 5"/>
                  <a:gd name="T5" fmla="*/ 34 h 52"/>
                  <a:gd name="T6" fmla="*/ 2 w 5"/>
                  <a:gd name="T7" fmla="*/ 44 h 52"/>
                  <a:gd name="T8" fmla="*/ 2 w 5"/>
                  <a:gd name="T9" fmla="*/ 52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2">
                    <a:moveTo>
                      <a:pt x="5" y="0"/>
                    </a:moveTo>
                    <a:lnTo>
                      <a:pt x="0" y="18"/>
                    </a:lnTo>
                    <a:lnTo>
                      <a:pt x="0" y="34"/>
                    </a:lnTo>
                    <a:lnTo>
                      <a:pt x="2" y="44"/>
                    </a:lnTo>
                    <a:lnTo>
                      <a:pt x="2" y="5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3" name="Freeform 1529">
                <a:extLst>
                  <a:ext uri="{FF2B5EF4-FFF2-40B4-BE49-F238E27FC236}">
                    <a16:creationId xmlns:a16="http://schemas.microsoft.com/office/drawing/2014/main" id="{C0FFF7E4-18DC-F945-FDF9-8DCD19522784}"/>
                  </a:ext>
                </a:extLst>
              </p:cNvPr>
              <p:cNvSpPr>
                <a:spLocks/>
              </p:cNvSpPr>
              <p:nvPr/>
            </p:nvSpPr>
            <p:spPr bwMode="auto">
              <a:xfrm>
                <a:off x="52056" y="2805785"/>
                <a:ext cx="102" cy="29"/>
              </a:xfrm>
              <a:custGeom>
                <a:avLst/>
                <a:gdLst>
                  <a:gd name="T0" fmla="*/ 0 w 102"/>
                  <a:gd name="T1" fmla="*/ 0 h 29"/>
                  <a:gd name="T2" fmla="*/ 11 w 102"/>
                  <a:gd name="T3" fmla="*/ 11 h 29"/>
                  <a:gd name="T4" fmla="*/ 20 w 102"/>
                  <a:gd name="T5" fmla="*/ 19 h 29"/>
                  <a:gd name="T6" fmla="*/ 36 w 102"/>
                  <a:gd name="T7" fmla="*/ 25 h 29"/>
                  <a:gd name="T8" fmla="*/ 55 w 102"/>
                  <a:gd name="T9" fmla="*/ 28 h 29"/>
                  <a:gd name="T10" fmla="*/ 81 w 102"/>
                  <a:gd name="T11" fmla="*/ 29 h 29"/>
                  <a:gd name="T12" fmla="*/ 92 w 102"/>
                  <a:gd name="T13" fmla="*/ 28 h 29"/>
                  <a:gd name="T14" fmla="*/ 100 w 102"/>
                  <a:gd name="T15" fmla="*/ 23 h 29"/>
                  <a:gd name="T16" fmla="*/ 102 w 102"/>
                  <a:gd name="T17" fmla="*/ 2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29">
                    <a:moveTo>
                      <a:pt x="0" y="0"/>
                    </a:moveTo>
                    <a:lnTo>
                      <a:pt x="11" y="11"/>
                    </a:lnTo>
                    <a:lnTo>
                      <a:pt x="20" y="19"/>
                    </a:lnTo>
                    <a:lnTo>
                      <a:pt x="36" y="25"/>
                    </a:lnTo>
                    <a:lnTo>
                      <a:pt x="55" y="28"/>
                    </a:lnTo>
                    <a:lnTo>
                      <a:pt x="81" y="29"/>
                    </a:lnTo>
                    <a:lnTo>
                      <a:pt x="92" y="28"/>
                    </a:lnTo>
                    <a:lnTo>
                      <a:pt x="100" y="23"/>
                    </a:lnTo>
                    <a:lnTo>
                      <a:pt x="102" y="2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4" name="Freeform 1530">
                <a:extLst>
                  <a:ext uri="{FF2B5EF4-FFF2-40B4-BE49-F238E27FC236}">
                    <a16:creationId xmlns:a16="http://schemas.microsoft.com/office/drawing/2014/main" id="{C7DDB51F-6BB8-D4D6-3C37-360755CD6361}"/>
                  </a:ext>
                </a:extLst>
              </p:cNvPr>
              <p:cNvSpPr>
                <a:spLocks/>
              </p:cNvSpPr>
              <p:nvPr/>
            </p:nvSpPr>
            <p:spPr bwMode="auto">
              <a:xfrm>
                <a:off x="52106" y="2805640"/>
                <a:ext cx="51" cy="51"/>
              </a:xfrm>
              <a:custGeom>
                <a:avLst/>
                <a:gdLst>
                  <a:gd name="T0" fmla="*/ 6 w 51"/>
                  <a:gd name="T1" fmla="*/ 17 h 51"/>
                  <a:gd name="T2" fmla="*/ 2 w 51"/>
                  <a:gd name="T3" fmla="*/ 31 h 51"/>
                  <a:gd name="T4" fmla="*/ 0 w 51"/>
                  <a:gd name="T5" fmla="*/ 41 h 51"/>
                  <a:gd name="T6" fmla="*/ 17 w 51"/>
                  <a:gd name="T7" fmla="*/ 44 h 51"/>
                  <a:gd name="T8" fmla="*/ 32 w 51"/>
                  <a:gd name="T9" fmla="*/ 47 h 51"/>
                  <a:gd name="T10" fmla="*/ 41 w 51"/>
                  <a:gd name="T11" fmla="*/ 51 h 51"/>
                  <a:gd name="T12" fmla="*/ 50 w 51"/>
                  <a:gd name="T13" fmla="*/ 40 h 51"/>
                  <a:gd name="T14" fmla="*/ 51 w 51"/>
                  <a:gd name="T15" fmla="*/ 27 h 51"/>
                  <a:gd name="T16" fmla="*/ 44 w 51"/>
                  <a:gd name="T17" fmla="*/ 18 h 51"/>
                  <a:gd name="T18" fmla="*/ 39 w 51"/>
                  <a:gd name="T19" fmla="*/ 12 h 51"/>
                  <a:gd name="T20" fmla="*/ 32 w 51"/>
                  <a:gd name="T21" fmla="*/ 7 h 51"/>
                  <a:gd name="T22" fmla="*/ 27 w 51"/>
                  <a:gd name="T23" fmla="*/ 3 h 51"/>
                  <a:gd name="T24" fmla="*/ 22 w 51"/>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1" h="51">
                    <a:moveTo>
                      <a:pt x="6" y="17"/>
                    </a:moveTo>
                    <a:lnTo>
                      <a:pt x="2" y="31"/>
                    </a:lnTo>
                    <a:lnTo>
                      <a:pt x="0" y="41"/>
                    </a:lnTo>
                    <a:lnTo>
                      <a:pt x="17" y="44"/>
                    </a:lnTo>
                    <a:lnTo>
                      <a:pt x="32" y="47"/>
                    </a:lnTo>
                    <a:lnTo>
                      <a:pt x="41" y="51"/>
                    </a:lnTo>
                    <a:lnTo>
                      <a:pt x="50" y="40"/>
                    </a:lnTo>
                    <a:lnTo>
                      <a:pt x="51" y="27"/>
                    </a:lnTo>
                    <a:lnTo>
                      <a:pt x="44" y="18"/>
                    </a:lnTo>
                    <a:lnTo>
                      <a:pt x="39" y="12"/>
                    </a:lnTo>
                    <a:lnTo>
                      <a:pt x="32" y="7"/>
                    </a:lnTo>
                    <a:lnTo>
                      <a:pt x="27" y="3"/>
                    </a:lnTo>
                    <a:lnTo>
                      <a:pt x="22" y="0"/>
                    </a:lnTo>
                  </a:path>
                </a:pathLst>
              </a:custGeom>
              <a:solidFill>
                <a:srgbClr val="0000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5" name="Freeform 1531">
                <a:extLst>
                  <a:ext uri="{FF2B5EF4-FFF2-40B4-BE49-F238E27FC236}">
                    <a16:creationId xmlns:a16="http://schemas.microsoft.com/office/drawing/2014/main" id="{A76A75D6-7E85-2AC0-E2AD-498B7651E5F2}"/>
                  </a:ext>
                </a:extLst>
              </p:cNvPr>
              <p:cNvSpPr>
                <a:spLocks/>
              </p:cNvSpPr>
              <p:nvPr/>
            </p:nvSpPr>
            <p:spPr bwMode="auto">
              <a:xfrm>
                <a:off x="52129" y="2805640"/>
                <a:ext cx="29" cy="29"/>
              </a:xfrm>
              <a:custGeom>
                <a:avLst/>
                <a:gdLst>
                  <a:gd name="T0" fmla="*/ 0 w 29"/>
                  <a:gd name="T1" fmla="*/ 0 h 29"/>
                  <a:gd name="T2" fmla="*/ 10 w 29"/>
                  <a:gd name="T3" fmla="*/ 7 h 29"/>
                  <a:gd name="T4" fmla="*/ 19 w 29"/>
                  <a:gd name="T5" fmla="*/ 15 h 29"/>
                  <a:gd name="T6" fmla="*/ 27 w 29"/>
                  <a:gd name="T7" fmla="*/ 25 h 29"/>
                  <a:gd name="T8" fmla="*/ 29 w 29"/>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0" y="0"/>
                    </a:moveTo>
                    <a:lnTo>
                      <a:pt x="10" y="7"/>
                    </a:lnTo>
                    <a:lnTo>
                      <a:pt x="19" y="15"/>
                    </a:lnTo>
                    <a:lnTo>
                      <a:pt x="27" y="25"/>
                    </a:lnTo>
                    <a:lnTo>
                      <a:pt x="29" y="29"/>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6" name="Freeform 1532">
                <a:extLst>
                  <a:ext uri="{FF2B5EF4-FFF2-40B4-BE49-F238E27FC236}">
                    <a16:creationId xmlns:a16="http://schemas.microsoft.com/office/drawing/2014/main" id="{E62E4CF9-01AA-1F01-03C9-FE78590D5C70}"/>
                  </a:ext>
                </a:extLst>
              </p:cNvPr>
              <p:cNvSpPr>
                <a:spLocks/>
              </p:cNvSpPr>
              <p:nvPr/>
            </p:nvSpPr>
            <p:spPr bwMode="auto">
              <a:xfrm>
                <a:off x="52094" y="2805679"/>
                <a:ext cx="64" cy="53"/>
              </a:xfrm>
              <a:custGeom>
                <a:avLst/>
                <a:gdLst>
                  <a:gd name="T0" fmla="*/ 64 w 64"/>
                  <a:gd name="T1" fmla="*/ 0 h 53"/>
                  <a:gd name="T2" fmla="*/ 56 w 64"/>
                  <a:gd name="T3" fmla="*/ 9 h 53"/>
                  <a:gd name="T4" fmla="*/ 50 w 64"/>
                  <a:gd name="T5" fmla="*/ 15 h 53"/>
                  <a:gd name="T6" fmla="*/ 40 w 64"/>
                  <a:gd name="T7" fmla="*/ 29 h 53"/>
                  <a:gd name="T8" fmla="*/ 35 w 64"/>
                  <a:gd name="T9" fmla="*/ 40 h 53"/>
                  <a:gd name="T10" fmla="*/ 21 w 64"/>
                  <a:gd name="T11" fmla="*/ 45 h 53"/>
                  <a:gd name="T12" fmla="*/ 5 w 64"/>
                  <a:gd name="T13" fmla="*/ 53 h 53"/>
                  <a:gd name="T14" fmla="*/ 0 w 64"/>
                  <a:gd name="T15" fmla="*/ 53 h 5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53">
                    <a:moveTo>
                      <a:pt x="64" y="0"/>
                    </a:moveTo>
                    <a:lnTo>
                      <a:pt x="56" y="9"/>
                    </a:lnTo>
                    <a:lnTo>
                      <a:pt x="50" y="15"/>
                    </a:lnTo>
                    <a:lnTo>
                      <a:pt x="40" y="29"/>
                    </a:lnTo>
                    <a:lnTo>
                      <a:pt x="35" y="40"/>
                    </a:lnTo>
                    <a:lnTo>
                      <a:pt x="21" y="45"/>
                    </a:lnTo>
                    <a:lnTo>
                      <a:pt x="5" y="53"/>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7" name="Freeform 1533">
                <a:extLst>
                  <a:ext uri="{FF2B5EF4-FFF2-40B4-BE49-F238E27FC236}">
                    <a16:creationId xmlns:a16="http://schemas.microsoft.com/office/drawing/2014/main" id="{23FCEBD4-A2A3-6B48-A9E0-76351BD99790}"/>
                  </a:ext>
                </a:extLst>
              </p:cNvPr>
              <p:cNvSpPr>
                <a:spLocks/>
              </p:cNvSpPr>
              <p:nvPr/>
            </p:nvSpPr>
            <p:spPr bwMode="auto">
              <a:xfrm>
                <a:off x="52104" y="2805680"/>
                <a:ext cx="37" cy="16"/>
              </a:xfrm>
              <a:custGeom>
                <a:avLst/>
                <a:gdLst>
                  <a:gd name="T0" fmla="*/ 2 w 37"/>
                  <a:gd name="T1" fmla="*/ 0 h 16"/>
                  <a:gd name="T2" fmla="*/ 0 w 37"/>
                  <a:gd name="T3" fmla="*/ 8 h 16"/>
                  <a:gd name="T4" fmla="*/ 26 w 37"/>
                  <a:gd name="T5" fmla="*/ 11 h 16"/>
                  <a:gd name="T6" fmla="*/ 37 w 37"/>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6">
                    <a:moveTo>
                      <a:pt x="2" y="0"/>
                    </a:moveTo>
                    <a:lnTo>
                      <a:pt x="0" y="8"/>
                    </a:lnTo>
                    <a:lnTo>
                      <a:pt x="26" y="11"/>
                    </a:lnTo>
                    <a:lnTo>
                      <a:pt x="37" y="16"/>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8" name="Freeform 1534">
                <a:extLst>
                  <a:ext uri="{FF2B5EF4-FFF2-40B4-BE49-F238E27FC236}">
                    <a16:creationId xmlns:a16="http://schemas.microsoft.com/office/drawing/2014/main" id="{E35F741A-C28B-F0FB-E367-76C5C8995435}"/>
                  </a:ext>
                </a:extLst>
              </p:cNvPr>
              <p:cNvSpPr>
                <a:spLocks/>
              </p:cNvSpPr>
              <p:nvPr/>
            </p:nvSpPr>
            <p:spPr bwMode="auto">
              <a:xfrm>
                <a:off x="52080" y="2805635"/>
                <a:ext cx="20" cy="23"/>
              </a:xfrm>
              <a:custGeom>
                <a:avLst/>
                <a:gdLst>
                  <a:gd name="T0" fmla="*/ 20 w 20"/>
                  <a:gd name="T1" fmla="*/ 14 h 23"/>
                  <a:gd name="T2" fmla="*/ 18 w 20"/>
                  <a:gd name="T3" fmla="*/ 13 h 23"/>
                  <a:gd name="T4" fmla="*/ 8 w 20"/>
                  <a:gd name="T5" fmla="*/ 23 h 23"/>
                  <a:gd name="T6" fmla="*/ 0 w 20"/>
                  <a:gd name="T7" fmla="*/ 20 h 23"/>
                  <a:gd name="T8" fmla="*/ 8 w 20"/>
                  <a:gd name="T9" fmla="*/ 8 h 23"/>
                  <a:gd name="T10" fmla="*/ 1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14"/>
                    </a:moveTo>
                    <a:lnTo>
                      <a:pt x="18" y="13"/>
                    </a:lnTo>
                    <a:lnTo>
                      <a:pt x="8" y="23"/>
                    </a:lnTo>
                    <a:lnTo>
                      <a:pt x="0" y="20"/>
                    </a:lnTo>
                    <a:lnTo>
                      <a:pt x="8" y="8"/>
                    </a:lnTo>
                    <a:lnTo>
                      <a:pt x="10"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9" name="Freeform 1535">
                <a:extLst>
                  <a:ext uri="{FF2B5EF4-FFF2-40B4-BE49-F238E27FC236}">
                    <a16:creationId xmlns:a16="http://schemas.microsoft.com/office/drawing/2014/main" id="{73982948-3E0D-64AB-4620-BD3A5BD62688}"/>
                  </a:ext>
                </a:extLst>
              </p:cNvPr>
              <p:cNvSpPr>
                <a:spLocks/>
              </p:cNvSpPr>
              <p:nvPr/>
            </p:nvSpPr>
            <p:spPr bwMode="auto">
              <a:xfrm>
                <a:off x="52049" y="2805646"/>
                <a:ext cx="37" cy="13"/>
              </a:xfrm>
              <a:custGeom>
                <a:avLst/>
                <a:gdLst>
                  <a:gd name="T0" fmla="*/ 37 w 37"/>
                  <a:gd name="T1" fmla="*/ 0 h 13"/>
                  <a:gd name="T2" fmla="*/ 31 w 37"/>
                  <a:gd name="T3" fmla="*/ 3 h 13"/>
                  <a:gd name="T4" fmla="*/ 25 w 37"/>
                  <a:gd name="T5" fmla="*/ 4 h 13"/>
                  <a:gd name="T6" fmla="*/ 15 w 37"/>
                  <a:gd name="T7" fmla="*/ 7 h 13"/>
                  <a:gd name="T8" fmla="*/ 8 w 37"/>
                  <a:gd name="T9" fmla="*/ 9 h 13"/>
                  <a:gd name="T10" fmla="*/ 4 w 37"/>
                  <a:gd name="T11" fmla="*/ 11 h 13"/>
                  <a:gd name="T12" fmla="*/ 0 w 37"/>
                  <a:gd name="T13" fmla="*/ 13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13">
                    <a:moveTo>
                      <a:pt x="37" y="0"/>
                    </a:moveTo>
                    <a:lnTo>
                      <a:pt x="31" y="3"/>
                    </a:lnTo>
                    <a:lnTo>
                      <a:pt x="25" y="4"/>
                    </a:lnTo>
                    <a:lnTo>
                      <a:pt x="15" y="7"/>
                    </a:lnTo>
                    <a:lnTo>
                      <a:pt x="8" y="9"/>
                    </a:lnTo>
                    <a:lnTo>
                      <a:pt x="4" y="11"/>
                    </a:lnTo>
                    <a:lnTo>
                      <a:pt x="0" y="13"/>
                    </a:lnTo>
                  </a:path>
                </a:pathLst>
              </a:custGeom>
              <a:noFill/>
              <a:ln w="19050" cmpd="sng">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0" name="Freeform 1536">
                <a:extLst>
                  <a:ext uri="{FF2B5EF4-FFF2-40B4-BE49-F238E27FC236}">
                    <a16:creationId xmlns:a16="http://schemas.microsoft.com/office/drawing/2014/main" id="{F4E071B8-A480-A2E4-57AC-4791A8646219}"/>
                  </a:ext>
                </a:extLst>
              </p:cNvPr>
              <p:cNvSpPr>
                <a:spLocks/>
              </p:cNvSpPr>
              <p:nvPr/>
            </p:nvSpPr>
            <p:spPr bwMode="auto">
              <a:xfrm>
                <a:off x="52054" y="2805679"/>
                <a:ext cx="1" cy="17"/>
              </a:xfrm>
              <a:custGeom>
                <a:avLst/>
                <a:gdLst>
                  <a:gd name="T0" fmla="*/ 0 w 1"/>
                  <a:gd name="T1" fmla="*/ 0 h 17"/>
                  <a:gd name="T2" fmla="*/ 1 w 1"/>
                  <a:gd name="T3" fmla="*/ 17 h 17"/>
                  <a:gd name="T4" fmla="*/ 0 60000 65536"/>
                  <a:gd name="T5" fmla="*/ 0 60000 65536"/>
                </a:gdLst>
                <a:ahLst/>
                <a:cxnLst>
                  <a:cxn ang="T4">
                    <a:pos x="T0" y="T1"/>
                  </a:cxn>
                  <a:cxn ang="T5">
                    <a:pos x="T2" y="T3"/>
                  </a:cxn>
                </a:cxnLst>
                <a:rect l="0" t="0" r="r" b="b"/>
                <a:pathLst>
                  <a:path w="1" h="17">
                    <a:moveTo>
                      <a:pt x="0" y="0"/>
                    </a:moveTo>
                    <a:lnTo>
                      <a:pt x="1" y="17"/>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1" name="Freeform 1537">
                <a:extLst>
                  <a:ext uri="{FF2B5EF4-FFF2-40B4-BE49-F238E27FC236}">
                    <a16:creationId xmlns:a16="http://schemas.microsoft.com/office/drawing/2014/main" id="{FA938DF3-FB40-509C-F563-542E2BFB0E17}"/>
                  </a:ext>
                </a:extLst>
              </p:cNvPr>
              <p:cNvSpPr>
                <a:spLocks/>
              </p:cNvSpPr>
              <p:nvPr/>
            </p:nvSpPr>
            <p:spPr bwMode="auto">
              <a:xfrm>
                <a:off x="52046" y="2805695"/>
                <a:ext cx="37" cy="12"/>
              </a:xfrm>
              <a:custGeom>
                <a:avLst/>
                <a:gdLst>
                  <a:gd name="T0" fmla="*/ 0 w 37"/>
                  <a:gd name="T1" fmla="*/ 0 h 12"/>
                  <a:gd name="T2" fmla="*/ 12 w 37"/>
                  <a:gd name="T3" fmla="*/ 3 h 12"/>
                  <a:gd name="T4" fmla="*/ 25 w 37"/>
                  <a:gd name="T5" fmla="*/ 9 h 12"/>
                  <a:gd name="T6" fmla="*/ 33 w 37"/>
                  <a:gd name="T7" fmla="*/ 12 h 12"/>
                  <a:gd name="T8" fmla="*/ 37 w 37"/>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
                    <a:moveTo>
                      <a:pt x="0" y="0"/>
                    </a:moveTo>
                    <a:lnTo>
                      <a:pt x="12" y="3"/>
                    </a:lnTo>
                    <a:lnTo>
                      <a:pt x="25" y="9"/>
                    </a:lnTo>
                    <a:lnTo>
                      <a:pt x="33" y="12"/>
                    </a:lnTo>
                    <a:lnTo>
                      <a:pt x="37" y="12"/>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2" name="Line 1538">
                <a:extLst>
                  <a:ext uri="{FF2B5EF4-FFF2-40B4-BE49-F238E27FC236}">
                    <a16:creationId xmlns:a16="http://schemas.microsoft.com/office/drawing/2014/main" id="{3AB8969C-D37A-538D-009C-1736D76EBBE8}"/>
                  </a:ext>
                </a:extLst>
              </p:cNvPr>
              <p:cNvSpPr>
                <a:spLocks noChangeShapeType="1"/>
              </p:cNvSpPr>
              <p:nvPr/>
            </p:nvSpPr>
            <p:spPr bwMode="auto">
              <a:xfrm flipH="1">
                <a:off x="52099" y="2805688"/>
                <a:ext cx="5" cy="2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3" name="Freeform 1539">
                <a:extLst>
                  <a:ext uri="{FF2B5EF4-FFF2-40B4-BE49-F238E27FC236}">
                    <a16:creationId xmlns:a16="http://schemas.microsoft.com/office/drawing/2014/main" id="{E0C6235C-B780-7938-BEEE-C6D489E0A022}"/>
                  </a:ext>
                </a:extLst>
              </p:cNvPr>
              <p:cNvSpPr>
                <a:spLocks/>
              </p:cNvSpPr>
              <p:nvPr/>
            </p:nvSpPr>
            <p:spPr bwMode="auto">
              <a:xfrm>
                <a:off x="52088" y="2805766"/>
                <a:ext cx="6" cy="55"/>
              </a:xfrm>
              <a:custGeom>
                <a:avLst/>
                <a:gdLst>
                  <a:gd name="T0" fmla="*/ 6 w 6"/>
                  <a:gd name="T1" fmla="*/ 0 h 55"/>
                  <a:gd name="T2" fmla="*/ 0 w 6"/>
                  <a:gd name="T3" fmla="*/ 13 h 55"/>
                  <a:gd name="T4" fmla="*/ 1 w 6"/>
                  <a:gd name="T5" fmla="*/ 25 h 55"/>
                  <a:gd name="T6" fmla="*/ 2 w 6"/>
                  <a:gd name="T7" fmla="*/ 37 h 55"/>
                  <a:gd name="T8" fmla="*/ 2 w 6"/>
                  <a:gd name="T9" fmla="*/ 46 h 55"/>
                  <a:gd name="T10" fmla="*/ 2 w 6"/>
                  <a:gd name="T11" fmla="*/ 55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5">
                    <a:moveTo>
                      <a:pt x="6" y="0"/>
                    </a:moveTo>
                    <a:lnTo>
                      <a:pt x="0" y="13"/>
                    </a:lnTo>
                    <a:lnTo>
                      <a:pt x="1" y="25"/>
                    </a:lnTo>
                    <a:lnTo>
                      <a:pt x="2" y="37"/>
                    </a:lnTo>
                    <a:lnTo>
                      <a:pt x="2" y="46"/>
                    </a:lnTo>
                    <a:lnTo>
                      <a:pt x="2" y="55"/>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4" name="Freeform 1540">
                <a:extLst>
                  <a:ext uri="{FF2B5EF4-FFF2-40B4-BE49-F238E27FC236}">
                    <a16:creationId xmlns:a16="http://schemas.microsoft.com/office/drawing/2014/main" id="{FFFA1186-BEBC-F262-95C9-DAB2D5A13C72}"/>
                  </a:ext>
                </a:extLst>
              </p:cNvPr>
              <p:cNvSpPr>
                <a:spLocks/>
              </p:cNvSpPr>
              <p:nvPr/>
            </p:nvSpPr>
            <p:spPr bwMode="auto">
              <a:xfrm>
                <a:off x="52086" y="2805707"/>
                <a:ext cx="45" cy="25"/>
              </a:xfrm>
              <a:custGeom>
                <a:avLst/>
                <a:gdLst>
                  <a:gd name="T0" fmla="*/ 10 w 45"/>
                  <a:gd name="T1" fmla="*/ 2 h 25"/>
                  <a:gd name="T2" fmla="*/ 20 w 45"/>
                  <a:gd name="T3" fmla="*/ 2 h 25"/>
                  <a:gd name="T4" fmla="*/ 31 w 45"/>
                  <a:gd name="T5" fmla="*/ 0 h 25"/>
                  <a:gd name="T6" fmla="*/ 37 w 45"/>
                  <a:gd name="T7" fmla="*/ 1 h 25"/>
                  <a:gd name="T8" fmla="*/ 44 w 45"/>
                  <a:gd name="T9" fmla="*/ 5 h 25"/>
                  <a:gd name="T10" fmla="*/ 45 w 45"/>
                  <a:gd name="T11" fmla="*/ 8 h 25"/>
                  <a:gd name="T12" fmla="*/ 42 w 45"/>
                  <a:gd name="T13" fmla="*/ 12 h 25"/>
                  <a:gd name="T14" fmla="*/ 37 w 45"/>
                  <a:gd name="T15" fmla="*/ 14 h 25"/>
                  <a:gd name="T16" fmla="*/ 28 w 45"/>
                  <a:gd name="T17" fmla="*/ 18 h 25"/>
                  <a:gd name="T18" fmla="*/ 19 w 45"/>
                  <a:gd name="T19" fmla="*/ 22 h 25"/>
                  <a:gd name="T20" fmla="*/ 13 w 45"/>
                  <a:gd name="T21" fmla="*/ 25 h 25"/>
                  <a:gd name="T22" fmla="*/ 7 w 45"/>
                  <a:gd name="T23" fmla="*/ 25 h 25"/>
                  <a:gd name="T24" fmla="*/ 1 w 45"/>
                  <a:gd name="T25" fmla="*/ 22 h 25"/>
                  <a:gd name="T26" fmla="*/ 0 w 45"/>
                  <a:gd name="T27" fmla="*/ 19 h 25"/>
                  <a:gd name="T28" fmla="*/ 1 w 45"/>
                  <a:gd name="T29" fmla="*/ 11 h 25"/>
                  <a:gd name="T30" fmla="*/ 7 w 45"/>
                  <a:gd name="T31" fmla="*/ 7 h 25"/>
                  <a:gd name="T32" fmla="*/ 12 w 45"/>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5">
                    <a:moveTo>
                      <a:pt x="10" y="2"/>
                    </a:moveTo>
                    <a:lnTo>
                      <a:pt x="20" y="2"/>
                    </a:lnTo>
                    <a:lnTo>
                      <a:pt x="31" y="0"/>
                    </a:lnTo>
                    <a:lnTo>
                      <a:pt x="37" y="1"/>
                    </a:lnTo>
                    <a:lnTo>
                      <a:pt x="44" y="5"/>
                    </a:lnTo>
                    <a:lnTo>
                      <a:pt x="45" y="8"/>
                    </a:lnTo>
                    <a:lnTo>
                      <a:pt x="42" y="12"/>
                    </a:lnTo>
                    <a:lnTo>
                      <a:pt x="37" y="14"/>
                    </a:lnTo>
                    <a:lnTo>
                      <a:pt x="28" y="18"/>
                    </a:lnTo>
                    <a:lnTo>
                      <a:pt x="19" y="22"/>
                    </a:lnTo>
                    <a:lnTo>
                      <a:pt x="13" y="25"/>
                    </a:lnTo>
                    <a:lnTo>
                      <a:pt x="7" y="25"/>
                    </a:lnTo>
                    <a:lnTo>
                      <a:pt x="1" y="22"/>
                    </a:lnTo>
                    <a:lnTo>
                      <a:pt x="0" y="19"/>
                    </a:lnTo>
                    <a:lnTo>
                      <a:pt x="1" y="11"/>
                    </a:lnTo>
                    <a:lnTo>
                      <a:pt x="7" y="7"/>
                    </a:lnTo>
                    <a:lnTo>
                      <a:pt x="12" y="2"/>
                    </a:lnTo>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5" name="Freeform 1541">
                <a:extLst>
                  <a:ext uri="{FF2B5EF4-FFF2-40B4-BE49-F238E27FC236}">
                    <a16:creationId xmlns:a16="http://schemas.microsoft.com/office/drawing/2014/main" id="{1FA5371A-1C2C-8FB0-E0DD-1AC75291749A}"/>
                  </a:ext>
                </a:extLst>
              </p:cNvPr>
              <p:cNvSpPr>
                <a:spLocks/>
              </p:cNvSpPr>
              <p:nvPr/>
            </p:nvSpPr>
            <p:spPr bwMode="auto">
              <a:xfrm>
                <a:off x="52063" y="2805742"/>
                <a:ext cx="14" cy="14"/>
              </a:xfrm>
              <a:custGeom>
                <a:avLst/>
                <a:gdLst>
                  <a:gd name="T0" fmla="*/ 14 w 14"/>
                  <a:gd name="T1" fmla="*/ 14 h 14"/>
                  <a:gd name="T2" fmla="*/ 4 w 14"/>
                  <a:gd name="T3" fmla="*/ 13 h 14"/>
                  <a:gd name="T4" fmla="*/ 1 w 14"/>
                  <a:gd name="T5" fmla="*/ 8 h 14"/>
                  <a:gd name="T6" fmla="*/ 0 w 14"/>
                  <a:gd name="T7" fmla="*/ 5 h 14"/>
                  <a:gd name="T8" fmla="*/ 0 w 14"/>
                  <a:gd name="T9" fmla="*/ 3 h 14"/>
                  <a:gd name="T10" fmla="*/ 12 w 14"/>
                  <a:gd name="T11" fmla="*/ 0 h 14"/>
                  <a:gd name="T12" fmla="*/ 12 w 14"/>
                  <a:gd name="T13" fmla="*/ 5 h 14"/>
                  <a:gd name="T14" fmla="*/ 14 w 14"/>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14" y="14"/>
                    </a:moveTo>
                    <a:lnTo>
                      <a:pt x="4" y="13"/>
                    </a:lnTo>
                    <a:lnTo>
                      <a:pt x="1" y="8"/>
                    </a:lnTo>
                    <a:lnTo>
                      <a:pt x="0" y="5"/>
                    </a:lnTo>
                    <a:lnTo>
                      <a:pt x="0" y="3"/>
                    </a:lnTo>
                    <a:lnTo>
                      <a:pt x="12" y="0"/>
                    </a:lnTo>
                    <a:lnTo>
                      <a:pt x="12" y="5"/>
                    </a:lnTo>
                    <a:lnTo>
                      <a:pt x="14" y="14"/>
                    </a:lnTo>
                    <a:close/>
                  </a:path>
                </a:pathLst>
              </a:custGeom>
              <a:solidFill>
                <a:srgbClr val="FFCC99"/>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6" name="Freeform 1542">
                <a:extLst>
                  <a:ext uri="{FF2B5EF4-FFF2-40B4-BE49-F238E27FC236}">
                    <a16:creationId xmlns:a16="http://schemas.microsoft.com/office/drawing/2014/main" id="{97DD7E65-6B93-A670-A043-C42C713213CC}"/>
                  </a:ext>
                </a:extLst>
              </p:cNvPr>
              <p:cNvSpPr>
                <a:spLocks/>
              </p:cNvSpPr>
              <p:nvPr/>
            </p:nvSpPr>
            <p:spPr bwMode="auto">
              <a:xfrm>
                <a:off x="52056" y="2805683"/>
                <a:ext cx="34" cy="3"/>
              </a:xfrm>
              <a:custGeom>
                <a:avLst/>
                <a:gdLst>
                  <a:gd name="T0" fmla="*/ 0 w 34"/>
                  <a:gd name="T1" fmla="*/ 0 h 3"/>
                  <a:gd name="T2" fmla="*/ 15 w 34"/>
                  <a:gd name="T3" fmla="*/ 0 h 3"/>
                  <a:gd name="T4" fmla="*/ 27 w 34"/>
                  <a:gd name="T5" fmla="*/ 1 h 3"/>
                  <a:gd name="T6" fmla="*/ 34 w 34"/>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
                    <a:moveTo>
                      <a:pt x="0" y="0"/>
                    </a:moveTo>
                    <a:lnTo>
                      <a:pt x="15" y="0"/>
                    </a:lnTo>
                    <a:lnTo>
                      <a:pt x="27" y="1"/>
                    </a:lnTo>
                    <a:lnTo>
                      <a:pt x="34" y="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7" name="Freeform 1543">
                <a:extLst>
                  <a:ext uri="{FF2B5EF4-FFF2-40B4-BE49-F238E27FC236}">
                    <a16:creationId xmlns:a16="http://schemas.microsoft.com/office/drawing/2014/main" id="{A6CD9FF3-E231-95C6-8776-B609E5BD70A0}"/>
                  </a:ext>
                </a:extLst>
              </p:cNvPr>
              <p:cNvSpPr>
                <a:spLocks/>
              </p:cNvSpPr>
              <p:nvPr/>
            </p:nvSpPr>
            <p:spPr bwMode="auto">
              <a:xfrm>
                <a:off x="52100" y="2805626"/>
                <a:ext cx="42" cy="33"/>
              </a:xfrm>
              <a:custGeom>
                <a:avLst/>
                <a:gdLst>
                  <a:gd name="T0" fmla="*/ 8 w 42"/>
                  <a:gd name="T1" fmla="*/ 20 h 33"/>
                  <a:gd name="T2" fmla="*/ 0 w 42"/>
                  <a:gd name="T3" fmla="*/ 28 h 33"/>
                  <a:gd name="T4" fmla="*/ 13 w 42"/>
                  <a:gd name="T5" fmla="*/ 33 h 33"/>
                  <a:gd name="T6" fmla="*/ 23 w 42"/>
                  <a:gd name="T7" fmla="*/ 22 h 33"/>
                  <a:gd name="T8" fmla="*/ 32 w 42"/>
                  <a:gd name="T9" fmla="*/ 11 h 33"/>
                  <a:gd name="T10" fmla="*/ 39 w 42"/>
                  <a:gd name="T11" fmla="*/ 4 h 33"/>
                  <a:gd name="T12" fmla="*/ 42 w 42"/>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33">
                    <a:moveTo>
                      <a:pt x="8" y="20"/>
                    </a:moveTo>
                    <a:lnTo>
                      <a:pt x="0" y="28"/>
                    </a:lnTo>
                    <a:lnTo>
                      <a:pt x="13" y="33"/>
                    </a:lnTo>
                    <a:lnTo>
                      <a:pt x="23" y="22"/>
                    </a:lnTo>
                    <a:lnTo>
                      <a:pt x="32" y="11"/>
                    </a:lnTo>
                    <a:lnTo>
                      <a:pt x="39" y="4"/>
                    </a:lnTo>
                    <a:lnTo>
                      <a:pt x="42" y="0"/>
                    </a:lnTo>
                  </a:path>
                </a:pathLst>
              </a:custGeom>
              <a:solidFill>
                <a:srgbClr val="FFFFFF"/>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8" name="Freeform 1544">
                <a:extLst>
                  <a:ext uri="{FF2B5EF4-FFF2-40B4-BE49-F238E27FC236}">
                    <a16:creationId xmlns:a16="http://schemas.microsoft.com/office/drawing/2014/main" id="{E149FB23-A43C-DCC7-2A7F-40CD5AE6FE0D}"/>
                  </a:ext>
                </a:extLst>
              </p:cNvPr>
              <p:cNvSpPr>
                <a:spLocks/>
              </p:cNvSpPr>
              <p:nvPr/>
            </p:nvSpPr>
            <p:spPr bwMode="auto">
              <a:xfrm>
                <a:off x="52088" y="2805655"/>
                <a:ext cx="12" cy="53"/>
              </a:xfrm>
              <a:custGeom>
                <a:avLst/>
                <a:gdLst>
                  <a:gd name="T0" fmla="*/ 12 w 12"/>
                  <a:gd name="T1" fmla="*/ 0 h 53"/>
                  <a:gd name="T2" fmla="*/ 9 w 12"/>
                  <a:gd name="T3" fmla="*/ 14 h 53"/>
                  <a:gd name="T4" fmla="*/ 1 w 12"/>
                  <a:gd name="T5" fmla="*/ 38 h 53"/>
                  <a:gd name="T6" fmla="*/ 0 w 12"/>
                  <a:gd name="T7" fmla="*/ 45 h 53"/>
                  <a:gd name="T8" fmla="*/ 0 w 12"/>
                  <a:gd name="T9" fmla="*/ 53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53">
                    <a:moveTo>
                      <a:pt x="12" y="0"/>
                    </a:moveTo>
                    <a:lnTo>
                      <a:pt x="9" y="14"/>
                    </a:lnTo>
                    <a:lnTo>
                      <a:pt x="1" y="38"/>
                    </a:lnTo>
                    <a:lnTo>
                      <a:pt x="0" y="45"/>
                    </a:lnTo>
                    <a:lnTo>
                      <a:pt x="0" y="53"/>
                    </a:ln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605" name="グループ化 1604">
              <a:extLst>
                <a:ext uri="{FF2B5EF4-FFF2-40B4-BE49-F238E27FC236}">
                  <a16:creationId xmlns:a16="http://schemas.microsoft.com/office/drawing/2014/main" id="{00000000-0008-0000-0800-00004B0D0000}"/>
                </a:ext>
              </a:extLst>
            </p:cNvPr>
            <p:cNvGrpSpPr/>
            <p:nvPr/>
          </p:nvGrpSpPr>
          <p:grpSpPr>
            <a:xfrm rot="169622">
              <a:off x="-1" y="1612715"/>
              <a:ext cx="1422363" cy="1419915"/>
              <a:chOff x="0" y="1612713"/>
              <a:chExt cx="885825" cy="1204916"/>
            </a:xfrm>
          </p:grpSpPr>
          <p:sp>
            <p:nvSpPr>
              <p:cNvPr id="1606" name="Freeform 927">
                <a:extLst>
                  <a:ext uri="{FF2B5EF4-FFF2-40B4-BE49-F238E27FC236}">
                    <a16:creationId xmlns:a16="http://schemas.microsoft.com/office/drawing/2014/main" id="{00000000-0008-0000-0800-00004C0D0000}"/>
                  </a:ext>
                </a:extLst>
              </p:cNvPr>
              <p:cNvSpPr>
                <a:spLocks/>
              </p:cNvSpPr>
              <p:nvPr/>
            </p:nvSpPr>
            <p:spPr bwMode="auto">
              <a:xfrm>
                <a:off x="0" y="1934986"/>
                <a:ext cx="779887" cy="882643"/>
              </a:xfrm>
              <a:custGeom>
                <a:avLst/>
                <a:gdLst>
                  <a:gd name="T0" fmla="*/ 110 w 346"/>
                  <a:gd name="T1" fmla="*/ 28 h 367"/>
                  <a:gd name="T2" fmla="*/ 128 w 346"/>
                  <a:gd name="T3" fmla="*/ 24 h 367"/>
                  <a:gd name="T4" fmla="*/ 202 w 346"/>
                  <a:gd name="T5" fmla="*/ 7 h 367"/>
                  <a:gd name="T6" fmla="*/ 243 w 346"/>
                  <a:gd name="T7" fmla="*/ 3 h 367"/>
                  <a:gd name="T8" fmla="*/ 338 w 346"/>
                  <a:gd name="T9" fmla="*/ 91 h 367"/>
                  <a:gd name="T10" fmla="*/ 340 w 346"/>
                  <a:gd name="T11" fmla="*/ 169 h 367"/>
                  <a:gd name="T12" fmla="*/ 322 w 346"/>
                  <a:gd name="T13" fmla="*/ 246 h 367"/>
                  <a:gd name="T14" fmla="*/ 285 w 346"/>
                  <a:gd name="T15" fmla="*/ 337 h 367"/>
                  <a:gd name="T16" fmla="*/ 236 w 346"/>
                  <a:gd name="T17" fmla="*/ 366 h 367"/>
                  <a:gd name="T18" fmla="*/ 192 w 346"/>
                  <a:gd name="T19" fmla="*/ 365 h 367"/>
                  <a:gd name="T20" fmla="*/ 143 w 346"/>
                  <a:gd name="T21" fmla="*/ 330 h 367"/>
                  <a:gd name="T22" fmla="*/ 115 w 346"/>
                  <a:gd name="T23" fmla="*/ 300 h 367"/>
                  <a:gd name="T24" fmla="*/ 84 w 346"/>
                  <a:gd name="T25" fmla="*/ 252 h 367"/>
                  <a:gd name="T26" fmla="*/ 73 w 346"/>
                  <a:gd name="T27" fmla="*/ 223 h 367"/>
                  <a:gd name="T28" fmla="*/ 56 w 346"/>
                  <a:gd name="T29" fmla="*/ 224 h 367"/>
                  <a:gd name="T30" fmla="*/ 33 w 346"/>
                  <a:gd name="T31" fmla="*/ 221 h 367"/>
                  <a:gd name="T32" fmla="*/ 12 w 346"/>
                  <a:gd name="T33" fmla="*/ 189 h 367"/>
                  <a:gd name="T34" fmla="*/ 0 w 346"/>
                  <a:gd name="T35" fmla="*/ 164 h 367"/>
                  <a:gd name="T36" fmla="*/ 2 w 346"/>
                  <a:gd name="T37" fmla="*/ 141 h 367"/>
                  <a:gd name="T38" fmla="*/ 13 w 346"/>
                  <a:gd name="T39" fmla="*/ 124 h 367"/>
                  <a:gd name="T40" fmla="*/ 23 w 346"/>
                  <a:gd name="T41" fmla="*/ 128 h 367"/>
                  <a:gd name="T42" fmla="*/ 14 w 346"/>
                  <a:gd name="T43" fmla="*/ 150 h 367"/>
                  <a:gd name="T44" fmla="*/ 24 w 346"/>
                  <a:gd name="T45" fmla="*/ 174 h 367"/>
                  <a:gd name="T46" fmla="*/ 42 w 346"/>
                  <a:gd name="T47" fmla="*/ 196 h 367"/>
                  <a:gd name="T48" fmla="*/ 73 w 346"/>
                  <a:gd name="T49" fmla="*/ 221 h 367"/>
                  <a:gd name="T50" fmla="*/ 55 w 346"/>
                  <a:gd name="T51" fmla="*/ 181 h 367"/>
                  <a:gd name="T52" fmla="*/ 35 w 346"/>
                  <a:gd name="T53" fmla="*/ 145 h 367"/>
                  <a:gd name="T54" fmla="*/ 50 w 346"/>
                  <a:gd name="T55" fmla="*/ 124 h 367"/>
                  <a:gd name="T56" fmla="*/ 98 w 346"/>
                  <a:gd name="T57" fmla="*/ 91 h 367"/>
                  <a:gd name="T58" fmla="*/ 146 w 346"/>
                  <a:gd name="T59" fmla="*/ 59 h 367"/>
                  <a:gd name="T60" fmla="*/ 178 w 346"/>
                  <a:gd name="T61" fmla="*/ 35 h 367"/>
                  <a:gd name="T62" fmla="*/ 209 w 346"/>
                  <a:gd name="T63" fmla="*/ 8 h 367"/>
                  <a:gd name="T64" fmla="*/ 209 w 346"/>
                  <a:gd name="T65" fmla="*/ 0 h 367"/>
                  <a:gd name="T66" fmla="*/ 167 w 346"/>
                  <a:gd name="T67" fmla="*/ 9 h 367"/>
                  <a:gd name="T68" fmla="*/ 131 w 346"/>
                  <a:gd name="T69" fmla="*/ 22 h 367"/>
                  <a:gd name="T70" fmla="*/ 95 w 346"/>
                  <a:gd name="T71" fmla="*/ 41 h 367"/>
                  <a:gd name="T72" fmla="*/ 63 w 346"/>
                  <a:gd name="T73" fmla="*/ 63 h 367"/>
                  <a:gd name="T74" fmla="*/ 35 w 346"/>
                  <a:gd name="T75" fmla="*/ 86 h 367"/>
                  <a:gd name="T76" fmla="*/ 13 w 346"/>
                  <a:gd name="T77" fmla="*/ 117 h 367"/>
                  <a:gd name="T78" fmla="*/ 25 w 346"/>
                  <a:gd name="T79" fmla="*/ 120 h 367"/>
                  <a:gd name="T80" fmla="*/ 20 w 346"/>
                  <a:gd name="T81" fmla="*/ 138 h 367"/>
                  <a:gd name="T82" fmla="*/ 15 w 346"/>
                  <a:gd name="T83" fmla="*/ 158 h 367"/>
                  <a:gd name="T84" fmla="*/ 38 w 346"/>
                  <a:gd name="T85" fmla="*/ 184 h 367"/>
                  <a:gd name="T86" fmla="*/ 69 w 346"/>
                  <a:gd name="T87" fmla="*/ 216 h 3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6" h="367">
                    <a:moveTo>
                      <a:pt x="88" y="45"/>
                    </a:moveTo>
                    <a:lnTo>
                      <a:pt x="110" y="28"/>
                    </a:lnTo>
                    <a:lnTo>
                      <a:pt x="122" y="29"/>
                    </a:lnTo>
                    <a:lnTo>
                      <a:pt x="128" y="24"/>
                    </a:lnTo>
                    <a:lnTo>
                      <a:pt x="181" y="3"/>
                    </a:lnTo>
                    <a:lnTo>
                      <a:pt x="202" y="7"/>
                    </a:lnTo>
                    <a:lnTo>
                      <a:pt x="221" y="1"/>
                    </a:lnTo>
                    <a:lnTo>
                      <a:pt x="243" y="3"/>
                    </a:lnTo>
                    <a:lnTo>
                      <a:pt x="271" y="11"/>
                    </a:lnTo>
                    <a:lnTo>
                      <a:pt x="338" y="91"/>
                    </a:lnTo>
                    <a:lnTo>
                      <a:pt x="346" y="119"/>
                    </a:lnTo>
                    <a:lnTo>
                      <a:pt x="340" y="169"/>
                    </a:lnTo>
                    <a:lnTo>
                      <a:pt x="336" y="202"/>
                    </a:lnTo>
                    <a:lnTo>
                      <a:pt x="322" y="246"/>
                    </a:lnTo>
                    <a:lnTo>
                      <a:pt x="301" y="304"/>
                    </a:lnTo>
                    <a:lnTo>
                      <a:pt x="285" y="337"/>
                    </a:lnTo>
                    <a:lnTo>
                      <a:pt x="269" y="355"/>
                    </a:lnTo>
                    <a:lnTo>
                      <a:pt x="236" y="366"/>
                    </a:lnTo>
                    <a:lnTo>
                      <a:pt x="219" y="367"/>
                    </a:lnTo>
                    <a:lnTo>
                      <a:pt x="192" y="365"/>
                    </a:lnTo>
                    <a:lnTo>
                      <a:pt x="171" y="356"/>
                    </a:lnTo>
                    <a:lnTo>
                      <a:pt x="143" y="330"/>
                    </a:lnTo>
                    <a:lnTo>
                      <a:pt x="127" y="314"/>
                    </a:lnTo>
                    <a:lnTo>
                      <a:pt x="115" y="300"/>
                    </a:lnTo>
                    <a:lnTo>
                      <a:pt x="96" y="279"/>
                    </a:lnTo>
                    <a:lnTo>
                      <a:pt x="84" y="252"/>
                    </a:lnTo>
                    <a:lnTo>
                      <a:pt x="80" y="231"/>
                    </a:lnTo>
                    <a:lnTo>
                      <a:pt x="73" y="223"/>
                    </a:lnTo>
                    <a:lnTo>
                      <a:pt x="65" y="223"/>
                    </a:lnTo>
                    <a:lnTo>
                      <a:pt x="56" y="224"/>
                    </a:lnTo>
                    <a:lnTo>
                      <a:pt x="43" y="226"/>
                    </a:lnTo>
                    <a:lnTo>
                      <a:pt x="33" y="221"/>
                    </a:lnTo>
                    <a:lnTo>
                      <a:pt x="20" y="209"/>
                    </a:lnTo>
                    <a:lnTo>
                      <a:pt x="12" y="189"/>
                    </a:lnTo>
                    <a:lnTo>
                      <a:pt x="3" y="178"/>
                    </a:lnTo>
                    <a:lnTo>
                      <a:pt x="0" y="164"/>
                    </a:lnTo>
                    <a:lnTo>
                      <a:pt x="0" y="153"/>
                    </a:lnTo>
                    <a:lnTo>
                      <a:pt x="2" y="141"/>
                    </a:lnTo>
                    <a:lnTo>
                      <a:pt x="7" y="132"/>
                    </a:lnTo>
                    <a:lnTo>
                      <a:pt x="13" y="124"/>
                    </a:lnTo>
                    <a:lnTo>
                      <a:pt x="22" y="118"/>
                    </a:lnTo>
                    <a:lnTo>
                      <a:pt x="23" y="128"/>
                    </a:lnTo>
                    <a:lnTo>
                      <a:pt x="17" y="136"/>
                    </a:lnTo>
                    <a:lnTo>
                      <a:pt x="14" y="150"/>
                    </a:lnTo>
                    <a:lnTo>
                      <a:pt x="14" y="159"/>
                    </a:lnTo>
                    <a:lnTo>
                      <a:pt x="24" y="174"/>
                    </a:lnTo>
                    <a:lnTo>
                      <a:pt x="35" y="184"/>
                    </a:lnTo>
                    <a:lnTo>
                      <a:pt x="42" y="196"/>
                    </a:lnTo>
                    <a:lnTo>
                      <a:pt x="56" y="208"/>
                    </a:lnTo>
                    <a:lnTo>
                      <a:pt x="73" y="221"/>
                    </a:lnTo>
                    <a:lnTo>
                      <a:pt x="65" y="200"/>
                    </a:lnTo>
                    <a:lnTo>
                      <a:pt x="55" y="181"/>
                    </a:lnTo>
                    <a:lnTo>
                      <a:pt x="49" y="166"/>
                    </a:lnTo>
                    <a:lnTo>
                      <a:pt x="35" y="145"/>
                    </a:lnTo>
                    <a:lnTo>
                      <a:pt x="41" y="133"/>
                    </a:lnTo>
                    <a:lnTo>
                      <a:pt x="50" y="124"/>
                    </a:lnTo>
                    <a:lnTo>
                      <a:pt x="75" y="105"/>
                    </a:lnTo>
                    <a:lnTo>
                      <a:pt x="98" y="91"/>
                    </a:lnTo>
                    <a:lnTo>
                      <a:pt x="119" y="78"/>
                    </a:lnTo>
                    <a:lnTo>
                      <a:pt x="146" y="59"/>
                    </a:lnTo>
                    <a:lnTo>
                      <a:pt x="163" y="46"/>
                    </a:lnTo>
                    <a:lnTo>
                      <a:pt x="178" y="35"/>
                    </a:lnTo>
                    <a:lnTo>
                      <a:pt x="196" y="21"/>
                    </a:lnTo>
                    <a:lnTo>
                      <a:pt x="209" y="8"/>
                    </a:lnTo>
                    <a:lnTo>
                      <a:pt x="217" y="1"/>
                    </a:lnTo>
                    <a:lnTo>
                      <a:pt x="209" y="0"/>
                    </a:lnTo>
                    <a:lnTo>
                      <a:pt x="196" y="4"/>
                    </a:lnTo>
                    <a:lnTo>
                      <a:pt x="167" y="9"/>
                    </a:lnTo>
                    <a:lnTo>
                      <a:pt x="147" y="16"/>
                    </a:lnTo>
                    <a:lnTo>
                      <a:pt x="131" y="22"/>
                    </a:lnTo>
                    <a:lnTo>
                      <a:pt x="111" y="32"/>
                    </a:lnTo>
                    <a:lnTo>
                      <a:pt x="95" y="41"/>
                    </a:lnTo>
                    <a:lnTo>
                      <a:pt x="73" y="53"/>
                    </a:lnTo>
                    <a:lnTo>
                      <a:pt x="63" y="63"/>
                    </a:lnTo>
                    <a:lnTo>
                      <a:pt x="50" y="77"/>
                    </a:lnTo>
                    <a:lnTo>
                      <a:pt x="35" y="86"/>
                    </a:lnTo>
                    <a:lnTo>
                      <a:pt x="25" y="100"/>
                    </a:lnTo>
                    <a:lnTo>
                      <a:pt x="13" y="117"/>
                    </a:lnTo>
                    <a:lnTo>
                      <a:pt x="15" y="125"/>
                    </a:lnTo>
                    <a:lnTo>
                      <a:pt x="25" y="120"/>
                    </a:lnTo>
                    <a:lnTo>
                      <a:pt x="26" y="126"/>
                    </a:lnTo>
                    <a:lnTo>
                      <a:pt x="20" y="138"/>
                    </a:lnTo>
                    <a:lnTo>
                      <a:pt x="16" y="146"/>
                    </a:lnTo>
                    <a:lnTo>
                      <a:pt x="15" y="158"/>
                    </a:lnTo>
                    <a:lnTo>
                      <a:pt x="25" y="171"/>
                    </a:lnTo>
                    <a:lnTo>
                      <a:pt x="38" y="184"/>
                    </a:lnTo>
                    <a:lnTo>
                      <a:pt x="50" y="200"/>
                    </a:lnTo>
                    <a:lnTo>
                      <a:pt x="69" y="216"/>
                    </a:lnTo>
                    <a:lnTo>
                      <a:pt x="37" y="141"/>
                    </a:lnTo>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07" name="Freeform 928">
                <a:extLst>
                  <a:ext uri="{FF2B5EF4-FFF2-40B4-BE49-F238E27FC236}">
                    <a16:creationId xmlns:a16="http://schemas.microsoft.com/office/drawing/2014/main" id="{00000000-0008-0000-0800-00004D0D0000}"/>
                  </a:ext>
                </a:extLst>
              </p:cNvPr>
              <p:cNvSpPr>
                <a:spLocks/>
              </p:cNvSpPr>
              <p:nvPr/>
            </p:nvSpPr>
            <p:spPr bwMode="auto">
              <a:xfrm>
                <a:off x="608582" y="1968656"/>
                <a:ext cx="277243" cy="447334"/>
              </a:xfrm>
              <a:custGeom>
                <a:avLst/>
                <a:gdLst>
                  <a:gd name="T0" fmla="*/ 68 w 123"/>
                  <a:gd name="T1" fmla="*/ 186 h 186"/>
                  <a:gd name="T2" fmla="*/ 69 w 123"/>
                  <a:gd name="T3" fmla="*/ 178 h 186"/>
                  <a:gd name="T4" fmla="*/ 79 w 123"/>
                  <a:gd name="T5" fmla="*/ 164 h 186"/>
                  <a:gd name="T6" fmla="*/ 89 w 123"/>
                  <a:gd name="T7" fmla="*/ 156 h 186"/>
                  <a:gd name="T8" fmla="*/ 103 w 123"/>
                  <a:gd name="T9" fmla="*/ 146 h 186"/>
                  <a:gd name="T10" fmla="*/ 105 w 123"/>
                  <a:gd name="T11" fmla="*/ 131 h 186"/>
                  <a:gd name="T12" fmla="*/ 111 w 123"/>
                  <a:gd name="T13" fmla="*/ 117 h 186"/>
                  <a:gd name="T14" fmla="*/ 119 w 123"/>
                  <a:gd name="T15" fmla="*/ 106 h 186"/>
                  <a:gd name="T16" fmla="*/ 123 w 123"/>
                  <a:gd name="T17" fmla="*/ 96 h 186"/>
                  <a:gd name="T18" fmla="*/ 123 w 123"/>
                  <a:gd name="T19" fmla="*/ 85 h 186"/>
                  <a:gd name="T20" fmla="*/ 115 w 123"/>
                  <a:gd name="T21" fmla="*/ 74 h 186"/>
                  <a:gd name="T22" fmla="*/ 107 w 123"/>
                  <a:gd name="T23" fmla="*/ 66 h 186"/>
                  <a:gd name="T24" fmla="*/ 90 w 123"/>
                  <a:gd name="T25" fmla="*/ 58 h 186"/>
                  <a:gd name="T26" fmla="*/ 77 w 123"/>
                  <a:gd name="T27" fmla="*/ 51 h 186"/>
                  <a:gd name="T28" fmla="*/ 65 w 123"/>
                  <a:gd name="T29" fmla="*/ 38 h 186"/>
                  <a:gd name="T30" fmla="*/ 57 w 123"/>
                  <a:gd name="T31" fmla="*/ 30 h 186"/>
                  <a:gd name="T32" fmla="*/ 51 w 123"/>
                  <a:gd name="T33" fmla="*/ 18 h 186"/>
                  <a:gd name="T34" fmla="*/ 43 w 123"/>
                  <a:gd name="T35" fmla="*/ 14 h 186"/>
                  <a:gd name="T36" fmla="*/ 36 w 123"/>
                  <a:gd name="T37" fmla="*/ 11 h 186"/>
                  <a:gd name="T38" fmla="*/ 25 w 123"/>
                  <a:gd name="T39" fmla="*/ 5 h 186"/>
                  <a:gd name="T40" fmla="*/ 15 w 123"/>
                  <a:gd name="T41" fmla="*/ 3 h 186"/>
                  <a:gd name="T42" fmla="*/ 0 w 123"/>
                  <a:gd name="T43" fmla="*/ 0 h 186"/>
                  <a:gd name="T44" fmla="*/ 12 w 123"/>
                  <a:gd name="T45" fmla="*/ 14 h 186"/>
                  <a:gd name="T46" fmla="*/ 19 w 123"/>
                  <a:gd name="T47" fmla="*/ 25 h 186"/>
                  <a:gd name="T48" fmla="*/ 28 w 123"/>
                  <a:gd name="T49" fmla="*/ 40 h 186"/>
                  <a:gd name="T50" fmla="*/ 40 w 123"/>
                  <a:gd name="T51" fmla="*/ 59 h 186"/>
                  <a:gd name="T52" fmla="*/ 53 w 123"/>
                  <a:gd name="T53" fmla="*/ 66 h 186"/>
                  <a:gd name="T54" fmla="*/ 68 w 123"/>
                  <a:gd name="T55" fmla="*/ 76 h 186"/>
                  <a:gd name="T56" fmla="*/ 74 w 123"/>
                  <a:gd name="T57" fmla="*/ 99 h 186"/>
                  <a:gd name="T58" fmla="*/ 74 w 123"/>
                  <a:gd name="T59" fmla="*/ 119 h 186"/>
                  <a:gd name="T60" fmla="*/ 72 w 123"/>
                  <a:gd name="T61" fmla="*/ 143 h 186"/>
                  <a:gd name="T62" fmla="*/ 67 w 123"/>
                  <a:gd name="T63" fmla="*/ 170 h 186"/>
                  <a:gd name="T64" fmla="*/ 68 w 123"/>
                  <a:gd name="T65" fmla="*/ 186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3" h="186">
                    <a:moveTo>
                      <a:pt x="68" y="186"/>
                    </a:moveTo>
                    <a:lnTo>
                      <a:pt x="69" y="178"/>
                    </a:lnTo>
                    <a:lnTo>
                      <a:pt x="79" y="164"/>
                    </a:lnTo>
                    <a:lnTo>
                      <a:pt x="89" y="156"/>
                    </a:lnTo>
                    <a:lnTo>
                      <a:pt x="103" y="146"/>
                    </a:lnTo>
                    <a:lnTo>
                      <a:pt x="105" y="131"/>
                    </a:lnTo>
                    <a:lnTo>
                      <a:pt x="111" y="117"/>
                    </a:lnTo>
                    <a:lnTo>
                      <a:pt x="119" y="106"/>
                    </a:lnTo>
                    <a:lnTo>
                      <a:pt x="123" y="96"/>
                    </a:lnTo>
                    <a:lnTo>
                      <a:pt x="123" y="85"/>
                    </a:lnTo>
                    <a:lnTo>
                      <a:pt x="115" y="74"/>
                    </a:lnTo>
                    <a:lnTo>
                      <a:pt x="107" y="66"/>
                    </a:lnTo>
                    <a:lnTo>
                      <a:pt x="90" y="58"/>
                    </a:lnTo>
                    <a:lnTo>
                      <a:pt x="77" y="51"/>
                    </a:lnTo>
                    <a:lnTo>
                      <a:pt x="65" y="38"/>
                    </a:lnTo>
                    <a:lnTo>
                      <a:pt x="57" y="30"/>
                    </a:lnTo>
                    <a:lnTo>
                      <a:pt x="51" y="18"/>
                    </a:lnTo>
                    <a:lnTo>
                      <a:pt x="43" y="14"/>
                    </a:lnTo>
                    <a:lnTo>
                      <a:pt x="36" y="11"/>
                    </a:lnTo>
                    <a:lnTo>
                      <a:pt x="25" y="5"/>
                    </a:lnTo>
                    <a:lnTo>
                      <a:pt x="15" y="3"/>
                    </a:lnTo>
                    <a:lnTo>
                      <a:pt x="0" y="0"/>
                    </a:lnTo>
                    <a:lnTo>
                      <a:pt x="12" y="14"/>
                    </a:lnTo>
                    <a:lnTo>
                      <a:pt x="19" y="25"/>
                    </a:lnTo>
                    <a:lnTo>
                      <a:pt x="28" y="40"/>
                    </a:lnTo>
                    <a:lnTo>
                      <a:pt x="40" y="59"/>
                    </a:lnTo>
                    <a:lnTo>
                      <a:pt x="53" y="66"/>
                    </a:lnTo>
                    <a:lnTo>
                      <a:pt x="68" y="76"/>
                    </a:lnTo>
                    <a:lnTo>
                      <a:pt x="74" y="99"/>
                    </a:lnTo>
                    <a:lnTo>
                      <a:pt x="74" y="119"/>
                    </a:lnTo>
                    <a:lnTo>
                      <a:pt x="72" y="143"/>
                    </a:lnTo>
                    <a:lnTo>
                      <a:pt x="67" y="170"/>
                    </a:lnTo>
                    <a:lnTo>
                      <a:pt x="68" y="186"/>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08" name="Freeform 929">
                <a:extLst>
                  <a:ext uri="{FF2B5EF4-FFF2-40B4-BE49-F238E27FC236}">
                    <a16:creationId xmlns:a16="http://schemas.microsoft.com/office/drawing/2014/main" id="{00000000-0008-0000-0800-00004E0D0000}"/>
                  </a:ext>
                </a:extLst>
              </p:cNvPr>
              <p:cNvSpPr>
                <a:spLocks/>
              </p:cNvSpPr>
              <p:nvPr/>
            </p:nvSpPr>
            <p:spPr bwMode="auto">
              <a:xfrm>
                <a:off x="380927" y="1939796"/>
                <a:ext cx="146510" cy="93796"/>
              </a:xfrm>
              <a:custGeom>
                <a:avLst/>
                <a:gdLst>
                  <a:gd name="T0" fmla="*/ 65 w 65"/>
                  <a:gd name="T1" fmla="*/ 0 h 39"/>
                  <a:gd name="T2" fmla="*/ 54 w 65"/>
                  <a:gd name="T3" fmla="*/ 8 h 39"/>
                  <a:gd name="T4" fmla="*/ 43 w 65"/>
                  <a:gd name="T5" fmla="*/ 16 h 39"/>
                  <a:gd name="T6" fmla="*/ 23 w 65"/>
                  <a:gd name="T7" fmla="*/ 26 h 39"/>
                  <a:gd name="T8" fmla="*/ 9 w 65"/>
                  <a:gd name="T9" fmla="*/ 33 h 39"/>
                  <a:gd name="T10" fmla="*/ 0 w 65"/>
                  <a:gd name="T11" fmla="*/ 39 h 39"/>
                  <a:gd name="T12" fmla="*/ 10 w 65"/>
                  <a:gd name="T13" fmla="*/ 38 h 39"/>
                  <a:gd name="T14" fmla="*/ 35 w 65"/>
                  <a:gd name="T15" fmla="*/ 25 h 39"/>
                  <a:gd name="T16" fmla="*/ 50 w 65"/>
                  <a:gd name="T17" fmla="*/ 17 h 39"/>
                  <a:gd name="T18" fmla="*/ 65 w 65"/>
                  <a:gd name="T19" fmla="*/ 6 h 39"/>
                  <a:gd name="T20" fmla="*/ 65 w 65"/>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9">
                    <a:moveTo>
                      <a:pt x="65" y="0"/>
                    </a:moveTo>
                    <a:lnTo>
                      <a:pt x="54" y="8"/>
                    </a:lnTo>
                    <a:lnTo>
                      <a:pt x="43" y="16"/>
                    </a:lnTo>
                    <a:lnTo>
                      <a:pt x="23" y="26"/>
                    </a:lnTo>
                    <a:lnTo>
                      <a:pt x="9" y="33"/>
                    </a:lnTo>
                    <a:lnTo>
                      <a:pt x="0" y="39"/>
                    </a:lnTo>
                    <a:lnTo>
                      <a:pt x="10" y="38"/>
                    </a:lnTo>
                    <a:lnTo>
                      <a:pt x="35" y="25"/>
                    </a:lnTo>
                    <a:lnTo>
                      <a:pt x="50" y="17"/>
                    </a:lnTo>
                    <a:lnTo>
                      <a:pt x="65" y="6"/>
                    </a:lnTo>
                    <a:lnTo>
                      <a:pt x="65"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09" name="Freeform 930">
                <a:extLst>
                  <a:ext uri="{FF2B5EF4-FFF2-40B4-BE49-F238E27FC236}">
                    <a16:creationId xmlns:a16="http://schemas.microsoft.com/office/drawing/2014/main" id="{00000000-0008-0000-0800-00004F0D0000}"/>
                  </a:ext>
                </a:extLst>
              </p:cNvPr>
              <p:cNvSpPr>
                <a:spLocks/>
              </p:cNvSpPr>
              <p:nvPr/>
            </p:nvSpPr>
            <p:spPr bwMode="auto">
              <a:xfrm>
                <a:off x="419245" y="1939796"/>
                <a:ext cx="114954" cy="170757"/>
              </a:xfrm>
              <a:custGeom>
                <a:avLst/>
                <a:gdLst>
                  <a:gd name="T0" fmla="*/ 39 w 51"/>
                  <a:gd name="T1" fmla="*/ 12 h 71"/>
                  <a:gd name="T2" fmla="*/ 33 w 51"/>
                  <a:gd name="T3" fmla="*/ 20 h 71"/>
                  <a:gd name="T4" fmla="*/ 29 w 51"/>
                  <a:gd name="T5" fmla="*/ 30 h 71"/>
                  <a:gd name="T6" fmla="*/ 13 w 51"/>
                  <a:gd name="T7" fmla="*/ 51 h 71"/>
                  <a:gd name="T8" fmla="*/ 0 w 51"/>
                  <a:gd name="T9" fmla="*/ 69 h 71"/>
                  <a:gd name="T10" fmla="*/ 2 w 51"/>
                  <a:gd name="T11" fmla="*/ 71 h 71"/>
                  <a:gd name="T12" fmla="*/ 3 w 51"/>
                  <a:gd name="T13" fmla="*/ 69 h 71"/>
                  <a:gd name="T14" fmla="*/ 10 w 51"/>
                  <a:gd name="T15" fmla="*/ 58 h 71"/>
                  <a:gd name="T16" fmla="*/ 21 w 51"/>
                  <a:gd name="T17" fmla="*/ 42 h 71"/>
                  <a:gd name="T18" fmla="*/ 35 w 51"/>
                  <a:gd name="T19" fmla="*/ 27 h 71"/>
                  <a:gd name="T20" fmla="*/ 46 w 51"/>
                  <a:gd name="T21" fmla="*/ 10 h 71"/>
                  <a:gd name="T22" fmla="*/ 51 w 51"/>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71">
                    <a:moveTo>
                      <a:pt x="39" y="12"/>
                    </a:moveTo>
                    <a:cubicBezTo>
                      <a:pt x="36" y="15"/>
                      <a:pt x="35" y="18"/>
                      <a:pt x="33" y="20"/>
                    </a:cubicBezTo>
                    <a:lnTo>
                      <a:pt x="29" y="30"/>
                    </a:lnTo>
                    <a:lnTo>
                      <a:pt x="13" y="51"/>
                    </a:lnTo>
                    <a:lnTo>
                      <a:pt x="0" y="69"/>
                    </a:lnTo>
                    <a:lnTo>
                      <a:pt x="2" y="71"/>
                    </a:lnTo>
                    <a:lnTo>
                      <a:pt x="3" y="69"/>
                    </a:lnTo>
                    <a:lnTo>
                      <a:pt x="10" y="58"/>
                    </a:lnTo>
                    <a:lnTo>
                      <a:pt x="21" y="42"/>
                    </a:lnTo>
                    <a:lnTo>
                      <a:pt x="35" y="27"/>
                    </a:lnTo>
                    <a:lnTo>
                      <a:pt x="46" y="10"/>
                    </a:lnTo>
                    <a:lnTo>
                      <a:pt x="51" y="0"/>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0" name="Freeform 931">
                <a:extLst>
                  <a:ext uri="{FF2B5EF4-FFF2-40B4-BE49-F238E27FC236}">
                    <a16:creationId xmlns:a16="http://schemas.microsoft.com/office/drawing/2014/main" id="{00000000-0008-0000-0800-0000500D0000}"/>
                  </a:ext>
                </a:extLst>
              </p:cNvPr>
              <p:cNvSpPr>
                <a:spLocks/>
              </p:cNvSpPr>
              <p:nvPr/>
            </p:nvSpPr>
            <p:spPr bwMode="auto">
              <a:xfrm>
                <a:off x="565756" y="1949416"/>
                <a:ext cx="90160" cy="113036"/>
              </a:xfrm>
              <a:custGeom>
                <a:avLst/>
                <a:gdLst>
                  <a:gd name="T0" fmla="*/ 0 w 40"/>
                  <a:gd name="T1" fmla="*/ 0 h 47"/>
                  <a:gd name="T2" fmla="*/ 6 w 40"/>
                  <a:gd name="T3" fmla="*/ 14 h 47"/>
                  <a:gd name="T4" fmla="*/ 14 w 40"/>
                  <a:gd name="T5" fmla="*/ 25 h 47"/>
                  <a:gd name="T6" fmla="*/ 14 w 40"/>
                  <a:gd name="T7" fmla="*/ 28 h 47"/>
                  <a:gd name="T8" fmla="*/ 26 w 40"/>
                  <a:gd name="T9" fmla="*/ 34 h 47"/>
                  <a:gd name="T10" fmla="*/ 34 w 40"/>
                  <a:gd name="T11" fmla="*/ 47 h 47"/>
                  <a:gd name="T12" fmla="*/ 40 w 40"/>
                  <a:gd name="T13" fmla="*/ 47 h 47"/>
                  <a:gd name="T14" fmla="*/ 32 w 40"/>
                  <a:gd name="T15" fmla="*/ 40 h 47"/>
                  <a:gd name="T16" fmla="*/ 16 w 40"/>
                  <a:gd name="T17" fmla="*/ 25 h 47"/>
                  <a:gd name="T18" fmla="*/ 9 w 40"/>
                  <a:gd name="T19" fmla="*/ 15 h 47"/>
                  <a:gd name="T20" fmla="*/ 8 w 40"/>
                  <a:gd name="T21" fmla="*/ 8 h 47"/>
                  <a:gd name="T22" fmla="*/ 0 w 40"/>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47">
                    <a:moveTo>
                      <a:pt x="0" y="0"/>
                    </a:moveTo>
                    <a:lnTo>
                      <a:pt x="6" y="14"/>
                    </a:lnTo>
                    <a:lnTo>
                      <a:pt x="14" y="25"/>
                    </a:lnTo>
                    <a:lnTo>
                      <a:pt x="14" y="28"/>
                    </a:lnTo>
                    <a:lnTo>
                      <a:pt x="26" y="34"/>
                    </a:lnTo>
                    <a:lnTo>
                      <a:pt x="34" y="47"/>
                    </a:lnTo>
                    <a:lnTo>
                      <a:pt x="40" y="47"/>
                    </a:lnTo>
                    <a:lnTo>
                      <a:pt x="32" y="40"/>
                    </a:lnTo>
                    <a:lnTo>
                      <a:pt x="16" y="25"/>
                    </a:lnTo>
                    <a:lnTo>
                      <a:pt x="9" y="15"/>
                    </a:lnTo>
                    <a:lnTo>
                      <a:pt x="8" y="8"/>
                    </a:lnTo>
                    <a:lnTo>
                      <a:pt x="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1" name="Freeform 932">
                <a:extLst>
                  <a:ext uri="{FF2B5EF4-FFF2-40B4-BE49-F238E27FC236}">
                    <a16:creationId xmlns:a16="http://schemas.microsoft.com/office/drawing/2014/main" id="{00000000-0008-0000-0800-0000510D0000}"/>
                  </a:ext>
                </a:extLst>
              </p:cNvPr>
              <p:cNvSpPr>
                <a:spLocks/>
              </p:cNvSpPr>
              <p:nvPr/>
            </p:nvSpPr>
            <p:spPr bwMode="auto">
              <a:xfrm>
                <a:off x="250195" y="2100932"/>
                <a:ext cx="128478" cy="48100"/>
              </a:xfrm>
              <a:custGeom>
                <a:avLst/>
                <a:gdLst>
                  <a:gd name="T0" fmla="*/ 0 w 57"/>
                  <a:gd name="T1" fmla="*/ 11 h 20"/>
                  <a:gd name="T2" fmla="*/ 16 w 57"/>
                  <a:gd name="T3" fmla="*/ 19 h 20"/>
                  <a:gd name="T4" fmla="*/ 25 w 57"/>
                  <a:gd name="T5" fmla="*/ 20 h 20"/>
                  <a:gd name="T6" fmla="*/ 49 w 57"/>
                  <a:gd name="T7" fmla="*/ 20 h 20"/>
                  <a:gd name="T8" fmla="*/ 57 w 57"/>
                  <a:gd name="T9" fmla="*/ 14 h 20"/>
                  <a:gd name="T10" fmla="*/ 49 w 57"/>
                  <a:gd name="T11" fmla="*/ 7 h 20"/>
                  <a:gd name="T12" fmla="*/ 38 w 57"/>
                  <a:gd name="T13" fmla="*/ 4 h 20"/>
                  <a:gd name="T14" fmla="*/ 30 w 57"/>
                  <a:gd name="T15" fmla="*/ 0 h 20"/>
                  <a:gd name="T16" fmla="*/ 21 w 57"/>
                  <a:gd name="T17" fmla="*/ 1 h 20"/>
                  <a:gd name="T18" fmla="*/ 9 w 57"/>
                  <a:gd name="T19" fmla="*/ 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1"/>
                    </a:moveTo>
                    <a:lnTo>
                      <a:pt x="16" y="19"/>
                    </a:lnTo>
                    <a:lnTo>
                      <a:pt x="25" y="20"/>
                    </a:lnTo>
                    <a:lnTo>
                      <a:pt x="49" y="20"/>
                    </a:lnTo>
                    <a:lnTo>
                      <a:pt x="57" y="14"/>
                    </a:lnTo>
                    <a:lnTo>
                      <a:pt x="49" y="7"/>
                    </a:lnTo>
                    <a:lnTo>
                      <a:pt x="38" y="4"/>
                    </a:lnTo>
                    <a:lnTo>
                      <a:pt x="30" y="0"/>
                    </a:lnTo>
                    <a:lnTo>
                      <a:pt x="21" y="1"/>
                    </a:lnTo>
                    <a:lnTo>
                      <a:pt x="9" y="8"/>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2" name="Freeform 933">
                <a:extLst>
                  <a:ext uri="{FF2B5EF4-FFF2-40B4-BE49-F238E27FC236}">
                    <a16:creationId xmlns:a16="http://schemas.microsoft.com/office/drawing/2014/main" id="{00000000-0008-0000-0800-0000520D0000}"/>
                  </a:ext>
                </a:extLst>
              </p:cNvPr>
              <p:cNvSpPr>
                <a:spLocks/>
              </p:cNvSpPr>
              <p:nvPr/>
            </p:nvSpPr>
            <p:spPr bwMode="auto">
              <a:xfrm>
                <a:off x="545470" y="2064857"/>
                <a:ext cx="146510" cy="48100"/>
              </a:xfrm>
              <a:custGeom>
                <a:avLst/>
                <a:gdLst>
                  <a:gd name="T0" fmla="*/ 0 w 65"/>
                  <a:gd name="T1" fmla="*/ 13 h 20"/>
                  <a:gd name="T2" fmla="*/ 4 w 65"/>
                  <a:gd name="T3" fmla="*/ 20 h 20"/>
                  <a:gd name="T4" fmla="*/ 13 w 65"/>
                  <a:gd name="T5" fmla="*/ 20 h 20"/>
                  <a:gd name="T6" fmla="*/ 21 w 65"/>
                  <a:gd name="T7" fmla="*/ 16 h 20"/>
                  <a:gd name="T8" fmla="*/ 37 w 65"/>
                  <a:gd name="T9" fmla="*/ 17 h 20"/>
                  <a:gd name="T10" fmla="*/ 52 w 65"/>
                  <a:gd name="T11" fmla="*/ 17 h 20"/>
                  <a:gd name="T12" fmla="*/ 65 w 65"/>
                  <a:gd name="T13" fmla="*/ 17 h 20"/>
                  <a:gd name="T14" fmla="*/ 60 w 65"/>
                  <a:gd name="T15" fmla="*/ 8 h 20"/>
                  <a:gd name="T16" fmla="*/ 52 w 65"/>
                  <a:gd name="T17" fmla="*/ 5 h 20"/>
                  <a:gd name="T18" fmla="*/ 44 w 65"/>
                  <a:gd name="T19" fmla="*/ 3 h 20"/>
                  <a:gd name="T20" fmla="*/ 33 w 65"/>
                  <a:gd name="T21" fmla="*/ 4 h 20"/>
                  <a:gd name="T22" fmla="*/ 24 w 65"/>
                  <a:gd name="T23" fmla="*/ 0 h 20"/>
                  <a:gd name="T24" fmla="*/ 4 w 65"/>
                  <a:gd name="T25" fmla="*/ 5 h 20"/>
                  <a:gd name="T26" fmla="*/ 0 w 65"/>
                  <a:gd name="T27" fmla="*/ 13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5" h="20">
                    <a:moveTo>
                      <a:pt x="0" y="13"/>
                    </a:moveTo>
                    <a:lnTo>
                      <a:pt x="4" y="20"/>
                    </a:lnTo>
                    <a:lnTo>
                      <a:pt x="13" y="20"/>
                    </a:lnTo>
                    <a:lnTo>
                      <a:pt x="21" y="16"/>
                    </a:lnTo>
                    <a:lnTo>
                      <a:pt x="37" y="17"/>
                    </a:lnTo>
                    <a:lnTo>
                      <a:pt x="52" y="17"/>
                    </a:lnTo>
                    <a:lnTo>
                      <a:pt x="65" y="17"/>
                    </a:lnTo>
                    <a:lnTo>
                      <a:pt x="60" y="8"/>
                    </a:lnTo>
                    <a:lnTo>
                      <a:pt x="52" y="5"/>
                    </a:lnTo>
                    <a:lnTo>
                      <a:pt x="44" y="3"/>
                    </a:lnTo>
                    <a:lnTo>
                      <a:pt x="33" y="4"/>
                    </a:lnTo>
                    <a:lnTo>
                      <a:pt x="24" y="0"/>
                    </a:lnTo>
                    <a:lnTo>
                      <a:pt x="4" y="5"/>
                    </a:lnTo>
                    <a:lnTo>
                      <a:pt x="0" y="13"/>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3" name="Freeform 934">
                <a:extLst>
                  <a:ext uri="{FF2B5EF4-FFF2-40B4-BE49-F238E27FC236}">
                    <a16:creationId xmlns:a16="http://schemas.microsoft.com/office/drawing/2014/main" id="{00000000-0008-0000-0800-0000530D0000}"/>
                  </a:ext>
                </a:extLst>
              </p:cNvPr>
              <p:cNvSpPr>
                <a:spLocks/>
              </p:cNvSpPr>
              <p:nvPr/>
            </p:nvSpPr>
            <p:spPr bwMode="auto">
              <a:xfrm>
                <a:off x="110446" y="2233209"/>
                <a:ext cx="92414" cy="52910"/>
              </a:xfrm>
              <a:custGeom>
                <a:avLst/>
                <a:gdLst>
                  <a:gd name="T0" fmla="*/ 4 w 41"/>
                  <a:gd name="T1" fmla="*/ 10 h 22"/>
                  <a:gd name="T2" fmla="*/ 11 w 41"/>
                  <a:gd name="T3" fmla="*/ 16 h 22"/>
                  <a:gd name="T4" fmla="*/ 23 w 41"/>
                  <a:gd name="T5" fmla="*/ 20 h 22"/>
                  <a:gd name="T6" fmla="*/ 36 w 41"/>
                  <a:gd name="T7" fmla="*/ 22 h 22"/>
                  <a:gd name="T8" fmla="*/ 41 w 41"/>
                  <a:gd name="T9" fmla="*/ 9 h 22"/>
                  <a:gd name="T10" fmla="*/ 29 w 41"/>
                  <a:gd name="T11" fmla="*/ 5 h 22"/>
                  <a:gd name="T12" fmla="*/ 20 w 41"/>
                  <a:gd name="T13" fmla="*/ 6 h 22"/>
                  <a:gd name="T14" fmla="*/ 14 w 41"/>
                  <a:gd name="T15" fmla="*/ 2 h 22"/>
                  <a:gd name="T16" fmla="*/ 8 w 41"/>
                  <a:gd name="T17" fmla="*/ 0 h 22"/>
                  <a:gd name="T18" fmla="*/ 0 w 41"/>
                  <a:gd name="T19" fmla="*/ 2 h 22"/>
                  <a:gd name="T20" fmla="*/ 4 w 41"/>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22">
                    <a:moveTo>
                      <a:pt x="4" y="10"/>
                    </a:moveTo>
                    <a:lnTo>
                      <a:pt x="11" y="16"/>
                    </a:lnTo>
                    <a:lnTo>
                      <a:pt x="23" y="20"/>
                    </a:lnTo>
                    <a:lnTo>
                      <a:pt x="36" y="22"/>
                    </a:lnTo>
                    <a:lnTo>
                      <a:pt x="41" y="9"/>
                    </a:lnTo>
                    <a:lnTo>
                      <a:pt x="29" y="5"/>
                    </a:lnTo>
                    <a:lnTo>
                      <a:pt x="20" y="6"/>
                    </a:lnTo>
                    <a:lnTo>
                      <a:pt x="14" y="2"/>
                    </a:lnTo>
                    <a:lnTo>
                      <a:pt x="8" y="0"/>
                    </a:lnTo>
                    <a:lnTo>
                      <a:pt x="0" y="2"/>
                    </a:lnTo>
                    <a:lnTo>
                      <a:pt x="4" y="1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4" name="Freeform 935">
                <a:extLst>
                  <a:ext uri="{FF2B5EF4-FFF2-40B4-BE49-F238E27FC236}">
                    <a16:creationId xmlns:a16="http://schemas.microsoft.com/office/drawing/2014/main" id="{00000000-0008-0000-0800-0000540D0000}"/>
                  </a:ext>
                </a:extLst>
              </p:cNvPr>
              <p:cNvSpPr>
                <a:spLocks/>
              </p:cNvSpPr>
              <p:nvPr/>
            </p:nvSpPr>
            <p:spPr bwMode="auto">
              <a:xfrm>
                <a:off x="196099" y="2192323"/>
                <a:ext cx="220893" cy="153921"/>
              </a:xfrm>
              <a:custGeom>
                <a:avLst/>
                <a:gdLst>
                  <a:gd name="T0" fmla="*/ 0 w 98"/>
                  <a:gd name="T1" fmla="*/ 36 h 64"/>
                  <a:gd name="T2" fmla="*/ 3 w 98"/>
                  <a:gd name="T3" fmla="*/ 45 h 64"/>
                  <a:gd name="T4" fmla="*/ 7 w 98"/>
                  <a:gd name="T5" fmla="*/ 59 h 64"/>
                  <a:gd name="T6" fmla="*/ 20 w 98"/>
                  <a:gd name="T7" fmla="*/ 64 h 64"/>
                  <a:gd name="T8" fmla="*/ 37 w 98"/>
                  <a:gd name="T9" fmla="*/ 63 h 64"/>
                  <a:gd name="T10" fmla="*/ 67 w 98"/>
                  <a:gd name="T11" fmla="*/ 61 h 64"/>
                  <a:gd name="T12" fmla="*/ 85 w 98"/>
                  <a:gd name="T13" fmla="*/ 53 h 64"/>
                  <a:gd name="T14" fmla="*/ 94 w 98"/>
                  <a:gd name="T15" fmla="*/ 49 h 64"/>
                  <a:gd name="T16" fmla="*/ 97 w 98"/>
                  <a:gd name="T17" fmla="*/ 35 h 64"/>
                  <a:gd name="T18" fmla="*/ 98 w 98"/>
                  <a:gd name="T19" fmla="*/ 28 h 64"/>
                  <a:gd name="T20" fmla="*/ 94 w 98"/>
                  <a:gd name="T21" fmla="*/ 13 h 64"/>
                  <a:gd name="T22" fmla="*/ 89 w 98"/>
                  <a:gd name="T23" fmla="*/ 4 h 64"/>
                  <a:gd name="T24" fmla="*/ 77 w 98"/>
                  <a:gd name="T25" fmla="*/ 1 h 64"/>
                  <a:gd name="T26" fmla="*/ 67 w 98"/>
                  <a:gd name="T27" fmla="*/ 2 h 64"/>
                  <a:gd name="T28" fmla="*/ 60 w 98"/>
                  <a:gd name="T29" fmla="*/ 0 h 64"/>
                  <a:gd name="T30" fmla="*/ 47 w 98"/>
                  <a:gd name="T31" fmla="*/ 3 h 64"/>
                  <a:gd name="T32" fmla="*/ 31 w 98"/>
                  <a:gd name="T33" fmla="*/ 6 h 64"/>
                  <a:gd name="T34" fmla="*/ 21 w 98"/>
                  <a:gd name="T35" fmla="*/ 8 h 64"/>
                  <a:gd name="T36" fmla="*/ 17 w 98"/>
                  <a:gd name="T37" fmla="*/ 6 h 64"/>
                  <a:gd name="T38" fmla="*/ 7 w 98"/>
                  <a:gd name="T39" fmla="*/ 12 h 64"/>
                  <a:gd name="T40" fmla="*/ 4 w 98"/>
                  <a:gd name="T41" fmla="*/ 14 h 64"/>
                  <a:gd name="T42" fmla="*/ 4 w 98"/>
                  <a:gd name="T43" fmla="*/ 21 h 64"/>
                  <a:gd name="T44" fmla="*/ 2 w 98"/>
                  <a:gd name="T45" fmla="*/ 30 h 64"/>
                  <a:gd name="T46" fmla="*/ 0 w 98"/>
                  <a:gd name="T47" fmla="*/ 36 h 6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8" h="64">
                    <a:moveTo>
                      <a:pt x="0" y="36"/>
                    </a:moveTo>
                    <a:lnTo>
                      <a:pt x="3" y="45"/>
                    </a:lnTo>
                    <a:lnTo>
                      <a:pt x="7" y="59"/>
                    </a:lnTo>
                    <a:lnTo>
                      <a:pt x="20" y="64"/>
                    </a:lnTo>
                    <a:lnTo>
                      <a:pt x="37" y="63"/>
                    </a:lnTo>
                    <a:lnTo>
                      <a:pt x="67" y="61"/>
                    </a:lnTo>
                    <a:lnTo>
                      <a:pt x="85" y="53"/>
                    </a:lnTo>
                    <a:lnTo>
                      <a:pt x="94" y="49"/>
                    </a:lnTo>
                    <a:lnTo>
                      <a:pt x="97" y="35"/>
                    </a:lnTo>
                    <a:lnTo>
                      <a:pt x="98" y="28"/>
                    </a:lnTo>
                    <a:lnTo>
                      <a:pt x="94" y="13"/>
                    </a:lnTo>
                    <a:lnTo>
                      <a:pt x="89" y="4"/>
                    </a:lnTo>
                    <a:lnTo>
                      <a:pt x="77" y="1"/>
                    </a:lnTo>
                    <a:lnTo>
                      <a:pt x="67" y="2"/>
                    </a:lnTo>
                    <a:lnTo>
                      <a:pt x="60" y="0"/>
                    </a:lnTo>
                    <a:lnTo>
                      <a:pt x="47" y="3"/>
                    </a:lnTo>
                    <a:lnTo>
                      <a:pt x="31" y="6"/>
                    </a:lnTo>
                    <a:lnTo>
                      <a:pt x="21" y="8"/>
                    </a:lnTo>
                    <a:lnTo>
                      <a:pt x="17" y="6"/>
                    </a:lnTo>
                    <a:lnTo>
                      <a:pt x="7" y="12"/>
                    </a:lnTo>
                    <a:lnTo>
                      <a:pt x="4" y="14"/>
                    </a:lnTo>
                    <a:lnTo>
                      <a:pt x="4" y="21"/>
                    </a:lnTo>
                    <a:lnTo>
                      <a:pt x="2" y="30"/>
                    </a:lnTo>
                    <a:lnTo>
                      <a:pt x="0" y="36"/>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5" name="Freeform 936">
                <a:extLst>
                  <a:ext uri="{FF2B5EF4-FFF2-40B4-BE49-F238E27FC236}">
                    <a16:creationId xmlns:a16="http://schemas.microsoft.com/office/drawing/2014/main" id="{00000000-0008-0000-0800-0000550D0000}"/>
                  </a:ext>
                </a:extLst>
              </p:cNvPr>
              <p:cNvSpPr>
                <a:spLocks/>
              </p:cNvSpPr>
              <p:nvPr/>
            </p:nvSpPr>
            <p:spPr bwMode="auto">
              <a:xfrm>
                <a:off x="414737" y="2213968"/>
                <a:ext cx="105938" cy="45695"/>
              </a:xfrm>
              <a:custGeom>
                <a:avLst/>
                <a:gdLst>
                  <a:gd name="T0" fmla="*/ 0 w 47"/>
                  <a:gd name="T1" fmla="*/ 19 h 19"/>
                  <a:gd name="T2" fmla="*/ 9 w 47"/>
                  <a:gd name="T3" fmla="*/ 16 h 19"/>
                  <a:gd name="T4" fmla="*/ 17 w 47"/>
                  <a:gd name="T5" fmla="*/ 14 h 19"/>
                  <a:gd name="T6" fmla="*/ 26 w 47"/>
                  <a:gd name="T7" fmla="*/ 11 h 19"/>
                  <a:gd name="T8" fmla="*/ 36 w 47"/>
                  <a:gd name="T9" fmla="*/ 11 h 19"/>
                  <a:gd name="T10" fmla="*/ 47 w 47"/>
                  <a:gd name="T11" fmla="*/ 12 h 19"/>
                  <a:gd name="T12" fmla="*/ 46 w 47"/>
                  <a:gd name="T13" fmla="*/ 5 h 19"/>
                  <a:gd name="T14" fmla="*/ 33 w 47"/>
                  <a:gd name="T15" fmla="*/ 0 h 19"/>
                  <a:gd name="T16" fmla="*/ 17 w 47"/>
                  <a:gd name="T17" fmla="*/ 3 h 19"/>
                  <a:gd name="T18" fmla="*/ 7 w 47"/>
                  <a:gd name="T19" fmla="*/ 6 h 19"/>
                  <a:gd name="T20" fmla="*/ 1 w 47"/>
                  <a:gd name="T21" fmla="*/ 10 h 19"/>
                  <a:gd name="T22" fmla="*/ 0 w 47"/>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19">
                    <a:moveTo>
                      <a:pt x="0" y="19"/>
                    </a:moveTo>
                    <a:lnTo>
                      <a:pt x="9" y="16"/>
                    </a:lnTo>
                    <a:lnTo>
                      <a:pt x="17" y="14"/>
                    </a:lnTo>
                    <a:lnTo>
                      <a:pt x="26" y="11"/>
                    </a:lnTo>
                    <a:lnTo>
                      <a:pt x="36" y="11"/>
                    </a:lnTo>
                    <a:lnTo>
                      <a:pt x="47" y="12"/>
                    </a:lnTo>
                    <a:lnTo>
                      <a:pt x="46" y="5"/>
                    </a:lnTo>
                    <a:lnTo>
                      <a:pt x="33" y="0"/>
                    </a:lnTo>
                    <a:lnTo>
                      <a:pt x="17" y="3"/>
                    </a:lnTo>
                    <a:lnTo>
                      <a:pt x="7" y="6"/>
                    </a:lnTo>
                    <a:lnTo>
                      <a:pt x="1" y="10"/>
                    </a:lnTo>
                    <a:lnTo>
                      <a:pt x="0" y="19"/>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6" name="Freeform 937">
                <a:extLst>
                  <a:ext uri="{FF2B5EF4-FFF2-40B4-BE49-F238E27FC236}">
                    <a16:creationId xmlns:a16="http://schemas.microsoft.com/office/drawing/2014/main" id="{00000000-0008-0000-0800-0000560D0000}"/>
                  </a:ext>
                </a:extLst>
              </p:cNvPr>
              <p:cNvSpPr>
                <a:spLocks/>
              </p:cNvSpPr>
              <p:nvPr/>
            </p:nvSpPr>
            <p:spPr bwMode="auto">
              <a:xfrm>
                <a:off x="520676" y="2153843"/>
                <a:ext cx="225401" cy="153921"/>
              </a:xfrm>
              <a:custGeom>
                <a:avLst/>
                <a:gdLst>
                  <a:gd name="T0" fmla="*/ 0 w 100"/>
                  <a:gd name="T1" fmla="*/ 20 h 64"/>
                  <a:gd name="T2" fmla="*/ 2 w 100"/>
                  <a:gd name="T3" fmla="*/ 32 h 64"/>
                  <a:gd name="T4" fmla="*/ 0 w 100"/>
                  <a:gd name="T5" fmla="*/ 40 h 64"/>
                  <a:gd name="T6" fmla="*/ 3 w 100"/>
                  <a:gd name="T7" fmla="*/ 51 h 64"/>
                  <a:gd name="T8" fmla="*/ 6 w 100"/>
                  <a:gd name="T9" fmla="*/ 58 h 64"/>
                  <a:gd name="T10" fmla="*/ 10 w 100"/>
                  <a:gd name="T11" fmla="*/ 64 h 64"/>
                  <a:gd name="T12" fmla="*/ 31 w 100"/>
                  <a:gd name="T13" fmla="*/ 63 h 64"/>
                  <a:gd name="T14" fmla="*/ 42 w 100"/>
                  <a:gd name="T15" fmla="*/ 61 h 64"/>
                  <a:gd name="T16" fmla="*/ 52 w 100"/>
                  <a:gd name="T17" fmla="*/ 61 h 64"/>
                  <a:gd name="T18" fmla="*/ 65 w 100"/>
                  <a:gd name="T19" fmla="*/ 60 h 64"/>
                  <a:gd name="T20" fmla="*/ 76 w 100"/>
                  <a:gd name="T21" fmla="*/ 58 h 64"/>
                  <a:gd name="T22" fmla="*/ 86 w 100"/>
                  <a:gd name="T23" fmla="*/ 54 h 64"/>
                  <a:gd name="T24" fmla="*/ 96 w 100"/>
                  <a:gd name="T25" fmla="*/ 49 h 64"/>
                  <a:gd name="T26" fmla="*/ 100 w 100"/>
                  <a:gd name="T27" fmla="*/ 34 h 64"/>
                  <a:gd name="T28" fmla="*/ 100 w 100"/>
                  <a:gd name="T29" fmla="*/ 26 h 64"/>
                  <a:gd name="T30" fmla="*/ 96 w 100"/>
                  <a:gd name="T31" fmla="*/ 19 h 64"/>
                  <a:gd name="T32" fmla="*/ 92 w 100"/>
                  <a:gd name="T33" fmla="*/ 7 h 64"/>
                  <a:gd name="T34" fmla="*/ 79 w 100"/>
                  <a:gd name="T35" fmla="*/ 0 h 64"/>
                  <a:gd name="T36" fmla="*/ 69 w 100"/>
                  <a:gd name="T37" fmla="*/ 1 h 64"/>
                  <a:gd name="T38" fmla="*/ 60 w 100"/>
                  <a:gd name="T39" fmla="*/ 3 h 64"/>
                  <a:gd name="T40" fmla="*/ 51 w 100"/>
                  <a:gd name="T41" fmla="*/ 5 h 64"/>
                  <a:gd name="T42" fmla="*/ 38 w 100"/>
                  <a:gd name="T43" fmla="*/ 7 h 64"/>
                  <a:gd name="T44" fmla="*/ 26 w 100"/>
                  <a:gd name="T45" fmla="*/ 7 h 64"/>
                  <a:gd name="T46" fmla="*/ 10 w 100"/>
                  <a:gd name="T47" fmla="*/ 10 h 64"/>
                  <a:gd name="T48" fmla="*/ 2 w 100"/>
                  <a:gd name="T49" fmla="*/ 12 h 64"/>
                  <a:gd name="T50" fmla="*/ 0 w 100"/>
                  <a:gd name="T51" fmla="*/ 2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0" h="64">
                    <a:moveTo>
                      <a:pt x="0" y="20"/>
                    </a:moveTo>
                    <a:lnTo>
                      <a:pt x="2" y="32"/>
                    </a:lnTo>
                    <a:lnTo>
                      <a:pt x="0" y="40"/>
                    </a:lnTo>
                    <a:lnTo>
                      <a:pt x="3" y="51"/>
                    </a:lnTo>
                    <a:lnTo>
                      <a:pt x="6" y="58"/>
                    </a:lnTo>
                    <a:lnTo>
                      <a:pt x="10" y="64"/>
                    </a:lnTo>
                    <a:lnTo>
                      <a:pt x="31" y="63"/>
                    </a:lnTo>
                    <a:lnTo>
                      <a:pt x="42" y="61"/>
                    </a:lnTo>
                    <a:lnTo>
                      <a:pt x="52" y="61"/>
                    </a:lnTo>
                    <a:lnTo>
                      <a:pt x="65" y="60"/>
                    </a:lnTo>
                    <a:lnTo>
                      <a:pt x="76" y="58"/>
                    </a:lnTo>
                    <a:lnTo>
                      <a:pt x="86" y="54"/>
                    </a:lnTo>
                    <a:lnTo>
                      <a:pt x="96" y="49"/>
                    </a:lnTo>
                    <a:lnTo>
                      <a:pt x="100" y="34"/>
                    </a:lnTo>
                    <a:lnTo>
                      <a:pt x="100" y="26"/>
                    </a:lnTo>
                    <a:lnTo>
                      <a:pt x="96" y="19"/>
                    </a:lnTo>
                    <a:lnTo>
                      <a:pt x="92" y="7"/>
                    </a:lnTo>
                    <a:lnTo>
                      <a:pt x="79" y="0"/>
                    </a:lnTo>
                    <a:lnTo>
                      <a:pt x="69" y="1"/>
                    </a:lnTo>
                    <a:lnTo>
                      <a:pt x="60" y="3"/>
                    </a:lnTo>
                    <a:lnTo>
                      <a:pt x="51" y="5"/>
                    </a:lnTo>
                    <a:lnTo>
                      <a:pt x="38" y="7"/>
                    </a:lnTo>
                    <a:lnTo>
                      <a:pt x="26" y="7"/>
                    </a:lnTo>
                    <a:lnTo>
                      <a:pt x="10" y="10"/>
                    </a:lnTo>
                    <a:lnTo>
                      <a:pt x="2" y="12"/>
                    </a:lnTo>
                    <a:lnTo>
                      <a:pt x="0" y="20"/>
                    </a:lnTo>
                    <a:close/>
                  </a:path>
                </a:pathLst>
              </a:custGeom>
              <a:solidFill>
                <a:srgbClr xmlns:mc="http://schemas.openxmlformats.org/markup-compatibility/2006" xmlns:a14="http://schemas.microsoft.com/office/drawing/2010/main" val="99CCFF" mc:Ignorable="a14" a14:legacySpreadsheetColorIndex="44">
                  <a:alpha val="50195"/>
                </a:srgbClr>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7" name="Freeform 938">
                <a:extLst>
                  <a:ext uri="{FF2B5EF4-FFF2-40B4-BE49-F238E27FC236}">
                    <a16:creationId xmlns:a16="http://schemas.microsoft.com/office/drawing/2014/main" id="{00000000-0008-0000-0800-0000570D0000}"/>
                  </a:ext>
                </a:extLst>
              </p:cNvPr>
              <p:cNvSpPr>
                <a:spLocks/>
              </p:cNvSpPr>
              <p:nvPr/>
            </p:nvSpPr>
            <p:spPr bwMode="auto">
              <a:xfrm>
                <a:off x="737060" y="2189918"/>
                <a:ext cx="42826" cy="26455"/>
              </a:xfrm>
              <a:custGeom>
                <a:avLst/>
                <a:gdLst>
                  <a:gd name="T0" fmla="*/ 3 w 19"/>
                  <a:gd name="T1" fmla="*/ 11 h 11"/>
                  <a:gd name="T2" fmla="*/ 19 w 19"/>
                  <a:gd name="T3" fmla="*/ 8 h 11"/>
                  <a:gd name="T4" fmla="*/ 18 w 19"/>
                  <a:gd name="T5" fmla="*/ 0 h 11"/>
                  <a:gd name="T6" fmla="*/ 0 w 19"/>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1">
                    <a:moveTo>
                      <a:pt x="3" y="11"/>
                    </a:moveTo>
                    <a:lnTo>
                      <a:pt x="19" y="8"/>
                    </a:lnTo>
                    <a:lnTo>
                      <a:pt x="18" y="0"/>
                    </a:lnTo>
                    <a:lnTo>
                      <a:pt x="0" y="1"/>
                    </a:lnTo>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8" name="Freeform 939">
                <a:extLst>
                  <a:ext uri="{FF2B5EF4-FFF2-40B4-BE49-F238E27FC236}">
                    <a16:creationId xmlns:a16="http://schemas.microsoft.com/office/drawing/2014/main" id="{00000000-0008-0000-0800-0000580D0000}"/>
                  </a:ext>
                </a:extLst>
              </p:cNvPr>
              <p:cNvSpPr>
                <a:spLocks/>
              </p:cNvSpPr>
              <p:nvPr/>
            </p:nvSpPr>
            <p:spPr bwMode="auto">
              <a:xfrm>
                <a:off x="367403" y="2548267"/>
                <a:ext cx="268227" cy="81771"/>
              </a:xfrm>
              <a:custGeom>
                <a:avLst/>
                <a:gdLst>
                  <a:gd name="T0" fmla="*/ 0 w 119"/>
                  <a:gd name="T1" fmla="*/ 13 h 34"/>
                  <a:gd name="T2" fmla="*/ 17 w 119"/>
                  <a:gd name="T3" fmla="*/ 21 h 34"/>
                  <a:gd name="T4" fmla="*/ 36 w 119"/>
                  <a:gd name="T5" fmla="*/ 31 h 34"/>
                  <a:gd name="T6" fmla="*/ 64 w 119"/>
                  <a:gd name="T7" fmla="*/ 34 h 34"/>
                  <a:gd name="T8" fmla="*/ 85 w 119"/>
                  <a:gd name="T9" fmla="*/ 30 h 34"/>
                  <a:gd name="T10" fmla="*/ 106 w 119"/>
                  <a:gd name="T11" fmla="*/ 17 h 34"/>
                  <a:gd name="T12" fmla="*/ 117 w 119"/>
                  <a:gd name="T13" fmla="*/ 7 h 34"/>
                  <a:gd name="T14" fmla="*/ 114 w 119"/>
                  <a:gd name="T15" fmla="*/ 0 h 34"/>
                  <a:gd name="T16" fmla="*/ 100 w 119"/>
                  <a:gd name="T17" fmla="*/ 4 h 34"/>
                  <a:gd name="T18" fmla="*/ 89 w 119"/>
                  <a:gd name="T19" fmla="*/ 9 h 34"/>
                  <a:gd name="T20" fmla="*/ 75 w 119"/>
                  <a:gd name="T21" fmla="*/ 13 h 34"/>
                  <a:gd name="T22" fmla="*/ 55 w 119"/>
                  <a:gd name="T23" fmla="*/ 16 h 34"/>
                  <a:gd name="T24" fmla="*/ 41 w 119"/>
                  <a:gd name="T25" fmla="*/ 16 h 34"/>
                  <a:gd name="T26" fmla="*/ 27 w 119"/>
                  <a:gd name="T27" fmla="*/ 16 h 34"/>
                  <a:gd name="T28" fmla="*/ 13 w 119"/>
                  <a:gd name="T29" fmla="*/ 13 h 34"/>
                  <a:gd name="T30" fmla="*/ 0 w 119"/>
                  <a:gd name="T31" fmla="*/ 13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9" h="34">
                    <a:moveTo>
                      <a:pt x="0" y="13"/>
                    </a:moveTo>
                    <a:lnTo>
                      <a:pt x="17" y="21"/>
                    </a:lnTo>
                    <a:lnTo>
                      <a:pt x="36" y="31"/>
                    </a:lnTo>
                    <a:lnTo>
                      <a:pt x="64" y="34"/>
                    </a:lnTo>
                    <a:lnTo>
                      <a:pt x="85" y="30"/>
                    </a:lnTo>
                    <a:lnTo>
                      <a:pt x="106" y="17"/>
                    </a:lnTo>
                    <a:lnTo>
                      <a:pt x="117" y="7"/>
                    </a:lnTo>
                    <a:cubicBezTo>
                      <a:pt x="118" y="3"/>
                      <a:pt x="119" y="0"/>
                      <a:pt x="114" y="0"/>
                    </a:cubicBezTo>
                    <a:lnTo>
                      <a:pt x="100" y="4"/>
                    </a:lnTo>
                    <a:lnTo>
                      <a:pt x="89" y="9"/>
                    </a:lnTo>
                    <a:lnTo>
                      <a:pt x="75" y="13"/>
                    </a:lnTo>
                    <a:lnTo>
                      <a:pt x="55" y="16"/>
                    </a:lnTo>
                    <a:lnTo>
                      <a:pt x="41" y="16"/>
                    </a:lnTo>
                    <a:lnTo>
                      <a:pt x="27" y="16"/>
                    </a:lnTo>
                    <a:lnTo>
                      <a:pt x="13" y="13"/>
                    </a:lnTo>
                    <a:lnTo>
                      <a:pt x="0" y="13"/>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19" name="Freeform 940">
                <a:extLst>
                  <a:ext uri="{FF2B5EF4-FFF2-40B4-BE49-F238E27FC236}">
                    <a16:creationId xmlns:a16="http://schemas.microsoft.com/office/drawing/2014/main" id="{00000000-0008-0000-0800-0000590D0000}"/>
                  </a:ext>
                </a:extLst>
              </p:cNvPr>
              <p:cNvSpPr>
                <a:spLocks/>
              </p:cNvSpPr>
              <p:nvPr/>
            </p:nvSpPr>
            <p:spPr bwMode="auto">
              <a:xfrm>
                <a:off x="376419" y="2524216"/>
                <a:ext cx="245687" cy="52910"/>
              </a:xfrm>
              <a:custGeom>
                <a:avLst/>
                <a:gdLst>
                  <a:gd name="T0" fmla="*/ 0 w 109"/>
                  <a:gd name="T1" fmla="*/ 20 h 22"/>
                  <a:gd name="T2" fmla="*/ 11 w 109"/>
                  <a:gd name="T3" fmla="*/ 14 h 22"/>
                  <a:gd name="T4" fmla="*/ 24 w 109"/>
                  <a:gd name="T5" fmla="*/ 10 h 22"/>
                  <a:gd name="T6" fmla="*/ 41 w 109"/>
                  <a:gd name="T7" fmla="*/ 3 h 22"/>
                  <a:gd name="T8" fmla="*/ 56 w 109"/>
                  <a:gd name="T9" fmla="*/ 3 h 22"/>
                  <a:gd name="T10" fmla="*/ 65 w 109"/>
                  <a:gd name="T11" fmla="*/ 0 h 22"/>
                  <a:gd name="T12" fmla="*/ 80 w 109"/>
                  <a:gd name="T13" fmla="*/ 2 h 22"/>
                  <a:gd name="T14" fmla="*/ 103 w 109"/>
                  <a:gd name="T15" fmla="*/ 8 h 22"/>
                  <a:gd name="T16" fmla="*/ 109 w 109"/>
                  <a:gd name="T17" fmla="*/ 9 h 22"/>
                  <a:gd name="T18" fmla="*/ 103 w 109"/>
                  <a:gd name="T19" fmla="*/ 13 h 22"/>
                  <a:gd name="T20" fmla="*/ 87 w 109"/>
                  <a:gd name="T21" fmla="*/ 9 h 22"/>
                  <a:gd name="T22" fmla="*/ 77 w 109"/>
                  <a:gd name="T23" fmla="*/ 9 h 22"/>
                  <a:gd name="T24" fmla="*/ 62 w 109"/>
                  <a:gd name="T25" fmla="*/ 10 h 22"/>
                  <a:gd name="T26" fmla="*/ 53 w 109"/>
                  <a:gd name="T27" fmla="*/ 11 h 22"/>
                  <a:gd name="T28" fmla="*/ 41 w 109"/>
                  <a:gd name="T29" fmla="*/ 11 h 22"/>
                  <a:gd name="T30" fmla="*/ 29 w 109"/>
                  <a:gd name="T31" fmla="*/ 14 h 22"/>
                  <a:gd name="T32" fmla="*/ 16 w 109"/>
                  <a:gd name="T33" fmla="*/ 16 h 22"/>
                  <a:gd name="T34" fmla="*/ 6 w 109"/>
                  <a:gd name="T35" fmla="*/ 22 h 22"/>
                  <a:gd name="T36" fmla="*/ 0 w 109"/>
                  <a:gd name="T37" fmla="*/ 2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22">
                    <a:moveTo>
                      <a:pt x="0" y="20"/>
                    </a:moveTo>
                    <a:lnTo>
                      <a:pt x="11" y="14"/>
                    </a:lnTo>
                    <a:lnTo>
                      <a:pt x="24" y="10"/>
                    </a:lnTo>
                    <a:lnTo>
                      <a:pt x="41" y="3"/>
                    </a:lnTo>
                    <a:lnTo>
                      <a:pt x="56" y="3"/>
                    </a:lnTo>
                    <a:lnTo>
                      <a:pt x="65" y="0"/>
                    </a:lnTo>
                    <a:lnTo>
                      <a:pt x="80" y="2"/>
                    </a:lnTo>
                    <a:lnTo>
                      <a:pt x="103" y="8"/>
                    </a:lnTo>
                    <a:lnTo>
                      <a:pt x="109" y="9"/>
                    </a:lnTo>
                    <a:lnTo>
                      <a:pt x="103" y="13"/>
                    </a:lnTo>
                    <a:lnTo>
                      <a:pt x="87" y="9"/>
                    </a:lnTo>
                    <a:lnTo>
                      <a:pt x="77" y="9"/>
                    </a:lnTo>
                    <a:lnTo>
                      <a:pt x="62" y="10"/>
                    </a:lnTo>
                    <a:lnTo>
                      <a:pt x="53" y="11"/>
                    </a:lnTo>
                    <a:lnTo>
                      <a:pt x="41" y="11"/>
                    </a:lnTo>
                    <a:lnTo>
                      <a:pt x="29" y="14"/>
                    </a:lnTo>
                    <a:lnTo>
                      <a:pt x="16" y="16"/>
                    </a:lnTo>
                    <a:lnTo>
                      <a:pt x="6" y="22"/>
                    </a:lnTo>
                    <a:lnTo>
                      <a:pt x="0" y="20"/>
                    </a:lnTo>
                    <a:close/>
                  </a:path>
                </a:pathLst>
              </a:custGeom>
              <a:solidFill>
                <a:srgbClr val="FFA7A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0" name="Freeform 941">
                <a:extLst>
                  <a:ext uri="{FF2B5EF4-FFF2-40B4-BE49-F238E27FC236}">
                    <a16:creationId xmlns:a16="http://schemas.microsoft.com/office/drawing/2014/main" id="{00000000-0008-0000-0800-00005A0D0000}"/>
                  </a:ext>
                </a:extLst>
              </p:cNvPr>
              <p:cNvSpPr>
                <a:spLocks/>
              </p:cNvSpPr>
              <p:nvPr/>
            </p:nvSpPr>
            <p:spPr bwMode="auto">
              <a:xfrm>
                <a:off x="376419" y="2543456"/>
                <a:ext cx="211877" cy="43290"/>
              </a:xfrm>
              <a:custGeom>
                <a:avLst/>
                <a:gdLst>
                  <a:gd name="T0" fmla="*/ 0 w 94"/>
                  <a:gd name="T1" fmla="*/ 12 h 18"/>
                  <a:gd name="T2" fmla="*/ 12 w 94"/>
                  <a:gd name="T3" fmla="*/ 13 h 18"/>
                  <a:gd name="T4" fmla="*/ 31 w 94"/>
                  <a:gd name="T5" fmla="*/ 17 h 18"/>
                  <a:gd name="T6" fmla="*/ 58 w 94"/>
                  <a:gd name="T7" fmla="*/ 16 h 18"/>
                  <a:gd name="T8" fmla="*/ 78 w 94"/>
                  <a:gd name="T9" fmla="*/ 10 h 18"/>
                  <a:gd name="T10" fmla="*/ 94 w 94"/>
                  <a:gd name="T11" fmla="*/ 8 h 18"/>
                  <a:gd name="T12" fmla="*/ 79 w 94"/>
                  <a:gd name="T13" fmla="*/ 4 h 18"/>
                  <a:gd name="T14" fmla="*/ 61 w 94"/>
                  <a:gd name="T15" fmla="*/ 0 h 18"/>
                  <a:gd name="T16" fmla="*/ 44 w 94"/>
                  <a:gd name="T17" fmla="*/ 3 h 18"/>
                  <a:gd name="T18" fmla="*/ 28 w 94"/>
                  <a:gd name="T19" fmla="*/ 5 h 18"/>
                  <a:gd name="T20" fmla="*/ 19 w 94"/>
                  <a:gd name="T21" fmla="*/ 8 h 18"/>
                  <a:gd name="T22" fmla="*/ 12 w 94"/>
                  <a:gd name="T23" fmla="*/ 10 h 18"/>
                  <a:gd name="T24" fmla="*/ 34 w 94"/>
                  <a:gd name="T25" fmla="*/ 1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8">
                    <a:moveTo>
                      <a:pt x="0" y="12"/>
                    </a:moveTo>
                    <a:lnTo>
                      <a:pt x="12" y="13"/>
                    </a:lnTo>
                    <a:lnTo>
                      <a:pt x="31" y="17"/>
                    </a:lnTo>
                    <a:lnTo>
                      <a:pt x="58" y="16"/>
                    </a:lnTo>
                    <a:lnTo>
                      <a:pt x="78" y="10"/>
                    </a:lnTo>
                    <a:lnTo>
                      <a:pt x="94" y="8"/>
                    </a:lnTo>
                    <a:lnTo>
                      <a:pt x="79" y="4"/>
                    </a:lnTo>
                    <a:lnTo>
                      <a:pt x="61" y="0"/>
                    </a:lnTo>
                    <a:lnTo>
                      <a:pt x="44" y="3"/>
                    </a:lnTo>
                    <a:lnTo>
                      <a:pt x="28" y="5"/>
                    </a:lnTo>
                    <a:lnTo>
                      <a:pt x="19" y="8"/>
                    </a:lnTo>
                    <a:lnTo>
                      <a:pt x="12" y="10"/>
                    </a:lnTo>
                    <a:lnTo>
                      <a:pt x="34" y="18"/>
                    </a:lnTo>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1" name="Freeform 942">
                <a:extLst>
                  <a:ext uri="{FF2B5EF4-FFF2-40B4-BE49-F238E27FC236}">
                    <a16:creationId xmlns:a16="http://schemas.microsoft.com/office/drawing/2014/main" id="{00000000-0008-0000-0800-00005B0D0000}"/>
                  </a:ext>
                </a:extLst>
              </p:cNvPr>
              <p:cNvSpPr>
                <a:spLocks/>
              </p:cNvSpPr>
              <p:nvPr/>
            </p:nvSpPr>
            <p:spPr bwMode="auto">
              <a:xfrm>
                <a:off x="389943" y="2305359"/>
                <a:ext cx="198353" cy="149111"/>
              </a:xfrm>
              <a:custGeom>
                <a:avLst/>
                <a:gdLst>
                  <a:gd name="T0" fmla="*/ 20 w 88"/>
                  <a:gd name="T1" fmla="*/ 4 h 62"/>
                  <a:gd name="T2" fmla="*/ 22 w 88"/>
                  <a:gd name="T3" fmla="*/ 19 h 62"/>
                  <a:gd name="T4" fmla="*/ 9 w 88"/>
                  <a:gd name="T5" fmla="*/ 29 h 62"/>
                  <a:gd name="T6" fmla="*/ 1 w 88"/>
                  <a:gd name="T7" fmla="*/ 37 h 62"/>
                  <a:gd name="T8" fmla="*/ 0 w 88"/>
                  <a:gd name="T9" fmla="*/ 48 h 62"/>
                  <a:gd name="T10" fmla="*/ 4 w 88"/>
                  <a:gd name="T11" fmla="*/ 59 h 62"/>
                  <a:gd name="T12" fmla="*/ 17 w 88"/>
                  <a:gd name="T13" fmla="*/ 62 h 62"/>
                  <a:gd name="T14" fmla="*/ 22 w 88"/>
                  <a:gd name="T15" fmla="*/ 51 h 62"/>
                  <a:gd name="T16" fmla="*/ 36 w 88"/>
                  <a:gd name="T17" fmla="*/ 52 h 62"/>
                  <a:gd name="T18" fmla="*/ 41 w 88"/>
                  <a:gd name="T19" fmla="*/ 59 h 62"/>
                  <a:gd name="T20" fmla="*/ 51 w 88"/>
                  <a:gd name="T21" fmla="*/ 59 h 62"/>
                  <a:gd name="T22" fmla="*/ 59 w 88"/>
                  <a:gd name="T23" fmla="*/ 53 h 62"/>
                  <a:gd name="T24" fmla="*/ 61 w 88"/>
                  <a:gd name="T25" fmla="*/ 45 h 62"/>
                  <a:gd name="T26" fmla="*/ 73 w 88"/>
                  <a:gd name="T27" fmla="*/ 52 h 62"/>
                  <a:gd name="T28" fmla="*/ 77 w 88"/>
                  <a:gd name="T29" fmla="*/ 58 h 62"/>
                  <a:gd name="T30" fmla="*/ 88 w 88"/>
                  <a:gd name="T31" fmla="*/ 52 h 62"/>
                  <a:gd name="T32" fmla="*/ 88 w 88"/>
                  <a:gd name="T33" fmla="*/ 39 h 62"/>
                  <a:gd name="T34" fmla="*/ 82 w 88"/>
                  <a:gd name="T35" fmla="*/ 32 h 62"/>
                  <a:gd name="T36" fmla="*/ 77 w 88"/>
                  <a:gd name="T37" fmla="*/ 27 h 62"/>
                  <a:gd name="T38" fmla="*/ 70 w 88"/>
                  <a:gd name="T39" fmla="*/ 22 h 62"/>
                  <a:gd name="T40" fmla="*/ 62 w 88"/>
                  <a:gd name="T41" fmla="*/ 16 h 62"/>
                  <a:gd name="T42" fmla="*/ 59 w 88"/>
                  <a:gd name="T43" fmla="*/ 6 h 62"/>
                  <a:gd name="T44" fmla="*/ 59 w 88"/>
                  <a:gd name="T45" fmla="*/ 0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8" h="62">
                    <a:moveTo>
                      <a:pt x="20" y="4"/>
                    </a:moveTo>
                    <a:lnTo>
                      <a:pt x="22" y="19"/>
                    </a:lnTo>
                    <a:lnTo>
                      <a:pt x="9" y="29"/>
                    </a:lnTo>
                    <a:lnTo>
                      <a:pt x="1" y="37"/>
                    </a:lnTo>
                    <a:lnTo>
                      <a:pt x="0" y="48"/>
                    </a:lnTo>
                    <a:lnTo>
                      <a:pt x="4" y="59"/>
                    </a:lnTo>
                    <a:lnTo>
                      <a:pt x="17" y="62"/>
                    </a:lnTo>
                    <a:lnTo>
                      <a:pt x="22" y="51"/>
                    </a:lnTo>
                    <a:lnTo>
                      <a:pt x="36" y="52"/>
                    </a:lnTo>
                    <a:lnTo>
                      <a:pt x="41" y="59"/>
                    </a:lnTo>
                    <a:lnTo>
                      <a:pt x="51" y="59"/>
                    </a:lnTo>
                    <a:lnTo>
                      <a:pt x="59" y="53"/>
                    </a:lnTo>
                    <a:lnTo>
                      <a:pt x="61" y="45"/>
                    </a:lnTo>
                    <a:cubicBezTo>
                      <a:pt x="66" y="47"/>
                      <a:pt x="69" y="48"/>
                      <a:pt x="73" y="52"/>
                    </a:cubicBezTo>
                    <a:lnTo>
                      <a:pt x="77" y="58"/>
                    </a:lnTo>
                    <a:lnTo>
                      <a:pt x="88" y="52"/>
                    </a:lnTo>
                    <a:cubicBezTo>
                      <a:pt x="88" y="48"/>
                      <a:pt x="88" y="43"/>
                      <a:pt x="88" y="39"/>
                    </a:cubicBezTo>
                    <a:lnTo>
                      <a:pt x="82" y="32"/>
                    </a:lnTo>
                    <a:lnTo>
                      <a:pt x="77" y="27"/>
                    </a:lnTo>
                    <a:lnTo>
                      <a:pt x="70" y="22"/>
                    </a:lnTo>
                    <a:lnTo>
                      <a:pt x="62" y="16"/>
                    </a:lnTo>
                    <a:lnTo>
                      <a:pt x="59" y="6"/>
                    </a:lnTo>
                    <a:lnTo>
                      <a:pt x="59" y="0"/>
                    </a:lnTo>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2" name="Freeform 943">
                <a:extLst>
                  <a:ext uri="{FF2B5EF4-FFF2-40B4-BE49-F238E27FC236}">
                    <a16:creationId xmlns:a16="http://schemas.microsoft.com/office/drawing/2014/main" id="{00000000-0008-0000-0800-00005C0D0000}"/>
                  </a:ext>
                </a:extLst>
              </p:cNvPr>
              <p:cNvSpPr>
                <a:spLocks/>
              </p:cNvSpPr>
              <p:nvPr/>
            </p:nvSpPr>
            <p:spPr bwMode="auto">
              <a:xfrm>
                <a:off x="759601" y="2238019"/>
                <a:ext cx="108192" cy="177972"/>
              </a:xfrm>
              <a:custGeom>
                <a:avLst/>
                <a:gdLst>
                  <a:gd name="T0" fmla="*/ 3 w 48"/>
                  <a:gd name="T1" fmla="*/ 74 h 74"/>
                  <a:gd name="T2" fmla="*/ 13 w 48"/>
                  <a:gd name="T3" fmla="*/ 66 h 74"/>
                  <a:gd name="T4" fmla="*/ 21 w 48"/>
                  <a:gd name="T5" fmla="*/ 60 h 74"/>
                  <a:gd name="T6" fmla="*/ 29 w 48"/>
                  <a:gd name="T7" fmla="*/ 54 h 74"/>
                  <a:gd name="T8" fmla="*/ 38 w 48"/>
                  <a:gd name="T9" fmla="*/ 46 h 74"/>
                  <a:gd name="T10" fmla="*/ 43 w 48"/>
                  <a:gd name="T11" fmla="*/ 36 h 74"/>
                  <a:gd name="T12" fmla="*/ 44 w 48"/>
                  <a:gd name="T13" fmla="*/ 30 h 74"/>
                  <a:gd name="T14" fmla="*/ 45 w 48"/>
                  <a:gd name="T15" fmla="*/ 18 h 74"/>
                  <a:gd name="T16" fmla="*/ 48 w 48"/>
                  <a:gd name="T17" fmla="*/ 10 h 74"/>
                  <a:gd name="T18" fmla="*/ 46 w 48"/>
                  <a:gd name="T19" fmla="*/ 0 h 74"/>
                  <a:gd name="T20" fmla="*/ 41 w 48"/>
                  <a:gd name="T21" fmla="*/ 6 h 74"/>
                  <a:gd name="T22" fmla="*/ 39 w 48"/>
                  <a:gd name="T23" fmla="*/ 21 h 74"/>
                  <a:gd name="T24" fmla="*/ 31 w 48"/>
                  <a:gd name="T25" fmla="*/ 36 h 74"/>
                  <a:gd name="T26" fmla="*/ 21 w 48"/>
                  <a:gd name="T27" fmla="*/ 45 h 74"/>
                  <a:gd name="T28" fmla="*/ 9 w 48"/>
                  <a:gd name="T29" fmla="*/ 55 h 74"/>
                  <a:gd name="T30" fmla="*/ 0 w 48"/>
                  <a:gd name="T31" fmla="*/ 66 h 74"/>
                  <a:gd name="T32" fmla="*/ 3 w 48"/>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4">
                    <a:moveTo>
                      <a:pt x="3" y="74"/>
                    </a:moveTo>
                    <a:lnTo>
                      <a:pt x="13" y="66"/>
                    </a:lnTo>
                    <a:lnTo>
                      <a:pt x="21" y="60"/>
                    </a:lnTo>
                    <a:lnTo>
                      <a:pt x="29" y="54"/>
                    </a:lnTo>
                    <a:lnTo>
                      <a:pt x="38" y="46"/>
                    </a:lnTo>
                    <a:lnTo>
                      <a:pt x="43" y="36"/>
                    </a:lnTo>
                    <a:lnTo>
                      <a:pt x="44" y="30"/>
                    </a:lnTo>
                    <a:lnTo>
                      <a:pt x="45" y="18"/>
                    </a:lnTo>
                    <a:lnTo>
                      <a:pt x="48" y="10"/>
                    </a:lnTo>
                    <a:lnTo>
                      <a:pt x="46" y="0"/>
                    </a:lnTo>
                    <a:lnTo>
                      <a:pt x="41" y="6"/>
                    </a:lnTo>
                    <a:lnTo>
                      <a:pt x="39" y="21"/>
                    </a:lnTo>
                    <a:lnTo>
                      <a:pt x="31" y="36"/>
                    </a:lnTo>
                    <a:lnTo>
                      <a:pt x="21" y="45"/>
                    </a:lnTo>
                    <a:lnTo>
                      <a:pt x="9" y="55"/>
                    </a:lnTo>
                    <a:lnTo>
                      <a:pt x="0" y="66"/>
                    </a:lnTo>
                    <a:lnTo>
                      <a:pt x="3" y="74"/>
                    </a:lnTo>
                    <a:close/>
                  </a:path>
                </a:pathLst>
              </a:custGeom>
              <a:solidFill>
                <a:srgbClr xmlns:mc="http://schemas.openxmlformats.org/markup-compatibility/2006" xmlns:a14="http://schemas.microsoft.com/office/drawing/2010/main" val="FFCC99" mc:Ignorable="a14" a14:legacySpreadsheetColorIndex="47"/>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3" name="Freeform 944">
                <a:extLst>
                  <a:ext uri="{FF2B5EF4-FFF2-40B4-BE49-F238E27FC236}">
                    <a16:creationId xmlns:a16="http://schemas.microsoft.com/office/drawing/2014/main" id="{00000000-0008-0000-0800-00005D0D0000}"/>
                  </a:ext>
                </a:extLst>
              </p:cNvPr>
              <p:cNvSpPr>
                <a:spLocks/>
              </p:cNvSpPr>
              <p:nvPr/>
            </p:nvSpPr>
            <p:spPr bwMode="auto">
              <a:xfrm>
                <a:off x="38318" y="1612713"/>
                <a:ext cx="779887" cy="579610"/>
              </a:xfrm>
              <a:custGeom>
                <a:avLst/>
                <a:gdLst>
                  <a:gd name="T0" fmla="*/ 1 w 346"/>
                  <a:gd name="T1" fmla="*/ 241 h 241"/>
                  <a:gd name="T2" fmla="*/ 6 w 346"/>
                  <a:gd name="T3" fmla="*/ 223 h 241"/>
                  <a:gd name="T4" fmla="*/ 0 w 346"/>
                  <a:gd name="T5" fmla="*/ 212 h 241"/>
                  <a:gd name="T6" fmla="*/ 2 w 346"/>
                  <a:gd name="T7" fmla="*/ 194 h 241"/>
                  <a:gd name="T8" fmla="*/ 2 w 346"/>
                  <a:gd name="T9" fmla="*/ 172 h 241"/>
                  <a:gd name="T10" fmla="*/ 7 w 346"/>
                  <a:gd name="T11" fmla="*/ 153 h 241"/>
                  <a:gd name="T12" fmla="*/ 11 w 346"/>
                  <a:gd name="T13" fmla="*/ 131 h 241"/>
                  <a:gd name="T14" fmla="*/ 14 w 346"/>
                  <a:gd name="T15" fmla="*/ 108 h 241"/>
                  <a:gd name="T16" fmla="*/ 23 w 346"/>
                  <a:gd name="T17" fmla="*/ 88 h 241"/>
                  <a:gd name="T18" fmla="*/ 33 w 346"/>
                  <a:gd name="T19" fmla="*/ 62 h 241"/>
                  <a:gd name="T20" fmla="*/ 44 w 346"/>
                  <a:gd name="T21" fmla="*/ 40 h 241"/>
                  <a:gd name="T22" fmla="*/ 67 w 346"/>
                  <a:gd name="T23" fmla="*/ 22 h 241"/>
                  <a:gd name="T24" fmla="*/ 100 w 346"/>
                  <a:gd name="T25" fmla="*/ 12 h 241"/>
                  <a:gd name="T26" fmla="*/ 145 w 346"/>
                  <a:gd name="T27" fmla="*/ 0 h 241"/>
                  <a:gd name="T28" fmla="*/ 180 w 346"/>
                  <a:gd name="T29" fmla="*/ 1 h 241"/>
                  <a:gd name="T30" fmla="*/ 210 w 346"/>
                  <a:gd name="T31" fmla="*/ 2 h 241"/>
                  <a:gd name="T32" fmla="*/ 239 w 346"/>
                  <a:gd name="T33" fmla="*/ 8 h 241"/>
                  <a:gd name="T34" fmla="*/ 265 w 346"/>
                  <a:gd name="T35" fmla="*/ 16 h 241"/>
                  <a:gd name="T36" fmla="*/ 284 w 346"/>
                  <a:gd name="T37" fmla="*/ 44 h 241"/>
                  <a:gd name="T38" fmla="*/ 309 w 346"/>
                  <a:gd name="T39" fmla="*/ 74 h 241"/>
                  <a:gd name="T40" fmla="*/ 326 w 346"/>
                  <a:gd name="T41" fmla="*/ 113 h 241"/>
                  <a:gd name="T42" fmla="*/ 334 w 346"/>
                  <a:gd name="T43" fmla="*/ 143 h 241"/>
                  <a:gd name="T44" fmla="*/ 343 w 346"/>
                  <a:gd name="T45" fmla="*/ 169 h 241"/>
                  <a:gd name="T46" fmla="*/ 346 w 346"/>
                  <a:gd name="T47" fmla="*/ 177 h 241"/>
                  <a:gd name="T48" fmla="*/ 345 w 346"/>
                  <a:gd name="T49" fmla="*/ 205 h 241"/>
                  <a:gd name="T50" fmla="*/ 337 w 346"/>
                  <a:gd name="T51" fmla="*/ 194 h 241"/>
                  <a:gd name="T52" fmla="*/ 328 w 346"/>
                  <a:gd name="T53" fmla="*/ 179 h 241"/>
                  <a:gd name="T54" fmla="*/ 314 w 346"/>
                  <a:gd name="T55" fmla="*/ 160 h 241"/>
                  <a:gd name="T56" fmla="*/ 294 w 346"/>
                  <a:gd name="T57" fmla="*/ 142 h 241"/>
                  <a:gd name="T58" fmla="*/ 262 w 346"/>
                  <a:gd name="T59" fmla="*/ 127 h 241"/>
                  <a:gd name="T60" fmla="*/ 231 w 346"/>
                  <a:gd name="T61" fmla="*/ 114 h 241"/>
                  <a:gd name="T62" fmla="*/ 193 w 346"/>
                  <a:gd name="T63" fmla="*/ 110 h 241"/>
                  <a:gd name="T64" fmla="*/ 168 w 346"/>
                  <a:gd name="T65" fmla="*/ 112 h 241"/>
                  <a:gd name="T66" fmla="*/ 140 w 346"/>
                  <a:gd name="T67" fmla="*/ 118 h 241"/>
                  <a:gd name="T68" fmla="*/ 111 w 346"/>
                  <a:gd name="T69" fmla="*/ 132 h 241"/>
                  <a:gd name="T70" fmla="*/ 82 w 346"/>
                  <a:gd name="T71" fmla="*/ 147 h 241"/>
                  <a:gd name="T72" fmla="*/ 51 w 346"/>
                  <a:gd name="T73" fmla="*/ 169 h 241"/>
                  <a:gd name="T74" fmla="*/ 23 w 346"/>
                  <a:gd name="T75" fmla="*/ 192 h 241"/>
                  <a:gd name="T76" fmla="*/ 13 w 346"/>
                  <a:gd name="T77" fmla="*/ 210 h 241"/>
                  <a:gd name="T78" fmla="*/ 13 w 346"/>
                  <a:gd name="T79" fmla="*/ 231 h 241"/>
                  <a:gd name="T80" fmla="*/ 1 w 346"/>
                  <a:gd name="T81" fmla="*/ 241 h 2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6" h="241">
                    <a:moveTo>
                      <a:pt x="1" y="241"/>
                    </a:moveTo>
                    <a:lnTo>
                      <a:pt x="6" y="223"/>
                    </a:lnTo>
                    <a:lnTo>
                      <a:pt x="0" y="212"/>
                    </a:lnTo>
                    <a:lnTo>
                      <a:pt x="2" y="194"/>
                    </a:lnTo>
                    <a:lnTo>
                      <a:pt x="2" y="172"/>
                    </a:lnTo>
                    <a:lnTo>
                      <a:pt x="7" y="153"/>
                    </a:lnTo>
                    <a:lnTo>
                      <a:pt x="11" y="131"/>
                    </a:lnTo>
                    <a:lnTo>
                      <a:pt x="14" y="108"/>
                    </a:lnTo>
                    <a:lnTo>
                      <a:pt x="23" y="88"/>
                    </a:lnTo>
                    <a:lnTo>
                      <a:pt x="33" y="62"/>
                    </a:lnTo>
                    <a:lnTo>
                      <a:pt x="44" y="40"/>
                    </a:lnTo>
                    <a:lnTo>
                      <a:pt x="67" y="22"/>
                    </a:lnTo>
                    <a:lnTo>
                      <a:pt x="100" y="12"/>
                    </a:lnTo>
                    <a:lnTo>
                      <a:pt x="145" y="0"/>
                    </a:lnTo>
                    <a:lnTo>
                      <a:pt x="180" y="1"/>
                    </a:lnTo>
                    <a:lnTo>
                      <a:pt x="210" y="2"/>
                    </a:lnTo>
                    <a:lnTo>
                      <a:pt x="239" y="8"/>
                    </a:lnTo>
                    <a:lnTo>
                      <a:pt x="265" y="16"/>
                    </a:lnTo>
                    <a:lnTo>
                      <a:pt x="284" y="44"/>
                    </a:lnTo>
                    <a:lnTo>
                      <a:pt x="309" y="74"/>
                    </a:lnTo>
                    <a:lnTo>
                      <a:pt x="326" y="113"/>
                    </a:lnTo>
                    <a:lnTo>
                      <a:pt x="334" y="143"/>
                    </a:lnTo>
                    <a:cubicBezTo>
                      <a:pt x="337" y="152"/>
                      <a:pt x="343" y="169"/>
                      <a:pt x="343" y="169"/>
                    </a:cubicBezTo>
                    <a:cubicBezTo>
                      <a:pt x="345" y="176"/>
                      <a:pt x="344" y="173"/>
                      <a:pt x="346" y="177"/>
                    </a:cubicBezTo>
                    <a:lnTo>
                      <a:pt x="345" y="205"/>
                    </a:lnTo>
                    <a:lnTo>
                      <a:pt x="337" y="194"/>
                    </a:lnTo>
                    <a:lnTo>
                      <a:pt x="328" y="179"/>
                    </a:lnTo>
                    <a:lnTo>
                      <a:pt x="314" y="160"/>
                    </a:lnTo>
                    <a:lnTo>
                      <a:pt x="294" y="142"/>
                    </a:lnTo>
                    <a:lnTo>
                      <a:pt x="262" y="127"/>
                    </a:lnTo>
                    <a:lnTo>
                      <a:pt x="231" y="114"/>
                    </a:lnTo>
                    <a:lnTo>
                      <a:pt x="193" y="110"/>
                    </a:lnTo>
                    <a:lnTo>
                      <a:pt x="168" y="112"/>
                    </a:lnTo>
                    <a:lnTo>
                      <a:pt x="140" y="118"/>
                    </a:lnTo>
                    <a:lnTo>
                      <a:pt x="111" y="132"/>
                    </a:lnTo>
                    <a:lnTo>
                      <a:pt x="82" y="147"/>
                    </a:lnTo>
                    <a:lnTo>
                      <a:pt x="51" y="169"/>
                    </a:lnTo>
                    <a:lnTo>
                      <a:pt x="23" y="192"/>
                    </a:lnTo>
                    <a:lnTo>
                      <a:pt x="13" y="210"/>
                    </a:lnTo>
                    <a:lnTo>
                      <a:pt x="13" y="231"/>
                    </a:lnTo>
                    <a:lnTo>
                      <a:pt x="1" y="241"/>
                    </a:lnTo>
                    <a:close/>
                  </a:path>
                </a:pathLst>
              </a:custGeom>
              <a:solidFill>
                <a:srgbClr val="F3F3F3"/>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4" name="Freeform 945">
                <a:extLst>
                  <a:ext uri="{FF2B5EF4-FFF2-40B4-BE49-F238E27FC236}">
                    <a16:creationId xmlns:a16="http://schemas.microsoft.com/office/drawing/2014/main" id="{00000000-0008-0000-0800-00005E0D0000}"/>
                  </a:ext>
                </a:extLst>
              </p:cNvPr>
              <p:cNvSpPr>
                <a:spLocks/>
              </p:cNvSpPr>
              <p:nvPr/>
            </p:nvSpPr>
            <p:spPr bwMode="auto">
              <a:xfrm>
                <a:off x="72128" y="2117768"/>
                <a:ext cx="2254" cy="7215"/>
              </a:xfrm>
              <a:custGeom>
                <a:avLst/>
                <a:gdLst>
                  <a:gd name="T0" fmla="*/ 0 w 1"/>
                  <a:gd name="T1" fmla="*/ 0 h 3"/>
                  <a:gd name="T2" fmla="*/ 1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1"/>
                      <a:pt x="1" y="3"/>
                      <a:pt x="1" y="3"/>
                    </a:cubicBezTo>
                    <a:cubicBezTo>
                      <a:pt x="1" y="3"/>
                      <a:pt x="0"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5" name="Freeform 946">
                <a:extLst>
                  <a:ext uri="{FF2B5EF4-FFF2-40B4-BE49-F238E27FC236}">
                    <a16:creationId xmlns:a16="http://schemas.microsoft.com/office/drawing/2014/main" id="{00000000-0008-0000-0800-00005F0D0000}"/>
                  </a:ext>
                </a:extLst>
              </p:cNvPr>
              <p:cNvSpPr>
                <a:spLocks/>
              </p:cNvSpPr>
              <p:nvPr/>
            </p:nvSpPr>
            <p:spPr bwMode="auto">
              <a:xfrm>
                <a:off x="56350" y="1877265"/>
                <a:ext cx="761855" cy="286198"/>
              </a:xfrm>
              <a:custGeom>
                <a:avLst/>
                <a:gdLst>
                  <a:gd name="T0" fmla="*/ 0 w 338"/>
                  <a:gd name="T1" fmla="*/ 119 h 119"/>
                  <a:gd name="T2" fmla="*/ 37 w 338"/>
                  <a:gd name="T3" fmla="*/ 92 h 119"/>
                  <a:gd name="T4" fmla="*/ 72 w 338"/>
                  <a:gd name="T5" fmla="*/ 68 h 119"/>
                  <a:gd name="T6" fmla="*/ 126 w 338"/>
                  <a:gd name="T7" fmla="*/ 37 h 119"/>
                  <a:gd name="T8" fmla="*/ 157 w 338"/>
                  <a:gd name="T9" fmla="*/ 28 h 119"/>
                  <a:gd name="T10" fmla="*/ 191 w 338"/>
                  <a:gd name="T11" fmla="*/ 24 h 119"/>
                  <a:gd name="T12" fmla="*/ 222 w 338"/>
                  <a:gd name="T13" fmla="*/ 29 h 119"/>
                  <a:gd name="T14" fmla="*/ 261 w 338"/>
                  <a:gd name="T15" fmla="*/ 42 h 119"/>
                  <a:gd name="T16" fmla="*/ 289 w 338"/>
                  <a:gd name="T17" fmla="*/ 54 h 119"/>
                  <a:gd name="T18" fmla="*/ 315 w 338"/>
                  <a:gd name="T19" fmla="*/ 82 h 119"/>
                  <a:gd name="T20" fmla="*/ 326 w 338"/>
                  <a:gd name="T21" fmla="*/ 93 h 119"/>
                  <a:gd name="T22" fmla="*/ 338 w 338"/>
                  <a:gd name="T23" fmla="*/ 97 h 119"/>
                  <a:gd name="T24" fmla="*/ 324 w 338"/>
                  <a:gd name="T25" fmla="*/ 76 h 119"/>
                  <a:gd name="T26" fmla="*/ 315 w 338"/>
                  <a:gd name="T27" fmla="*/ 61 h 119"/>
                  <a:gd name="T28" fmla="*/ 307 w 338"/>
                  <a:gd name="T29" fmla="*/ 51 h 119"/>
                  <a:gd name="T30" fmla="*/ 285 w 338"/>
                  <a:gd name="T31" fmla="*/ 31 h 119"/>
                  <a:gd name="T32" fmla="*/ 247 w 338"/>
                  <a:gd name="T33" fmla="*/ 12 h 119"/>
                  <a:gd name="T34" fmla="*/ 230 w 338"/>
                  <a:gd name="T35" fmla="*/ 5 h 119"/>
                  <a:gd name="T36" fmla="*/ 190 w 338"/>
                  <a:gd name="T37" fmla="*/ 0 h 119"/>
                  <a:gd name="T38" fmla="*/ 157 w 338"/>
                  <a:gd name="T39" fmla="*/ 1 h 119"/>
                  <a:gd name="T40" fmla="*/ 125 w 338"/>
                  <a:gd name="T41" fmla="*/ 11 h 119"/>
                  <a:gd name="T42" fmla="*/ 87 w 338"/>
                  <a:gd name="T43" fmla="*/ 29 h 119"/>
                  <a:gd name="T44" fmla="*/ 56 w 338"/>
                  <a:gd name="T45" fmla="*/ 46 h 119"/>
                  <a:gd name="T46" fmla="*/ 11 w 338"/>
                  <a:gd name="T47" fmla="*/ 85 h 119"/>
                  <a:gd name="T48" fmla="*/ 0 w 338"/>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8" h="119">
                    <a:moveTo>
                      <a:pt x="0" y="119"/>
                    </a:moveTo>
                    <a:lnTo>
                      <a:pt x="37" y="92"/>
                    </a:lnTo>
                    <a:lnTo>
                      <a:pt x="72" y="68"/>
                    </a:lnTo>
                    <a:lnTo>
                      <a:pt x="126" y="37"/>
                    </a:lnTo>
                    <a:lnTo>
                      <a:pt x="157" y="28"/>
                    </a:lnTo>
                    <a:lnTo>
                      <a:pt x="191" y="24"/>
                    </a:lnTo>
                    <a:lnTo>
                      <a:pt x="222" y="29"/>
                    </a:lnTo>
                    <a:lnTo>
                      <a:pt x="261" y="42"/>
                    </a:lnTo>
                    <a:lnTo>
                      <a:pt x="289" y="54"/>
                    </a:lnTo>
                    <a:lnTo>
                      <a:pt x="315" y="82"/>
                    </a:lnTo>
                    <a:lnTo>
                      <a:pt x="326" y="93"/>
                    </a:lnTo>
                    <a:lnTo>
                      <a:pt x="338" y="97"/>
                    </a:lnTo>
                    <a:lnTo>
                      <a:pt x="324" y="76"/>
                    </a:lnTo>
                    <a:lnTo>
                      <a:pt x="315" y="61"/>
                    </a:lnTo>
                    <a:lnTo>
                      <a:pt x="307" y="51"/>
                    </a:lnTo>
                    <a:lnTo>
                      <a:pt x="285" y="31"/>
                    </a:lnTo>
                    <a:lnTo>
                      <a:pt x="247" y="12"/>
                    </a:lnTo>
                    <a:lnTo>
                      <a:pt x="230" y="5"/>
                    </a:lnTo>
                    <a:lnTo>
                      <a:pt x="190" y="0"/>
                    </a:lnTo>
                    <a:lnTo>
                      <a:pt x="157" y="1"/>
                    </a:lnTo>
                    <a:lnTo>
                      <a:pt x="125" y="11"/>
                    </a:lnTo>
                    <a:lnTo>
                      <a:pt x="87" y="29"/>
                    </a:lnTo>
                    <a:lnTo>
                      <a:pt x="56" y="46"/>
                    </a:lnTo>
                    <a:lnTo>
                      <a:pt x="11" y="85"/>
                    </a:lnTo>
                    <a:lnTo>
                      <a:pt x="0" y="119"/>
                    </a:lnTo>
                    <a:close/>
                  </a:path>
                </a:pathLst>
              </a:custGeom>
              <a:solidFill>
                <a:srgbClr xmlns:mc="http://schemas.openxmlformats.org/markup-compatibility/2006" xmlns:a14="http://schemas.microsoft.com/office/drawing/2010/main" val="0000FF" mc:Ignorable="a14" a14:legacySpreadsheetColorIndex="1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6" name="Freeform 947">
                <a:extLst>
                  <a:ext uri="{FF2B5EF4-FFF2-40B4-BE49-F238E27FC236}">
                    <a16:creationId xmlns:a16="http://schemas.microsoft.com/office/drawing/2014/main" id="{00000000-0008-0000-0800-0000600D0000}"/>
                  </a:ext>
                </a:extLst>
              </p:cNvPr>
              <p:cNvSpPr>
                <a:spLocks/>
              </p:cNvSpPr>
              <p:nvPr/>
            </p:nvSpPr>
            <p:spPr bwMode="auto">
              <a:xfrm>
                <a:off x="259211" y="2213968"/>
                <a:ext cx="123970" cy="45695"/>
              </a:xfrm>
              <a:custGeom>
                <a:avLst/>
                <a:gdLst>
                  <a:gd name="T0" fmla="*/ 0 w 55"/>
                  <a:gd name="T1" fmla="*/ 11 h 19"/>
                  <a:gd name="T2" fmla="*/ 7 w 55"/>
                  <a:gd name="T3" fmla="*/ 15 h 19"/>
                  <a:gd name="T4" fmla="*/ 34 w 55"/>
                  <a:gd name="T5" fmla="*/ 19 h 19"/>
                  <a:gd name="T6" fmla="*/ 51 w 55"/>
                  <a:gd name="T7" fmla="*/ 17 h 19"/>
                  <a:gd name="T8" fmla="*/ 55 w 55"/>
                  <a:gd name="T9" fmla="*/ 10 h 19"/>
                  <a:gd name="T10" fmla="*/ 39 w 55"/>
                  <a:gd name="T11" fmla="*/ 0 h 19"/>
                  <a:gd name="T12" fmla="*/ 24 w 55"/>
                  <a:gd name="T13" fmla="*/ 1 h 19"/>
                  <a:gd name="T14" fmla="*/ 15 w 55"/>
                  <a:gd name="T15" fmla="*/ 3 h 19"/>
                  <a:gd name="T16" fmla="*/ 0 w 55"/>
                  <a:gd name="T17" fmla="*/ 1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19">
                    <a:moveTo>
                      <a:pt x="0" y="11"/>
                    </a:moveTo>
                    <a:lnTo>
                      <a:pt x="7" y="15"/>
                    </a:lnTo>
                    <a:lnTo>
                      <a:pt x="34" y="19"/>
                    </a:lnTo>
                    <a:lnTo>
                      <a:pt x="51" y="17"/>
                    </a:lnTo>
                    <a:lnTo>
                      <a:pt x="55" y="10"/>
                    </a:lnTo>
                    <a:lnTo>
                      <a:pt x="39" y="0"/>
                    </a:lnTo>
                    <a:lnTo>
                      <a:pt x="24" y="1"/>
                    </a:lnTo>
                    <a:lnTo>
                      <a:pt x="15" y="3"/>
                    </a:lnTo>
                    <a:lnTo>
                      <a:pt x="0" y="11"/>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7" name="Freeform 948">
                <a:extLst>
                  <a:ext uri="{FF2B5EF4-FFF2-40B4-BE49-F238E27FC236}">
                    <a16:creationId xmlns:a16="http://schemas.microsoft.com/office/drawing/2014/main" id="{00000000-0008-0000-0800-0000610D0000}"/>
                  </a:ext>
                </a:extLst>
              </p:cNvPr>
              <p:cNvSpPr>
                <a:spLocks/>
              </p:cNvSpPr>
              <p:nvPr/>
            </p:nvSpPr>
            <p:spPr bwMode="auto">
              <a:xfrm>
                <a:off x="306545" y="2211563"/>
                <a:ext cx="47334" cy="45695"/>
              </a:xfrm>
              <a:custGeom>
                <a:avLst/>
                <a:gdLst>
                  <a:gd name="T0" fmla="*/ 0 w 21"/>
                  <a:gd name="T1" fmla="*/ 7 h 19"/>
                  <a:gd name="T2" fmla="*/ 2 w 21"/>
                  <a:gd name="T3" fmla="*/ 16 h 19"/>
                  <a:gd name="T4" fmla="*/ 11 w 21"/>
                  <a:gd name="T5" fmla="*/ 19 h 19"/>
                  <a:gd name="T6" fmla="*/ 19 w 21"/>
                  <a:gd name="T7" fmla="*/ 16 h 19"/>
                  <a:gd name="T8" fmla="*/ 21 w 21"/>
                  <a:gd name="T9" fmla="*/ 8 h 19"/>
                  <a:gd name="T10" fmla="*/ 16 w 21"/>
                  <a:gd name="T11" fmla="*/ 3 h 19"/>
                  <a:gd name="T12" fmla="*/ 6 w 21"/>
                  <a:gd name="T13" fmla="*/ 0 h 19"/>
                  <a:gd name="T14" fmla="*/ 0 w 21"/>
                  <a:gd name="T15" fmla="*/ 7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9">
                    <a:moveTo>
                      <a:pt x="0" y="7"/>
                    </a:moveTo>
                    <a:lnTo>
                      <a:pt x="2" y="16"/>
                    </a:lnTo>
                    <a:lnTo>
                      <a:pt x="11" y="19"/>
                    </a:lnTo>
                    <a:lnTo>
                      <a:pt x="19" y="16"/>
                    </a:lnTo>
                    <a:lnTo>
                      <a:pt x="21" y="8"/>
                    </a:lnTo>
                    <a:lnTo>
                      <a:pt x="16" y="3"/>
                    </a:lnTo>
                    <a:lnTo>
                      <a:pt x="6"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8" name="Freeform 949">
                <a:extLst>
                  <a:ext uri="{FF2B5EF4-FFF2-40B4-BE49-F238E27FC236}">
                    <a16:creationId xmlns:a16="http://schemas.microsoft.com/office/drawing/2014/main" id="{00000000-0008-0000-0800-0000620D0000}"/>
                  </a:ext>
                </a:extLst>
              </p:cNvPr>
              <p:cNvSpPr>
                <a:spLocks/>
              </p:cNvSpPr>
              <p:nvPr/>
            </p:nvSpPr>
            <p:spPr bwMode="auto">
              <a:xfrm>
                <a:off x="297529" y="2223589"/>
                <a:ext cx="6762" cy="4810"/>
              </a:xfrm>
              <a:custGeom>
                <a:avLst/>
                <a:gdLst>
                  <a:gd name="T0" fmla="*/ 0 w 3"/>
                  <a:gd name="T1" fmla="*/ 0 h 2"/>
                  <a:gd name="T2" fmla="*/ 3 w 3"/>
                  <a:gd name="T3" fmla="*/ 2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3" y="2"/>
                    </a:cubicBezTo>
                    <a:cubicBezTo>
                      <a:pt x="3" y="2"/>
                      <a:pt x="1" y="1"/>
                      <a:pt x="0" y="0"/>
                    </a:cubicBezTo>
                    <a:close/>
                  </a:path>
                </a:pathLst>
              </a:custGeom>
              <a:no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909E8E84-426E-40DD-AFC4-6F175D3DCCD1}">
                  <a14:hiddenFill xmlns:a14="http://schemas.microsoft.com/office/drawing/2010/main">
                    <a:solidFill>
                      <a:srgbClr xmlns:mc="http://schemas.openxmlformats.org/markup-compatibility/2006" val="FFFFFF" mc:Ignorable="a14" a14:legacySpreadsheetColorIndex="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29" name="Freeform 950">
                <a:extLst>
                  <a:ext uri="{FF2B5EF4-FFF2-40B4-BE49-F238E27FC236}">
                    <a16:creationId xmlns:a16="http://schemas.microsoft.com/office/drawing/2014/main" id="{00000000-0008-0000-0800-0000630D0000}"/>
                  </a:ext>
                </a:extLst>
              </p:cNvPr>
              <p:cNvSpPr>
                <a:spLocks/>
              </p:cNvSpPr>
              <p:nvPr/>
            </p:nvSpPr>
            <p:spPr bwMode="auto">
              <a:xfrm>
                <a:off x="554486" y="2189918"/>
                <a:ext cx="128478" cy="48100"/>
              </a:xfrm>
              <a:custGeom>
                <a:avLst/>
                <a:gdLst>
                  <a:gd name="T0" fmla="*/ 0 w 57"/>
                  <a:gd name="T1" fmla="*/ 16 h 20"/>
                  <a:gd name="T2" fmla="*/ 18 w 57"/>
                  <a:gd name="T3" fmla="*/ 20 h 20"/>
                  <a:gd name="T4" fmla="*/ 39 w 57"/>
                  <a:gd name="T5" fmla="*/ 18 h 20"/>
                  <a:gd name="T6" fmla="*/ 54 w 57"/>
                  <a:gd name="T7" fmla="*/ 12 h 20"/>
                  <a:gd name="T8" fmla="*/ 57 w 57"/>
                  <a:gd name="T9" fmla="*/ 5 h 20"/>
                  <a:gd name="T10" fmla="*/ 45 w 57"/>
                  <a:gd name="T11" fmla="*/ 0 h 20"/>
                  <a:gd name="T12" fmla="*/ 31 w 57"/>
                  <a:gd name="T13" fmla="*/ 1 h 20"/>
                  <a:gd name="T14" fmla="*/ 20 w 57"/>
                  <a:gd name="T15" fmla="*/ 3 h 20"/>
                  <a:gd name="T16" fmla="*/ 8 w 57"/>
                  <a:gd name="T17" fmla="*/ 6 h 20"/>
                  <a:gd name="T18" fmla="*/ 0 w 57"/>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20">
                    <a:moveTo>
                      <a:pt x="0" y="16"/>
                    </a:moveTo>
                    <a:lnTo>
                      <a:pt x="18" y="20"/>
                    </a:lnTo>
                    <a:lnTo>
                      <a:pt x="39" y="18"/>
                    </a:lnTo>
                    <a:lnTo>
                      <a:pt x="54" y="12"/>
                    </a:lnTo>
                    <a:lnTo>
                      <a:pt x="57" y="5"/>
                    </a:lnTo>
                    <a:lnTo>
                      <a:pt x="45" y="0"/>
                    </a:lnTo>
                    <a:lnTo>
                      <a:pt x="31" y="1"/>
                    </a:lnTo>
                    <a:lnTo>
                      <a:pt x="20" y="3"/>
                    </a:lnTo>
                    <a:lnTo>
                      <a:pt x="8" y="6"/>
                    </a:lnTo>
                    <a:lnTo>
                      <a:pt x="0" y="16"/>
                    </a:lnTo>
                    <a:close/>
                  </a:path>
                </a:pathLst>
              </a:custGeom>
              <a:solidFill>
                <a:srgbClr xmlns:mc="http://schemas.openxmlformats.org/markup-compatibility/2006" xmlns:a14="http://schemas.microsoft.com/office/drawing/2010/main" val="FFFFFF" mc:Ignorable="a14" a14:legacySpreadsheetColorIndex="65"/>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0" name="Freeform 951">
                <a:extLst>
                  <a:ext uri="{FF2B5EF4-FFF2-40B4-BE49-F238E27FC236}">
                    <a16:creationId xmlns:a16="http://schemas.microsoft.com/office/drawing/2014/main" id="{00000000-0008-0000-0800-0000640D0000}"/>
                  </a:ext>
                </a:extLst>
              </p:cNvPr>
              <p:cNvSpPr>
                <a:spLocks/>
              </p:cNvSpPr>
              <p:nvPr/>
            </p:nvSpPr>
            <p:spPr bwMode="auto">
              <a:xfrm>
                <a:off x="586042" y="2197133"/>
                <a:ext cx="47334" cy="36075"/>
              </a:xfrm>
              <a:custGeom>
                <a:avLst/>
                <a:gdLst>
                  <a:gd name="T0" fmla="*/ 0 w 21"/>
                  <a:gd name="T1" fmla="*/ 7 h 15"/>
                  <a:gd name="T2" fmla="*/ 6 w 21"/>
                  <a:gd name="T3" fmla="*/ 14 h 15"/>
                  <a:gd name="T4" fmla="*/ 21 w 21"/>
                  <a:gd name="T5" fmla="*/ 15 h 15"/>
                  <a:gd name="T6" fmla="*/ 20 w 21"/>
                  <a:gd name="T7" fmla="*/ 2 h 15"/>
                  <a:gd name="T8" fmla="*/ 9 w 21"/>
                  <a:gd name="T9" fmla="*/ 0 h 15"/>
                  <a:gd name="T10" fmla="*/ 0 w 21"/>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5">
                    <a:moveTo>
                      <a:pt x="0" y="7"/>
                    </a:moveTo>
                    <a:lnTo>
                      <a:pt x="6" y="14"/>
                    </a:lnTo>
                    <a:lnTo>
                      <a:pt x="21" y="15"/>
                    </a:lnTo>
                    <a:lnTo>
                      <a:pt x="20" y="2"/>
                    </a:lnTo>
                    <a:lnTo>
                      <a:pt x="9" y="0"/>
                    </a:lnTo>
                    <a:lnTo>
                      <a:pt x="0" y="7"/>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1" name="Freeform 952">
                <a:extLst>
                  <a:ext uri="{FF2B5EF4-FFF2-40B4-BE49-F238E27FC236}">
                    <a16:creationId xmlns:a16="http://schemas.microsoft.com/office/drawing/2014/main" id="{00000000-0008-0000-0800-0000650D0000}"/>
                  </a:ext>
                </a:extLst>
              </p:cNvPr>
              <p:cNvSpPr>
                <a:spLocks/>
              </p:cNvSpPr>
              <p:nvPr/>
            </p:nvSpPr>
            <p:spPr bwMode="auto">
              <a:xfrm>
                <a:off x="24794" y="1934986"/>
                <a:ext cx="473342" cy="538725"/>
              </a:xfrm>
              <a:custGeom>
                <a:avLst/>
                <a:gdLst>
                  <a:gd name="T0" fmla="*/ 210 w 210"/>
                  <a:gd name="T1" fmla="*/ 0 h 224"/>
                  <a:gd name="T2" fmla="*/ 163 w 210"/>
                  <a:gd name="T3" fmla="*/ 40 h 224"/>
                  <a:gd name="T4" fmla="*/ 96 w 210"/>
                  <a:gd name="T5" fmla="*/ 87 h 224"/>
                  <a:gd name="T6" fmla="*/ 54 w 210"/>
                  <a:gd name="T7" fmla="*/ 112 h 224"/>
                  <a:gd name="T8" fmla="*/ 33 w 210"/>
                  <a:gd name="T9" fmla="*/ 141 h 224"/>
                  <a:gd name="T10" fmla="*/ 34 w 210"/>
                  <a:gd name="T11" fmla="*/ 154 h 224"/>
                  <a:gd name="T12" fmla="*/ 64 w 210"/>
                  <a:gd name="T13" fmla="*/ 224 h 224"/>
                  <a:gd name="T14" fmla="*/ 56 w 210"/>
                  <a:gd name="T15" fmla="*/ 219 h 224"/>
                  <a:gd name="T16" fmla="*/ 38 w 210"/>
                  <a:gd name="T17" fmla="*/ 203 h 224"/>
                  <a:gd name="T18" fmla="*/ 17 w 210"/>
                  <a:gd name="T19" fmla="*/ 181 h 224"/>
                  <a:gd name="T20" fmla="*/ 2 w 210"/>
                  <a:gd name="T21" fmla="*/ 163 h 224"/>
                  <a:gd name="T22" fmla="*/ 0 w 210"/>
                  <a:gd name="T23" fmla="*/ 150 h 224"/>
                  <a:gd name="T24" fmla="*/ 6 w 210"/>
                  <a:gd name="T25" fmla="*/ 116 h 224"/>
                  <a:gd name="T26" fmla="*/ 2 w 210"/>
                  <a:gd name="T27" fmla="*/ 121 h 224"/>
                  <a:gd name="T28" fmla="*/ 8 w 210"/>
                  <a:gd name="T29" fmla="*/ 107 h 224"/>
                  <a:gd name="T30" fmla="*/ 19 w 210"/>
                  <a:gd name="T31" fmla="*/ 92 h 224"/>
                  <a:gd name="T32" fmla="*/ 83 w 210"/>
                  <a:gd name="T33" fmla="*/ 44 h 224"/>
                  <a:gd name="T34" fmla="*/ 139 w 210"/>
                  <a:gd name="T35" fmla="*/ 13 h 224"/>
                  <a:gd name="T36" fmla="*/ 171 w 210"/>
                  <a:gd name="T37" fmla="*/ 4 h 224"/>
                  <a:gd name="T38" fmla="*/ 191 w 210"/>
                  <a:gd name="T39" fmla="*/ 0 h 224"/>
                  <a:gd name="T40" fmla="*/ 210 w 210"/>
                  <a:gd name="T41" fmla="*/ 0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0" h="224">
                    <a:moveTo>
                      <a:pt x="210" y="0"/>
                    </a:moveTo>
                    <a:lnTo>
                      <a:pt x="163" y="40"/>
                    </a:lnTo>
                    <a:lnTo>
                      <a:pt x="96" y="87"/>
                    </a:lnTo>
                    <a:lnTo>
                      <a:pt x="54" y="112"/>
                    </a:lnTo>
                    <a:lnTo>
                      <a:pt x="33" y="141"/>
                    </a:lnTo>
                    <a:lnTo>
                      <a:pt x="34" y="154"/>
                    </a:lnTo>
                    <a:lnTo>
                      <a:pt x="64" y="224"/>
                    </a:lnTo>
                    <a:lnTo>
                      <a:pt x="56" y="219"/>
                    </a:lnTo>
                    <a:lnTo>
                      <a:pt x="38" y="203"/>
                    </a:lnTo>
                    <a:lnTo>
                      <a:pt x="17" y="181"/>
                    </a:lnTo>
                    <a:lnTo>
                      <a:pt x="2" y="163"/>
                    </a:lnTo>
                    <a:lnTo>
                      <a:pt x="0" y="150"/>
                    </a:lnTo>
                    <a:lnTo>
                      <a:pt x="6" y="116"/>
                    </a:lnTo>
                    <a:lnTo>
                      <a:pt x="2" y="121"/>
                    </a:lnTo>
                    <a:lnTo>
                      <a:pt x="8" y="107"/>
                    </a:lnTo>
                    <a:lnTo>
                      <a:pt x="19" y="92"/>
                    </a:lnTo>
                    <a:lnTo>
                      <a:pt x="83" y="44"/>
                    </a:lnTo>
                    <a:lnTo>
                      <a:pt x="139" y="13"/>
                    </a:lnTo>
                    <a:lnTo>
                      <a:pt x="171" y="4"/>
                    </a:lnTo>
                    <a:lnTo>
                      <a:pt x="191" y="0"/>
                    </a:lnTo>
                    <a:lnTo>
                      <a:pt x="210" y="0"/>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2" name="Freeform 953">
                <a:extLst>
                  <a:ext uri="{FF2B5EF4-FFF2-40B4-BE49-F238E27FC236}">
                    <a16:creationId xmlns:a16="http://schemas.microsoft.com/office/drawing/2014/main" id="{00000000-0008-0000-0800-0000660D0000}"/>
                  </a:ext>
                </a:extLst>
              </p:cNvPr>
              <p:cNvSpPr>
                <a:spLocks/>
              </p:cNvSpPr>
              <p:nvPr/>
            </p:nvSpPr>
            <p:spPr bwMode="auto">
              <a:xfrm>
                <a:off x="162289" y="2245234"/>
                <a:ext cx="40572" cy="50505"/>
              </a:xfrm>
              <a:custGeom>
                <a:avLst/>
                <a:gdLst>
                  <a:gd name="T0" fmla="*/ 3 w 18"/>
                  <a:gd name="T1" fmla="*/ 0 h 21"/>
                  <a:gd name="T2" fmla="*/ 0 w 18"/>
                  <a:gd name="T3" fmla="*/ 15 h 21"/>
                  <a:gd name="T4" fmla="*/ 18 w 18"/>
                  <a:gd name="T5" fmla="*/ 21 h 21"/>
                  <a:gd name="T6" fmla="*/ 18 w 18"/>
                  <a:gd name="T7" fmla="*/ 3 h 21"/>
                  <a:gd name="T8" fmla="*/ 3 w 18"/>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1">
                    <a:moveTo>
                      <a:pt x="3" y="0"/>
                    </a:moveTo>
                    <a:lnTo>
                      <a:pt x="0" y="15"/>
                    </a:lnTo>
                    <a:lnTo>
                      <a:pt x="18" y="21"/>
                    </a:lnTo>
                    <a:lnTo>
                      <a:pt x="18" y="3"/>
                    </a:lnTo>
                    <a:lnTo>
                      <a:pt x="3" y="0"/>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3" name="Freeform 954">
                <a:extLst>
                  <a:ext uri="{FF2B5EF4-FFF2-40B4-BE49-F238E27FC236}">
                    <a16:creationId xmlns:a16="http://schemas.microsoft.com/office/drawing/2014/main" id="{00000000-0008-0000-0800-0000670D0000}"/>
                  </a:ext>
                </a:extLst>
              </p:cNvPr>
              <p:cNvSpPr>
                <a:spLocks/>
              </p:cNvSpPr>
              <p:nvPr/>
            </p:nvSpPr>
            <p:spPr bwMode="auto">
              <a:xfrm>
                <a:off x="734806" y="2182703"/>
                <a:ext cx="31556" cy="38480"/>
              </a:xfrm>
              <a:custGeom>
                <a:avLst/>
                <a:gdLst>
                  <a:gd name="T0" fmla="*/ 0 w 14"/>
                  <a:gd name="T1" fmla="*/ 3 h 16"/>
                  <a:gd name="T2" fmla="*/ 5 w 14"/>
                  <a:gd name="T3" fmla="*/ 16 h 16"/>
                  <a:gd name="T4" fmla="*/ 14 w 14"/>
                  <a:gd name="T5" fmla="*/ 11 h 16"/>
                  <a:gd name="T6" fmla="*/ 11 w 14"/>
                  <a:gd name="T7" fmla="*/ 0 h 16"/>
                  <a:gd name="T8" fmla="*/ 0 w 14"/>
                  <a:gd name="T9" fmla="*/ 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6">
                    <a:moveTo>
                      <a:pt x="0" y="3"/>
                    </a:moveTo>
                    <a:lnTo>
                      <a:pt x="5" y="16"/>
                    </a:lnTo>
                    <a:lnTo>
                      <a:pt x="14" y="11"/>
                    </a:lnTo>
                    <a:lnTo>
                      <a:pt x="11" y="0"/>
                    </a:lnTo>
                    <a:lnTo>
                      <a:pt x="0" y="3"/>
                    </a:lnTo>
                    <a:close/>
                  </a:path>
                </a:pathLst>
              </a:custGeom>
              <a:solidFill>
                <a:srgbClr xmlns:mc="http://schemas.openxmlformats.org/markup-compatibility/2006" xmlns:a14="http://schemas.microsoft.com/office/drawing/2010/main" val="C0C0C0" mc:Ignorable="a14" a14:legacySpreadsheetColorIndex="22"/>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nvGrpSpPr>
              <p:cNvPr id="1634" name="Group 955">
                <a:extLst>
                  <a:ext uri="{FF2B5EF4-FFF2-40B4-BE49-F238E27FC236}">
                    <a16:creationId xmlns:a16="http://schemas.microsoft.com/office/drawing/2014/main" id="{00000000-0008-0000-0800-0000680D0000}"/>
                  </a:ext>
                </a:extLst>
              </p:cNvPr>
              <p:cNvGrpSpPr>
                <a:grpSpLocks/>
              </p:cNvGrpSpPr>
              <p:nvPr/>
            </p:nvGrpSpPr>
            <p:grpSpPr bwMode="auto">
              <a:xfrm rot="156919">
                <a:off x="209803" y="1690508"/>
                <a:ext cx="448549" cy="274543"/>
                <a:chOff x="209803" y="1690508"/>
                <a:chExt cx="92" cy="53"/>
              </a:xfrm>
            </p:grpSpPr>
            <p:sp>
              <p:nvSpPr>
                <p:cNvPr id="1636" name="Freeform 956">
                  <a:extLst>
                    <a:ext uri="{FF2B5EF4-FFF2-40B4-BE49-F238E27FC236}">
                      <a16:creationId xmlns:a16="http://schemas.microsoft.com/office/drawing/2014/main" id="{00000000-0008-0000-0800-00006A0D0000}"/>
                    </a:ext>
                  </a:extLst>
                </p:cNvPr>
                <p:cNvSpPr>
                  <a:spLocks/>
                </p:cNvSpPr>
                <p:nvPr/>
              </p:nvSpPr>
              <p:spPr bwMode="auto">
                <a:xfrm rot="20874315">
                  <a:off x="209830" y="1690508"/>
                  <a:ext cx="30" cy="18"/>
                </a:xfrm>
                <a:custGeom>
                  <a:avLst/>
                  <a:gdLst>
                    <a:gd name="T0" fmla="*/ 1 w 47"/>
                    <a:gd name="T1" fmla="*/ 3 h 21"/>
                    <a:gd name="T2" fmla="*/ 1 w 47"/>
                    <a:gd name="T3" fmla="*/ 3 h 21"/>
                    <a:gd name="T4" fmla="*/ 0 w 47"/>
                    <a:gd name="T5" fmla="*/ 3 h 21"/>
                    <a:gd name="T6" fmla="*/ 1 w 47"/>
                    <a:gd name="T7" fmla="*/ 3 h 21"/>
                    <a:gd name="T8" fmla="*/ 1 w 47"/>
                    <a:gd name="T9" fmla="*/ 3 h 21"/>
                    <a:gd name="T10" fmla="*/ 1 w 47"/>
                    <a:gd name="T11" fmla="*/ 3 h 21"/>
                    <a:gd name="T12" fmla="*/ 1 w 47"/>
                    <a:gd name="T13" fmla="*/ 3 h 21"/>
                    <a:gd name="T14" fmla="*/ 1 w 47"/>
                    <a:gd name="T15" fmla="*/ 3 h 21"/>
                    <a:gd name="T16" fmla="*/ 1 w 47"/>
                    <a:gd name="T17" fmla="*/ 3 h 21"/>
                    <a:gd name="T18" fmla="*/ 1 w 47"/>
                    <a:gd name="T19" fmla="*/ 3 h 21"/>
                    <a:gd name="T20" fmla="*/ 1 w 47"/>
                    <a:gd name="T21" fmla="*/ 3 h 21"/>
                    <a:gd name="T22" fmla="*/ 1 w 47"/>
                    <a:gd name="T23" fmla="*/ 3 h 21"/>
                    <a:gd name="T24" fmla="*/ 1 w 47"/>
                    <a:gd name="T25" fmla="*/ 3 h 21"/>
                    <a:gd name="T26" fmla="*/ 1 w 47"/>
                    <a:gd name="T27" fmla="*/ 3 h 21"/>
                    <a:gd name="T28" fmla="*/ 1 w 47"/>
                    <a:gd name="T29" fmla="*/ 3 h 21"/>
                    <a:gd name="T30" fmla="*/ 1 w 47"/>
                    <a:gd name="T31" fmla="*/ 2 h 21"/>
                    <a:gd name="T32" fmla="*/ 1 w 47"/>
                    <a:gd name="T33" fmla="*/ 0 h 21"/>
                    <a:gd name="T34" fmla="*/ 1 w 47"/>
                    <a:gd name="T35" fmla="*/ 2 h 21"/>
                    <a:gd name="T36" fmla="*/ 1 w 47"/>
                    <a:gd name="T37" fmla="*/ 3 h 21"/>
                    <a:gd name="T38" fmla="*/ 1 w 47"/>
                    <a:gd name="T39" fmla="*/ 3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7" name="Freeform 957">
                  <a:extLst>
                    <a:ext uri="{FF2B5EF4-FFF2-40B4-BE49-F238E27FC236}">
                      <a16:creationId xmlns:a16="http://schemas.microsoft.com/office/drawing/2014/main" id="{00000000-0008-0000-0800-00006B0D0000}"/>
                    </a:ext>
                  </a:extLst>
                </p:cNvPr>
                <p:cNvSpPr>
                  <a:spLocks/>
                </p:cNvSpPr>
                <p:nvPr/>
              </p:nvSpPr>
              <p:spPr bwMode="auto">
                <a:xfrm rot="20874315">
                  <a:off x="209844" y="1690518"/>
                  <a:ext cx="7" cy="6"/>
                </a:xfrm>
                <a:custGeom>
                  <a:avLst/>
                  <a:gdLst>
                    <a:gd name="T0" fmla="*/ 1 w 11"/>
                    <a:gd name="T1" fmla="*/ 0 h 8"/>
                    <a:gd name="T2" fmla="*/ 1 w 11"/>
                    <a:gd name="T3" fmla="*/ 0 h 8"/>
                    <a:gd name="T4" fmla="*/ 0 w 11"/>
                    <a:gd name="T5" fmla="*/ 2 h 8"/>
                    <a:gd name="T6" fmla="*/ 0 w 11"/>
                    <a:gd name="T7" fmla="*/ 2 h 8"/>
                    <a:gd name="T8" fmla="*/ 1 w 11"/>
                    <a:gd name="T9" fmla="*/ 2 h 8"/>
                    <a:gd name="T10" fmla="*/ 1 w 11"/>
                    <a:gd name="T11" fmla="*/ 2 h 8"/>
                    <a:gd name="T12" fmla="*/ 1 w 11"/>
                    <a:gd name="T13" fmla="*/ 2 h 8"/>
                    <a:gd name="T14" fmla="*/ 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8" name="Freeform 958">
                  <a:extLst>
                    <a:ext uri="{FF2B5EF4-FFF2-40B4-BE49-F238E27FC236}">
                      <a16:creationId xmlns:a16="http://schemas.microsoft.com/office/drawing/2014/main" id="{00000000-0008-0000-0800-00006C0D0000}"/>
                    </a:ext>
                  </a:extLst>
                </p:cNvPr>
                <p:cNvSpPr>
                  <a:spLocks/>
                </p:cNvSpPr>
                <p:nvPr/>
              </p:nvSpPr>
              <p:spPr bwMode="auto">
                <a:xfrm rot="20874315">
                  <a:off x="209844" y="1690512"/>
                  <a:ext cx="6" cy="3"/>
                </a:xfrm>
                <a:custGeom>
                  <a:avLst/>
                  <a:gdLst>
                    <a:gd name="T0" fmla="*/ 1 w 10"/>
                    <a:gd name="T1" fmla="*/ 3 h 3"/>
                    <a:gd name="T2" fmla="*/ 1 w 10"/>
                    <a:gd name="T3" fmla="*/ 1 h 3"/>
                    <a:gd name="T4" fmla="*/ 1 w 10"/>
                    <a:gd name="T5" fmla="*/ 0 h 3"/>
                    <a:gd name="T6" fmla="*/ 1 w 10"/>
                    <a:gd name="T7" fmla="*/ 1 h 3"/>
                    <a:gd name="T8" fmla="*/ 0 w 10"/>
                    <a:gd name="T9" fmla="*/ 3 h 3"/>
                    <a:gd name="T10" fmla="*/ 1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1639" name="WordArt 959">
                  <a:extLst>
                    <a:ext uri="{FF2B5EF4-FFF2-40B4-BE49-F238E27FC236}">
                      <a16:creationId xmlns:a16="http://schemas.microsoft.com/office/drawing/2014/main" id="{00000000-0008-0000-0800-00006F0D0000}"/>
                    </a:ext>
                  </a:extLst>
                </p:cNvPr>
                <p:cNvSpPr>
                  <a:spLocks noChangeArrowheads="1" noChangeShapeType="1" noTextEdit="1"/>
                </p:cNvSpPr>
                <p:nvPr/>
              </p:nvSpPr>
              <p:spPr bwMode="auto">
                <a:xfrm rot="21134871">
                  <a:off x="209803" y="1690538"/>
                  <a:ext cx="92" cy="23"/>
                </a:xfrm>
                <a:prstGeom prst="rect">
                  <a:avLst/>
                </a:prstGeom>
                <a:extLst>
                  <a:ext uri="{AF507438-7753-43E0-B8FC-AC1667EBCBE1}">
                    <a14:hiddenEffects xmlns:a14="http://schemas.microsoft.com/office/drawing/2010/main">
                      <a:effectLst/>
                    </a14:hiddenEffects>
                  </a:ext>
                </a:extLst>
              </p:spPr>
              <p:txBody>
                <a:bodyPr spcFirstLastPara="1" wrap="square" numCol="1" fromWordArt="1">
                  <a:prstTxWarp prst="textArchUp">
                    <a:avLst>
                      <a:gd name="adj" fmla="val 10800000"/>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a:ln w="9525">
                      <a:solidFill>
                        <a:srgbClr val="000000"/>
                      </a:solidFill>
                      <a:round/>
                      <a:headEnd/>
                      <a:tailEnd/>
                    </a:ln>
                    <a:solidFill>
                      <a:srgbClr val="FF0000"/>
                    </a:solidFill>
                    <a:effectLst/>
                    <a:uLnTx/>
                    <a:uFillTx/>
                    <a:latin typeface="ＭＳ Ｐゴシック"/>
                    <a:ea typeface="ＭＳ Ｐゴシック"/>
                    <a:cs typeface="+mn-cs"/>
                  </a:endParaRPr>
                </a:p>
              </p:txBody>
            </p:sp>
          </p:grpSp>
          <p:sp>
            <p:nvSpPr>
              <p:cNvPr id="1635" name="Freeform 960">
                <a:extLst>
                  <a:ext uri="{FF2B5EF4-FFF2-40B4-BE49-F238E27FC236}">
                    <a16:creationId xmlns:a16="http://schemas.microsoft.com/office/drawing/2014/main" id="{00000000-0008-0000-0800-0000690D0000}"/>
                  </a:ext>
                </a:extLst>
              </p:cNvPr>
              <p:cNvSpPr>
                <a:spLocks/>
              </p:cNvSpPr>
              <p:nvPr/>
            </p:nvSpPr>
            <p:spPr bwMode="auto">
              <a:xfrm>
                <a:off x="108192" y="2464091"/>
                <a:ext cx="142002" cy="180377"/>
              </a:xfrm>
              <a:custGeom>
                <a:avLst/>
                <a:gdLst>
                  <a:gd name="T0" fmla="*/ 0 w 63"/>
                  <a:gd name="T1" fmla="*/ 4 h 75"/>
                  <a:gd name="T2" fmla="*/ 2 w 63"/>
                  <a:gd name="T3" fmla="*/ 18 h 75"/>
                  <a:gd name="T4" fmla="*/ 7 w 63"/>
                  <a:gd name="T5" fmla="*/ 32 h 75"/>
                  <a:gd name="T6" fmla="*/ 18 w 63"/>
                  <a:gd name="T7" fmla="*/ 51 h 75"/>
                  <a:gd name="T8" fmla="*/ 24 w 63"/>
                  <a:gd name="T9" fmla="*/ 67 h 75"/>
                  <a:gd name="T10" fmla="*/ 32 w 63"/>
                  <a:gd name="T11" fmla="*/ 68 h 75"/>
                  <a:gd name="T12" fmla="*/ 33 w 63"/>
                  <a:gd name="T13" fmla="*/ 68 h 75"/>
                  <a:gd name="T14" fmla="*/ 45 w 63"/>
                  <a:gd name="T15" fmla="*/ 75 h 75"/>
                  <a:gd name="T16" fmla="*/ 63 w 63"/>
                  <a:gd name="T17" fmla="*/ 75 h 75"/>
                  <a:gd name="T18" fmla="*/ 55 w 63"/>
                  <a:gd name="T19" fmla="*/ 64 h 75"/>
                  <a:gd name="T20" fmla="*/ 50 w 63"/>
                  <a:gd name="T21" fmla="*/ 56 h 75"/>
                  <a:gd name="T22" fmla="*/ 43 w 63"/>
                  <a:gd name="T23" fmla="*/ 48 h 75"/>
                  <a:gd name="T24" fmla="*/ 41 w 63"/>
                  <a:gd name="T25" fmla="*/ 40 h 75"/>
                  <a:gd name="T26" fmla="*/ 35 w 63"/>
                  <a:gd name="T27" fmla="*/ 28 h 75"/>
                  <a:gd name="T28" fmla="*/ 32 w 63"/>
                  <a:gd name="T29" fmla="*/ 7 h 75"/>
                  <a:gd name="T30" fmla="*/ 28 w 63"/>
                  <a:gd name="T31" fmla="*/ 2 h 75"/>
                  <a:gd name="T32" fmla="*/ 15 w 63"/>
                  <a:gd name="T33" fmla="*/ 0 h 75"/>
                  <a:gd name="T34" fmla="*/ 0 w 63"/>
                  <a:gd name="T35" fmla="*/ 4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3" h="75">
                    <a:moveTo>
                      <a:pt x="0" y="4"/>
                    </a:moveTo>
                    <a:lnTo>
                      <a:pt x="2" y="18"/>
                    </a:lnTo>
                    <a:lnTo>
                      <a:pt x="7" y="32"/>
                    </a:lnTo>
                    <a:lnTo>
                      <a:pt x="18" y="51"/>
                    </a:lnTo>
                    <a:lnTo>
                      <a:pt x="24" y="67"/>
                    </a:lnTo>
                    <a:lnTo>
                      <a:pt x="32" y="68"/>
                    </a:lnTo>
                    <a:lnTo>
                      <a:pt x="33" y="68"/>
                    </a:lnTo>
                    <a:lnTo>
                      <a:pt x="45" y="75"/>
                    </a:lnTo>
                    <a:lnTo>
                      <a:pt x="63" y="75"/>
                    </a:lnTo>
                    <a:lnTo>
                      <a:pt x="55" y="64"/>
                    </a:lnTo>
                    <a:lnTo>
                      <a:pt x="50" y="56"/>
                    </a:lnTo>
                    <a:lnTo>
                      <a:pt x="43" y="48"/>
                    </a:lnTo>
                    <a:lnTo>
                      <a:pt x="41" y="40"/>
                    </a:lnTo>
                    <a:lnTo>
                      <a:pt x="35" y="28"/>
                    </a:lnTo>
                    <a:lnTo>
                      <a:pt x="32" y="7"/>
                    </a:lnTo>
                    <a:lnTo>
                      <a:pt x="28" y="2"/>
                    </a:lnTo>
                    <a:lnTo>
                      <a:pt x="15" y="0"/>
                    </a:lnTo>
                    <a:lnTo>
                      <a:pt x="0" y="4"/>
                    </a:lnTo>
                    <a:close/>
                  </a:path>
                </a:pathLst>
              </a:custGeom>
              <a:solidFill>
                <a:srgbClr xmlns:mc="http://schemas.openxmlformats.org/markup-compatibility/2006" xmlns:a14="http://schemas.microsoft.com/office/drawing/2010/main" val="000000" mc:Ignorable="a14" a14:legacySpreadsheetColorIndex="8"/>
              </a:solidFill>
              <a:ln w="9525" cap="flat" cmpd="sng">
                <a:solidFill>
                  <a:srgbClr xmlns:mc="http://schemas.openxmlformats.org/markup-compatibility/2006" xmlns:a14="http://schemas.microsoft.com/office/drawing/2010/main" val="000000" mc:Ignorable="a14" a14:legacySpreadsheetColorIndex="64"/>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grpSp>
      <p:sp>
        <p:nvSpPr>
          <p:cNvPr id="1877" name="正方形/長方形 1876">
            <a:extLst>
              <a:ext uri="{FF2B5EF4-FFF2-40B4-BE49-F238E27FC236}">
                <a16:creationId xmlns:a16="http://schemas.microsoft.com/office/drawing/2014/main" id="{B47DA25D-7407-CEEE-DC75-7C0793F2C5E8}"/>
              </a:ext>
            </a:extLst>
          </p:cNvPr>
          <p:cNvSpPr/>
          <p:nvPr/>
        </p:nvSpPr>
        <p:spPr>
          <a:xfrm>
            <a:off x="5414711" y="3168790"/>
            <a:ext cx="2040943" cy="461665"/>
          </a:xfrm>
          <a:prstGeom prst="rect">
            <a:avLst/>
          </a:prstGeom>
          <a:solidFill>
            <a:srgbClr val="FF0000"/>
          </a:solid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lumMod val="95000"/>
                    </a:prstClr>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技能員の減少</a:t>
            </a:r>
          </a:p>
        </p:txBody>
      </p:sp>
      <p:sp>
        <p:nvSpPr>
          <p:cNvPr id="1878" name="矢印: 右 1877">
            <a:extLst>
              <a:ext uri="{FF2B5EF4-FFF2-40B4-BE49-F238E27FC236}">
                <a16:creationId xmlns:a16="http://schemas.microsoft.com/office/drawing/2014/main" id="{0808F1FD-9C1A-1BED-2880-277E98203A59}"/>
              </a:ext>
            </a:extLst>
          </p:cNvPr>
          <p:cNvSpPr/>
          <p:nvPr/>
        </p:nvSpPr>
        <p:spPr>
          <a:xfrm>
            <a:off x="8319722" y="1844484"/>
            <a:ext cx="586154" cy="486976"/>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2FFF76F8-C4ED-2205-C3D6-F47C54B988E2}"/>
              </a:ext>
            </a:extLst>
          </p:cNvPr>
          <p:cNvSpPr/>
          <p:nvPr/>
        </p:nvSpPr>
        <p:spPr>
          <a:xfrm>
            <a:off x="746898" y="3218365"/>
            <a:ext cx="2815194" cy="461665"/>
          </a:xfrm>
          <a:prstGeom prst="rect">
            <a:avLst/>
          </a:prstGeom>
          <a:solidFill>
            <a:srgbClr val="FFFA3B"/>
          </a:solid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lumMod val="95000"/>
                    </a:prstClr>
                  </a:solidFill>
                  <a:prstDash val="solid"/>
                </a:ln>
                <a:solidFill>
                  <a:prstClr val="black"/>
                </a:solidFill>
                <a:effectLst>
                  <a:outerShdw blurRad="12700" dist="38100" dir="2700000" algn="tl" rotWithShape="0">
                    <a:prstClr val="white">
                      <a:lumMod val="50000"/>
                    </a:prstClr>
                  </a:outerShdw>
                </a:effectLst>
                <a:uLnTx/>
                <a:uFillTx/>
                <a:latin typeface="Calibri"/>
                <a:ea typeface="ＭＳ Ｐゴシック" panose="020B0600070205080204" pitchFamily="50" charset="-128"/>
                <a:cs typeface="+mn-cs"/>
              </a:rPr>
              <a:t>ベテランの定年退職</a:t>
            </a:r>
          </a:p>
        </p:txBody>
      </p:sp>
      <p:sp>
        <p:nvSpPr>
          <p:cNvPr id="292" name="正方形/長方形 291">
            <a:extLst>
              <a:ext uri="{FF2B5EF4-FFF2-40B4-BE49-F238E27FC236}">
                <a16:creationId xmlns:a16="http://schemas.microsoft.com/office/drawing/2014/main" id="{FCAAEFF8-7A64-B2D7-4A93-C806DDD378F4}"/>
              </a:ext>
            </a:extLst>
          </p:cNvPr>
          <p:cNvSpPr/>
          <p:nvPr/>
        </p:nvSpPr>
        <p:spPr>
          <a:xfrm>
            <a:off x="8422239" y="3080176"/>
            <a:ext cx="3642344" cy="584775"/>
          </a:xfrm>
          <a:prstGeom prst="rect">
            <a:avLst/>
          </a:prstGeom>
          <a:solidFill>
            <a:srgbClr val="FFFA3B"/>
          </a:solidFill>
          <a:ln>
            <a:solidFill>
              <a:srgbClr val="FF0000"/>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lumMod val="95000"/>
                    </a:prstClr>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若手の</a:t>
            </a:r>
            <a:r>
              <a:rPr kumimoji="0" lang="ja-JP" altLang="en-US" sz="3200" b="1" i="0" u="none" strike="noStrike" kern="1200" cap="none" spc="0" normalizeH="0" baseline="0" noProof="0" dirty="0">
                <a:ln w="9525">
                  <a:solidFill>
                    <a:prstClr val="white">
                      <a:lumMod val="95000"/>
                    </a:prstClr>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人財育成</a:t>
            </a:r>
            <a:r>
              <a:rPr kumimoji="0" lang="ja-JP" altLang="en-US" sz="2400" b="1" i="0" u="none" strike="noStrike" kern="1200" cap="none" spc="0" normalizeH="0" baseline="0" noProof="0" dirty="0">
                <a:ln w="9525">
                  <a:solidFill>
                    <a:prstClr val="white">
                      <a:lumMod val="95000"/>
                    </a:prstClr>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が課題</a:t>
            </a:r>
          </a:p>
        </p:txBody>
      </p:sp>
      <p:grpSp>
        <p:nvGrpSpPr>
          <p:cNvPr id="49" name="グループ化 48">
            <a:extLst>
              <a:ext uri="{FF2B5EF4-FFF2-40B4-BE49-F238E27FC236}">
                <a16:creationId xmlns:a16="http://schemas.microsoft.com/office/drawing/2014/main" id="{8A2BA45B-C318-A232-9341-12D3C0403FE4}"/>
              </a:ext>
            </a:extLst>
          </p:cNvPr>
          <p:cNvGrpSpPr/>
          <p:nvPr/>
        </p:nvGrpSpPr>
        <p:grpSpPr>
          <a:xfrm>
            <a:off x="-30751" y="3852875"/>
            <a:ext cx="2358691" cy="3023423"/>
            <a:chOff x="-30751" y="3852875"/>
            <a:chExt cx="2358691" cy="3023423"/>
          </a:xfrm>
        </p:grpSpPr>
        <p:pic>
          <p:nvPicPr>
            <p:cNvPr id="41" name="図 40" descr="青いユニフォームを着た男性&#10;&#10;自動的に生成された説明">
              <a:extLst>
                <a:ext uri="{FF2B5EF4-FFF2-40B4-BE49-F238E27FC236}">
                  <a16:creationId xmlns:a16="http://schemas.microsoft.com/office/drawing/2014/main" id="{32CEF827-4B3A-2766-C22F-D198D127CF5A}"/>
                </a:ext>
              </a:extLst>
            </p:cNvPr>
            <p:cNvPicPr>
              <a:picLocks noChangeAspect="1"/>
            </p:cNvPicPr>
            <p:nvPr/>
          </p:nvPicPr>
          <p:blipFill rotWithShape="1">
            <a:blip r:embed="rId12">
              <a:extLst>
                <a:ext uri="{28A0092B-C50C-407E-A947-70E740481C1C}">
                  <a14:useLocalDpi xmlns:a14="http://schemas.microsoft.com/office/drawing/2010/main" val="0"/>
                </a:ext>
              </a:extLst>
            </a:blip>
            <a:srcRect l="23580" t="30328" r="22367"/>
            <a:stretch/>
          </p:blipFill>
          <p:spPr>
            <a:xfrm>
              <a:off x="88846" y="3852875"/>
              <a:ext cx="1958445" cy="2012992"/>
            </a:xfrm>
            <a:prstGeom prst="rect">
              <a:avLst/>
            </a:prstGeom>
          </p:spPr>
        </p:pic>
        <p:sp>
          <p:nvSpPr>
            <p:cNvPr id="25" name="正方形/長方形 24">
              <a:extLst>
                <a:ext uri="{FF2B5EF4-FFF2-40B4-BE49-F238E27FC236}">
                  <a16:creationId xmlns:a16="http://schemas.microsoft.com/office/drawing/2014/main" id="{40BAA4A7-8F4D-BDC3-51C5-F68609416DEF}"/>
                </a:ext>
              </a:extLst>
            </p:cNvPr>
            <p:cNvSpPr/>
            <p:nvPr/>
          </p:nvSpPr>
          <p:spPr>
            <a:xfrm>
              <a:off x="3854" y="5820160"/>
              <a:ext cx="992899" cy="369332"/>
            </a:xfrm>
            <a:prstGeom prst="rect">
              <a:avLst/>
            </a:prstGeom>
            <a:noFill/>
          </p:spPr>
          <p:txBody>
            <a:bodyPr wrap="square" lIns="91440" tIns="45720" rIns="91440" bIns="45720">
              <a:spAutoFit/>
            </a:bodyPr>
            <a:lstStyle/>
            <a:p>
              <a:pPr lvl="0">
                <a:defRPr/>
              </a:pPr>
              <a:r>
                <a:rPr lang="en-US" altLang="ja-JP" b="1" dirty="0">
                  <a:ln w="9525">
                    <a:solidFill>
                      <a:schemeClr val="bg1"/>
                    </a:solidFill>
                    <a:prstDash val="solid"/>
                  </a:ln>
                  <a:effectLst>
                    <a:outerShdw blurRad="38100" dist="38100" dir="2700000" algn="tl">
                      <a:srgbClr val="000000">
                        <a:alpha val="43137"/>
                      </a:srgbClr>
                    </a:outerShdw>
                  </a:effectLst>
                  <a:latin typeface="HGP創英角ｺﾞｼｯｸUB" panose="020B0900000000000000" pitchFamily="50" charset="-128"/>
                  <a:ea typeface="HGP創英角ｺﾞｼｯｸUB" panose="020B0900000000000000" pitchFamily="50" charset="-128"/>
                </a:rPr>
                <a:t>Q</a:t>
              </a:r>
              <a:r>
                <a:rPr lang="en-US" altLang="ja-JP" sz="1600" b="1" dirty="0">
                  <a:ln w="9525">
                    <a:solidFill>
                      <a:schemeClr val="bg1"/>
                    </a:solidFill>
                    <a:prstDash val="solid"/>
                  </a:ln>
                  <a:effectLst>
                    <a:outerShdw blurRad="38100" dist="38100" dir="2700000" algn="tl">
                      <a:srgbClr val="000000">
                        <a:alpha val="43137"/>
                      </a:srgbClr>
                    </a:outerShdw>
                  </a:effectLst>
                  <a:latin typeface="HGP創英角ｺﾞｼｯｸUB" panose="020B0900000000000000" pitchFamily="50" charset="-128"/>
                  <a:ea typeface="HGP創英角ｺﾞｼｯｸUB" panose="020B0900000000000000" pitchFamily="50" charset="-128"/>
                </a:rPr>
                <a:t>uality</a:t>
              </a:r>
              <a:endParaRPr lang="en-US" altLang="ja-JP" b="1" dirty="0">
                <a:ln w="9525">
                  <a:solidFill>
                    <a:schemeClr val="bg1"/>
                  </a:solidFill>
                  <a:prstDash val="solid"/>
                </a:ln>
                <a:effectLst>
                  <a:outerShdw blurRad="38100" dist="38100" dir="2700000" algn="tl">
                    <a:srgbClr val="000000">
                      <a:alpha val="43137"/>
                    </a:srgbClr>
                  </a:outerShdw>
                </a:effectLst>
                <a:latin typeface="HGP創英角ｺﾞｼｯｸUB" panose="020B0900000000000000" pitchFamily="50" charset="-128"/>
                <a:ea typeface="HGP創英角ｺﾞｼｯｸUB" panose="020B0900000000000000" pitchFamily="50" charset="-128"/>
              </a:endParaRPr>
            </a:p>
          </p:txBody>
        </p:sp>
        <p:sp>
          <p:nvSpPr>
            <p:cNvPr id="26" name="正方形/長方形 25">
              <a:extLst>
                <a:ext uri="{FF2B5EF4-FFF2-40B4-BE49-F238E27FC236}">
                  <a16:creationId xmlns:a16="http://schemas.microsoft.com/office/drawing/2014/main" id="{00E7E3A0-0ECD-865F-719F-46DC6EED8DA3}"/>
                </a:ext>
              </a:extLst>
            </p:cNvPr>
            <p:cNvSpPr/>
            <p:nvPr/>
          </p:nvSpPr>
          <p:spPr>
            <a:xfrm>
              <a:off x="-30751" y="6038091"/>
              <a:ext cx="2193486" cy="584775"/>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3200" b="1" dirty="0">
                  <a:ln w="9525">
                    <a:solidFill>
                      <a:prstClr val="black"/>
                    </a:solidFill>
                    <a:prstDash val="solid"/>
                  </a:ln>
                  <a:solidFill>
                    <a:srgbClr val="FFFF00"/>
                  </a:solidFill>
                  <a:effectLst>
                    <a:outerShdw blurRad="38100" dist="38100" dir="2700000" algn="tl">
                      <a:srgbClr val="000000">
                        <a:alpha val="43137"/>
                      </a:srgbClr>
                    </a:outerShdw>
                  </a:effectLst>
                  <a:latin typeface="HGS創英角ﾎﾟｯﾌﾟ体" panose="040B0A00000000000000" pitchFamily="50" charset="-128"/>
                  <a:ea typeface="HGS創英角ﾎﾟｯﾌﾟ体" panose="040B0A00000000000000" pitchFamily="50" charset="-128"/>
                </a:rPr>
                <a:t>中川部長</a:t>
              </a:r>
              <a:endParaRPr kumimoji="0" lang="ja-JP" altLang="en-US" sz="3200" b="1" i="0" strike="noStrike" kern="1200" cap="none" spc="0" normalizeH="0" baseline="0" noProof="0" dirty="0">
                <a:ln w="9525">
                  <a:solidFill>
                    <a:prstClr val="black"/>
                  </a:solidFill>
                  <a:prstDash val="solid"/>
                </a:ln>
                <a:solidFill>
                  <a:srgbClr val="FFFF00"/>
                </a:solidFill>
                <a:effectLst>
                  <a:outerShdw blurRad="38100" dist="38100" dir="2700000" algn="tl">
                    <a:srgbClr val="000000">
                      <a:alpha val="43137"/>
                    </a:srgbClr>
                  </a:outerShdw>
                </a:effectLst>
                <a:uLnTx/>
                <a:uFillTx/>
                <a:latin typeface="HGS創英角ﾎﾟｯﾌﾟ体" panose="040B0A00000000000000" pitchFamily="50" charset="-128"/>
                <a:ea typeface="HGS創英角ﾎﾟｯﾌﾟ体" panose="040B0A00000000000000" pitchFamily="50" charset="-128"/>
              </a:endParaRPr>
            </a:p>
          </p:txBody>
        </p:sp>
        <p:sp>
          <p:nvSpPr>
            <p:cNvPr id="46" name="正方形/長方形 45">
              <a:extLst>
                <a:ext uri="{FF2B5EF4-FFF2-40B4-BE49-F238E27FC236}">
                  <a16:creationId xmlns:a16="http://schemas.microsoft.com/office/drawing/2014/main" id="{05816F73-9A95-C0E8-E0EB-A9177F7ADDBC}"/>
                </a:ext>
              </a:extLst>
            </p:cNvPr>
            <p:cNvSpPr/>
            <p:nvPr/>
          </p:nvSpPr>
          <p:spPr>
            <a:xfrm>
              <a:off x="1013759" y="6476188"/>
              <a:ext cx="1314181" cy="400110"/>
            </a:xfrm>
            <a:prstGeom prst="rect">
              <a:avLst/>
            </a:prstGeom>
            <a:noFill/>
          </p:spPr>
          <p:txBody>
            <a:bodyPr wrap="squar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ja-JP" sz="2000" b="1" i="0" strike="noStrike" kern="1200" cap="none" spc="0" normalizeH="0" baseline="0" noProof="0" dirty="0">
                  <a:ln w="9525">
                    <a:solidFill>
                      <a:schemeClr val="bg1"/>
                    </a:solidFill>
                    <a:prstDash val="solid"/>
                  </a:ln>
                  <a:effectLst>
                    <a:outerShdw blurRad="38100" dist="38100" dir="2700000" algn="tl">
                      <a:srgbClr val="000000">
                        <a:alpha val="43137"/>
                      </a:srgbClr>
                    </a:outerShdw>
                  </a:effectLst>
                  <a:uLnTx/>
                  <a:uFillTx/>
                  <a:latin typeface="HGP創英角ｺﾞｼｯｸUB" panose="020B0900000000000000" pitchFamily="50" charset="-128"/>
                  <a:ea typeface="HGP創英角ｺﾞｼｯｸUB" panose="020B0900000000000000" pitchFamily="50" charset="-128"/>
                </a:rPr>
                <a:t>A</a:t>
              </a:r>
              <a:r>
                <a:rPr kumimoji="0" lang="en-US" altLang="ja-JP" sz="1600" b="1" i="0" strike="noStrike" kern="1200" cap="none" spc="0" normalizeH="0" baseline="0" noProof="0" dirty="0">
                  <a:ln w="9525">
                    <a:solidFill>
                      <a:schemeClr val="bg1"/>
                    </a:solidFill>
                    <a:prstDash val="solid"/>
                  </a:ln>
                  <a:effectLst>
                    <a:outerShdw blurRad="38100" dist="38100" dir="2700000" algn="tl">
                      <a:srgbClr val="000000">
                        <a:alpha val="43137"/>
                      </a:srgbClr>
                    </a:outerShdw>
                  </a:effectLst>
                  <a:uLnTx/>
                  <a:uFillTx/>
                  <a:latin typeface="HGP創英角ｺﾞｼｯｸUB" panose="020B0900000000000000" pitchFamily="50" charset="-128"/>
                  <a:ea typeface="HGP創英角ｺﾞｼｯｸUB" panose="020B0900000000000000" pitchFamily="50" charset="-128"/>
                </a:rPr>
                <a:t>ssurance</a:t>
              </a:r>
              <a:endParaRPr kumimoji="0" lang="ja-JP" altLang="en-US" b="1" i="0" strike="noStrike" kern="1200" cap="none" spc="0" normalizeH="0" baseline="0" noProof="0" dirty="0">
                <a:ln w="9525">
                  <a:solidFill>
                    <a:schemeClr val="bg1"/>
                  </a:solidFill>
                  <a:prstDash val="solid"/>
                </a:ln>
                <a:effectLst>
                  <a:outerShdw blurRad="38100" dist="38100" dir="2700000" algn="tl">
                    <a:srgbClr val="000000">
                      <a:alpha val="43137"/>
                    </a:srgbClr>
                  </a:outerShdw>
                </a:effectLst>
                <a:uLnTx/>
                <a:uFillTx/>
                <a:latin typeface="HGP創英角ｺﾞｼｯｸUB" panose="020B0900000000000000" pitchFamily="50" charset="-128"/>
                <a:ea typeface="HGP創英角ｺﾞｼｯｸUB" panose="020B0900000000000000" pitchFamily="50" charset="-128"/>
              </a:endParaRPr>
            </a:p>
          </p:txBody>
        </p:sp>
      </p:grpSp>
      <p:sp>
        <p:nvSpPr>
          <p:cNvPr id="200" name="正方形/長方形 199">
            <a:extLst>
              <a:ext uri="{FF2B5EF4-FFF2-40B4-BE49-F238E27FC236}">
                <a16:creationId xmlns:a16="http://schemas.microsoft.com/office/drawing/2014/main" id="{937D4B40-71DC-ADB1-1B9E-81493589C5D8}"/>
              </a:ext>
            </a:extLst>
          </p:cNvPr>
          <p:cNvSpPr/>
          <p:nvPr/>
        </p:nvSpPr>
        <p:spPr>
          <a:xfrm>
            <a:off x="8039901" y="5917326"/>
            <a:ext cx="4152099" cy="954107"/>
          </a:xfrm>
          <a:prstGeom prst="rect">
            <a:avLst/>
          </a:prstGeom>
          <a:solidFill>
            <a:srgbClr val="FFFF00"/>
          </a:solidFill>
          <a:ln>
            <a:solidFill>
              <a:srgbClr val="FF0000"/>
            </a:solidFill>
          </a:ln>
        </p:spPr>
        <p:txBody>
          <a:bodyPr vert="horz" wrap="none" lIns="91440" tIns="45720" rIns="91440" bIns="4572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何事にも</a:t>
            </a:r>
            <a:endParaRPr kumimoji="0" lang="en-US" altLang="ja-JP"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rPr>
              <a:t>チャレンジしていきたい</a:t>
            </a:r>
            <a:endParaRPr kumimoji="0" lang="en-US" altLang="ja-JP" sz="28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S創英角ﾎﾟｯﾌﾟ体" panose="040B0A00000000000000" pitchFamily="50" charset="-128"/>
              <a:ea typeface="HGS創英角ﾎﾟｯﾌﾟ体" panose="040B0A00000000000000" pitchFamily="50" charset="-128"/>
              <a:cs typeface="+mn-cs"/>
            </a:endParaRPr>
          </a:p>
        </p:txBody>
      </p:sp>
      <p:pic>
        <p:nvPicPr>
          <p:cNvPr id="8" name="図 7">
            <a:extLst>
              <a:ext uri="{FF2B5EF4-FFF2-40B4-BE49-F238E27FC236}">
                <a16:creationId xmlns:a16="http://schemas.microsoft.com/office/drawing/2014/main" id="{6EA7A421-510F-2101-207A-96799F5B3CB5}"/>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9" name="四角形: 角を丸くする 8">
            <a:extLst>
              <a:ext uri="{FF2B5EF4-FFF2-40B4-BE49-F238E27FC236}">
                <a16:creationId xmlns:a16="http://schemas.microsoft.com/office/drawing/2014/main" id="{059C606E-49C9-FB46-7BC6-39A5F376C591}"/>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7/33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67765070"/>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80"/>
                                        </p:tgtEl>
                                        <p:attrNameLst>
                                          <p:attrName>style.visibility</p:attrName>
                                        </p:attrNameLst>
                                      </p:cBhvr>
                                      <p:to>
                                        <p:strVal val="visible"/>
                                      </p:to>
                                    </p:set>
                                    <p:animEffect transition="in" filter="fade">
                                      <p:cBhvr>
                                        <p:cTn id="7" dur="500"/>
                                        <p:tgtEl>
                                          <p:spTgt spid="1880"/>
                                        </p:tgtEl>
                                      </p:cBhvr>
                                    </p:animEffect>
                                  </p:childTnLst>
                                </p:cTn>
                              </p:par>
                              <p:par>
                                <p:cTn id="8" presetID="10"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nodeType="withEffect">
                                  <p:stCondLst>
                                    <p:cond delay="0"/>
                                  </p:stCondLst>
                                  <p:childTnLst>
                                    <p:set>
                                      <p:cBhvr>
                                        <p:cTn id="18" dur="1" fill="hold">
                                          <p:stCondLst>
                                            <p:cond delay="0"/>
                                          </p:stCondLst>
                                        </p:cTn>
                                        <p:tgtEl>
                                          <p:spTgt spid="1879"/>
                                        </p:tgtEl>
                                        <p:attrNameLst>
                                          <p:attrName>style.visibility</p:attrName>
                                        </p:attrNameLst>
                                      </p:cBhvr>
                                      <p:to>
                                        <p:strVal val="visible"/>
                                      </p:to>
                                    </p:set>
                                    <p:animEffect transition="in" filter="fade">
                                      <p:cBhvr>
                                        <p:cTn id="19" dur="500"/>
                                        <p:tgtEl>
                                          <p:spTgt spid="1879"/>
                                        </p:tgtEl>
                                      </p:cBhvr>
                                    </p:animEffect>
                                  </p:childTnLst>
                                </p:cTn>
                              </p:par>
                            </p:childTnLst>
                          </p:cTn>
                        </p:par>
                        <p:par>
                          <p:cTn id="20" fill="hold">
                            <p:stCondLst>
                              <p:cond delay="500"/>
                            </p:stCondLst>
                            <p:childTnLst>
                              <p:par>
                                <p:cTn id="21" presetID="10" presetClass="exit" presetSubtype="0" fill="hold" nodeType="afterEffect">
                                  <p:stCondLst>
                                    <p:cond delay="0"/>
                                  </p:stCondLst>
                                  <p:childTnLst>
                                    <p:animEffect transition="out" filter="fade">
                                      <p:cBhvr>
                                        <p:cTn id="22" dur="500"/>
                                        <p:tgtEl>
                                          <p:spTgt spid="12"/>
                                        </p:tgtEl>
                                      </p:cBhvr>
                                    </p:animEffect>
                                    <p:set>
                                      <p:cBhvr>
                                        <p:cTn id="23" dur="1" fill="hold">
                                          <p:stCondLst>
                                            <p:cond delay="499"/>
                                          </p:stCondLst>
                                        </p:cTn>
                                        <p:tgtEl>
                                          <p:spTgt spid="12"/>
                                        </p:tgtEl>
                                        <p:attrNameLst>
                                          <p:attrName>style.visibility</p:attrName>
                                        </p:attrNameLst>
                                      </p:cBhvr>
                                      <p:to>
                                        <p:strVal val="hidden"/>
                                      </p:to>
                                    </p:set>
                                  </p:childTnLst>
                                </p:cTn>
                              </p:par>
                            </p:childTnLst>
                          </p:cTn>
                        </p:par>
                        <p:par>
                          <p:cTn id="24" fill="hold">
                            <p:stCondLst>
                              <p:cond delay="1000"/>
                            </p:stCondLst>
                            <p:childTnLst>
                              <p:par>
                                <p:cTn id="25" presetID="10" presetClass="exit" presetSubtype="0" fill="hold" nodeType="afterEffect">
                                  <p:stCondLst>
                                    <p:cond delay="0"/>
                                  </p:stCondLst>
                                  <p:childTnLst>
                                    <p:animEffect transition="out" filter="fade">
                                      <p:cBhvr>
                                        <p:cTn id="26" dur="500"/>
                                        <p:tgtEl>
                                          <p:spTgt spid="11"/>
                                        </p:tgtEl>
                                      </p:cBhvr>
                                    </p:animEffect>
                                    <p:set>
                                      <p:cBhvr>
                                        <p:cTn id="27" dur="1" fill="hold">
                                          <p:stCondLst>
                                            <p:cond delay="499"/>
                                          </p:stCondLst>
                                        </p:cTn>
                                        <p:tgtEl>
                                          <p:spTgt spid="1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7"/>
                                        </p:tgtEl>
                                        <p:attrNameLst>
                                          <p:attrName>style.visibility</p:attrName>
                                        </p:attrNameLst>
                                      </p:cBhvr>
                                      <p:to>
                                        <p:strVal val="visible"/>
                                      </p:to>
                                    </p:set>
                                    <p:animEffect transition="in" filter="wipe(left)">
                                      <p:cBhvr>
                                        <p:cTn id="32" dur="500"/>
                                        <p:tgtEl>
                                          <p:spTgt spid="287"/>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1599"/>
                                        </p:tgtEl>
                                        <p:attrNameLst>
                                          <p:attrName>style.visibility</p:attrName>
                                        </p:attrNameLst>
                                      </p:cBhvr>
                                      <p:to>
                                        <p:strVal val="visible"/>
                                      </p:to>
                                    </p:set>
                                    <p:animEffect transition="in" filter="fade">
                                      <p:cBhvr>
                                        <p:cTn id="36" dur="500"/>
                                        <p:tgtEl>
                                          <p:spTgt spid="1599"/>
                                        </p:tgtEl>
                                      </p:cBhvr>
                                    </p:animEffect>
                                  </p:childTnLst>
                                </p:cTn>
                              </p:par>
                              <p:par>
                                <p:cTn id="37" presetID="10" presetClass="entr" presetSubtype="0" fill="hold" nodeType="withEffect">
                                  <p:stCondLst>
                                    <p:cond delay="0"/>
                                  </p:stCondLst>
                                  <p:childTnLst>
                                    <p:set>
                                      <p:cBhvr>
                                        <p:cTn id="38" dur="1" fill="hold">
                                          <p:stCondLst>
                                            <p:cond delay="0"/>
                                          </p:stCondLst>
                                        </p:cTn>
                                        <p:tgtEl>
                                          <p:spTgt spid="1876"/>
                                        </p:tgtEl>
                                        <p:attrNameLst>
                                          <p:attrName>style.visibility</p:attrName>
                                        </p:attrNameLst>
                                      </p:cBhvr>
                                      <p:to>
                                        <p:strVal val="visible"/>
                                      </p:to>
                                    </p:set>
                                    <p:animEffect transition="in" filter="fade">
                                      <p:cBhvr>
                                        <p:cTn id="39" dur="500"/>
                                        <p:tgtEl>
                                          <p:spTgt spid="1876"/>
                                        </p:tgtEl>
                                      </p:cBhvr>
                                    </p:animEffect>
                                  </p:childTnLst>
                                </p:cTn>
                              </p:par>
                              <p:par>
                                <p:cTn id="40" presetID="10" presetClass="entr" presetSubtype="0" fill="hold" nodeType="withEffect">
                                  <p:stCondLst>
                                    <p:cond delay="0"/>
                                  </p:stCondLst>
                                  <p:childTnLst>
                                    <p:set>
                                      <p:cBhvr>
                                        <p:cTn id="41" dur="1" fill="hold">
                                          <p:stCondLst>
                                            <p:cond delay="0"/>
                                          </p:stCondLst>
                                        </p:cTn>
                                        <p:tgtEl>
                                          <p:spTgt spid="1601"/>
                                        </p:tgtEl>
                                        <p:attrNameLst>
                                          <p:attrName>style.visibility</p:attrName>
                                        </p:attrNameLst>
                                      </p:cBhvr>
                                      <p:to>
                                        <p:strVal val="visible"/>
                                      </p:to>
                                    </p:set>
                                    <p:animEffect transition="in" filter="fade">
                                      <p:cBhvr>
                                        <p:cTn id="42" dur="500"/>
                                        <p:tgtEl>
                                          <p:spTgt spid="1601"/>
                                        </p:tgtEl>
                                      </p:cBhvr>
                                    </p:animEffect>
                                  </p:childTnLst>
                                </p:cTn>
                              </p:par>
                              <p:par>
                                <p:cTn id="43" presetID="10" presetClass="entr" presetSubtype="0" fill="hold" nodeType="withEffect">
                                  <p:stCondLst>
                                    <p:cond delay="0"/>
                                  </p:stCondLst>
                                  <p:childTnLst>
                                    <p:set>
                                      <p:cBhvr>
                                        <p:cTn id="44" dur="1" fill="hold">
                                          <p:stCondLst>
                                            <p:cond delay="0"/>
                                          </p:stCondLst>
                                        </p:cTn>
                                        <p:tgtEl>
                                          <p:spTgt spid="1600"/>
                                        </p:tgtEl>
                                        <p:attrNameLst>
                                          <p:attrName>style.visibility</p:attrName>
                                        </p:attrNameLst>
                                      </p:cBhvr>
                                      <p:to>
                                        <p:strVal val="visible"/>
                                      </p:to>
                                    </p:set>
                                    <p:animEffect transition="in" filter="fade">
                                      <p:cBhvr>
                                        <p:cTn id="45" dur="500"/>
                                        <p:tgtEl>
                                          <p:spTgt spid="1600"/>
                                        </p:tgtEl>
                                      </p:cBhvr>
                                    </p:animEffect>
                                  </p:childTnLst>
                                </p:cTn>
                              </p:par>
                              <p:par>
                                <p:cTn id="46" presetID="10" presetClass="entr" presetSubtype="0" fill="hold" nodeType="withEffect">
                                  <p:stCondLst>
                                    <p:cond delay="0"/>
                                  </p:stCondLst>
                                  <p:childTnLst>
                                    <p:set>
                                      <p:cBhvr>
                                        <p:cTn id="47" dur="1" fill="hold">
                                          <p:stCondLst>
                                            <p:cond delay="0"/>
                                          </p:stCondLst>
                                        </p:cTn>
                                        <p:tgtEl>
                                          <p:spTgt spid="1602"/>
                                        </p:tgtEl>
                                        <p:attrNameLst>
                                          <p:attrName>style.visibility</p:attrName>
                                        </p:attrNameLst>
                                      </p:cBhvr>
                                      <p:to>
                                        <p:strVal val="visible"/>
                                      </p:to>
                                    </p:set>
                                    <p:animEffect transition="in" filter="fade">
                                      <p:cBhvr>
                                        <p:cTn id="48" dur="500"/>
                                        <p:tgtEl>
                                          <p:spTgt spid="1602"/>
                                        </p:tgtEl>
                                      </p:cBhvr>
                                    </p:animEffect>
                                  </p:childTnLst>
                                </p:cTn>
                              </p:par>
                              <p:par>
                                <p:cTn id="49" presetID="10" presetClass="entr" presetSubtype="0" fill="hold" nodeType="withEffect">
                                  <p:stCondLst>
                                    <p:cond delay="0"/>
                                  </p:stCondLst>
                                  <p:childTnLst>
                                    <p:set>
                                      <p:cBhvr>
                                        <p:cTn id="50" dur="1" fill="hold">
                                          <p:stCondLst>
                                            <p:cond delay="0"/>
                                          </p:stCondLst>
                                        </p:cTn>
                                        <p:tgtEl>
                                          <p:spTgt spid="1603"/>
                                        </p:tgtEl>
                                        <p:attrNameLst>
                                          <p:attrName>style.visibility</p:attrName>
                                        </p:attrNameLst>
                                      </p:cBhvr>
                                      <p:to>
                                        <p:strVal val="visible"/>
                                      </p:to>
                                    </p:set>
                                    <p:animEffect transition="in" filter="fade">
                                      <p:cBhvr>
                                        <p:cTn id="51" dur="500"/>
                                        <p:tgtEl>
                                          <p:spTgt spid="1603"/>
                                        </p:tgtEl>
                                      </p:cBhvr>
                                    </p:animEffect>
                                  </p:childTnLst>
                                </p:cTn>
                              </p:par>
                            </p:childTnLst>
                          </p:cTn>
                        </p:par>
                        <p:par>
                          <p:cTn id="52" fill="hold">
                            <p:stCondLst>
                              <p:cond delay="1000"/>
                            </p:stCondLst>
                            <p:childTnLst>
                              <p:par>
                                <p:cTn id="53" presetID="10" presetClass="exit" presetSubtype="0" fill="hold" nodeType="afterEffect">
                                  <p:stCondLst>
                                    <p:cond delay="0"/>
                                  </p:stCondLst>
                                  <p:childTnLst>
                                    <p:animEffect transition="out" filter="fade">
                                      <p:cBhvr>
                                        <p:cTn id="54" dur="500"/>
                                        <p:tgtEl>
                                          <p:spTgt spid="1876"/>
                                        </p:tgtEl>
                                      </p:cBhvr>
                                    </p:animEffect>
                                    <p:set>
                                      <p:cBhvr>
                                        <p:cTn id="55" dur="1" fill="hold">
                                          <p:stCondLst>
                                            <p:cond delay="499"/>
                                          </p:stCondLst>
                                        </p:cTn>
                                        <p:tgtEl>
                                          <p:spTgt spid="1876"/>
                                        </p:tgtEl>
                                        <p:attrNameLst>
                                          <p:attrName>style.visibility</p:attrName>
                                        </p:attrNameLst>
                                      </p:cBhvr>
                                      <p:to>
                                        <p:strVal val="hidden"/>
                                      </p:to>
                                    </p:set>
                                  </p:childTnLst>
                                </p:cTn>
                              </p:par>
                            </p:childTnLst>
                          </p:cTn>
                        </p:par>
                        <p:par>
                          <p:cTn id="56" fill="hold">
                            <p:stCondLst>
                              <p:cond delay="1500"/>
                            </p:stCondLst>
                            <p:childTnLst>
                              <p:par>
                                <p:cTn id="57" presetID="10" presetClass="exit" presetSubtype="0" fill="hold" nodeType="afterEffect">
                                  <p:stCondLst>
                                    <p:cond delay="0"/>
                                  </p:stCondLst>
                                  <p:childTnLst>
                                    <p:animEffect transition="out" filter="fade">
                                      <p:cBhvr>
                                        <p:cTn id="58" dur="500"/>
                                        <p:tgtEl>
                                          <p:spTgt spid="1601"/>
                                        </p:tgtEl>
                                      </p:cBhvr>
                                    </p:animEffect>
                                    <p:set>
                                      <p:cBhvr>
                                        <p:cTn id="59" dur="1" fill="hold">
                                          <p:stCondLst>
                                            <p:cond delay="499"/>
                                          </p:stCondLst>
                                        </p:cTn>
                                        <p:tgtEl>
                                          <p:spTgt spid="1601"/>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500"/>
                                        <p:tgtEl>
                                          <p:spTgt spid="1600"/>
                                        </p:tgtEl>
                                      </p:cBhvr>
                                    </p:animEffect>
                                    <p:set>
                                      <p:cBhvr>
                                        <p:cTn id="62" dur="1" fill="hold">
                                          <p:stCondLst>
                                            <p:cond delay="499"/>
                                          </p:stCondLst>
                                        </p:cTn>
                                        <p:tgtEl>
                                          <p:spTgt spid="1600"/>
                                        </p:tgtEl>
                                        <p:attrNameLst>
                                          <p:attrName>style.visibility</p:attrName>
                                        </p:attrNameLst>
                                      </p:cBhvr>
                                      <p:to>
                                        <p:strVal val="hidden"/>
                                      </p:to>
                                    </p:set>
                                  </p:childTnLst>
                                </p:cTn>
                              </p:par>
                            </p:childTnLst>
                          </p:cTn>
                        </p:par>
                        <p:par>
                          <p:cTn id="63" fill="hold">
                            <p:stCondLst>
                              <p:cond delay="2000"/>
                            </p:stCondLst>
                            <p:childTnLst>
                              <p:par>
                                <p:cTn id="64" presetID="42" presetClass="entr" presetSubtype="0" fill="hold" grpId="0" nodeType="afterEffect">
                                  <p:stCondLst>
                                    <p:cond delay="0"/>
                                  </p:stCondLst>
                                  <p:childTnLst>
                                    <p:set>
                                      <p:cBhvr>
                                        <p:cTn id="65" dur="1" fill="hold">
                                          <p:stCondLst>
                                            <p:cond delay="0"/>
                                          </p:stCondLst>
                                        </p:cTn>
                                        <p:tgtEl>
                                          <p:spTgt spid="1877"/>
                                        </p:tgtEl>
                                        <p:attrNameLst>
                                          <p:attrName>style.visibility</p:attrName>
                                        </p:attrNameLst>
                                      </p:cBhvr>
                                      <p:to>
                                        <p:strVal val="visible"/>
                                      </p:to>
                                    </p:set>
                                    <p:animEffect transition="in" filter="fade">
                                      <p:cBhvr>
                                        <p:cTn id="66" dur="500"/>
                                        <p:tgtEl>
                                          <p:spTgt spid="1877"/>
                                        </p:tgtEl>
                                      </p:cBhvr>
                                    </p:animEffect>
                                    <p:anim calcmode="lin" valueType="num">
                                      <p:cBhvr>
                                        <p:cTn id="67" dur="500" fill="hold"/>
                                        <p:tgtEl>
                                          <p:spTgt spid="1877"/>
                                        </p:tgtEl>
                                        <p:attrNameLst>
                                          <p:attrName>ppt_x</p:attrName>
                                        </p:attrNameLst>
                                      </p:cBhvr>
                                      <p:tavLst>
                                        <p:tav tm="0">
                                          <p:val>
                                            <p:strVal val="#ppt_x"/>
                                          </p:val>
                                        </p:tav>
                                        <p:tav tm="100000">
                                          <p:val>
                                            <p:strVal val="#ppt_x"/>
                                          </p:val>
                                        </p:tav>
                                      </p:tavLst>
                                    </p:anim>
                                    <p:anim calcmode="lin" valueType="num">
                                      <p:cBhvr>
                                        <p:cTn id="68" dur="500" fill="hold"/>
                                        <p:tgtEl>
                                          <p:spTgt spid="1877"/>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1878"/>
                                        </p:tgtEl>
                                        <p:attrNameLst>
                                          <p:attrName>style.visibility</p:attrName>
                                        </p:attrNameLst>
                                      </p:cBhvr>
                                      <p:to>
                                        <p:strVal val="visible"/>
                                      </p:to>
                                    </p:set>
                                    <p:animEffect transition="in" filter="wipe(left)">
                                      <p:cBhvr>
                                        <p:cTn id="73" dur="500"/>
                                        <p:tgtEl>
                                          <p:spTgt spid="1878"/>
                                        </p:tgtEl>
                                      </p:cBhvr>
                                    </p:animEffect>
                                  </p:childTnLst>
                                </p:cTn>
                              </p:par>
                            </p:childTnLst>
                          </p:cTn>
                        </p:par>
                        <p:par>
                          <p:cTn id="74" fill="hold">
                            <p:stCondLst>
                              <p:cond delay="500"/>
                            </p:stCondLst>
                            <p:childTnLst>
                              <p:par>
                                <p:cTn id="75" presetID="10" presetClass="entr" presetSubtype="0" fill="hold" nodeType="afterEffect">
                                  <p:stCondLst>
                                    <p:cond delay="0"/>
                                  </p:stCondLst>
                                  <p:childTnLst>
                                    <p:set>
                                      <p:cBhvr>
                                        <p:cTn id="76" dur="1" fill="hold">
                                          <p:stCondLst>
                                            <p:cond delay="0"/>
                                          </p:stCondLst>
                                        </p:cTn>
                                        <p:tgtEl>
                                          <p:spTgt spid="1881"/>
                                        </p:tgtEl>
                                        <p:attrNameLst>
                                          <p:attrName>style.visibility</p:attrName>
                                        </p:attrNameLst>
                                      </p:cBhvr>
                                      <p:to>
                                        <p:strVal val="visible"/>
                                      </p:to>
                                    </p:set>
                                    <p:animEffect transition="in" filter="fade">
                                      <p:cBhvr>
                                        <p:cTn id="77" dur="500"/>
                                        <p:tgtEl>
                                          <p:spTgt spid="1881"/>
                                        </p:tgtEl>
                                      </p:cBhvr>
                                    </p:animEffect>
                                  </p:childTnLst>
                                </p:cTn>
                              </p:par>
                            </p:childTnLst>
                          </p:cTn>
                        </p:par>
                        <p:par>
                          <p:cTn id="78" fill="hold">
                            <p:stCondLst>
                              <p:cond delay="1000"/>
                            </p:stCondLst>
                            <p:childTnLst>
                              <p:par>
                                <p:cTn id="79" presetID="49" presetClass="entr" presetSubtype="0" decel="100000" fill="hold" grpId="0" nodeType="afterEffect">
                                  <p:stCondLst>
                                    <p:cond delay="0"/>
                                  </p:stCondLst>
                                  <p:childTnLst>
                                    <p:set>
                                      <p:cBhvr>
                                        <p:cTn id="80" dur="1" fill="hold">
                                          <p:stCondLst>
                                            <p:cond delay="0"/>
                                          </p:stCondLst>
                                        </p:cTn>
                                        <p:tgtEl>
                                          <p:spTgt spid="292"/>
                                        </p:tgtEl>
                                        <p:attrNameLst>
                                          <p:attrName>style.visibility</p:attrName>
                                        </p:attrNameLst>
                                      </p:cBhvr>
                                      <p:to>
                                        <p:strVal val="visible"/>
                                      </p:to>
                                    </p:set>
                                    <p:anim calcmode="lin" valueType="num">
                                      <p:cBhvr>
                                        <p:cTn id="81" dur="250" fill="hold"/>
                                        <p:tgtEl>
                                          <p:spTgt spid="292"/>
                                        </p:tgtEl>
                                        <p:attrNameLst>
                                          <p:attrName>ppt_w</p:attrName>
                                        </p:attrNameLst>
                                      </p:cBhvr>
                                      <p:tavLst>
                                        <p:tav tm="0">
                                          <p:val>
                                            <p:fltVal val="0"/>
                                          </p:val>
                                        </p:tav>
                                        <p:tav tm="100000">
                                          <p:val>
                                            <p:strVal val="#ppt_w"/>
                                          </p:val>
                                        </p:tav>
                                      </p:tavLst>
                                    </p:anim>
                                    <p:anim calcmode="lin" valueType="num">
                                      <p:cBhvr>
                                        <p:cTn id="82" dur="250" fill="hold"/>
                                        <p:tgtEl>
                                          <p:spTgt spid="292"/>
                                        </p:tgtEl>
                                        <p:attrNameLst>
                                          <p:attrName>ppt_h</p:attrName>
                                        </p:attrNameLst>
                                      </p:cBhvr>
                                      <p:tavLst>
                                        <p:tav tm="0">
                                          <p:val>
                                            <p:fltVal val="0"/>
                                          </p:val>
                                        </p:tav>
                                        <p:tav tm="100000">
                                          <p:val>
                                            <p:strVal val="#ppt_h"/>
                                          </p:val>
                                        </p:tav>
                                      </p:tavLst>
                                    </p:anim>
                                    <p:anim calcmode="lin" valueType="num">
                                      <p:cBhvr>
                                        <p:cTn id="83" dur="250" fill="hold"/>
                                        <p:tgtEl>
                                          <p:spTgt spid="292"/>
                                        </p:tgtEl>
                                        <p:attrNameLst>
                                          <p:attrName>style.rotation</p:attrName>
                                        </p:attrNameLst>
                                      </p:cBhvr>
                                      <p:tavLst>
                                        <p:tav tm="0">
                                          <p:val>
                                            <p:fltVal val="360"/>
                                          </p:val>
                                        </p:tav>
                                        <p:tav tm="100000">
                                          <p:val>
                                            <p:fltVal val="0"/>
                                          </p:val>
                                        </p:tav>
                                      </p:tavLst>
                                    </p:anim>
                                    <p:animEffect transition="in" filter="fade">
                                      <p:cBhvr>
                                        <p:cTn id="84" dur="250"/>
                                        <p:tgtEl>
                                          <p:spTgt spid="292"/>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par>
                                <p:cTn id="90" presetID="10" presetClass="entr" presetSubtype="0" fill="hold" nodeType="withEffect">
                                  <p:stCondLst>
                                    <p:cond delay="0"/>
                                  </p:stCondLst>
                                  <p:childTnLst>
                                    <p:set>
                                      <p:cBhvr>
                                        <p:cTn id="91" dur="1" fill="hold">
                                          <p:stCondLst>
                                            <p:cond delay="0"/>
                                          </p:stCondLst>
                                        </p:cTn>
                                        <p:tgtEl>
                                          <p:spTgt spid="49"/>
                                        </p:tgtEl>
                                        <p:attrNameLst>
                                          <p:attrName>style.visibility</p:attrName>
                                        </p:attrNameLst>
                                      </p:cBhvr>
                                      <p:to>
                                        <p:strVal val="visible"/>
                                      </p:to>
                                    </p:set>
                                    <p:animEffect transition="in" filter="fade">
                                      <p:cBhvr>
                                        <p:cTn id="92" dur="500"/>
                                        <p:tgtEl>
                                          <p:spTgt spid="49"/>
                                        </p:tgtEl>
                                      </p:cBhvr>
                                    </p:animEffect>
                                  </p:childTnLst>
                                </p:cTn>
                              </p:par>
                            </p:childTnLst>
                          </p:cTn>
                        </p:par>
                        <p:par>
                          <p:cTn id="93" fill="hold">
                            <p:stCondLst>
                              <p:cond delay="500"/>
                            </p:stCondLst>
                            <p:childTnLst>
                              <p:par>
                                <p:cTn id="94" presetID="2" presetClass="entr" presetSubtype="12" fill="hold" grpId="0" nodeType="afterEffect">
                                  <p:stCondLst>
                                    <p:cond delay="0"/>
                                  </p:stCondLst>
                                  <p:childTnLst>
                                    <p:set>
                                      <p:cBhvr>
                                        <p:cTn id="95" dur="1" fill="hold">
                                          <p:stCondLst>
                                            <p:cond delay="0"/>
                                          </p:stCondLst>
                                        </p:cTn>
                                        <p:tgtEl>
                                          <p:spTgt spid="4"/>
                                        </p:tgtEl>
                                        <p:attrNameLst>
                                          <p:attrName>style.visibility</p:attrName>
                                        </p:attrNameLst>
                                      </p:cBhvr>
                                      <p:to>
                                        <p:strVal val="visible"/>
                                      </p:to>
                                    </p:set>
                                    <p:anim calcmode="lin" valueType="num">
                                      <p:cBhvr additive="base">
                                        <p:cTn id="96" dur="500" fill="hold"/>
                                        <p:tgtEl>
                                          <p:spTgt spid="4"/>
                                        </p:tgtEl>
                                        <p:attrNameLst>
                                          <p:attrName>ppt_x</p:attrName>
                                        </p:attrNameLst>
                                      </p:cBhvr>
                                      <p:tavLst>
                                        <p:tav tm="0">
                                          <p:val>
                                            <p:strVal val="0-#ppt_w/2"/>
                                          </p:val>
                                        </p:tav>
                                        <p:tav tm="100000">
                                          <p:val>
                                            <p:strVal val="#ppt_x"/>
                                          </p:val>
                                        </p:tav>
                                      </p:tavLst>
                                    </p:anim>
                                    <p:anim calcmode="lin" valueType="num">
                                      <p:cBhvr additive="base">
                                        <p:cTn id="97" dur="500" fill="hold"/>
                                        <p:tgtEl>
                                          <p:spTgt spid="4"/>
                                        </p:tgtEl>
                                        <p:attrNameLst>
                                          <p:attrName>ppt_y</p:attrName>
                                        </p:attrNameLst>
                                      </p:cBhvr>
                                      <p:tavLst>
                                        <p:tav tm="0">
                                          <p:val>
                                            <p:strVal val="1+#ppt_h/2"/>
                                          </p:val>
                                        </p:tav>
                                        <p:tav tm="100000">
                                          <p:val>
                                            <p:strVal val="#ppt_y"/>
                                          </p:val>
                                        </p:tav>
                                      </p:tavLst>
                                    </p:anim>
                                  </p:childTnLst>
                                </p:cTn>
                              </p:par>
                            </p:childTnLst>
                          </p:cTn>
                        </p:par>
                        <p:par>
                          <p:cTn id="98" fill="hold">
                            <p:stCondLst>
                              <p:cond delay="1000"/>
                            </p:stCondLst>
                            <p:childTnLst>
                              <p:par>
                                <p:cTn id="99" presetID="2" presetClass="entr" presetSubtype="12" fill="hold" grpId="0" nodeType="afterEffect">
                                  <p:stCondLst>
                                    <p:cond delay="0"/>
                                  </p:stCondLst>
                                  <p:childTnLst>
                                    <p:set>
                                      <p:cBhvr>
                                        <p:cTn id="100" dur="1" fill="hold">
                                          <p:stCondLst>
                                            <p:cond delay="0"/>
                                          </p:stCondLst>
                                        </p:cTn>
                                        <p:tgtEl>
                                          <p:spTgt spid="7"/>
                                        </p:tgtEl>
                                        <p:attrNameLst>
                                          <p:attrName>style.visibility</p:attrName>
                                        </p:attrNameLst>
                                      </p:cBhvr>
                                      <p:to>
                                        <p:strVal val="visible"/>
                                      </p:to>
                                    </p:set>
                                    <p:anim calcmode="lin" valueType="num">
                                      <p:cBhvr additive="base">
                                        <p:cTn id="101" dur="500" fill="hold"/>
                                        <p:tgtEl>
                                          <p:spTgt spid="7"/>
                                        </p:tgtEl>
                                        <p:attrNameLst>
                                          <p:attrName>ppt_x</p:attrName>
                                        </p:attrNameLst>
                                      </p:cBhvr>
                                      <p:tavLst>
                                        <p:tav tm="0">
                                          <p:val>
                                            <p:strVal val="0-#ppt_w/2"/>
                                          </p:val>
                                        </p:tav>
                                        <p:tav tm="100000">
                                          <p:val>
                                            <p:strVal val="#ppt_x"/>
                                          </p:val>
                                        </p:tav>
                                      </p:tavLst>
                                    </p:anim>
                                    <p:anim calcmode="lin" valueType="num">
                                      <p:cBhvr additive="base">
                                        <p:cTn id="102" dur="500" fill="hold"/>
                                        <p:tgtEl>
                                          <p:spTgt spid="7"/>
                                        </p:tgtEl>
                                        <p:attrNameLst>
                                          <p:attrName>ppt_y</p:attrName>
                                        </p:attrNameLst>
                                      </p:cBhvr>
                                      <p:tavLst>
                                        <p:tav tm="0">
                                          <p:val>
                                            <p:strVal val="1+#ppt_h/2"/>
                                          </p:val>
                                        </p:tav>
                                        <p:tav tm="100000">
                                          <p:val>
                                            <p:strVal val="#ppt_y"/>
                                          </p:val>
                                        </p:tav>
                                      </p:tavLst>
                                    </p:anim>
                                  </p:childTnLst>
                                </p:cTn>
                              </p:par>
                            </p:childTnLst>
                          </p:cTn>
                        </p:par>
                        <p:par>
                          <p:cTn id="103" fill="hold">
                            <p:stCondLst>
                              <p:cond delay="1500"/>
                            </p:stCondLst>
                            <p:childTnLst>
                              <p:par>
                                <p:cTn id="104" presetID="2" presetClass="entr" presetSubtype="4" fill="hold" grpId="0" nodeType="afterEffect">
                                  <p:stCondLst>
                                    <p:cond delay="0"/>
                                  </p:stCondLst>
                                  <p:childTnLst>
                                    <p:set>
                                      <p:cBhvr>
                                        <p:cTn id="105" dur="1" fill="hold">
                                          <p:stCondLst>
                                            <p:cond delay="0"/>
                                          </p:stCondLst>
                                        </p:cTn>
                                        <p:tgtEl>
                                          <p:spTgt spid="286"/>
                                        </p:tgtEl>
                                        <p:attrNameLst>
                                          <p:attrName>style.visibility</p:attrName>
                                        </p:attrNameLst>
                                      </p:cBhvr>
                                      <p:to>
                                        <p:strVal val="visible"/>
                                      </p:to>
                                    </p:set>
                                    <p:anim calcmode="lin" valueType="num">
                                      <p:cBhvr additive="base">
                                        <p:cTn id="106" dur="500" fill="hold"/>
                                        <p:tgtEl>
                                          <p:spTgt spid="286"/>
                                        </p:tgtEl>
                                        <p:attrNameLst>
                                          <p:attrName>ppt_x</p:attrName>
                                        </p:attrNameLst>
                                      </p:cBhvr>
                                      <p:tavLst>
                                        <p:tav tm="0">
                                          <p:val>
                                            <p:strVal val="#ppt_x"/>
                                          </p:val>
                                        </p:tav>
                                        <p:tav tm="100000">
                                          <p:val>
                                            <p:strVal val="#ppt_x"/>
                                          </p:val>
                                        </p:tav>
                                      </p:tavLst>
                                    </p:anim>
                                    <p:anim calcmode="lin" valueType="num">
                                      <p:cBhvr additive="base">
                                        <p:cTn id="107" dur="500" fill="hold"/>
                                        <p:tgtEl>
                                          <p:spTgt spid="286"/>
                                        </p:tgtEl>
                                        <p:attrNameLst>
                                          <p:attrName>ppt_y</p:attrName>
                                        </p:attrNameLst>
                                      </p:cBhvr>
                                      <p:tavLst>
                                        <p:tav tm="0">
                                          <p:val>
                                            <p:strVal val="1+#ppt_h/2"/>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14" presetClass="entr" presetSubtype="10" fill="hold" nodeType="clickEffect">
                                  <p:stCondLst>
                                    <p:cond delay="0"/>
                                  </p:stCondLst>
                                  <p:childTnLst>
                                    <p:set>
                                      <p:cBhvr>
                                        <p:cTn id="111" dur="1" fill="hold">
                                          <p:stCondLst>
                                            <p:cond delay="0"/>
                                          </p:stCondLst>
                                        </p:cTn>
                                        <p:tgtEl>
                                          <p:spTgt spid="1875"/>
                                        </p:tgtEl>
                                        <p:attrNameLst>
                                          <p:attrName>style.visibility</p:attrName>
                                        </p:attrNameLst>
                                      </p:cBhvr>
                                      <p:to>
                                        <p:strVal val="visible"/>
                                      </p:to>
                                    </p:set>
                                    <p:animEffect transition="in" filter="randombar(horizontal)">
                                      <p:cBhvr>
                                        <p:cTn id="112" dur="500"/>
                                        <p:tgtEl>
                                          <p:spTgt spid="1875"/>
                                        </p:tgtEl>
                                      </p:cBhvr>
                                    </p:animEffect>
                                  </p:childTnLst>
                                </p:cTn>
                              </p:par>
                            </p:childTnLst>
                          </p:cTn>
                        </p:par>
                      </p:childTnLst>
                    </p:cTn>
                  </p:par>
                  <p:par>
                    <p:cTn id="113" fill="hold">
                      <p:stCondLst>
                        <p:cond delay="indefinite"/>
                      </p:stCondLst>
                      <p:childTnLst>
                        <p:par>
                          <p:cTn id="114" fill="hold">
                            <p:stCondLst>
                              <p:cond delay="0"/>
                            </p:stCondLst>
                            <p:childTnLst>
                              <p:par>
                                <p:cTn id="115" presetID="42" presetClass="entr" presetSubtype="0" fill="hold" grpId="0" nodeType="clickEffect">
                                  <p:stCondLst>
                                    <p:cond delay="0"/>
                                  </p:stCondLst>
                                  <p:childTnLst>
                                    <p:set>
                                      <p:cBhvr>
                                        <p:cTn id="116" dur="1" fill="hold">
                                          <p:stCondLst>
                                            <p:cond delay="0"/>
                                          </p:stCondLst>
                                        </p:cTn>
                                        <p:tgtEl>
                                          <p:spTgt spid="200"/>
                                        </p:tgtEl>
                                        <p:attrNameLst>
                                          <p:attrName>style.visibility</p:attrName>
                                        </p:attrNameLst>
                                      </p:cBhvr>
                                      <p:to>
                                        <p:strVal val="visible"/>
                                      </p:to>
                                    </p:set>
                                    <p:animEffect transition="in" filter="fade">
                                      <p:cBhvr>
                                        <p:cTn id="117" dur="500"/>
                                        <p:tgtEl>
                                          <p:spTgt spid="200"/>
                                        </p:tgtEl>
                                      </p:cBhvr>
                                    </p:animEffect>
                                    <p:anim calcmode="lin" valueType="num">
                                      <p:cBhvr>
                                        <p:cTn id="118" dur="500" fill="hold"/>
                                        <p:tgtEl>
                                          <p:spTgt spid="200"/>
                                        </p:tgtEl>
                                        <p:attrNameLst>
                                          <p:attrName>ppt_x</p:attrName>
                                        </p:attrNameLst>
                                      </p:cBhvr>
                                      <p:tavLst>
                                        <p:tav tm="0">
                                          <p:val>
                                            <p:strVal val="#ppt_x"/>
                                          </p:val>
                                        </p:tav>
                                        <p:tav tm="100000">
                                          <p:val>
                                            <p:strVal val="#ppt_x"/>
                                          </p:val>
                                        </p:tav>
                                      </p:tavLst>
                                    </p:anim>
                                    <p:anim calcmode="lin" valueType="num">
                                      <p:cBhvr>
                                        <p:cTn id="119" dur="500" fill="hold"/>
                                        <p:tgtEl>
                                          <p:spTgt spid="2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7" grpId="0"/>
      <p:bldP spid="286" grpId="0"/>
      <p:bldP spid="287" grpId="0" animBg="1"/>
      <p:bldP spid="1877" grpId="0" animBg="1"/>
      <p:bldP spid="1878" grpId="0" animBg="1"/>
      <p:bldP spid="13" grpId="0" animBg="1"/>
      <p:bldP spid="292" grpId="0" animBg="1"/>
      <p:bldP spid="20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5494" y="610594"/>
            <a:ext cx="12141012" cy="621008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ホームベース 5"/>
          <p:cNvSpPr/>
          <p:nvPr/>
        </p:nvSpPr>
        <p:spPr>
          <a:xfrm>
            <a:off x="35830" y="12945"/>
            <a:ext cx="218305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テーマ選定①</a:t>
            </a:r>
            <a:endPar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endParaRPr>
          </a:p>
        </p:txBody>
      </p:sp>
      <p:grpSp>
        <p:nvGrpSpPr>
          <p:cNvPr id="8" name="グループ化 7"/>
          <p:cNvGrpSpPr/>
          <p:nvPr/>
        </p:nvGrpSpPr>
        <p:grpSpPr>
          <a:xfrm>
            <a:off x="6450023" y="751560"/>
            <a:ext cx="2868732" cy="3608729"/>
            <a:chOff x="8792722" y="624013"/>
            <a:chExt cx="2868732" cy="3608729"/>
          </a:xfrm>
        </p:grpSpPr>
        <p:grpSp>
          <p:nvGrpSpPr>
            <p:cNvPr id="112" name="グループ化 111"/>
            <p:cNvGrpSpPr/>
            <p:nvPr/>
          </p:nvGrpSpPr>
          <p:grpSpPr>
            <a:xfrm>
              <a:off x="9870552" y="756840"/>
              <a:ext cx="1683669" cy="2683828"/>
              <a:chOff x="7135885" y="3037921"/>
              <a:chExt cx="2089615" cy="3330919"/>
            </a:xfrm>
          </p:grpSpPr>
          <p:pic>
            <p:nvPicPr>
              <p:cNvPr id="99" name="図 98"/>
              <p:cNvPicPr>
                <a:picLocks noChangeAspect="1"/>
              </p:cNvPicPr>
              <p:nvPr/>
            </p:nvPicPr>
            <p:blipFill>
              <a:blip r:embed="rId3">
                <a:extLst>
                  <a:ext uri="{28A0092B-C50C-407E-A947-70E740481C1C}">
                    <a14:useLocalDpi xmlns:a14="http://schemas.microsoft.com/office/drawing/2010/main" val="0"/>
                  </a:ext>
                </a:extLst>
              </a:blip>
              <a:srcRect t="-2" b="23450"/>
              <a:stretch>
                <a:fillRect/>
              </a:stretch>
            </p:blipFill>
            <p:spPr bwMode="auto">
              <a:xfrm flipH="1">
                <a:off x="7135885" y="4430436"/>
                <a:ext cx="2089615" cy="1938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0" name="グループ化 99"/>
              <p:cNvGrpSpPr>
                <a:grpSpLocks/>
              </p:cNvGrpSpPr>
              <p:nvPr/>
            </p:nvGrpSpPr>
            <p:grpSpPr bwMode="auto">
              <a:xfrm>
                <a:off x="7309596" y="3037921"/>
                <a:ext cx="1459931" cy="1754262"/>
                <a:chOff x="2370873" y="1483801"/>
                <a:chExt cx="3258656" cy="4113120"/>
              </a:xfrm>
            </p:grpSpPr>
            <p:pic>
              <p:nvPicPr>
                <p:cNvPr id="101" name="図 100"/>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67229" y="1634521"/>
                  <a:ext cx="3162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 name="グループ化 101"/>
                <p:cNvGrpSpPr>
                  <a:grpSpLocks/>
                </p:cNvGrpSpPr>
                <p:nvPr/>
              </p:nvGrpSpPr>
              <p:grpSpPr bwMode="auto">
                <a:xfrm>
                  <a:off x="2370873" y="1483801"/>
                  <a:ext cx="3258656" cy="2208120"/>
                  <a:chOff x="2370873" y="1483801"/>
                  <a:chExt cx="1481058" cy="835598"/>
                </a:xfrm>
              </p:grpSpPr>
              <p:sp>
                <p:nvSpPr>
                  <p:cNvPr id="103" name="Freeform 667"/>
                  <p:cNvSpPr>
                    <a:spLocks/>
                  </p:cNvSpPr>
                  <p:nvPr/>
                </p:nvSpPr>
                <p:spPr bwMode="auto">
                  <a:xfrm>
                    <a:off x="2409442" y="1483801"/>
                    <a:ext cx="1442489" cy="788107"/>
                  </a:xfrm>
                  <a:custGeom>
                    <a:avLst/>
                    <a:gdLst>
                      <a:gd name="T0" fmla="*/ 2147483646 w 187"/>
                      <a:gd name="T1" fmla="*/ 2147483646 h 113"/>
                      <a:gd name="T2" fmla="*/ 2147483646 w 187"/>
                      <a:gd name="T3" fmla="*/ 2147483646 h 113"/>
                      <a:gd name="T4" fmla="*/ 2147483646 w 187"/>
                      <a:gd name="T5" fmla="*/ 2147483646 h 113"/>
                      <a:gd name="T6" fmla="*/ 2147483646 w 187"/>
                      <a:gd name="T7" fmla="*/ 2147483646 h 113"/>
                      <a:gd name="T8" fmla="*/ 2147483646 w 187"/>
                      <a:gd name="T9" fmla="*/ 2147483646 h 113"/>
                      <a:gd name="T10" fmla="*/ 2147483646 w 187"/>
                      <a:gd name="T11" fmla="*/ 2147483646 h 113"/>
                      <a:gd name="T12" fmla="*/ 2147483646 w 187"/>
                      <a:gd name="T13" fmla="*/ 2147483646 h 113"/>
                      <a:gd name="T14" fmla="*/ 2147483646 w 187"/>
                      <a:gd name="T15" fmla="*/ 2147483646 h 113"/>
                      <a:gd name="T16" fmla="*/ 2147483646 w 187"/>
                      <a:gd name="T17" fmla="*/ 2147483646 h 113"/>
                      <a:gd name="T18" fmla="*/ 2147483646 w 187"/>
                      <a:gd name="T19" fmla="*/ 0 h 113"/>
                      <a:gd name="T20" fmla="*/ 2147483646 w 187"/>
                      <a:gd name="T21" fmla="*/ 2147483646 h 113"/>
                      <a:gd name="T22" fmla="*/ 2147483646 w 187"/>
                      <a:gd name="T23" fmla="*/ 2147483646 h 113"/>
                      <a:gd name="T24" fmla="*/ 2147483646 w 187"/>
                      <a:gd name="T25" fmla="*/ 2147483646 h 113"/>
                      <a:gd name="T26" fmla="*/ 2147483646 w 187"/>
                      <a:gd name="T27" fmla="*/ 2147483646 h 113"/>
                      <a:gd name="T28" fmla="*/ 2147483646 w 187"/>
                      <a:gd name="T29" fmla="*/ 2147483646 h 113"/>
                      <a:gd name="T30" fmla="*/ 2147483646 w 187"/>
                      <a:gd name="T31" fmla="*/ 2147483646 h 113"/>
                      <a:gd name="T32" fmla="*/ 2147483646 w 187"/>
                      <a:gd name="T33" fmla="*/ 2147483646 h 113"/>
                      <a:gd name="T34" fmla="*/ 2147483646 w 187"/>
                      <a:gd name="T35" fmla="*/ 2147483646 h 113"/>
                      <a:gd name="T36" fmla="*/ 2147483646 w 187"/>
                      <a:gd name="T37" fmla="*/ 2147483646 h 113"/>
                      <a:gd name="T38" fmla="*/ 2147483646 w 187"/>
                      <a:gd name="T39" fmla="*/ 2147483646 h 113"/>
                      <a:gd name="T40" fmla="*/ 2147483646 w 187"/>
                      <a:gd name="T41" fmla="*/ 2147483646 h 113"/>
                      <a:gd name="T42" fmla="*/ 2147483646 w 187"/>
                      <a:gd name="T43" fmla="*/ 2147483646 h 113"/>
                      <a:gd name="T44" fmla="*/ 2147483646 w 187"/>
                      <a:gd name="T45" fmla="*/ 2147483646 h 113"/>
                      <a:gd name="T46" fmla="*/ 2147483646 w 187"/>
                      <a:gd name="T47" fmla="*/ 2147483646 h 113"/>
                      <a:gd name="T48" fmla="*/ 2147483646 w 187"/>
                      <a:gd name="T49" fmla="*/ 2147483646 h 113"/>
                      <a:gd name="T50" fmla="*/ 2147483646 w 187"/>
                      <a:gd name="T51" fmla="*/ 2147483646 h 113"/>
                      <a:gd name="T52" fmla="*/ 2147483646 w 187"/>
                      <a:gd name="T53" fmla="*/ 2147483646 h 113"/>
                      <a:gd name="T54" fmla="*/ 2147483646 w 187"/>
                      <a:gd name="T55" fmla="*/ 2147483646 h 113"/>
                      <a:gd name="T56" fmla="*/ 2147483646 w 187"/>
                      <a:gd name="T57" fmla="*/ 2147483646 h 113"/>
                      <a:gd name="T58" fmla="*/ 0 w 187"/>
                      <a:gd name="T59" fmla="*/ 2147483646 h 113"/>
                      <a:gd name="T60" fmla="*/ 2147483646 w 187"/>
                      <a:gd name="T61" fmla="*/ 2147483646 h 1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113">
                        <a:moveTo>
                          <a:pt x="1" y="109"/>
                        </a:moveTo>
                        <a:lnTo>
                          <a:pt x="6" y="94"/>
                        </a:lnTo>
                        <a:lnTo>
                          <a:pt x="9" y="88"/>
                        </a:lnTo>
                        <a:lnTo>
                          <a:pt x="5" y="77"/>
                        </a:lnTo>
                        <a:lnTo>
                          <a:pt x="6" y="63"/>
                        </a:lnTo>
                        <a:lnTo>
                          <a:pt x="13" y="43"/>
                        </a:lnTo>
                        <a:lnTo>
                          <a:pt x="19" y="31"/>
                        </a:lnTo>
                        <a:lnTo>
                          <a:pt x="35" y="18"/>
                        </a:lnTo>
                        <a:lnTo>
                          <a:pt x="65" y="4"/>
                        </a:lnTo>
                        <a:lnTo>
                          <a:pt x="79" y="0"/>
                        </a:lnTo>
                        <a:lnTo>
                          <a:pt x="106" y="3"/>
                        </a:lnTo>
                        <a:lnTo>
                          <a:pt x="132" y="9"/>
                        </a:lnTo>
                        <a:lnTo>
                          <a:pt x="153" y="19"/>
                        </a:lnTo>
                        <a:lnTo>
                          <a:pt x="166" y="32"/>
                        </a:lnTo>
                        <a:lnTo>
                          <a:pt x="172" y="45"/>
                        </a:lnTo>
                        <a:lnTo>
                          <a:pt x="180" y="61"/>
                        </a:lnTo>
                        <a:lnTo>
                          <a:pt x="183" y="74"/>
                        </a:lnTo>
                        <a:lnTo>
                          <a:pt x="182" y="85"/>
                        </a:lnTo>
                        <a:lnTo>
                          <a:pt x="186" y="93"/>
                        </a:lnTo>
                        <a:lnTo>
                          <a:pt x="187" y="101"/>
                        </a:lnTo>
                        <a:lnTo>
                          <a:pt x="166" y="93"/>
                        </a:lnTo>
                        <a:lnTo>
                          <a:pt x="154" y="89"/>
                        </a:lnTo>
                        <a:lnTo>
                          <a:pt x="130" y="81"/>
                        </a:lnTo>
                        <a:lnTo>
                          <a:pt x="112" y="78"/>
                        </a:lnTo>
                        <a:lnTo>
                          <a:pt x="90" y="77"/>
                        </a:lnTo>
                        <a:lnTo>
                          <a:pt x="64" y="81"/>
                        </a:lnTo>
                        <a:lnTo>
                          <a:pt x="37" y="90"/>
                        </a:lnTo>
                        <a:lnTo>
                          <a:pt x="19" y="99"/>
                        </a:lnTo>
                        <a:lnTo>
                          <a:pt x="6" y="107"/>
                        </a:lnTo>
                        <a:lnTo>
                          <a:pt x="0" y="113"/>
                        </a:lnTo>
                        <a:lnTo>
                          <a:pt x="1" y="109"/>
                        </a:lnTo>
                        <a:close/>
                      </a:path>
                    </a:pathLst>
                  </a:custGeom>
                  <a:solidFill>
                    <a:srgbClr val="EAEAEA"/>
                  </a:solidFill>
                  <a:ln w="222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668"/>
                  <p:cNvSpPr>
                    <a:spLocks/>
                  </p:cNvSpPr>
                  <p:nvPr/>
                </p:nvSpPr>
                <p:spPr bwMode="auto">
                  <a:xfrm>
                    <a:off x="2370873" y="1975034"/>
                    <a:ext cx="1473344" cy="344365"/>
                  </a:xfrm>
                  <a:custGeom>
                    <a:avLst/>
                    <a:gdLst>
                      <a:gd name="T0" fmla="*/ 2147483646 w 191"/>
                      <a:gd name="T1" fmla="*/ 2147483646 h 47"/>
                      <a:gd name="T2" fmla="*/ 0 w 191"/>
                      <a:gd name="T3" fmla="*/ 2147483646 h 47"/>
                      <a:gd name="T4" fmla="*/ 2147483646 w 191"/>
                      <a:gd name="T5" fmla="*/ 2147483646 h 47"/>
                      <a:gd name="T6" fmla="*/ 2147483646 w 191"/>
                      <a:gd name="T7" fmla="*/ 2147483646 h 47"/>
                      <a:gd name="T8" fmla="*/ 2147483646 w 191"/>
                      <a:gd name="T9" fmla="*/ 2147483646 h 47"/>
                      <a:gd name="T10" fmla="*/ 2147483646 w 191"/>
                      <a:gd name="T11" fmla="*/ 2147483646 h 47"/>
                      <a:gd name="T12" fmla="*/ 2147483646 w 191"/>
                      <a:gd name="T13" fmla="*/ 2147483646 h 47"/>
                      <a:gd name="T14" fmla="*/ 2147483646 w 191"/>
                      <a:gd name="T15" fmla="*/ 2147483646 h 47"/>
                      <a:gd name="T16" fmla="*/ 2147483646 w 191"/>
                      <a:gd name="T17" fmla="*/ 2147483646 h 47"/>
                      <a:gd name="T18" fmla="*/ 2147483646 w 191"/>
                      <a:gd name="T19" fmla="*/ 2147483646 h 47"/>
                      <a:gd name="T20" fmla="*/ 2147483646 w 191"/>
                      <a:gd name="T21" fmla="*/ 2147483646 h 47"/>
                      <a:gd name="T22" fmla="*/ 2147483646 w 191"/>
                      <a:gd name="T23" fmla="*/ 2147483646 h 47"/>
                      <a:gd name="T24" fmla="*/ 2147483646 w 191"/>
                      <a:gd name="T25" fmla="*/ 2147483646 h 47"/>
                      <a:gd name="T26" fmla="*/ 2147483646 w 191"/>
                      <a:gd name="T27" fmla="*/ 2147483646 h 47"/>
                      <a:gd name="T28" fmla="*/ 2147483646 w 191"/>
                      <a:gd name="T29" fmla="*/ 2147483646 h 47"/>
                      <a:gd name="T30" fmla="*/ 2147483646 w 191"/>
                      <a:gd name="T31" fmla="*/ 2147483646 h 47"/>
                      <a:gd name="T32" fmla="*/ 2147483646 w 191"/>
                      <a:gd name="T33" fmla="*/ 2147483646 h 47"/>
                      <a:gd name="T34" fmla="*/ 2147483646 w 191"/>
                      <a:gd name="T35" fmla="*/ 0 h 47"/>
                      <a:gd name="T36" fmla="*/ 2147483646 w 191"/>
                      <a:gd name="T37" fmla="*/ 2147483646 h 47"/>
                      <a:gd name="T38" fmla="*/ 2147483646 w 191"/>
                      <a:gd name="T39" fmla="*/ 2147483646 h 47"/>
                      <a:gd name="T40" fmla="*/ 2147483646 w 191"/>
                      <a:gd name="T41" fmla="*/ 2147483646 h 47"/>
                      <a:gd name="T42" fmla="*/ 2147483646 w 191"/>
                      <a:gd name="T43" fmla="*/ 2147483646 h 47"/>
                      <a:gd name="T44" fmla="*/ 2147483646 w 191"/>
                      <a:gd name="T45" fmla="*/ 2147483646 h 47"/>
                      <a:gd name="T46" fmla="*/ 2147483646 w 191"/>
                      <a:gd name="T47" fmla="*/ 2147483646 h 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1" h="47">
                        <a:moveTo>
                          <a:pt x="5" y="34"/>
                        </a:moveTo>
                        <a:lnTo>
                          <a:pt x="0" y="44"/>
                        </a:lnTo>
                        <a:lnTo>
                          <a:pt x="5" y="47"/>
                        </a:lnTo>
                        <a:lnTo>
                          <a:pt x="16" y="41"/>
                        </a:lnTo>
                        <a:lnTo>
                          <a:pt x="45" y="29"/>
                        </a:lnTo>
                        <a:lnTo>
                          <a:pt x="73" y="21"/>
                        </a:lnTo>
                        <a:lnTo>
                          <a:pt x="92" y="19"/>
                        </a:lnTo>
                        <a:lnTo>
                          <a:pt x="107" y="20"/>
                        </a:lnTo>
                        <a:lnTo>
                          <a:pt x="125" y="23"/>
                        </a:lnTo>
                        <a:lnTo>
                          <a:pt x="150" y="29"/>
                        </a:lnTo>
                        <a:lnTo>
                          <a:pt x="173" y="34"/>
                        </a:lnTo>
                        <a:lnTo>
                          <a:pt x="187" y="35"/>
                        </a:lnTo>
                        <a:lnTo>
                          <a:pt x="191" y="31"/>
                        </a:lnTo>
                        <a:lnTo>
                          <a:pt x="191" y="24"/>
                        </a:lnTo>
                        <a:lnTo>
                          <a:pt x="173" y="17"/>
                        </a:lnTo>
                        <a:lnTo>
                          <a:pt x="147" y="8"/>
                        </a:lnTo>
                        <a:lnTo>
                          <a:pt x="126" y="2"/>
                        </a:lnTo>
                        <a:lnTo>
                          <a:pt x="106" y="0"/>
                        </a:lnTo>
                        <a:lnTo>
                          <a:pt x="85" y="1"/>
                        </a:lnTo>
                        <a:lnTo>
                          <a:pt x="66" y="5"/>
                        </a:lnTo>
                        <a:lnTo>
                          <a:pt x="47" y="11"/>
                        </a:lnTo>
                        <a:lnTo>
                          <a:pt x="29" y="18"/>
                        </a:lnTo>
                        <a:lnTo>
                          <a:pt x="15" y="27"/>
                        </a:lnTo>
                        <a:lnTo>
                          <a:pt x="5" y="34"/>
                        </a:lnTo>
                        <a:close/>
                      </a:path>
                    </a:pathLst>
                  </a:custGeom>
                  <a:solidFill>
                    <a:srgbClr val="0000FF"/>
                  </a:solidFill>
                  <a:ln w="9525" cap="flat" cmpd="sng">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05" name="Group 670"/>
                  <p:cNvGrpSpPr>
                    <a:grpSpLocks/>
                  </p:cNvGrpSpPr>
                  <p:nvPr/>
                </p:nvGrpSpPr>
                <p:grpSpPr bwMode="auto">
                  <a:xfrm>
                    <a:off x="2941697" y="1594034"/>
                    <a:ext cx="316268" cy="168519"/>
                    <a:chOff x="2941697" y="1594034"/>
                    <a:chExt cx="47" cy="21"/>
                  </a:xfrm>
                </p:grpSpPr>
                <p:sp>
                  <p:nvSpPr>
                    <p:cNvPr id="107" name="Freeform 671"/>
                    <p:cNvSpPr>
                      <a:spLocks/>
                    </p:cNvSpPr>
                    <p:nvPr/>
                  </p:nvSpPr>
                  <p:spPr bwMode="auto">
                    <a:xfrm>
                      <a:off x="2941697" y="1594034"/>
                      <a:ext cx="47" cy="21"/>
                    </a:xfrm>
                    <a:custGeom>
                      <a:avLst/>
                      <a:gdLst>
                        <a:gd name="T0" fmla="*/ 10 w 47"/>
                        <a:gd name="T1" fmla="*/ 7 h 21"/>
                        <a:gd name="T2" fmla="*/ 4 w 47"/>
                        <a:gd name="T3" fmla="*/ 8 h 21"/>
                        <a:gd name="T4" fmla="*/ 0 w 47"/>
                        <a:gd name="T5" fmla="*/ 13 h 21"/>
                        <a:gd name="T6" fmla="*/ 7 w 47"/>
                        <a:gd name="T7" fmla="*/ 12 h 21"/>
                        <a:gd name="T8" fmla="*/ 5 w 47"/>
                        <a:gd name="T9" fmla="*/ 16 h 21"/>
                        <a:gd name="T10" fmla="*/ 14 w 47"/>
                        <a:gd name="T11" fmla="*/ 15 h 21"/>
                        <a:gd name="T12" fmla="*/ 15 w 47"/>
                        <a:gd name="T13" fmla="*/ 19 h 21"/>
                        <a:gd name="T14" fmla="*/ 18 w 47"/>
                        <a:gd name="T15" fmla="*/ 21 h 21"/>
                        <a:gd name="T16" fmla="*/ 26 w 47"/>
                        <a:gd name="T17" fmla="*/ 21 h 21"/>
                        <a:gd name="T18" fmla="*/ 33 w 47"/>
                        <a:gd name="T19" fmla="*/ 17 h 21"/>
                        <a:gd name="T20" fmla="*/ 36 w 47"/>
                        <a:gd name="T21" fmla="*/ 12 h 21"/>
                        <a:gd name="T22" fmla="*/ 38 w 47"/>
                        <a:gd name="T23" fmla="*/ 9 h 21"/>
                        <a:gd name="T24" fmla="*/ 45 w 47"/>
                        <a:gd name="T25" fmla="*/ 9 h 21"/>
                        <a:gd name="T26" fmla="*/ 47 w 47"/>
                        <a:gd name="T27" fmla="*/ 5 h 21"/>
                        <a:gd name="T28" fmla="*/ 35 w 47"/>
                        <a:gd name="T29" fmla="*/ 6 h 21"/>
                        <a:gd name="T30" fmla="*/ 34 w 47"/>
                        <a:gd name="T31" fmla="*/ 2 h 21"/>
                        <a:gd name="T32" fmla="*/ 27 w 47"/>
                        <a:gd name="T33" fmla="*/ 0 h 21"/>
                        <a:gd name="T34" fmla="*/ 19 w 47"/>
                        <a:gd name="T35" fmla="*/ 2 h 21"/>
                        <a:gd name="T36" fmla="*/ 14 w 47"/>
                        <a:gd name="T37" fmla="*/ 7 h 21"/>
                        <a:gd name="T38" fmla="*/ 10 w 47"/>
                        <a:gd name="T39" fmla="*/ 7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21">
                          <a:moveTo>
                            <a:pt x="10" y="7"/>
                          </a:moveTo>
                          <a:lnTo>
                            <a:pt x="4" y="8"/>
                          </a:lnTo>
                          <a:lnTo>
                            <a:pt x="0" y="13"/>
                          </a:lnTo>
                          <a:lnTo>
                            <a:pt x="7" y="12"/>
                          </a:lnTo>
                          <a:lnTo>
                            <a:pt x="5" y="16"/>
                          </a:lnTo>
                          <a:lnTo>
                            <a:pt x="14" y="15"/>
                          </a:lnTo>
                          <a:lnTo>
                            <a:pt x="15" y="19"/>
                          </a:lnTo>
                          <a:lnTo>
                            <a:pt x="18" y="21"/>
                          </a:lnTo>
                          <a:lnTo>
                            <a:pt x="26" y="21"/>
                          </a:lnTo>
                          <a:lnTo>
                            <a:pt x="33" y="17"/>
                          </a:lnTo>
                          <a:lnTo>
                            <a:pt x="36" y="12"/>
                          </a:lnTo>
                          <a:lnTo>
                            <a:pt x="38" y="9"/>
                          </a:lnTo>
                          <a:lnTo>
                            <a:pt x="45" y="9"/>
                          </a:lnTo>
                          <a:lnTo>
                            <a:pt x="47" y="5"/>
                          </a:lnTo>
                          <a:lnTo>
                            <a:pt x="35" y="6"/>
                          </a:lnTo>
                          <a:lnTo>
                            <a:pt x="34" y="2"/>
                          </a:lnTo>
                          <a:lnTo>
                            <a:pt x="27" y="0"/>
                          </a:lnTo>
                          <a:lnTo>
                            <a:pt x="19" y="2"/>
                          </a:lnTo>
                          <a:lnTo>
                            <a:pt x="14" y="7"/>
                          </a:lnTo>
                          <a:lnTo>
                            <a:pt x="10" y="7"/>
                          </a:lnTo>
                          <a:close/>
                        </a:path>
                      </a:pathLst>
                    </a:custGeom>
                    <a:solidFill>
                      <a:srgbClr val="FF0000"/>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672"/>
                    <p:cNvSpPr>
                      <a:spLocks/>
                    </p:cNvSpPr>
                    <p:nvPr/>
                  </p:nvSpPr>
                  <p:spPr bwMode="auto">
                    <a:xfrm>
                      <a:off x="2941719" y="1594044"/>
                      <a:ext cx="11" cy="8"/>
                    </a:xfrm>
                    <a:custGeom>
                      <a:avLst/>
                      <a:gdLst>
                        <a:gd name="T0" fmla="*/ 11 w 11"/>
                        <a:gd name="T1" fmla="*/ 0 h 8"/>
                        <a:gd name="T2" fmla="*/ 3 w 11"/>
                        <a:gd name="T3" fmla="*/ 0 h 8"/>
                        <a:gd name="T4" fmla="*/ 0 w 11"/>
                        <a:gd name="T5" fmla="*/ 3 h 8"/>
                        <a:gd name="T6" fmla="*/ 0 w 11"/>
                        <a:gd name="T7" fmla="*/ 6 h 8"/>
                        <a:gd name="T8" fmla="*/ 2 w 11"/>
                        <a:gd name="T9" fmla="*/ 8 h 8"/>
                        <a:gd name="T10" fmla="*/ 5 w 11"/>
                        <a:gd name="T11" fmla="*/ 6 h 8"/>
                        <a:gd name="T12" fmla="*/ 9 w 11"/>
                        <a:gd name="T13" fmla="*/ 5 h 8"/>
                        <a:gd name="T14" fmla="*/ 11 w 11"/>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8">
                          <a:moveTo>
                            <a:pt x="11" y="0"/>
                          </a:moveTo>
                          <a:lnTo>
                            <a:pt x="3" y="0"/>
                          </a:lnTo>
                          <a:lnTo>
                            <a:pt x="0" y="3"/>
                          </a:lnTo>
                          <a:lnTo>
                            <a:pt x="0" y="6"/>
                          </a:lnTo>
                          <a:lnTo>
                            <a:pt x="2" y="8"/>
                          </a:lnTo>
                          <a:lnTo>
                            <a:pt x="5" y="6"/>
                          </a:lnTo>
                          <a:lnTo>
                            <a:pt x="9" y="5"/>
                          </a:lnTo>
                          <a:lnTo>
                            <a:pt x="11" y="0"/>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673"/>
                    <p:cNvSpPr>
                      <a:spLocks/>
                    </p:cNvSpPr>
                    <p:nvPr/>
                  </p:nvSpPr>
                  <p:spPr bwMode="auto">
                    <a:xfrm>
                      <a:off x="2941720" y="1594038"/>
                      <a:ext cx="10" cy="3"/>
                    </a:xfrm>
                    <a:custGeom>
                      <a:avLst/>
                      <a:gdLst>
                        <a:gd name="T0" fmla="*/ 10 w 10"/>
                        <a:gd name="T1" fmla="*/ 3 h 3"/>
                        <a:gd name="T2" fmla="*/ 8 w 10"/>
                        <a:gd name="T3" fmla="*/ 1 h 3"/>
                        <a:gd name="T4" fmla="*/ 5 w 10"/>
                        <a:gd name="T5" fmla="*/ 0 h 3"/>
                        <a:gd name="T6" fmla="*/ 1 w 10"/>
                        <a:gd name="T7" fmla="*/ 1 h 3"/>
                        <a:gd name="T8" fmla="*/ 0 w 10"/>
                        <a:gd name="T9" fmla="*/ 3 h 3"/>
                        <a:gd name="T10" fmla="*/ 10 w 10"/>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
                          <a:moveTo>
                            <a:pt x="10" y="3"/>
                          </a:moveTo>
                          <a:lnTo>
                            <a:pt x="8" y="1"/>
                          </a:lnTo>
                          <a:lnTo>
                            <a:pt x="5" y="0"/>
                          </a:lnTo>
                          <a:lnTo>
                            <a:pt x="1" y="1"/>
                          </a:lnTo>
                          <a:lnTo>
                            <a:pt x="0" y="3"/>
                          </a:lnTo>
                          <a:lnTo>
                            <a:pt x="10" y="3"/>
                          </a:lnTo>
                          <a:close/>
                        </a:path>
                      </a:pathLst>
                    </a:custGeom>
                    <a:solidFill>
                      <a:srgbClr val="CCFFCC"/>
                    </a:solidFill>
                    <a:ln w="9525">
                      <a:solidFill>
                        <a:srgbClr val="00000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6" name="WordArt 674"/>
                  <p:cNvSpPr>
                    <a:spLocks noChangeArrowheads="1" noChangeShapeType="1" noTextEdit="1"/>
                  </p:cNvSpPr>
                  <p:nvPr/>
                </p:nvSpPr>
                <p:spPr bwMode="auto">
                  <a:xfrm>
                    <a:off x="2795017" y="1834138"/>
                    <a:ext cx="641679" cy="108801"/>
                  </a:xfrm>
                  <a:prstGeom prst="rect">
                    <a:avLst/>
                  </a:prstGeom>
                  <a:extLst>
                    <a:ext uri="{AF507438-7753-43E0-B8FC-AC1667EBCBE1}">
                      <a14:hiddenEffects xmlns:a14="http://schemas.microsoft.com/office/drawing/2010/main">
                        <a:effectLst/>
                      </a14:hiddenEffects>
                    </a:ext>
                  </a:extLst>
                </p:spPr>
                <p:txBody>
                  <a:bodyPr spcFirstLastPara="1" wrap="none" numCol="1" fromWordArt="1">
                    <a:prstTxWarp prst="textArchUp">
                      <a:avLst>
                        <a:gd name="adj" fmla="val 10880881"/>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3600" b="0" i="0" u="none" strike="noStrike" kern="10" cap="none" spc="0" normalizeH="0" baseline="0" noProof="0" dirty="0">
                        <a:ln w="9525">
                          <a:solidFill>
                            <a:srgbClr val="FF0000"/>
                          </a:solidFill>
                          <a:round/>
                          <a:headEnd/>
                          <a:tailEnd/>
                        </a:ln>
                        <a:solidFill>
                          <a:srgbClr val="FF0000"/>
                        </a:solidFill>
                        <a:effectLst/>
                        <a:uLnTx/>
                        <a:uFillTx/>
                        <a:latin typeface="ＭＳ Ｐゴシック"/>
                        <a:ea typeface="ＭＳ Ｐゴシック"/>
                        <a:cs typeface="+mn-cs"/>
                      </a:rPr>
                      <a:t>TOYOTA AUTO BODY</a:t>
                    </a:r>
                    <a:endParaRPr kumimoji="0" lang="ja-JP" altLang="en-US" sz="3600" b="0" i="0" u="none" strike="noStrike" kern="10" cap="none" spc="0" normalizeH="0" baseline="0" noProof="0" dirty="0">
                      <a:ln w="9525">
                        <a:solidFill>
                          <a:srgbClr val="FF0000"/>
                        </a:solidFill>
                        <a:round/>
                        <a:headEnd/>
                        <a:tailEnd/>
                      </a:ln>
                      <a:solidFill>
                        <a:srgbClr val="FF0000"/>
                      </a:solidFill>
                      <a:effectLst/>
                      <a:uLnTx/>
                      <a:uFillTx/>
                      <a:latin typeface="ＭＳ Ｐゴシック"/>
                      <a:ea typeface="ＭＳ Ｐゴシック"/>
                      <a:cs typeface="+mn-cs"/>
                    </a:endParaRPr>
                  </a:p>
                </p:txBody>
              </p:sp>
            </p:grpSp>
          </p:grpSp>
        </p:grpSp>
        <p:sp>
          <p:nvSpPr>
            <p:cNvPr id="111" name="正方形/長方形 110"/>
            <p:cNvSpPr/>
            <p:nvPr/>
          </p:nvSpPr>
          <p:spPr>
            <a:xfrm>
              <a:off x="8814996" y="3032413"/>
              <a:ext cx="2846458" cy="1200329"/>
            </a:xfrm>
            <a:prstGeom prst="rect">
              <a:avLst/>
            </a:prstGeom>
            <a:solidFill>
              <a:srgbClr val="FFFF00"/>
            </a:solidFill>
            <a:ln>
              <a:solidFill>
                <a:srgbClr val="FF0000"/>
              </a:solidFill>
            </a:ln>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600" b="1" i="0" u="none" strike="noStrike" kern="1200" cap="none" spc="0" normalizeH="0" baseline="0" noProof="0" dirty="0">
                  <a:ln w="22225">
                    <a:solidFill>
                      <a:srgbClr val="ED7D31">
                        <a:lumMod val="20000"/>
                        <a:lumOff val="80000"/>
                      </a:srgbClr>
                    </a:solidFill>
                    <a:prstDash val="solid"/>
                  </a:ln>
                  <a:solidFill>
                    <a:srgbClr val="FF0000"/>
                  </a:solidFill>
                  <a:effectLst/>
                  <a:uLnTx/>
                  <a:uFillTx/>
                  <a:latin typeface="HGP創英角ｺﾞｼｯｸUB" panose="020B0900000000000000" pitchFamily="50" charset="-128"/>
                  <a:ea typeface="HGP創英角ｺﾞｼｯｸUB" panose="020B0900000000000000" pitchFamily="50" charset="-128"/>
                  <a:cs typeface="+mn-cs"/>
                </a:rPr>
                <a:t>テーマリーダー</a:t>
              </a:r>
              <a:endParaRPr kumimoji="0" lang="en-US" altLang="ja-JP" sz="3600" b="1" i="0" u="none" strike="noStrike" kern="1200" cap="none" spc="0" normalizeH="0" baseline="0" noProof="0" dirty="0">
                <a:ln w="22225">
                  <a:solidFill>
                    <a:srgbClr val="ED7D31">
                      <a:lumMod val="20000"/>
                      <a:lumOff val="80000"/>
                    </a:srgbClr>
                  </a:solidFill>
                  <a:prstDash val="solid"/>
                </a:ln>
                <a:solidFill>
                  <a:srgbClr val="FF0000"/>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600" b="1" i="0" u="none" strike="noStrike" kern="1200" cap="none" spc="0" normalizeH="0" baseline="0" noProof="0" dirty="0">
                  <a:ln w="22225">
                    <a:solidFill>
                      <a:srgbClr val="ED7D31">
                        <a:lumMod val="20000"/>
                        <a:lumOff val="80000"/>
                      </a:srgbClr>
                    </a:solidFill>
                    <a:prstDash val="solid"/>
                  </a:ln>
                  <a:solidFill>
                    <a:srgbClr val="FF0000"/>
                  </a:solidFill>
                  <a:effectLst/>
                  <a:uLnTx/>
                  <a:uFillTx/>
                  <a:latin typeface="HGP創英角ｺﾞｼｯｸUB" panose="020B0900000000000000" pitchFamily="50" charset="-128"/>
                  <a:ea typeface="HGP創英角ｺﾞｼｯｸUB" panose="020B0900000000000000" pitchFamily="50" charset="-128"/>
                  <a:cs typeface="+mn-cs"/>
                </a:rPr>
                <a:t>初挑戦</a:t>
              </a:r>
            </a:p>
          </p:txBody>
        </p:sp>
        <p:sp>
          <p:nvSpPr>
            <p:cNvPr id="110" name="テキスト ボックス 109"/>
            <p:cNvSpPr txBox="1"/>
            <p:nvPr/>
          </p:nvSpPr>
          <p:spPr>
            <a:xfrm rot="308423">
              <a:off x="8792722" y="624013"/>
              <a:ext cx="1138773" cy="2475999"/>
            </a:xfrm>
            <a:prstGeom prst="rect">
              <a:avLst/>
            </a:prstGeom>
            <a:noFill/>
          </p:spPr>
          <p:txBody>
            <a:bodyPr vert="eaVert" wrap="non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rPr>
                <a:t>手を挙げ</a:t>
              </a:r>
              <a:endParaRPr kumimoji="1" lang="en-US" altLang="ja-JP" sz="3100" b="0" i="0" u="none" strike="noStrike" kern="1200" cap="none" spc="0" normalizeH="0" baseline="0" noProof="0" dirty="0">
                <a:ln>
                  <a:solidFill>
                    <a:prstClr val="black"/>
                  </a:solidFill>
                </a:ln>
                <a:solidFill>
                  <a:srgbClr val="FFFF00"/>
                </a:solidFill>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100" dirty="0">
                  <a:ln>
                    <a:solidFill>
                      <a:prstClr val="black"/>
                    </a:solidFill>
                  </a:ln>
                  <a:solidFill>
                    <a:srgbClr val="FFFF00"/>
                  </a:solidFill>
                  <a:latin typeface="HGP創英角ﾎﾟｯﾌﾟ体" panose="040B0A00000000000000" pitchFamily="50" charset="-128"/>
                  <a:ea typeface="HGP創英角ﾎﾟｯﾌﾟ体" panose="040B0A00000000000000" pitchFamily="50" charset="-128"/>
                </a:rPr>
                <a:t>　　　立候補！</a:t>
              </a:r>
              <a:endParaRPr kumimoji="1" lang="en-US" altLang="ja-JP" sz="3100" b="0" i="0" u="none" strike="noStrike" kern="1200" cap="none" spc="0" normalizeH="0" baseline="0" noProof="0" dirty="0">
                <a:ln>
                  <a:noFill/>
                </a:ln>
                <a:solidFill>
                  <a:prstClr val="black"/>
                </a:solidFill>
                <a:effectLst/>
                <a:uLnTx/>
                <a:uFillTx/>
                <a:latin typeface="HGP創英角ﾎﾟｯﾌﾟ体" panose="040B0A00000000000000" pitchFamily="50" charset="-128"/>
                <a:ea typeface="HGP創英角ﾎﾟｯﾌﾟ体" panose="040B0A00000000000000" pitchFamily="50" charset="-128"/>
                <a:cs typeface="+mn-cs"/>
              </a:endParaRPr>
            </a:p>
          </p:txBody>
        </p:sp>
      </p:grpSp>
      <p:grpSp>
        <p:nvGrpSpPr>
          <p:cNvPr id="9" name="グループ化 8"/>
          <p:cNvGrpSpPr/>
          <p:nvPr/>
        </p:nvGrpSpPr>
        <p:grpSpPr>
          <a:xfrm>
            <a:off x="62244" y="4393933"/>
            <a:ext cx="5218433" cy="2072650"/>
            <a:chOff x="62244" y="4335318"/>
            <a:chExt cx="5218433" cy="2072650"/>
          </a:xfrm>
        </p:grpSpPr>
        <p:sp>
          <p:nvSpPr>
            <p:cNvPr id="3" name="テキスト ボックス 2"/>
            <p:cNvSpPr txBox="1"/>
            <p:nvPr/>
          </p:nvSpPr>
          <p:spPr>
            <a:xfrm>
              <a:off x="62244" y="4335318"/>
              <a:ext cx="303159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ブロックゲージとは・・</a:t>
              </a:r>
              <a:r>
                <a:rPr kumimoji="1" lang="ja-JP" altLang="en-US" sz="2000" b="0" i="0" u="none" strike="noStrike" kern="1200" cap="none" spc="0" normalizeH="0" baseline="0" noProof="0" dirty="0">
                  <a:ln>
                    <a:noFill/>
                  </a:ln>
                  <a:solidFill>
                    <a:srgbClr val="FF0000"/>
                  </a:solidFill>
                  <a:effectLst/>
                  <a:uLnTx/>
                  <a:uFillTx/>
                  <a:latin typeface="HGP創英角ﾎﾟｯﾌﾟ体" panose="040B0A00000000000000" pitchFamily="50" charset="-128"/>
                  <a:ea typeface="HGP創英角ﾎﾟｯﾌﾟ体" panose="040B0A00000000000000" pitchFamily="50" charset="-128"/>
                  <a:cs typeface="+mn-cs"/>
                </a:rPr>
                <a:t>・</a:t>
              </a:r>
            </a:p>
          </p:txBody>
        </p:sp>
        <p:pic>
          <p:nvPicPr>
            <p:cNvPr id="97" name="図 96"/>
            <p:cNvPicPr>
              <a:picLocks noChangeAspect="1"/>
            </p:cNvPicPr>
            <p:nvPr/>
          </p:nvPicPr>
          <p:blipFill rotWithShape="1">
            <a:blip r:embed="rId5"/>
            <a:srcRect l="4361" t="19343" r="55984" b="9584"/>
            <a:stretch/>
          </p:blipFill>
          <p:spPr>
            <a:xfrm>
              <a:off x="569727" y="4791980"/>
              <a:ext cx="1874971" cy="1238550"/>
            </a:xfrm>
            <a:prstGeom prst="rect">
              <a:avLst/>
            </a:prstGeom>
          </p:spPr>
        </p:pic>
        <p:grpSp>
          <p:nvGrpSpPr>
            <p:cNvPr id="113" name="グループ化 112"/>
            <p:cNvGrpSpPr/>
            <p:nvPr/>
          </p:nvGrpSpPr>
          <p:grpSpPr>
            <a:xfrm rot="16734991">
              <a:off x="3931913" y="4345204"/>
              <a:ext cx="352479" cy="1854871"/>
              <a:chOff x="1844357" y="0"/>
              <a:chExt cx="988678" cy="6336926"/>
            </a:xfrm>
          </p:grpSpPr>
          <p:grpSp>
            <p:nvGrpSpPr>
              <p:cNvPr id="114" name="グループ化 113"/>
              <p:cNvGrpSpPr/>
              <p:nvPr/>
            </p:nvGrpSpPr>
            <p:grpSpPr>
              <a:xfrm>
                <a:off x="1844357" y="0"/>
                <a:ext cx="988678" cy="6336926"/>
                <a:chOff x="1844357" y="0"/>
                <a:chExt cx="988678" cy="6336926"/>
              </a:xfrm>
              <a:solidFill>
                <a:srgbClr val="B2B2B2"/>
              </a:solidFill>
              <a:scene3d>
                <a:camera prst="orthographicFront">
                  <a:rot lat="0" lon="0" rev="0"/>
                </a:camera>
                <a:lightRig rig="contrasting" dir="t">
                  <a:rot lat="0" lon="0" rev="7800000"/>
                </a:lightRig>
              </a:scene3d>
            </p:grpSpPr>
            <p:sp>
              <p:nvSpPr>
                <p:cNvPr id="117" name="正方形/長方形 116"/>
                <p:cNvSpPr/>
                <p:nvPr/>
              </p:nvSpPr>
              <p:spPr>
                <a:xfrm>
                  <a:off x="1844357" y="134470"/>
                  <a:ext cx="786653" cy="6202456"/>
                </a:xfrm>
                <a:prstGeom prst="rect">
                  <a:avLst/>
                </a:pr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8" name="フリーフォーム 117"/>
                <p:cNvSpPr/>
                <p:nvPr/>
              </p:nvSpPr>
              <p:spPr>
                <a:xfrm>
                  <a:off x="1844357" y="0"/>
                  <a:ext cx="988358" cy="134470"/>
                </a:xfrm>
                <a:custGeom>
                  <a:avLst/>
                  <a:gdLst>
                    <a:gd name="connsiteX0" fmla="*/ 0 w 986117"/>
                    <a:gd name="connsiteY0" fmla="*/ 134470 h 134470"/>
                    <a:gd name="connsiteX1" fmla="*/ 201706 w 986117"/>
                    <a:gd name="connsiteY1" fmla="*/ 0 h 134470"/>
                    <a:gd name="connsiteX2" fmla="*/ 986117 w 986117"/>
                    <a:gd name="connsiteY2" fmla="*/ 0 h 134470"/>
                    <a:gd name="connsiteX3" fmla="*/ 784412 w 986117"/>
                    <a:gd name="connsiteY3" fmla="*/ 134470 h 134470"/>
                    <a:gd name="connsiteX4" fmla="*/ 0 w 986117"/>
                    <a:gd name="connsiteY4" fmla="*/ 134470 h 13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6117" h="134470">
                      <a:moveTo>
                        <a:pt x="0" y="134470"/>
                      </a:moveTo>
                      <a:lnTo>
                        <a:pt x="201706" y="0"/>
                      </a:lnTo>
                      <a:lnTo>
                        <a:pt x="986117" y="0"/>
                      </a:lnTo>
                      <a:lnTo>
                        <a:pt x="784412" y="134470"/>
                      </a:lnTo>
                      <a:lnTo>
                        <a:pt x="0" y="134470"/>
                      </a:lnTo>
                      <a:close/>
                    </a:path>
                  </a:pathLst>
                </a:cu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9" name="フリーフォーム 118"/>
                <p:cNvSpPr/>
                <p:nvPr/>
              </p:nvSpPr>
              <p:spPr>
                <a:xfrm>
                  <a:off x="2631329" y="1"/>
                  <a:ext cx="201706" cy="6330521"/>
                </a:xfrm>
                <a:custGeom>
                  <a:avLst/>
                  <a:gdLst>
                    <a:gd name="connsiteX0" fmla="*/ 201706 w 201706"/>
                    <a:gd name="connsiteY0" fmla="*/ 0 h 6286500"/>
                    <a:gd name="connsiteX1" fmla="*/ 201706 w 201706"/>
                    <a:gd name="connsiteY1" fmla="*/ 6096000 h 6286500"/>
                    <a:gd name="connsiteX2" fmla="*/ 0 w 201706"/>
                    <a:gd name="connsiteY2" fmla="*/ 6286500 h 6286500"/>
                    <a:gd name="connsiteX3" fmla="*/ 0 w 201706"/>
                    <a:gd name="connsiteY3" fmla="*/ 134470 h 6286500"/>
                    <a:gd name="connsiteX4" fmla="*/ 201706 w 201706"/>
                    <a:gd name="connsiteY4" fmla="*/ 0 h 628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06" h="6286500">
                      <a:moveTo>
                        <a:pt x="201706" y="0"/>
                      </a:moveTo>
                      <a:lnTo>
                        <a:pt x="201706" y="6096000"/>
                      </a:lnTo>
                      <a:lnTo>
                        <a:pt x="0" y="6286500"/>
                      </a:lnTo>
                      <a:lnTo>
                        <a:pt x="0" y="134470"/>
                      </a:lnTo>
                      <a:lnTo>
                        <a:pt x="201706" y="0"/>
                      </a:lnTo>
                      <a:close/>
                    </a:path>
                  </a:pathLst>
                </a:cu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15" name="楕円 114"/>
              <p:cNvSpPr/>
              <p:nvPr/>
            </p:nvSpPr>
            <p:spPr>
              <a:xfrm>
                <a:off x="2089205" y="559733"/>
                <a:ext cx="295275" cy="29527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6" name="楕円 115"/>
              <p:cNvSpPr/>
              <p:nvPr/>
            </p:nvSpPr>
            <p:spPr>
              <a:xfrm>
                <a:off x="2089205" y="5665133"/>
                <a:ext cx="295275" cy="29527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27" name="テキスト ボックス 72"/>
            <p:cNvSpPr txBox="1"/>
            <p:nvPr/>
          </p:nvSpPr>
          <p:spPr>
            <a:xfrm>
              <a:off x="255599" y="6038636"/>
              <a:ext cx="2859571" cy="36933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100mm</a:t>
              </a:r>
              <a:r>
                <a:rPr kumimoji="1" lang="ja-JP" altLang="en-US" sz="1800" b="0" i="0" u="none" strike="noStrike" kern="1200" cap="none" spc="0" normalizeH="0" baseline="0" noProof="0" dirty="0" err="1">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までの</a:t>
              </a: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セット品</a:t>
              </a:r>
            </a:p>
          </p:txBody>
        </p:sp>
        <p:sp>
          <p:nvSpPr>
            <p:cNvPr id="128" name="テキスト ボックス 80"/>
            <p:cNvSpPr txBox="1"/>
            <p:nvPr/>
          </p:nvSpPr>
          <p:spPr>
            <a:xfrm>
              <a:off x="3018519" y="5750980"/>
              <a:ext cx="2262158" cy="615553"/>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長尺ブロックゲージ</a:t>
              </a:r>
              <a:endParaRPr kumimoji="1" lang="en-US" altLang="ja-JP" sz="18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(150mm</a:t>
              </a:r>
              <a:r>
                <a:rPr kumimoji="1" lang="ja-JP" altLang="en-US" sz="16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以上</a:t>
              </a:r>
              <a:r>
                <a:rPr kumimoji="1" lang="en-US" altLang="ja-JP" sz="16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HGS創英角ﾎﾟｯﾌﾟ体" panose="040B0A00000000000000" pitchFamily="50" charset="-128"/>
                <a:ea typeface="HGS創英角ﾎﾟｯﾌﾟ体" panose="040B0A00000000000000" pitchFamily="50" charset="-128"/>
                <a:cs typeface="+mn-cs"/>
              </a:endParaRPr>
            </a:p>
          </p:txBody>
        </p:sp>
      </p:grpSp>
      <p:sp>
        <p:nvSpPr>
          <p:cNvPr id="129" name="テキスト ボックス 128"/>
          <p:cNvSpPr txBox="1"/>
          <p:nvPr/>
        </p:nvSpPr>
        <p:spPr>
          <a:xfrm>
            <a:off x="5321377" y="4543307"/>
            <a:ext cx="172354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＜使われ方＞</a:t>
            </a:r>
          </a:p>
        </p:txBody>
      </p:sp>
      <p:grpSp>
        <p:nvGrpSpPr>
          <p:cNvPr id="130" name="グループ化 129"/>
          <p:cNvGrpSpPr/>
          <p:nvPr/>
        </p:nvGrpSpPr>
        <p:grpSpPr>
          <a:xfrm>
            <a:off x="5956098" y="5010643"/>
            <a:ext cx="268283" cy="1688767"/>
            <a:chOff x="0" y="0"/>
            <a:chExt cx="988678" cy="6336926"/>
          </a:xfrm>
        </p:grpSpPr>
        <p:grpSp>
          <p:nvGrpSpPr>
            <p:cNvPr id="131" name="グループ化 130"/>
            <p:cNvGrpSpPr/>
            <p:nvPr/>
          </p:nvGrpSpPr>
          <p:grpSpPr>
            <a:xfrm>
              <a:off x="0" y="0"/>
              <a:ext cx="988678" cy="6336926"/>
              <a:chOff x="0" y="0"/>
              <a:chExt cx="988678" cy="6336926"/>
            </a:xfrm>
            <a:solidFill>
              <a:srgbClr val="B2B2B2"/>
            </a:solidFill>
            <a:scene3d>
              <a:camera prst="orthographicFront">
                <a:rot lat="0" lon="0" rev="0"/>
              </a:camera>
              <a:lightRig rig="contrasting" dir="t">
                <a:rot lat="0" lon="0" rev="7800000"/>
              </a:lightRig>
            </a:scene3d>
          </p:grpSpPr>
          <p:sp>
            <p:nvSpPr>
              <p:cNvPr id="134" name="正方形/長方形 133"/>
              <p:cNvSpPr/>
              <p:nvPr/>
            </p:nvSpPr>
            <p:spPr>
              <a:xfrm>
                <a:off x="0" y="134470"/>
                <a:ext cx="786653" cy="6202456"/>
              </a:xfrm>
              <a:prstGeom prst="rect">
                <a:avLst/>
              </a:pr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5" name="フリーフォーム 134"/>
              <p:cNvSpPr/>
              <p:nvPr/>
            </p:nvSpPr>
            <p:spPr>
              <a:xfrm>
                <a:off x="0" y="0"/>
                <a:ext cx="988358" cy="134470"/>
              </a:xfrm>
              <a:custGeom>
                <a:avLst/>
                <a:gdLst>
                  <a:gd name="connsiteX0" fmla="*/ 0 w 986117"/>
                  <a:gd name="connsiteY0" fmla="*/ 134470 h 134470"/>
                  <a:gd name="connsiteX1" fmla="*/ 201706 w 986117"/>
                  <a:gd name="connsiteY1" fmla="*/ 0 h 134470"/>
                  <a:gd name="connsiteX2" fmla="*/ 986117 w 986117"/>
                  <a:gd name="connsiteY2" fmla="*/ 0 h 134470"/>
                  <a:gd name="connsiteX3" fmla="*/ 784412 w 986117"/>
                  <a:gd name="connsiteY3" fmla="*/ 134470 h 134470"/>
                  <a:gd name="connsiteX4" fmla="*/ 0 w 986117"/>
                  <a:gd name="connsiteY4" fmla="*/ 134470 h 13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6117" h="134470">
                    <a:moveTo>
                      <a:pt x="0" y="134470"/>
                    </a:moveTo>
                    <a:lnTo>
                      <a:pt x="201706" y="0"/>
                    </a:lnTo>
                    <a:lnTo>
                      <a:pt x="986117" y="0"/>
                    </a:lnTo>
                    <a:lnTo>
                      <a:pt x="784412" y="134470"/>
                    </a:lnTo>
                    <a:lnTo>
                      <a:pt x="0" y="134470"/>
                    </a:lnTo>
                    <a:close/>
                  </a:path>
                </a:pathLst>
              </a:cu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6" name="フリーフォーム 135"/>
              <p:cNvSpPr/>
              <p:nvPr/>
            </p:nvSpPr>
            <p:spPr>
              <a:xfrm>
                <a:off x="786972" y="1"/>
                <a:ext cx="201706" cy="6330521"/>
              </a:xfrm>
              <a:custGeom>
                <a:avLst/>
                <a:gdLst>
                  <a:gd name="connsiteX0" fmla="*/ 201706 w 201706"/>
                  <a:gd name="connsiteY0" fmla="*/ 0 h 6286500"/>
                  <a:gd name="connsiteX1" fmla="*/ 201706 w 201706"/>
                  <a:gd name="connsiteY1" fmla="*/ 6096000 h 6286500"/>
                  <a:gd name="connsiteX2" fmla="*/ 0 w 201706"/>
                  <a:gd name="connsiteY2" fmla="*/ 6286500 h 6286500"/>
                  <a:gd name="connsiteX3" fmla="*/ 0 w 201706"/>
                  <a:gd name="connsiteY3" fmla="*/ 134470 h 6286500"/>
                  <a:gd name="connsiteX4" fmla="*/ 201706 w 201706"/>
                  <a:gd name="connsiteY4" fmla="*/ 0 h 628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06" h="6286500">
                    <a:moveTo>
                      <a:pt x="201706" y="0"/>
                    </a:moveTo>
                    <a:lnTo>
                      <a:pt x="201706" y="6096000"/>
                    </a:lnTo>
                    <a:lnTo>
                      <a:pt x="0" y="6286500"/>
                    </a:lnTo>
                    <a:lnTo>
                      <a:pt x="0" y="134470"/>
                    </a:lnTo>
                    <a:lnTo>
                      <a:pt x="201706" y="0"/>
                    </a:lnTo>
                    <a:close/>
                  </a:path>
                </a:pathLst>
              </a:custGeom>
              <a:grpFill/>
              <a:ln>
                <a:noFill/>
              </a:ln>
              <a:effectLst/>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32" name="楕円 131"/>
            <p:cNvSpPr/>
            <p:nvPr/>
          </p:nvSpPr>
          <p:spPr>
            <a:xfrm>
              <a:off x="244848" y="559733"/>
              <a:ext cx="295275" cy="29527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3" name="楕円 132"/>
            <p:cNvSpPr/>
            <p:nvPr/>
          </p:nvSpPr>
          <p:spPr>
            <a:xfrm>
              <a:off x="244848" y="5665133"/>
              <a:ext cx="295275" cy="295275"/>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63" name="テキスト ボックス 86"/>
          <p:cNvSpPr txBox="1"/>
          <p:nvPr/>
        </p:nvSpPr>
        <p:spPr>
          <a:xfrm>
            <a:off x="119133" y="6402048"/>
            <a:ext cx="5109092" cy="461665"/>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FFFF00"/>
                </a:solidFill>
                <a:effectLst/>
                <a:uLnTx/>
                <a:uFillTx/>
                <a:latin typeface="HGS創英角ﾎﾟｯﾌﾟ体" panose="040B0A00000000000000" pitchFamily="50" charset="-128"/>
                <a:ea typeface="HGS創英角ﾎﾟｯﾌﾟ体" panose="040B0A00000000000000" pitchFamily="50" charset="-128"/>
                <a:cs typeface="+mn-cs"/>
              </a:rPr>
              <a:t>長さの基準として用いられる計測器</a:t>
            </a:r>
          </a:p>
        </p:txBody>
      </p:sp>
      <p:sp>
        <p:nvSpPr>
          <p:cNvPr id="194" name="正方形/長方形 193"/>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7" name="正方形/長方形 166"/>
          <p:cNvSpPr/>
          <p:nvPr/>
        </p:nvSpPr>
        <p:spPr>
          <a:xfrm>
            <a:off x="9866454" y="6391518"/>
            <a:ext cx="2326278" cy="461665"/>
          </a:xfrm>
          <a:prstGeom prst="rect">
            <a:avLst/>
          </a:prstGeom>
          <a:solidFill>
            <a:srgbClr val="FFFF00"/>
          </a:solidFill>
          <a:ln w="38100">
            <a:solidFill>
              <a:schemeClr val="tx1"/>
            </a:solid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基点調整で使用</a:t>
            </a:r>
          </a:p>
        </p:txBody>
      </p:sp>
      <p:grpSp>
        <p:nvGrpSpPr>
          <p:cNvPr id="12" name="グループ化 11"/>
          <p:cNvGrpSpPr/>
          <p:nvPr/>
        </p:nvGrpSpPr>
        <p:grpSpPr>
          <a:xfrm>
            <a:off x="6737295" y="4847258"/>
            <a:ext cx="2306954" cy="1976259"/>
            <a:chOff x="-2511106" y="4726178"/>
            <a:chExt cx="2306954" cy="1976259"/>
          </a:xfrm>
        </p:grpSpPr>
        <p:pic>
          <p:nvPicPr>
            <p:cNvPr id="191" name="図 190" descr="株式会社ミツトヨ｜ソリューション｜ソリューション事例｜座標 ..."/>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1325" b="98234" l="9764" r="98898"/>
                      </a14:imgEffect>
                    </a14:imgLayer>
                  </a14:imgProps>
                </a:ext>
                <a:ext uri="{28A0092B-C50C-407E-A947-70E740481C1C}">
                  <a14:useLocalDpi xmlns:a14="http://schemas.microsoft.com/office/drawing/2010/main" val="0"/>
                </a:ext>
              </a:extLst>
            </a:blip>
            <a:srcRect/>
            <a:stretch>
              <a:fillRect/>
            </a:stretch>
          </p:blipFill>
          <p:spPr bwMode="auto">
            <a:xfrm>
              <a:off x="-2511106" y="5175754"/>
              <a:ext cx="2174079" cy="1526683"/>
            </a:xfrm>
            <a:prstGeom prst="rect">
              <a:avLst/>
            </a:prstGeom>
            <a:noFill/>
            <a:extLst>
              <a:ext uri="{909E8E84-426E-40DD-AFC4-6F175D3DCCD1}">
                <a14:hiddenFill xmlns:a14="http://schemas.microsoft.com/office/drawing/2010/main">
                  <a:solidFill>
                    <a:srgbClr val="FFFFFF"/>
                  </a:solidFill>
                </a14:hiddenFill>
              </a:ext>
            </a:extLst>
          </p:spPr>
        </p:pic>
        <p:sp>
          <p:nvSpPr>
            <p:cNvPr id="192" name="テキスト ボックス 191"/>
            <p:cNvSpPr txBox="1"/>
            <p:nvPr/>
          </p:nvSpPr>
          <p:spPr>
            <a:xfrm>
              <a:off x="-2235477" y="4726178"/>
              <a:ext cx="20313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三次元測定機</a:t>
              </a:r>
            </a:p>
          </p:txBody>
        </p:sp>
      </p:grpSp>
      <p:sp>
        <p:nvSpPr>
          <p:cNvPr id="200" name="二等辺三角形 199"/>
          <p:cNvSpPr/>
          <p:nvPr/>
        </p:nvSpPr>
        <p:spPr>
          <a:xfrm rot="5400000">
            <a:off x="6581219" y="5737169"/>
            <a:ext cx="231772" cy="199803"/>
          </a:xfrm>
          <a:prstGeom prst="triangle">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04" name="グループ化 203"/>
          <p:cNvGrpSpPr/>
          <p:nvPr/>
        </p:nvGrpSpPr>
        <p:grpSpPr>
          <a:xfrm>
            <a:off x="9288846" y="4855574"/>
            <a:ext cx="352557" cy="895406"/>
            <a:chOff x="357189" y="261934"/>
            <a:chExt cx="1643063" cy="4024312"/>
          </a:xfrm>
        </p:grpSpPr>
        <p:sp>
          <p:nvSpPr>
            <p:cNvPr id="208" name="フリーフォーム 207"/>
            <p:cNvSpPr/>
            <p:nvPr/>
          </p:nvSpPr>
          <p:spPr>
            <a:xfrm>
              <a:off x="1166814" y="2976559"/>
              <a:ext cx="71438" cy="1309687"/>
            </a:xfrm>
            <a:custGeom>
              <a:avLst/>
              <a:gdLst>
                <a:gd name="connsiteX0" fmla="*/ 0 w 1452563"/>
                <a:gd name="connsiteY0" fmla="*/ 0 h 2047875"/>
                <a:gd name="connsiteX1" fmla="*/ 0 w 1452563"/>
                <a:gd name="connsiteY1" fmla="*/ 2047875 h 2047875"/>
                <a:gd name="connsiteX2" fmla="*/ 1452563 w 1452563"/>
                <a:gd name="connsiteY2" fmla="*/ 2047875 h 2047875"/>
                <a:gd name="connsiteX3" fmla="*/ 1452563 w 1452563"/>
                <a:gd name="connsiteY3" fmla="*/ 23813 h 2047875"/>
                <a:gd name="connsiteX4" fmla="*/ 0 w 1452563"/>
                <a:gd name="connsiteY4" fmla="*/ 23813 h 2047875"/>
                <a:gd name="connsiteX5" fmla="*/ 0 w 1452563"/>
                <a:gd name="connsiteY5" fmla="*/ 95250 h 204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563" h="2047875">
                  <a:moveTo>
                    <a:pt x="0" y="0"/>
                  </a:moveTo>
                  <a:lnTo>
                    <a:pt x="0" y="2047875"/>
                  </a:lnTo>
                  <a:lnTo>
                    <a:pt x="1452563" y="2047875"/>
                  </a:lnTo>
                  <a:lnTo>
                    <a:pt x="1452563" y="23813"/>
                  </a:lnTo>
                  <a:lnTo>
                    <a:pt x="0" y="23813"/>
                  </a:lnTo>
                  <a:lnTo>
                    <a:pt x="0" y="9525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09" name="グループ化 208"/>
            <p:cNvGrpSpPr/>
            <p:nvPr/>
          </p:nvGrpSpPr>
          <p:grpSpPr>
            <a:xfrm>
              <a:off x="357189" y="261934"/>
              <a:ext cx="1643063" cy="3309938"/>
              <a:chOff x="357189" y="261934"/>
              <a:chExt cx="1643063" cy="3309938"/>
            </a:xfrm>
            <a:solidFill>
              <a:schemeClr val="bg1"/>
            </a:solidFill>
          </p:grpSpPr>
          <p:sp>
            <p:nvSpPr>
              <p:cNvPr id="210" name="フリーフォーム 209"/>
              <p:cNvSpPr/>
              <p:nvPr/>
            </p:nvSpPr>
            <p:spPr>
              <a:xfrm>
                <a:off x="357189" y="261934"/>
                <a:ext cx="1643063" cy="2047875"/>
              </a:xfrm>
              <a:custGeom>
                <a:avLst/>
                <a:gdLst>
                  <a:gd name="connsiteX0" fmla="*/ 0 w 1452563"/>
                  <a:gd name="connsiteY0" fmla="*/ 0 h 2047875"/>
                  <a:gd name="connsiteX1" fmla="*/ 0 w 1452563"/>
                  <a:gd name="connsiteY1" fmla="*/ 2047875 h 2047875"/>
                  <a:gd name="connsiteX2" fmla="*/ 1452563 w 1452563"/>
                  <a:gd name="connsiteY2" fmla="*/ 2047875 h 2047875"/>
                  <a:gd name="connsiteX3" fmla="*/ 1452563 w 1452563"/>
                  <a:gd name="connsiteY3" fmla="*/ 23813 h 2047875"/>
                  <a:gd name="connsiteX4" fmla="*/ 0 w 1452563"/>
                  <a:gd name="connsiteY4" fmla="*/ 23813 h 2047875"/>
                  <a:gd name="connsiteX5" fmla="*/ 0 w 1452563"/>
                  <a:gd name="connsiteY5" fmla="*/ 95250 h 204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563" h="2047875">
                    <a:moveTo>
                      <a:pt x="0" y="0"/>
                    </a:moveTo>
                    <a:lnTo>
                      <a:pt x="0" y="2047875"/>
                    </a:lnTo>
                    <a:lnTo>
                      <a:pt x="1452563" y="2047875"/>
                    </a:lnTo>
                    <a:lnTo>
                      <a:pt x="1452563" y="23813"/>
                    </a:lnTo>
                    <a:lnTo>
                      <a:pt x="0" y="23813"/>
                    </a:lnTo>
                    <a:lnTo>
                      <a:pt x="0" y="95250"/>
                    </a:lnTo>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1" name="フリーフォーム 210"/>
              <p:cNvSpPr/>
              <p:nvPr/>
            </p:nvSpPr>
            <p:spPr>
              <a:xfrm>
                <a:off x="357189" y="2309809"/>
                <a:ext cx="1643063" cy="1262063"/>
              </a:xfrm>
              <a:custGeom>
                <a:avLst/>
                <a:gdLst>
                  <a:gd name="connsiteX0" fmla="*/ 0 w 1643063"/>
                  <a:gd name="connsiteY0" fmla="*/ 0 h 1262063"/>
                  <a:gd name="connsiteX1" fmla="*/ 0 w 1643063"/>
                  <a:gd name="connsiteY1" fmla="*/ 690563 h 1262063"/>
                  <a:gd name="connsiteX2" fmla="*/ 571500 w 1643063"/>
                  <a:gd name="connsiteY2" fmla="*/ 1262063 h 1262063"/>
                  <a:gd name="connsiteX3" fmla="*/ 1095375 w 1643063"/>
                  <a:gd name="connsiteY3" fmla="*/ 1262063 h 1262063"/>
                  <a:gd name="connsiteX4" fmla="*/ 1643063 w 1643063"/>
                  <a:gd name="connsiteY4" fmla="*/ 714375 h 1262063"/>
                  <a:gd name="connsiteX5" fmla="*/ 1643063 w 1643063"/>
                  <a:gd name="connsiteY5" fmla="*/ 0 h 1262063"/>
                  <a:gd name="connsiteX6" fmla="*/ 0 w 1643063"/>
                  <a:gd name="connsiteY6" fmla="*/ 0 h 1262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063" h="1262063">
                    <a:moveTo>
                      <a:pt x="0" y="0"/>
                    </a:moveTo>
                    <a:lnTo>
                      <a:pt x="0" y="690563"/>
                    </a:lnTo>
                    <a:lnTo>
                      <a:pt x="571500" y="1262063"/>
                    </a:lnTo>
                    <a:lnTo>
                      <a:pt x="1095375" y="1262063"/>
                    </a:lnTo>
                    <a:lnTo>
                      <a:pt x="1643063" y="714375"/>
                    </a:lnTo>
                    <a:lnTo>
                      <a:pt x="1643063" y="0"/>
                    </a:lnTo>
                    <a:lnTo>
                      <a:pt x="0" y="0"/>
                    </a:lnTo>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grpSp>
        <p:nvGrpSpPr>
          <p:cNvPr id="25" name="グループ化 24"/>
          <p:cNvGrpSpPr/>
          <p:nvPr/>
        </p:nvGrpSpPr>
        <p:grpSpPr>
          <a:xfrm>
            <a:off x="9213868" y="4704653"/>
            <a:ext cx="2903475" cy="1786921"/>
            <a:chOff x="9213868" y="4704653"/>
            <a:chExt cx="2903475" cy="1786921"/>
          </a:xfrm>
        </p:grpSpPr>
        <p:grpSp>
          <p:nvGrpSpPr>
            <p:cNvPr id="205" name="グループ化 204"/>
            <p:cNvGrpSpPr/>
            <p:nvPr/>
          </p:nvGrpSpPr>
          <p:grpSpPr>
            <a:xfrm>
              <a:off x="9213868" y="4704653"/>
              <a:ext cx="2903475" cy="238669"/>
              <a:chOff x="0" y="0"/>
              <a:chExt cx="8143875" cy="476250"/>
            </a:xfrm>
            <a:solidFill>
              <a:schemeClr val="bg1"/>
            </a:solidFill>
          </p:grpSpPr>
          <p:sp>
            <p:nvSpPr>
              <p:cNvPr id="206" name="フリーフォーム 205"/>
              <p:cNvSpPr/>
              <p:nvPr/>
            </p:nvSpPr>
            <p:spPr>
              <a:xfrm>
                <a:off x="0" y="214312"/>
                <a:ext cx="8120062" cy="261938"/>
              </a:xfrm>
              <a:custGeom>
                <a:avLst/>
                <a:gdLst>
                  <a:gd name="connsiteX0" fmla="*/ 0 w 4167187"/>
                  <a:gd name="connsiteY0" fmla="*/ 0 h 785812"/>
                  <a:gd name="connsiteX1" fmla="*/ 1381125 w 4167187"/>
                  <a:gd name="connsiteY1" fmla="*/ 738187 h 785812"/>
                  <a:gd name="connsiteX2" fmla="*/ 2809875 w 4167187"/>
                  <a:gd name="connsiteY2" fmla="*/ 23812 h 785812"/>
                  <a:gd name="connsiteX3" fmla="*/ 4167187 w 4167187"/>
                  <a:gd name="connsiteY3" fmla="*/ 785812 h 785812"/>
                </a:gdLst>
                <a:ahLst/>
                <a:cxnLst>
                  <a:cxn ang="0">
                    <a:pos x="connsiteX0" y="connsiteY0"/>
                  </a:cxn>
                  <a:cxn ang="0">
                    <a:pos x="connsiteX1" y="connsiteY1"/>
                  </a:cxn>
                  <a:cxn ang="0">
                    <a:pos x="connsiteX2" y="connsiteY2"/>
                  </a:cxn>
                  <a:cxn ang="0">
                    <a:pos x="connsiteX3" y="connsiteY3"/>
                  </a:cxn>
                </a:cxnLst>
                <a:rect l="l" t="t" r="r" b="b"/>
                <a:pathLst>
                  <a:path w="4167187" h="785812">
                    <a:moveTo>
                      <a:pt x="0" y="0"/>
                    </a:moveTo>
                    <a:cubicBezTo>
                      <a:pt x="456406" y="367109"/>
                      <a:pt x="912813" y="734218"/>
                      <a:pt x="1381125" y="738187"/>
                    </a:cubicBezTo>
                    <a:cubicBezTo>
                      <a:pt x="1849437" y="742156"/>
                      <a:pt x="2345531" y="15875"/>
                      <a:pt x="2809875" y="23812"/>
                    </a:cubicBezTo>
                    <a:cubicBezTo>
                      <a:pt x="3274219" y="31749"/>
                      <a:pt x="3720703" y="408780"/>
                      <a:pt x="4167187" y="785812"/>
                    </a:cubicBezTo>
                  </a:path>
                </a:pathLst>
              </a:custGeom>
              <a:grp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7" name="フリーフォーム 206"/>
              <p:cNvSpPr/>
              <p:nvPr/>
            </p:nvSpPr>
            <p:spPr>
              <a:xfrm>
                <a:off x="23813" y="0"/>
                <a:ext cx="8120062" cy="261938"/>
              </a:xfrm>
              <a:custGeom>
                <a:avLst/>
                <a:gdLst>
                  <a:gd name="connsiteX0" fmla="*/ 0 w 4167187"/>
                  <a:gd name="connsiteY0" fmla="*/ 0 h 785812"/>
                  <a:gd name="connsiteX1" fmla="*/ 1381125 w 4167187"/>
                  <a:gd name="connsiteY1" fmla="*/ 738187 h 785812"/>
                  <a:gd name="connsiteX2" fmla="*/ 2809875 w 4167187"/>
                  <a:gd name="connsiteY2" fmla="*/ 23812 h 785812"/>
                  <a:gd name="connsiteX3" fmla="*/ 4167187 w 4167187"/>
                  <a:gd name="connsiteY3" fmla="*/ 785812 h 785812"/>
                </a:gdLst>
                <a:ahLst/>
                <a:cxnLst>
                  <a:cxn ang="0">
                    <a:pos x="connsiteX0" y="connsiteY0"/>
                  </a:cxn>
                  <a:cxn ang="0">
                    <a:pos x="connsiteX1" y="connsiteY1"/>
                  </a:cxn>
                  <a:cxn ang="0">
                    <a:pos x="connsiteX2" y="connsiteY2"/>
                  </a:cxn>
                  <a:cxn ang="0">
                    <a:pos x="connsiteX3" y="connsiteY3"/>
                  </a:cxn>
                </a:cxnLst>
                <a:rect l="l" t="t" r="r" b="b"/>
                <a:pathLst>
                  <a:path w="4167187" h="785812">
                    <a:moveTo>
                      <a:pt x="0" y="0"/>
                    </a:moveTo>
                    <a:cubicBezTo>
                      <a:pt x="456406" y="367109"/>
                      <a:pt x="912813" y="734218"/>
                      <a:pt x="1381125" y="738187"/>
                    </a:cubicBezTo>
                    <a:cubicBezTo>
                      <a:pt x="1849437" y="742156"/>
                      <a:pt x="2345531" y="15875"/>
                      <a:pt x="2809875" y="23812"/>
                    </a:cubicBezTo>
                    <a:cubicBezTo>
                      <a:pt x="3274219" y="31749"/>
                      <a:pt x="3720703" y="408780"/>
                      <a:pt x="4167187" y="785812"/>
                    </a:cubicBezTo>
                  </a:path>
                </a:pathLst>
              </a:custGeom>
              <a:grp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4" name="グループ化 23"/>
            <p:cNvGrpSpPr/>
            <p:nvPr/>
          </p:nvGrpSpPr>
          <p:grpSpPr>
            <a:xfrm>
              <a:off x="9458958" y="5777685"/>
              <a:ext cx="2408439" cy="713889"/>
              <a:chOff x="9458958" y="5777685"/>
              <a:chExt cx="2408439" cy="713889"/>
            </a:xfrm>
          </p:grpSpPr>
          <p:sp>
            <p:nvSpPr>
              <p:cNvPr id="203" name="正方形/長方形 202"/>
              <p:cNvSpPr/>
              <p:nvPr/>
            </p:nvSpPr>
            <p:spPr>
              <a:xfrm rot="5400000">
                <a:off x="10549749" y="4699595"/>
                <a:ext cx="229399" cy="2385580"/>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wrap="square"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3" name="グループ化 22"/>
              <p:cNvGrpSpPr/>
              <p:nvPr/>
            </p:nvGrpSpPr>
            <p:grpSpPr>
              <a:xfrm>
                <a:off x="9458958" y="5955333"/>
                <a:ext cx="2408439" cy="536241"/>
                <a:chOff x="9458958" y="5955333"/>
                <a:chExt cx="2408439" cy="536241"/>
              </a:xfrm>
            </p:grpSpPr>
            <p:sp>
              <p:nvSpPr>
                <p:cNvPr id="14" name="テキスト ボックス 13"/>
                <p:cNvSpPr txBox="1"/>
                <p:nvPr/>
              </p:nvSpPr>
              <p:spPr>
                <a:xfrm>
                  <a:off x="9702139" y="6122242"/>
                  <a:ext cx="76174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endPar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6" name="直線コネクタ 15"/>
                <p:cNvCxnSpPr/>
                <p:nvPr/>
              </p:nvCxnSpPr>
              <p:spPr>
                <a:xfrm>
                  <a:off x="9458958" y="6004850"/>
                  <a:ext cx="0" cy="245901"/>
                </a:xfrm>
                <a:prstGeom prst="line">
                  <a:avLst/>
                </a:prstGeom>
              </p:spPr>
              <p:style>
                <a:lnRef idx="1">
                  <a:schemeClr val="dk1"/>
                </a:lnRef>
                <a:fillRef idx="0">
                  <a:schemeClr val="dk1"/>
                </a:fillRef>
                <a:effectRef idx="0">
                  <a:schemeClr val="dk1"/>
                </a:effectRef>
                <a:fontRef idx="minor">
                  <a:schemeClr val="tx1"/>
                </a:fontRef>
              </p:style>
            </p:cxnSp>
            <p:cxnSp>
              <p:nvCxnSpPr>
                <p:cNvPr id="212" name="直線コネクタ 211"/>
                <p:cNvCxnSpPr/>
                <p:nvPr/>
              </p:nvCxnSpPr>
              <p:spPr>
                <a:xfrm>
                  <a:off x="11867397" y="5955333"/>
                  <a:ext cx="0" cy="245901"/>
                </a:xfrm>
                <a:prstGeom prst="line">
                  <a:avLst/>
                </a:prstGeom>
              </p:spPr>
              <p:style>
                <a:lnRef idx="1">
                  <a:schemeClr val="dk1"/>
                </a:lnRef>
                <a:fillRef idx="0">
                  <a:schemeClr val="dk1"/>
                </a:fillRef>
                <a:effectRef idx="0">
                  <a:schemeClr val="dk1"/>
                </a:effectRef>
                <a:fontRef idx="minor">
                  <a:schemeClr val="tx1"/>
                </a:fontRef>
              </p:style>
            </p:cxnSp>
            <p:cxnSp>
              <p:nvCxnSpPr>
                <p:cNvPr id="21" name="直線矢印コネクタ 20"/>
                <p:cNvCxnSpPr/>
                <p:nvPr/>
              </p:nvCxnSpPr>
              <p:spPr>
                <a:xfrm>
                  <a:off x="9477899" y="6192583"/>
                  <a:ext cx="2362039"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grpSp>
      </p:grpSp>
      <p:sp>
        <p:nvSpPr>
          <p:cNvPr id="213" name="テキスト ボックス 86"/>
          <p:cNvSpPr txBox="1"/>
          <p:nvPr/>
        </p:nvSpPr>
        <p:spPr>
          <a:xfrm>
            <a:off x="9694345" y="4265326"/>
            <a:ext cx="2016899" cy="461665"/>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solidFill>
                    <a:prstClr val="black"/>
                  </a:solidFill>
                </a:ln>
                <a:solidFill>
                  <a:srgbClr val="FFFF00"/>
                </a:solidFill>
                <a:effectLst/>
                <a:uLnTx/>
                <a:uFillTx/>
                <a:latin typeface="HGS創英角ﾎﾟｯﾌﾟ体" panose="040B0A00000000000000" pitchFamily="50" charset="-128"/>
                <a:ea typeface="HGS創英角ﾎﾟｯﾌﾟ体" panose="040B0A00000000000000" pitchFamily="50" charset="-128"/>
                <a:cs typeface="+mn-cs"/>
              </a:rPr>
              <a:t>基点：</a:t>
            </a:r>
            <a:r>
              <a:rPr kumimoji="1" lang="en-US" altLang="ja-JP" sz="2400" b="0" i="0" u="none" strike="noStrike" kern="1200" cap="none" spc="0" normalizeH="0" baseline="0" noProof="0" dirty="0">
                <a:ln>
                  <a:solidFill>
                    <a:prstClr val="black"/>
                  </a:solidFill>
                </a:ln>
                <a:solidFill>
                  <a:srgbClr val="FFFF00"/>
                </a:solidFill>
                <a:effectLst/>
                <a:uLnTx/>
                <a:uFillTx/>
                <a:latin typeface="HGS創英角ﾎﾟｯﾌﾟ体" panose="040B0A00000000000000" pitchFamily="50" charset="-128"/>
                <a:ea typeface="HGS創英角ﾎﾟｯﾌﾟ体" panose="040B0A00000000000000" pitchFamily="50" charset="-128"/>
                <a:cs typeface="+mn-cs"/>
              </a:rPr>
              <a:t>300</a:t>
            </a:r>
            <a:r>
              <a:rPr kumimoji="1" lang="ja-JP" altLang="en-US" sz="2400" b="0" i="0" u="none" strike="noStrike" kern="1200" cap="none" spc="0" normalizeH="0" baseline="0" noProof="0" dirty="0">
                <a:ln>
                  <a:solidFill>
                    <a:prstClr val="black"/>
                  </a:solidFill>
                </a:ln>
                <a:solidFill>
                  <a:srgbClr val="FFFF00"/>
                </a:solidFill>
                <a:effectLst/>
                <a:uLnTx/>
                <a:uFillTx/>
                <a:latin typeface="HGS創英角ﾎﾟｯﾌﾟ体" panose="040B0A00000000000000" pitchFamily="50" charset="-128"/>
                <a:ea typeface="HGS創英角ﾎﾟｯﾌﾟ体" panose="040B0A00000000000000" pitchFamily="50" charset="-128"/>
                <a:cs typeface="+mn-cs"/>
              </a:rPr>
              <a:t>㎜</a:t>
            </a:r>
          </a:p>
        </p:txBody>
      </p:sp>
      <p:sp>
        <p:nvSpPr>
          <p:cNvPr id="10" name="テキスト ボックス 9">
            <a:extLst>
              <a:ext uri="{FF2B5EF4-FFF2-40B4-BE49-F238E27FC236}">
                <a16:creationId xmlns:a16="http://schemas.microsoft.com/office/drawing/2014/main" id="{F840FE9A-B231-5E54-FFD6-8F8C45C0F626}"/>
              </a:ext>
            </a:extLst>
          </p:cNvPr>
          <p:cNvSpPr txBox="1"/>
          <p:nvPr/>
        </p:nvSpPr>
        <p:spPr>
          <a:xfrm>
            <a:off x="10107642" y="5830093"/>
            <a:ext cx="1124026" cy="276999"/>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ブロックゲージ</a:t>
            </a:r>
          </a:p>
        </p:txBody>
      </p:sp>
      <p:pic>
        <p:nvPicPr>
          <p:cNvPr id="2" name="図 1">
            <a:extLst>
              <a:ext uri="{FF2B5EF4-FFF2-40B4-BE49-F238E27FC236}">
                <a16:creationId xmlns:a16="http://schemas.microsoft.com/office/drawing/2014/main" id="{D666B990-CFBD-5F06-8897-4228D6BD5DD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15" name="四角形: 角を丸くする 14">
            <a:extLst>
              <a:ext uri="{FF2B5EF4-FFF2-40B4-BE49-F238E27FC236}">
                <a16:creationId xmlns:a16="http://schemas.microsoft.com/office/drawing/2014/main" id="{F9BBDFF2-9505-D0D9-531A-C49971937CA0}"/>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8/33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pic>
        <p:nvPicPr>
          <p:cNvPr id="972" name="図 971">
            <a:extLst>
              <a:ext uri="{FF2B5EF4-FFF2-40B4-BE49-F238E27FC236}">
                <a16:creationId xmlns:a16="http://schemas.microsoft.com/office/drawing/2014/main" id="{D5AD9064-BDDF-90A7-278A-906631888788}"/>
              </a:ext>
            </a:extLst>
          </p:cNvPr>
          <p:cNvPicPr>
            <a:picLocks noChangeAspect="1"/>
          </p:cNvPicPr>
          <p:nvPr/>
        </p:nvPicPr>
        <p:blipFill>
          <a:blip r:embed="rId9"/>
          <a:stretch>
            <a:fillRect/>
          </a:stretch>
        </p:blipFill>
        <p:spPr>
          <a:xfrm>
            <a:off x="3093843" y="1513351"/>
            <a:ext cx="3225332" cy="2438704"/>
          </a:xfrm>
          <a:prstGeom prst="rect">
            <a:avLst/>
          </a:prstGeom>
        </p:spPr>
      </p:pic>
      <p:sp>
        <p:nvSpPr>
          <p:cNvPr id="973" name="吹き出し: 角を丸めた四角形 972">
            <a:extLst>
              <a:ext uri="{FF2B5EF4-FFF2-40B4-BE49-F238E27FC236}">
                <a16:creationId xmlns:a16="http://schemas.microsoft.com/office/drawing/2014/main" id="{0531F81B-E6EF-4F6D-13A3-BE773C529B60}"/>
              </a:ext>
            </a:extLst>
          </p:cNvPr>
          <p:cNvSpPr/>
          <p:nvPr/>
        </p:nvSpPr>
        <p:spPr>
          <a:xfrm>
            <a:off x="4445444" y="938727"/>
            <a:ext cx="1867903" cy="454792"/>
          </a:xfrm>
          <a:prstGeom prst="wedgeRoundRectCallout">
            <a:avLst>
              <a:gd name="adj1" fmla="val -29186"/>
              <a:gd name="adj2" fmla="val 12929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latin typeface="+mn-ea"/>
              </a:rPr>
              <a:t>やりづらいよねー</a:t>
            </a:r>
          </a:p>
        </p:txBody>
      </p:sp>
      <p:sp>
        <p:nvSpPr>
          <p:cNvPr id="974" name="吹き出し: 角を丸めた四角形 973">
            <a:extLst>
              <a:ext uri="{FF2B5EF4-FFF2-40B4-BE49-F238E27FC236}">
                <a16:creationId xmlns:a16="http://schemas.microsoft.com/office/drawing/2014/main" id="{D90DDA92-92E4-0C27-4351-E6494DA9BA45}"/>
              </a:ext>
            </a:extLst>
          </p:cNvPr>
          <p:cNvSpPr/>
          <p:nvPr/>
        </p:nvSpPr>
        <p:spPr>
          <a:xfrm>
            <a:off x="4388242" y="3650565"/>
            <a:ext cx="1593454" cy="454792"/>
          </a:xfrm>
          <a:prstGeom prst="wedgeRoundRectCallout">
            <a:avLst>
              <a:gd name="adj1" fmla="val -13076"/>
              <a:gd name="adj2" fmla="val -119238"/>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latin typeface="+mn-ea"/>
              </a:rPr>
              <a:t>どうにかしたい</a:t>
            </a:r>
          </a:p>
        </p:txBody>
      </p:sp>
      <p:sp>
        <p:nvSpPr>
          <p:cNvPr id="975" name="吹き出し: 角を丸めた四角形 974">
            <a:extLst>
              <a:ext uri="{FF2B5EF4-FFF2-40B4-BE49-F238E27FC236}">
                <a16:creationId xmlns:a16="http://schemas.microsoft.com/office/drawing/2014/main" id="{EFF36688-6625-29AC-569D-E4E59241E02D}"/>
              </a:ext>
            </a:extLst>
          </p:cNvPr>
          <p:cNvSpPr/>
          <p:nvPr/>
        </p:nvSpPr>
        <p:spPr>
          <a:xfrm>
            <a:off x="3182045" y="3024920"/>
            <a:ext cx="1124910" cy="454792"/>
          </a:xfrm>
          <a:prstGeom prst="wedgeRoundRectCallout">
            <a:avLst>
              <a:gd name="adj1" fmla="val 9608"/>
              <a:gd name="adj2" fmla="val -154145"/>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latin typeface="+mn-ea"/>
              </a:rPr>
              <a:t>やりにくい</a:t>
            </a:r>
          </a:p>
        </p:txBody>
      </p:sp>
      <p:grpSp>
        <p:nvGrpSpPr>
          <p:cNvPr id="18" name="グループ化 17">
            <a:extLst>
              <a:ext uri="{FF2B5EF4-FFF2-40B4-BE49-F238E27FC236}">
                <a16:creationId xmlns:a16="http://schemas.microsoft.com/office/drawing/2014/main" id="{991F5988-44A4-D03D-A2C7-38F9272DA5C2}"/>
              </a:ext>
            </a:extLst>
          </p:cNvPr>
          <p:cNvGrpSpPr/>
          <p:nvPr/>
        </p:nvGrpSpPr>
        <p:grpSpPr>
          <a:xfrm>
            <a:off x="9512919" y="638418"/>
            <a:ext cx="2675779" cy="3608157"/>
            <a:chOff x="9512919" y="638418"/>
            <a:chExt cx="2675779" cy="3608157"/>
          </a:xfrm>
        </p:grpSpPr>
        <p:pic>
          <p:nvPicPr>
            <p:cNvPr id="4" name="図 3">
              <a:extLst>
                <a:ext uri="{FF2B5EF4-FFF2-40B4-BE49-F238E27FC236}">
                  <a16:creationId xmlns:a16="http://schemas.microsoft.com/office/drawing/2014/main" id="{049711AC-827F-84BB-2515-76BFF05C9A89}"/>
                </a:ext>
              </a:extLst>
            </p:cNvPr>
            <p:cNvPicPr>
              <a:picLocks noChangeAspect="1"/>
            </p:cNvPicPr>
            <p:nvPr/>
          </p:nvPicPr>
          <p:blipFill rotWithShape="1">
            <a:blip r:embed="rId10"/>
            <a:srcRect b="40896"/>
            <a:stretch/>
          </p:blipFill>
          <p:spPr>
            <a:xfrm flipH="1">
              <a:off x="10446990" y="1171887"/>
              <a:ext cx="1741708" cy="3050406"/>
            </a:xfrm>
            <a:prstGeom prst="rect">
              <a:avLst/>
            </a:prstGeom>
          </p:spPr>
        </p:pic>
        <p:sp>
          <p:nvSpPr>
            <p:cNvPr id="7" name="吹き出し: 角を丸めた四角形 6">
              <a:extLst>
                <a:ext uri="{FF2B5EF4-FFF2-40B4-BE49-F238E27FC236}">
                  <a16:creationId xmlns:a16="http://schemas.microsoft.com/office/drawing/2014/main" id="{4CC58336-3F68-AA96-8225-D965283DF83A}"/>
                </a:ext>
              </a:extLst>
            </p:cNvPr>
            <p:cNvSpPr/>
            <p:nvPr/>
          </p:nvSpPr>
          <p:spPr>
            <a:xfrm>
              <a:off x="9512919" y="1031563"/>
              <a:ext cx="817341" cy="2974448"/>
            </a:xfrm>
            <a:prstGeom prst="wedgeRoundRectCallout">
              <a:avLst>
                <a:gd name="adj1" fmla="val 88143"/>
                <a:gd name="adj2" fmla="val 2998"/>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r>
                <a:rPr kumimoji="1" lang="ja-JP" altLang="en-US" sz="2400" dirty="0">
                  <a:solidFill>
                    <a:schemeClr val="tx1"/>
                  </a:solidFill>
                  <a:latin typeface="HGP創英角ｺﾞｼｯｸUB" panose="020B0900000000000000" pitchFamily="50" charset="-128"/>
                  <a:ea typeface="HGP創英角ｺﾞｼｯｸUB" panose="020B0900000000000000" pitchFamily="50" charset="-128"/>
                </a:rPr>
                <a:t>若手を育てる</a:t>
              </a:r>
              <a:endParaRPr kumimoji="1" lang="en-US" altLang="ja-JP" sz="2400" dirty="0">
                <a:solidFill>
                  <a:schemeClr val="tx1"/>
                </a:solidFill>
                <a:latin typeface="HGP創英角ｺﾞｼｯｸUB" panose="020B0900000000000000" pitchFamily="50" charset="-128"/>
                <a:ea typeface="HGP創英角ｺﾞｼｯｸUB" panose="020B0900000000000000" pitchFamily="50" charset="-128"/>
              </a:endParaRPr>
            </a:p>
            <a:p>
              <a:r>
                <a:rPr kumimoji="1" lang="ja-JP" altLang="en-US" sz="2400" dirty="0">
                  <a:solidFill>
                    <a:schemeClr val="tx1"/>
                  </a:solidFill>
                  <a:latin typeface="HGP創英角ｺﾞｼｯｸUB" panose="020B0900000000000000" pitchFamily="50" charset="-128"/>
                  <a:ea typeface="HGP創英角ｺﾞｼｯｸUB" panose="020B0900000000000000" pitchFamily="50" charset="-128"/>
                </a:rPr>
                <a:t>　　　　　　　</a:t>
              </a:r>
              <a:r>
                <a:rPr kumimoji="1" lang="ja-JP" altLang="en-US" sz="2400" dirty="0">
                  <a:solidFill>
                    <a:srgbClr val="FF0000"/>
                  </a:solidFill>
                  <a:latin typeface="HGP創英角ｺﾞｼｯｸUB" panose="020B0900000000000000" pitchFamily="50" charset="-128"/>
                  <a:ea typeface="HGP創英角ｺﾞｼｯｸUB" panose="020B0900000000000000" pitchFamily="50" charset="-128"/>
                </a:rPr>
                <a:t>チャンス！</a:t>
              </a:r>
            </a:p>
          </p:txBody>
        </p:sp>
        <p:pic>
          <p:nvPicPr>
            <p:cNvPr id="11" name="図 10" descr="今がチャンスイラスト｜無料イラスト・フリー素材なら「イラストAC」">
              <a:extLst>
                <a:ext uri="{FF2B5EF4-FFF2-40B4-BE49-F238E27FC236}">
                  <a16:creationId xmlns:a16="http://schemas.microsoft.com/office/drawing/2014/main" id="{0E0BBFE8-E868-73B3-2AB2-EEE39EED54C0}"/>
                </a:ext>
              </a:extLst>
            </p:cNvPr>
            <p:cNvPicPr>
              <a:picLocks noChangeAspect="1" noChangeArrowheads="1"/>
            </p:cNvPicPr>
            <p:nvPr/>
          </p:nvPicPr>
          <p:blipFill rotWithShape="1">
            <a:blip r:embed="rId11" cstate="print">
              <a:extLst>
                <a:ext uri="{BEBA8EAE-BF5A-486C-A8C5-ECC9F3942E4B}">
                  <a14:imgProps xmlns:a14="http://schemas.microsoft.com/office/drawing/2010/main">
                    <a14:imgLayer r:embed="rId12">
                      <a14:imgEffect>
                        <a14:backgroundRemoval t="4706" b="97353" l="1558" r="96729">
                          <a14:foregroundMark x1="8723" y1="54412" x2="10125" y2="58824"/>
                          <a14:foregroundMark x1="17757" y1="89706" x2="24143" y2="93235"/>
                          <a14:foregroundMark x1="24143" y1="93235" x2="24299" y2="93235"/>
                          <a14:foregroundMark x1="3115" y1="67059" x2="6231" y2="78235"/>
                          <a14:foregroundMark x1="6231" y1="78235" x2="6854" y2="77941"/>
                          <a14:foregroundMark x1="1869" y1="66765" x2="4361" y2="69118"/>
                          <a14:foregroundMark x1="12305" y1="91176" x2="12736" y2="92325"/>
                          <a14:foregroundMark x1="31153" y1="21176" x2="31153" y2="26471"/>
                          <a14:foregroundMark x1="31160" y1="18923" x2="31303" y2="33353"/>
                          <a14:foregroundMark x1="43146" y1="4706" x2="42115" y2="25588"/>
                          <a14:foregroundMark x1="37850" y1="35882" x2="36449" y2="60000"/>
                          <a14:foregroundMark x1="44081" y1="41176" x2="43458" y2="65000"/>
                          <a14:foregroundMark x1="36604" y1="33824" x2="34579" y2="65294"/>
                          <a14:foregroundMark x1="53271" y1="18824" x2="52648" y2="37647"/>
                          <a14:foregroundMark x1="52648" y1="37647" x2="52804" y2="38529"/>
                          <a14:foregroundMark x1="51090" y1="59706" x2="57944" y2="73529"/>
                          <a14:foregroundMark x1="57944" y1="73529" x2="59346" y2="78824"/>
                          <a14:foregroundMark x1="55140" y1="57353" x2="56231" y2="46176"/>
                          <a14:foregroundMark x1="56231" y1="46176" x2="60592" y2="55588"/>
                          <a14:foregroundMark x1="60592" y1="55588" x2="63240" y2="47647"/>
                          <a14:foregroundMark x1="63240" y1="47647" x2="63396" y2="46176"/>
                          <a14:foregroundMark x1="70914" y1="38458" x2="70717" y2="42059"/>
                          <a14:foregroundMark x1="71184" y1="33529" x2="70999" y2="36907"/>
                          <a14:foregroundMark x1="70717" y1="42059" x2="71934" y2="41101"/>
                          <a14:foregroundMark x1="71028" y1="63529" x2="66511" y2="67941"/>
                          <a14:foregroundMark x1="66511" y1="67941" x2="65109" y2="75588"/>
                          <a14:foregroundMark x1="65109" y1="75588" x2="67134" y2="82941"/>
                          <a14:foregroundMark x1="67134" y1="82941" x2="71963" y2="85000"/>
                          <a14:foregroundMark x1="71963" y1="85000" x2="72586" y2="84706"/>
                          <a14:foregroundMark x1="83801" y1="47059" x2="79283" y2="52353"/>
                          <a14:foregroundMark x1="79283" y1="52353" x2="81931" y2="60000"/>
                          <a14:foregroundMark x1="81931" y1="60000" x2="78037" y2="64706"/>
                          <a14:foregroundMark x1="78037" y1="64706" x2="82243" y2="73824"/>
                          <a14:foregroundMark x1="82243" y1="73824" x2="83801" y2="74118"/>
                          <a14:foregroundMark x1="90654" y1="46176" x2="89252" y2="57059"/>
                          <a14:foregroundMark x1="87539" y1="61176" x2="87383" y2="64706"/>
                          <a14:foregroundMark x1="94548" y1="47941" x2="93146" y2="50882"/>
                          <a14:foregroundMark x1="96729" y1="64412" x2="89566" y2="83100"/>
                          <a14:foregroundMark x1="71807" y1="38824" x2="73832" y2="39412"/>
                          <a14:backgroundMark x1="41589" y1="26471" x2="41589" y2="27647"/>
                          <a14:backgroundMark x1="41900" y1="25588" x2="41900" y2="27059"/>
                          <a14:backgroundMark x1="30997" y1="17059" x2="30841" y2="18824"/>
                          <a14:backgroundMark x1="31776" y1="33529" x2="31620" y2="35000"/>
                          <a14:backgroundMark x1="12461" y1="92647" x2="14798" y2="98824"/>
                          <a14:backgroundMark x1="14798" y1="98824" x2="15265" y2="99412"/>
                          <a14:backgroundMark x1="84568" y1="94604" x2="83956" y2="95882"/>
                          <a14:backgroundMark x1="89875" y1="83529" x2="85242" y2="93198"/>
                          <a14:backgroundMark x1="83956" y1="92353" x2="83489" y2="94412"/>
                          <a14:backgroundMark x1="84268" y1="92059" x2="83801" y2="93824"/>
                        </a14:backgroundRemoval>
                      </a14:imgEffect>
                    </a14:imgLayer>
                  </a14:imgProps>
                </a:ext>
                <a:ext uri="{28A0092B-C50C-407E-A947-70E740481C1C}">
                  <a14:useLocalDpi xmlns:a14="http://schemas.microsoft.com/office/drawing/2010/main" val="0"/>
                </a:ext>
              </a:extLst>
            </a:blip>
            <a:srcRect l="593" t="2268" r="737" b="8739"/>
            <a:stretch/>
          </p:blipFill>
          <p:spPr bwMode="auto">
            <a:xfrm rot="162750">
              <a:off x="10870900" y="638418"/>
              <a:ext cx="1303672" cy="627842"/>
            </a:xfrm>
            <a:prstGeom prst="rect">
              <a:avLst/>
            </a:prstGeom>
            <a:noFill/>
            <a:extLst>
              <a:ext uri="{909E8E84-426E-40DD-AFC4-6F175D3DCCD1}">
                <a14:hiddenFill xmlns:a14="http://schemas.microsoft.com/office/drawing/2010/main">
                  <a:solidFill>
                    <a:srgbClr val="FFFFFF"/>
                  </a:solidFill>
                </a14:hiddenFill>
              </a:ext>
            </a:extLst>
          </p:spPr>
        </p:pic>
        <p:sp>
          <p:nvSpPr>
            <p:cNvPr id="13" name="額縁 516">
              <a:extLst>
                <a:ext uri="{FF2B5EF4-FFF2-40B4-BE49-F238E27FC236}">
                  <a16:creationId xmlns:a16="http://schemas.microsoft.com/office/drawing/2014/main" id="{8221E1CC-F7E7-45F2-2790-43795B4FA18F}"/>
                </a:ext>
              </a:extLst>
            </p:cNvPr>
            <p:cNvSpPr/>
            <p:nvPr/>
          </p:nvSpPr>
          <p:spPr>
            <a:xfrm>
              <a:off x="11405044" y="3834040"/>
              <a:ext cx="712299" cy="412535"/>
            </a:xfrm>
            <a:prstGeom prst="bevel">
              <a:avLst>
                <a:gd name="adj" fmla="val 6301"/>
              </a:avLst>
            </a:prstGeom>
            <a:solidFill>
              <a:srgbClr val="5337F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田中</a:t>
              </a:r>
            </a:p>
          </p:txBody>
        </p:sp>
      </p:grpSp>
      <p:pic>
        <p:nvPicPr>
          <p:cNvPr id="17" name="図 16">
            <a:extLst>
              <a:ext uri="{FF2B5EF4-FFF2-40B4-BE49-F238E27FC236}">
                <a16:creationId xmlns:a16="http://schemas.microsoft.com/office/drawing/2014/main" id="{449356FA-3CFC-A7C4-C237-176EB8B4FF1E}"/>
              </a:ext>
            </a:extLst>
          </p:cNvPr>
          <p:cNvPicPr>
            <a:picLocks noChangeAspect="1"/>
          </p:cNvPicPr>
          <p:nvPr/>
        </p:nvPicPr>
        <p:blipFill>
          <a:blip r:embed="rId13"/>
          <a:stretch>
            <a:fillRect/>
          </a:stretch>
        </p:blipFill>
        <p:spPr>
          <a:xfrm>
            <a:off x="245429" y="1671695"/>
            <a:ext cx="2661410" cy="2578410"/>
          </a:xfrm>
          <a:prstGeom prst="rect">
            <a:avLst/>
          </a:prstGeom>
        </p:spPr>
      </p:pic>
      <p:sp>
        <p:nvSpPr>
          <p:cNvPr id="90" name="吹き出し: 角を丸めた四角形 89">
            <a:extLst>
              <a:ext uri="{FF2B5EF4-FFF2-40B4-BE49-F238E27FC236}">
                <a16:creationId xmlns:a16="http://schemas.microsoft.com/office/drawing/2014/main" id="{E82F2296-FDD0-C4F5-51C6-EA3F415F17CC}"/>
              </a:ext>
            </a:extLst>
          </p:cNvPr>
          <p:cNvSpPr/>
          <p:nvPr/>
        </p:nvSpPr>
        <p:spPr>
          <a:xfrm>
            <a:off x="83522" y="1105225"/>
            <a:ext cx="2168655" cy="884334"/>
          </a:xfrm>
          <a:prstGeom prst="wedgeRoundRectCallout">
            <a:avLst>
              <a:gd name="adj1" fmla="val 37051"/>
              <a:gd name="adj2" fmla="val 7418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a:solidFill>
                  <a:schemeClr val="tx1"/>
                </a:solidFill>
                <a:latin typeface="HGP創英角ｺﾞｼｯｸUB" panose="020B0900000000000000" pitchFamily="50" charset="-128"/>
                <a:ea typeface="HGP創英角ｺﾞｼｯｸUB" panose="020B0900000000000000" pitchFamily="50" charset="-128"/>
              </a:rPr>
              <a:t>ブロックゲージの</a:t>
            </a:r>
            <a:endParaRPr kumimoji="1" lang="en-US" altLang="ja-JP" sz="2000" dirty="0">
              <a:solidFill>
                <a:schemeClr val="tx1"/>
              </a:solidFill>
              <a:latin typeface="HGP創英角ｺﾞｼｯｸUB" panose="020B0900000000000000" pitchFamily="50" charset="-128"/>
              <a:ea typeface="HGP創英角ｺﾞｼｯｸUB" panose="020B0900000000000000" pitchFamily="50" charset="-128"/>
            </a:endParaRPr>
          </a:p>
          <a:p>
            <a:pPr algn="ctr"/>
            <a:r>
              <a:rPr kumimoji="1" lang="ja-JP" altLang="en-US" sz="2000" dirty="0">
                <a:solidFill>
                  <a:schemeClr val="tx1"/>
                </a:solidFill>
                <a:latin typeface="HGP創英角ｺﾞｼｯｸUB" panose="020B0900000000000000" pitchFamily="50" charset="-128"/>
                <a:ea typeface="HGP創英角ｺﾞｼｯｸUB" panose="020B0900000000000000" pitchFamily="50" charset="-128"/>
              </a:rPr>
              <a:t>検査がやりづらい</a:t>
            </a:r>
          </a:p>
        </p:txBody>
      </p:sp>
      <p:sp>
        <p:nvSpPr>
          <p:cNvPr id="19" name="正方形/長方形 18">
            <a:extLst>
              <a:ext uri="{FF2B5EF4-FFF2-40B4-BE49-F238E27FC236}">
                <a16:creationId xmlns:a16="http://schemas.microsoft.com/office/drawing/2014/main" id="{D9C5DEB7-2E36-9DF4-55CB-8B0E66F9226F}"/>
              </a:ext>
            </a:extLst>
          </p:cNvPr>
          <p:cNvSpPr/>
          <p:nvPr/>
        </p:nvSpPr>
        <p:spPr>
          <a:xfrm>
            <a:off x="-67511" y="586085"/>
            <a:ext cx="3416321" cy="461665"/>
          </a:xfrm>
          <a:prstGeom prst="rect">
            <a:avLst/>
          </a:prstGeom>
          <a:noFill/>
          <a:ln w="381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＜精度検査の困りごと＞</a:t>
            </a:r>
          </a:p>
        </p:txBody>
      </p:sp>
    </p:spTree>
    <p:extLst>
      <p:ext uri="{BB962C8B-B14F-4D97-AF65-F5344CB8AC3E}">
        <p14:creationId xmlns:p14="http://schemas.microsoft.com/office/powerpoint/2010/main" val="1395454710"/>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0"/>
                                        </p:tgtEl>
                                        <p:attrNameLst>
                                          <p:attrName>style.visibility</p:attrName>
                                        </p:attrNameLst>
                                      </p:cBhvr>
                                      <p:to>
                                        <p:strVal val="visible"/>
                                      </p:to>
                                    </p:set>
                                    <p:animEffect transition="in" filter="wipe(down)">
                                      <p:cBhvr>
                                        <p:cTn id="12" dur="500"/>
                                        <p:tgtEl>
                                          <p:spTgt spid="9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72"/>
                                        </p:tgtEl>
                                        <p:attrNameLst>
                                          <p:attrName>style.visibility</p:attrName>
                                        </p:attrNameLst>
                                      </p:cBhvr>
                                      <p:to>
                                        <p:strVal val="visible"/>
                                      </p:to>
                                    </p:set>
                                    <p:animEffect transition="in" filter="fade">
                                      <p:cBhvr>
                                        <p:cTn id="17" dur="500"/>
                                        <p:tgtEl>
                                          <p:spTgt spid="972"/>
                                        </p:tgtEl>
                                      </p:cBhvr>
                                    </p:animEffect>
                                  </p:childTnLst>
                                </p:cTn>
                              </p:par>
                            </p:childTnLst>
                          </p:cTn>
                        </p:par>
                        <p:par>
                          <p:cTn id="18" fill="hold">
                            <p:stCondLst>
                              <p:cond delay="500"/>
                            </p:stCondLst>
                            <p:childTnLst>
                              <p:par>
                                <p:cTn id="19" presetID="22" presetClass="entr" presetSubtype="1" fill="hold" grpId="0" nodeType="afterEffect">
                                  <p:stCondLst>
                                    <p:cond delay="0"/>
                                  </p:stCondLst>
                                  <p:childTnLst>
                                    <p:set>
                                      <p:cBhvr>
                                        <p:cTn id="20" dur="1" fill="hold">
                                          <p:stCondLst>
                                            <p:cond delay="0"/>
                                          </p:stCondLst>
                                        </p:cTn>
                                        <p:tgtEl>
                                          <p:spTgt spid="975"/>
                                        </p:tgtEl>
                                        <p:attrNameLst>
                                          <p:attrName>style.visibility</p:attrName>
                                        </p:attrNameLst>
                                      </p:cBhvr>
                                      <p:to>
                                        <p:strVal val="visible"/>
                                      </p:to>
                                    </p:set>
                                    <p:animEffect transition="in" filter="wipe(up)">
                                      <p:cBhvr>
                                        <p:cTn id="21" dur="500"/>
                                        <p:tgtEl>
                                          <p:spTgt spid="975"/>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974"/>
                                        </p:tgtEl>
                                        <p:attrNameLst>
                                          <p:attrName>style.visibility</p:attrName>
                                        </p:attrNameLst>
                                      </p:cBhvr>
                                      <p:to>
                                        <p:strVal val="visible"/>
                                      </p:to>
                                    </p:set>
                                    <p:animEffect transition="in" filter="wipe(up)">
                                      <p:cBhvr>
                                        <p:cTn id="24" dur="500"/>
                                        <p:tgtEl>
                                          <p:spTgt spid="97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973"/>
                                        </p:tgtEl>
                                        <p:attrNameLst>
                                          <p:attrName>style.visibility</p:attrName>
                                        </p:attrNameLst>
                                      </p:cBhvr>
                                      <p:to>
                                        <p:strVal val="visible"/>
                                      </p:to>
                                    </p:set>
                                    <p:animEffect transition="in" filter="wipe(down)">
                                      <p:cBhvr>
                                        <p:cTn id="27" dur="500"/>
                                        <p:tgtEl>
                                          <p:spTgt spid="97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45" presetClass="entr" presetSubtype="0" fill="hold"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250"/>
                                        <p:tgtEl>
                                          <p:spTgt spid="18"/>
                                        </p:tgtEl>
                                      </p:cBhvr>
                                    </p:animEffect>
                                    <p:anim calcmode="lin" valueType="num">
                                      <p:cBhvr>
                                        <p:cTn id="38" dur="250" fill="hold"/>
                                        <p:tgtEl>
                                          <p:spTgt spid="18"/>
                                        </p:tgtEl>
                                        <p:attrNameLst>
                                          <p:attrName>ppt_w</p:attrName>
                                        </p:attrNameLst>
                                      </p:cBhvr>
                                      <p:tavLst>
                                        <p:tav tm="0" fmla="#ppt_w*sin(2.5*pi*$)">
                                          <p:val>
                                            <p:fltVal val="0"/>
                                          </p:val>
                                        </p:tav>
                                        <p:tav tm="100000">
                                          <p:val>
                                            <p:fltVal val="1"/>
                                          </p:val>
                                        </p:tav>
                                      </p:tavLst>
                                    </p:anim>
                                    <p:anim calcmode="lin" valueType="num">
                                      <p:cBhvr>
                                        <p:cTn id="39" dur="250" fill="hold"/>
                                        <p:tgtEl>
                                          <p:spTgt spid="18"/>
                                        </p:tgtEl>
                                        <p:attrNameLst>
                                          <p:attrName>ppt_h</p:attrName>
                                        </p:attrNameLst>
                                      </p:cBhvr>
                                      <p:tavLst>
                                        <p:tav tm="0">
                                          <p:val>
                                            <p:strVal val="#ppt_h"/>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childTnLst>
                          </p:cTn>
                        </p:par>
                        <p:par>
                          <p:cTn id="45" fill="hold">
                            <p:stCondLst>
                              <p:cond delay="500"/>
                            </p:stCondLst>
                            <p:childTnLst>
                              <p:par>
                                <p:cTn id="46" presetID="42" presetClass="entr" presetSubtype="0" fill="hold" grpId="0" nodeType="afterEffect">
                                  <p:stCondLst>
                                    <p:cond delay="0"/>
                                  </p:stCondLst>
                                  <p:childTnLst>
                                    <p:set>
                                      <p:cBhvr>
                                        <p:cTn id="47" dur="1" fill="hold">
                                          <p:stCondLst>
                                            <p:cond delay="0"/>
                                          </p:stCondLst>
                                        </p:cTn>
                                        <p:tgtEl>
                                          <p:spTgt spid="163"/>
                                        </p:tgtEl>
                                        <p:attrNameLst>
                                          <p:attrName>style.visibility</p:attrName>
                                        </p:attrNameLst>
                                      </p:cBhvr>
                                      <p:to>
                                        <p:strVal val="visible"/>
                                      </p:to>
                                    </p:set>
                                    <p:animEffect transition="in" filter="fade">
                                      <p:cBhvr>
                                        <p:cTn id="48" dur="500"/>
                                        <p:tgtEl>
                                          <p:spTgt spid="163"/>
                                        </p:tgtEl>
                                      </p:cBhvr>
                                    </p:animEffect>
                                    <p:anim calcmode="lin" valueType="num">
                                      <p:cBhvr>
                                        <p:cTn id="49" dur="500" fill="hold"/>
                                        <p:tgtEl>
                                          <p:spTgt spid="163"/>
                                        </p:tgtEl>
                                        <p:attrNameLst>
                                          <p:attrName>ppt_x</p:attrName>
                                        </p:attrNameLst>
                                      </p:cBhvr>
                                      <p:tavLst>
                                        <p:tav tm="0">
                                          <p:val>
                                            <p:strVal val="#ppt_x"/>
                                          </p:val>
                                        </p:tav>
                                        <p:tav tm="100000">
                                          <p:val>
                                            <p:strVal val="#ppt_x"/>
                                          </p:val>
                                        </p:tav>
                                      </p:tavLst>
                                    </p:anim>
                                    <p:anim calcmode="lin" valueType="num">
                                      <p:cBhvr>
                                        <p:cTn id="50" dur="500" fill="hold"/>
                                        <p:tgtEl>
                                          <p:spTgt spid="163"/>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29"/>
                                        </p:tgtEl>
                                        <p:attrNameLst>
                                          <p:attrName>style.visibility</p:attrName>
                                        </p:attrNameLst>
                                      </p:cBhvr>
                                      <p:to>
                                        <p:strVal val="visible"/>
                                      </p:to>
                                    </p:set>
                                    <p:animEffect transition="in" filter="fade">
                                      <p:cBhvr>
                                        <p:cTn id="55" dur="500"/>
                                        <p:tgtEl>
                                          <p:spTgt spid="129"/>
                                        </p:tgtEl>
                                      </p:cBhvr>
                                    </p:animEffect>
                                  </p:childTnLst>
                                </p:cTn>
                              </p:par>
                              <p:par>
                                <p:cTn id="56" presetID="10" presetClass="entr" presetSubtype="0" fill="hold" nodeType="with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500"/>
                                        <p:tgtEl>
                                          <p:spTgt spid="130"/>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wipe(left)">
                                      <p:cBhvr>
                                        <p:cTn id="61" dur="500"/>
                                        <p:tgtEl>
                                          <p:spTgt spid="200"/>
                                        </p:tgtEl>
                                      </p:cBhvr>
                                    </p:animEffect>
                                  </p:childTnLst>
                                </p:cTn>
                              </p:par>
                              <p:par>
                                <p:cTn id="62" presetID="10" presetClass="entr" presetSubtype="0" fill="hold"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fade">
                                      <p:cBhvr>
                                        <p:cTn id="70" dur="500"/>
                                        <p:tgtEl>
                                          <p:spTgt spid="10"/>
                                        </p:tgtEl>
                                      </p:cBhvr>
                                    </p:animEffect>
                                  </p:childTnLst>
                                </p:cTn>
                              </p:par>
                              <p:par>
                                <p:cTn id="71" presetID="10" presetClass="entr" presetSubtype="0" fill="hold" nodeType="withEffect">
                                  <p:stCondLst>
                                    <p:cond delay="0"/>
                                  </p:stCondLst>
                                  <p:childTnLst>
                                    <p:set>
                                      <p:cBhvr>
                                        <p:cTn id="72" dur="1" fill="hold">
                                          <p:stCondLst>
                                            <p:cond delay="0"/>
                                          </p:stCondLst>
                                        </p:cTn>
                                        <p:tgtEl>
                                          <p:spTgt spid="204"/>
                                        </p:tgtEl>
                                        <p:attrNameLst>
                                          <p:attrName>style.visibility</p:attrName>
                                        </p:attrNameLst>
                                      </p:cBhvr>
                                      <p:to>
                                        <p:strVal val="visible"/>
                                      </p:to>
                                    </p:set>
                                    <p:animEffect transition="in" filter="fade">
                                      <p:cBhvr>
                                        <p:cTn id="73" dur="500"/>
                                        <p:tgtEl>
                                          <p:spTgt spid="204"/>
                                        </p:tgtEl>
                                      </p:cBhvr>
                                    </p:animEffect>
                                  </p:childTnLst>
                                </p:cTn>
                              </p:par>
                            </p:childTnLst>
                          </p:cTn>
                        </p:par>
                        <p:par>
                          <p:cTn id="74" fill="hold">
                            <p:stCondLst>
                              <p:cond delay="500"/>
                            </p:stCondLst>
                            <p:childTnLst>
                              <p:par>
                                <p:cTn id="75" presetID="42" presetClass="path" presetSubtype="0" accel="50000" decel="50000" fill="hold" nodeType="afterEffect">
                                  <p:stCondLst>
                                    <p:cond delay="0"/>
                                  </p:stCondLst>
                                  <p:childTnLst>
                                    <p:animMotion origin="layout" path="M -2.08333E-6 3.7037E-7 L 0.19623 0.00069 " pathEditMode="relative" rAng="0" ptsTypes="AA">
                                      <p:cBhvr>
                                        <p:cTn id="76" dur="1000" fill="hold"/>
                                        <p:tgtEl>
                                          <p:spTgt spid="204"/>
                                        </p:tgtEl>
                                        <p:attrNameLst>
                                          <p:attrName>ppt_x</p:attrName>
                                          <p:attrName>ppt_y</p:attrName>
                                        </p:attrNameLst>
                                      </p:cBhvr>
                                      <p:rCtr x="9805" y="23"/>
                                    </p:animMotion>
                                  </p:childTnLst>
                                </p:cTn>
                              </p:par>
                            </p:childTnLst>
                          </p:cTn>
                        </p:par>
                        <p:par>
                          <p:cTn id="77" fill="hold">
                            <p:stCondLst>
                              <p:cond delay="1500"/>
                            </p:stCondLst>
                            <p:childTnLst>
                              <p:par>
                                <p:cTn id="78" presetID="53" presetClass="entr" presetSubtype="16" fill="hold" grpId="0" nodeType="afterEffect">
                                  <p:stCondLst>
                                    <p:cond delay="0"/>
                                  </p:stCondLst>
                                  <p:childTnLst>
                                    <p:set>
                                      <p:cBhvr>
                                        <p:cTn id="79" dur="1" fill="hold">
                                          <p:stCondLst>
                                            <p:cond delay="0"/>
                                          </p:stCondLst>
                                        </p:cTn>
                                        <p:tgtEl>
                                          <p:spTgt spid="213"/>
                                        </p:tgtEl>
                                        <p:attrNameLst>
                                          <p:attrName>style.visibility</p:attrName>
                                        </p:attrNameLst>
                                      </p:cBhvr>
                                      <p:to>
                                        <p:strVal val="visible"/>
                                      </p:to>
                                    </p:set>
                                    <p:anim calcmode="lin" valueType="num">
                                      <p:cBhvr>
                                        <p:cTn id="80" dur="500" fill="hold"/>
                                        <p:tgtEl>
                                          <p:spTgt spid="213"/>
                                        </p:tgtEl>
                                        <p:attrNameLst>
                                          <p:attrName>ppt_w</p:attrName>
                                        </p:attrNameLst>
                                      </p:cBhvr>
                                      <p:tavLst>
                                        <p:tav tm="0">
                                          <p:val>
                                            <p:fltVal val="0"/>
                                          </p:val>
                                        </p:tav>
                                        <p:tav tm="100000">
                                          <p:val>
                                            <p:strVal val="#ppt_w"/>
                                          </p:val>
                                        </p:tav>
                                      </p:tavLst>
                                    </p:anim>
                                    <p:anim calcmode="lin" valueType="num">
                                      <p:cBhvr>
                                        <p:cTn id="81" dur="500" fill="hold"/>
                                        <p:tgtEl>
                                          <p:spTgt spid="213"/>
                                        </p:tgtEl>
                                        <p:attrNameLst>
                                          <p:attrName>ppt_h</p:attrName>
                                        </p:attrNameLst>
                                      </p:cBhvr>
                                      <p:tavLst>
                                        <p:tav tm="0">
                                          <p:val>
                                            <p:fltVal val="0"/>
                                          </p:val>
                                        </p:tav>
                                        <p:tav tm="100000">
                                          <p:val>
                                            <p:strVal val="#ppt_h"/>
                                          </p:val>
                                        </p:tav>
                                      </p:tavLst>
                                    </p:anim>
                                    <p:animEffect transition="in" filter="fade">
                                      <p:cBhvr>
                                        <p:cTn id="82" dur="500"/>
                                        <p:tgtEl>
                                          <p:spTgt spid="213"/>
                                        </p:tgtEl>
                                      </p:cBhvr>
                                    </p:animEffect>
                                  </p:childTnLst>
                                </p:cTn>
                              </p:par>
                            </p:childTnLst>
                          </p:cTn>
                        </p:par>
                        <p:par>
                          <p:cTn id="83" fill="hold">
                            <p:stCondLst>
                              <p:cond delay="2000"/>
                            </p:stCondLst>
                            <p:childTnLst>
                              <p:par>
                                <p:cTn id="84" presetID="42" presetClass="entr" presetSubtype="0" fill="hold" grpId="0" nodeType="afterEffect">
                                  <p:stCondLst>
                                    <p:cond delay="0"/>
                                  </p:stCondLst>
                                  <p:childTnLst>
                                    <p:set>
                                      <p:cBhvr>
                                        <p:cTn id="85" dur="1" fill="hold">
                                          <p:stCondLst>
                                            <p:cond delay="0"/>
                                          </p:stCondLst>
                                        </p:cTn>
                                        <p:tgtEl>
                                          <p:spTgt spid="167"/>
                                        </p:tgtEl>
                                        <p:attrNameLst>
                                          <p:attrName>style.visibility</p:attrName>
                                        </p:attrNameLst>
                                      </p:cBhvr>
                                      <p:to>
                                        <p:strVal val="visible"/>
                                      </p:to>
                                    </p:set>
                                    <p:animEffect transition="in" filter="fade">
                                      <p:cBhvr>
                                        <p:cTn id="86" dur="500"/>
                                        <p:tgtEl>
                                          <p:spTgt spid="167"/>
                                        </p:tgtEl>
                                      </p:cBhvr>
                                    </p:animEffect>
                                    <p:anim calcmode="lin" valueType="num">
                                      <p:cBhvr>
                                        <p:cTn id="87" dur="500" fill="hold"/>
                                        <p:tgtEl>
                                          <p:spTgt spid="167"/>
                                        </p:tgtEl>
                                        <p:attrNameLst>
                                          <p:attrName>ppt_x</p:attrName>
                                        </p:attrNameLst>
                                      </p:cBhvr>
                                      <p:tavLst>
                                        <p:tav tm="0">
                                          <p:val>
                                            <p:strVal val="#ppt_x"/>
                                          </p:val>
                                        </p:tav>
                                        <p:tav tm="100000">
                                          <p:val>
                                            <p:strVal val="#ppt_x"/>
                                          </p:val>
                                        </p:tav>
                                      </p:tavLst>
                                    </p:anim>
                                    <p:anim calcmode="lin" valueType="num">
                                      <p:cBhvr>
                                        <p:cTn id="88" dur="500" fill="hold"/>
                                        <p:tgtEl>
                                          <p:spTgt spid="1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63" grpId="0"/>
      <p:bldP spid="167" grpId="0" animBg="1"/>
      <p:bldP spid="200" grpId="0" animBg="1"/>
      <p:bldP spid="213" grpId="0"/>
      <p:bldP spid="10" grpId="0" animBg="1"/>
      <p:bldP spid="973" grpId="0" animBg="1"/>
      <p:bldP spid="974" grpId="0" animBg="1"/>
      <p:bldP spid="975" grpId="0" animBg="1"/>
      <p:bldP spid="9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D8674E0F-FE8B-3FCD-F2AD-22B174A37AAC}"/>
              </a:ext>
            </a:extLst>
          </p:cNvPr>
          <p:cNvPicPr>
            <a:picLocks noChangeAspect="1"/>
          </p:cNvPicPr>
          <p:nvPr/>
        </p:nvPicPr>
        <p:blipFill>
          <a:blip r:embed="rId3"/>
          <a:stretch>
            <a:fillRect/>
          </a:stretch>
        </p:blipFill>
        <p:spPr>
          <a:xfrm>
            <a:off x="5436240" y="636047"/>
            <a:ext cx="6735192" cy="5137605"/>
          </a:xfrm>
          <a:prstGeom prst="rect">
            <a:avLst/>
          </a:prstGeom>
        </p:spPr>
      </p:pic>
      <p:sp>
        <p:nvSpPr>
          <p:cNvPr id="58" name="正方形/長方形 57"/>
          <p:cNvSpPr/>
          <p:nvPr/>
        </p:nvSpPr>
        <p:spPr>
          <a:xfrm>
            <a:off x="20568" y="620490"/>
            <a:ext cx="5277728" cy="293550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1E03BD"/>
              </a:solidFill>
              <a:effectLst/>
              <a:uLnTx/>
              <a:uFillTx/>
              <a:latin typeface="Calibri"/>
              <a:ea typeface="ＭＳ Ｐゴシック" panose="020B0600070205080204" pitchFamily="50" charset="-128"/>
              <a:cs typeface="+mn-cs"/>
            </a:endParaRPr>
          </a:p>
        </p:txBody>
      </p:sp>
      <p:grpSp>
        <p:nvGrpSpPr>
          <p:cNvPr id="10" name="グループ化 9">
            <a:extLst>
              <a:ext uri="{FF2B5EF4-FFF2-40B4-BE49-F238E27FC236}">
                <a16:creationId xmlns:a16="http://schemas.microsoft.com/office/drawing/2014/main" id="{8C2AF516-0FA2-2DD5-F7AD-0240A3BCD71F}"/>
              </a:ext>
            </a:extLst>
          </p:cNvPr>
          <p:cNvGrpSpPr/>
          <p:nvPr/>
        </p:nvGrpSpPr>
        <p:grpSpPr>
          <a:xfrm>
            <a:off x="100351" y="1212713"/>
            <a:ext cx="1203227" cy="2294020"/>
            <a:chOff x="100351" y="1212713"/>
            <a:chExt cx="1203227" cy="2294020"/>
          </a:xfrm>
        </p:grpSpPr>
        <p:grpSp>
          <p:nvGrpSpPr>
            <p:cNvPr id="59" name="グループ化 58"/>
            <p:cNvGrpSpPr/>
            <p:nvPr/>
          </p:nvGrpSpPr>
          <p:grpSpPr>
            <a:xfrm>
              <a:off x="756997" y="1332289"/>
              <a:ext cx="468842" cy="2174443"/>
              <a:chOff x="5895343" y="3863252"/>
              <a:chExt cx="468842" cy="2589509"/>
            </a:xfrm>
          </p:grpSpPr>
          <p:sp>
            <p:nvSpPr>
              <p:cNvPr id="64" name="正方形/長方形 63"/>
              <p:cNvSpPr/>
              <p:nvPr/>
            </p:nvSpPr>
            <p:spPr>
              <a:xfrm>
                <a:off x="5895343" y="3863252"/>
                <a:ext cx="468842" cy="2589509"/>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テキスト ボックス 64"/>
              <p:cNvSpPr txBox="1"/>
              <p:nvPr/>
            </p:nvSpPr>
            <p:spPr>
              <a:xfrm>
                <a:off x="6001764" y="5117620"/>
                <a:ext cx="276999" cy="1217296"/>
              </a:xfrm>
              <a:prstGeom prst="rect">
                <a:avLst/>
              </a:prstGeom>
              <a:solidFill>
                <a:schemeClr val="bg1"/>
              </a:solidFill>
            </p:spPr>
            <p:txBody>
              <a:bodyPr vert="eaVert" wrap="square" lIns="0" tIns="36000" rIns="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被検査器</a:t>
                </a:r>
              </a:p>
            </p:txBody>
          </p:sp>
        </p:grpSp>
        <p:grpSp>
          <p:nvGrpSpPr>
            <p:cNvPr id="60" name="グループ化 59"/>
            <p:cNvGrpSpPr/>
            <p:nvPr/>
          </p:nvGrpSpPr>
          <p:grpSpPr>
            <a:xfrm>
              <a:off x="191361" y="1332290"/>
              <a:ext cx="495002" cy="2174443"/>
              <a:chOff x="3907641" y="3863909"/>
              <a:chExt cx="495002" cy="2599511"/>
            </a:xfrm>
          </p:grpSpPr>
          <p:sp>
            <p:nvSpPr>
              <p:cNvPr id="62" name="正方形/長方形 61"/>
              <p:cNvSpPr/>
              <p:nvPr/>
            </p:nvSpPr>
            <p:spPr>
              <a:xfrm>
                <a:off x="3907641" y="3863909"/>
                <a:ext cx="495002" cy="2599511"/>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テキスト ボックス 62"/>
              <p:cNvSpPr txBox="1"/>
              <p:nvPr/>
            </p:nvSpPr>
            <p:spPr>
              <a:xfrm>
                <a:off x="4008225" y="5422938"/>
                <a:ext cx="276999" cy="922183"/>
              </a:xfrm>
              <a:prstGeom prst="rect">
                <a:avLst/>
              </a:prstGeom>
              <a:solidFill>
                <a:schemeClr val="bg1"/>
              </a:solidFill>
            </p:spPr>
            <p:txBody>
              <a:bodyPr vert="eaVert" wrap="square" lIns="0" tIns="36000" rIns="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標準器</a:t>
                </a:r>
              </a:p>
            </p:txBody>
          </p:sp>
        </p:grpSp>
        <p:sp>
          <p:nvSpPr>
            <p:cNvPr id="61" name="正方形/長方形 60"/>
            <p:cNvSpPr/>
            <p:nvPr/>
          </p:nvSpPr>
          <p:spPr>
            <a:xfrm>
              <a:off x="100351" y="1212713"/>
              <a:ext cx="1203227" cy="429723"/>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0" name="正方形/長方形 79"/>
          <p:cNvSpPr/>
          <p:nvPr/>
        </p:nvSpPr>
        <p:spPr>
          <a:xfrm>
            <a:off x="0" y="598889"/>
            <a:ext cx="4392549" cy="461665"/>
          </a:xfrm>
          <a:prstGeom prst="rect">
            <a:avLst/>
          </a:prstGeom>
          <a:noFill/>
          <a:ln w="381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4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ブロックゲージ精度検査について</a:t>
            </a:r>
          </a:p>
        </p:txBody>
      </p:sp>
      <p:sp>
        <p:nvSpPr>
          <p:cNvPr id="6" name="ホームベース 5"/>
          <p:cNvSpPr/>
          <p:nvPr/>
        </p:nvSpPr>
        <p:spPr>
          <a:xfrm>
            <a:off x="15373" y="12363"/>
            <a:ext cx="2209067" cy="501163"/>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prstClr val="black"/>
                </a:solidFill>
                <a:effectLst/>
                <a:uLnTx/>
                <a:uFillTx/>
                <a:latin typeface="HG創英角ﾎﾟｯﾌﾟ体" panose="040B0A09000000000000" pitchFamily="49" charset="-128"/>
                <a:ea typeface="HG創英角ﾎﾟｯﾌﾟ体" panose="040B0A09000000000000" pitchFamily="49" charset="-128"/>
                <a:cs typeface="+mn-cs"/>
              </a:rPr>
              <a:t>テーマ選定②</a:t>
            </a:r>
          </a:p>
        </p:txBody>
      </p:sp>
      <p:sp>
        <p:nvSpPr>
          <p:cNvPr id="114" name="正方形/長方形 113"/>
          <p:cNvSpPr/>
          <p:nvPr/>
        </p:nvSpPr>
        <p:spPr>
          <a:xfrm flipH="1">
            <a:off x="0" y="522188"/>
            <a:ext cx="12192000" cy="45719"/>
          </a:xfrm>
          <a:prstGeom prst="rect">
            <a:avLst/>
          </a:prstGeom>
          <a:gradFill flip="none" rotWithShape="1">
            <a:gsLst>
              <a:gs pos="92000">
                <a:srgbClr val="CD81EA"/>
              </a:gs>
              <a:gs pos="0">
                <a:srgbClr val="00B0F0"/>
              </a:gs>
              <a:gs pos="75000">
                <a:srgbClr val="BFEAF3"/>
              </a:gs>
              <a:gs pos="49000">
                <a:srgbClr val="99EBE7"/>
              </a:gs>
              <a:gs pos="100000">
                <a:srgbClr val="E457E7"/>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正方形/長方形 66"/>
          <p:cNvSpPr/>
          <p:nvPr/>
        </p:nvSpPr>
        <p:spPr>
          <a:xfrm>
            <a:off x="1419670" y="1386660"/>
            <a:ext cx="961451" cy="2122154"/>
          </a:xfrm>
          <a:prstGeom prst="rect">
            <a:avLst/>
          </a:prstGeom>
          <a:pattFill prst="wdDnDiag">
            <a:fgClr>
              <a:srgbClr val="FF0000"/>
            </a:fgClr>
            <a:bgClr>
              <a:schemeClr val="bg1">
                <a:lumMod val="95000"/>
              </a:schemeClr>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正方形/長方形 67"/>
          <p:cNvSpPr/>
          <p:nvPr/>
        </p:nvSpPr>
        <p:spPr>
          <a:xfrm>
            <a:off x="2451347" y="2036171"/>
            <a:ext cx="892522" cy="1472642"/>
          </a:xfrm>
          <a:prstGeom prst="rect">
            <a:avLst/>
          </a:prstGeom>
          <a:pattFill prst="wdDnDiag">
            <a:fgClr>
              <a:schemeClr val="bg1">
                <a:lumMod val="6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8" name="グループ化 7"/>
          <p:cNvGrpSpPr/>
          <p:nvPr/>
        </p:nvGrpSpPr>
        <p:grpSpPr>
          <a:xfrm>
            <a:off x="2415048" y="1382474"/>
            <a:ext cx="1470761" cy="653697"/>
            <a:chOff x="3048205" y="1367693"/>
            <a:chExt cx="1470761" cy="653697"/>
          </a:xfrm>
        </p:grpSpPr>
        <p:cxnSp>
          <p:nvCxnSpPr>
            <p:cNvPr id="69" name="直線コネクタ 68"/>
            <p:cNvCxnSpPr/>
            <p:nvPr/>
          </p:nvCxnSpPr>
          <p:spPr>
            <a:xfrm flipH="1">
              <a:off x="3048205" y="1371879"/>
              <a:ext cx="1470761"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70" name="直線コネクタ 69"/>
            <p:cNvCxnSpPr/>
            <p:nvPr/>
          </p:nvCxnSpPr>
          <p:spPr>
            <a:xfrm flipH="1">
              <a:off x="4009027" y="2021390"/>
              <a:ext cx="476012" cy="0"/>
            </a:xfrm>
            <a:prstGeom prst="line">
              <a:avLst/>
            </a:prstGeom>
            <a:ln w="25400"/>
          </p:spPr>
          <p:style>
            <a:lnRef idx="1">
              <a:schemeClr val="dk1"/>
            </a:lnRef>
            <a:fillRef idx="0">
              <a:schemeClr val="dk1"/>
            </a:fillRef>
            <a:effectRef idx="0">
              <a:schemeClr val="dk1"/>
            </a:effectRef>
            <a:fontRef idx="minor">
              <a:schemeClr val="tx1"/>
            </a:fontRef>
          </p:style>
        </p:cxnSp>
        <p:cxnSp>
          <p:nvCxnSpPr>
            <p:cNvPr id="71" name="直線コネクタ 70"/>
            <p:cNvCxnSpPr/>
            <p:nvPr/>
          </p:nvCxnSpPr>
          <p:spPr>
            <a:xfrm>
              <a:off x="4251432" y="1367693"/>
              <a:ext cx="0" cy="653697"/>
            </a:xfrm>
            <a:prstGeom prst="line">
              <a:avLst/>
            </a:prstGeom>
            <a:ln w="38100">
              <a:solidFill>
                <a:srgbClr val="FF0000"/>
              </a:solidFill>
              <a:headEnd type="arrow"/>
              <a:tailEnd type="arrow"/>
            </a:ln>
          </p:spPr>
          <p:style>
            <a:lnRef idx="1">
              <a:schemeClr val="dk1"/>
            </a:lnRef>
            <a:fillRef idx="0">
              <a:schemeClr val="dk1"/>
            </a:fillRef>
            <a:effectRef idx="0">
              <a:schemeClr val="dk1"/>
            </a:effectRef>
            <a:fontRef idx="minor">
              <a:schemeClr val="tx1"/>
            </a:fontRef>
          </p:style>
        </p:cxnSp>
      </p:grpSp>
      <p:sp>
        <p:nvSpPr>
          <p:cNvPr id="72" name="正方形/長方形 71"/>
          <p:cNvSpPr/>
          <p:nvPr/>
        </p:nvSpPr>
        <p:spPr>
          <a:xfrm>
            <a:off x="3420986" y="2413399"/>
            <a:ext cx="1797287" cy="1077218"/>
          </a:xfrm>
          <a:prstGeom prst="rect">
            <a:avLst/>
          </a:prstGeom>
          <a:solidFill>
            <a:srgbClr val="FFFF00"/>
          </a:solid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寸法差を</a:t>
            </a:r>
            <a:endParaRPr kumimoji="0" lang="en-US" altLang="ja-JP" sz="32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32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検査する</a:t>
            </a:r>
          </a:p>
        </p:txBody>
      </p:sp>
      <p:sp>
        <p:nvSpPr>
          <p:cNvPr id="73" name="正方形/長方形 72"/>
          <p:cNvSpPr/>
          <p:nvPr/>
        </p:nvSpPr>
        <p:spPr>
          <a:xfrm>
            <a:off x="5919151" y="5925845"/>
            <a:ext cx="5872312" cy="923330"/>
          </a:xfrm>
          <a:prstGeom prst="rect">
            <a:avLst/>
          </a:prstGeom>
          <a:solidFill>
            <a:srgbClr val="FFFF00"/>
          </a:solidFill>
          <a:ln w="25400">
            <a:solidFill>
              <a:srgbClr val="FF0000"/>
            </a:solidFill>
          </a:ln>
        </p:spPr>
        <p:txBody>
          <a:bodyPr wrap="squar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7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定盤</a:t>
            </a:r>
            <a:r>
              <a:rPr kumimoji="0" lang="ja-JP" altLang="en-US" sz="27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：石定盤</a:t>
            </a:r>
            <a:endParaRPr kumimoji="0" lang="en-US" altLang="ja-JP" sz="27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a:p>
            <a:pPr marL="0" marR="0" lvl="0" indent="0" defTabSz="914400" rtl="0" eaLnBrk="1" fontAlgn="auto" latinLnBrk="0" hangingPunct="1">
              <a:lnSpc>
                <a:spcPct val="100000"/>
              </a:lnSpc>
              <a:spcBef>
                <a:spcPts val="0"/>
              </a:spcBef>
              <a:spcAft>
                <a:spcPts val="0"/>
              </a:spcAft>
              <a:buClrTx/>
              <a:buSzTx/>
              <a:buFontTx/>
              <a:buNone/>
              <a:tabLst/>
              <a:defRPr/>
            </a:pPr>
            <a:r>
              <a:rPr lang="ja-JP" altLang="en-US" sz="2700" b="1" dirty="0">
                <a:ln w="9525">
                  <a:solidFill>
                    <a:prstClr val="white"/>
                  </a:solidFill>
                  <a:prstDash val="solid"/>
                </a:ln>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ブロックゲージ</a:t>
            </a:r>
            <a:r>
              <a:rPr lang="ja-JP" altLang="en-US" sz="27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a:t>
            </a:r>
            <a:r>
              <a:rPr kumimoji="0" lang="en-US" altLang="ja-JP" sz="27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300</a:t>
            </a:r>
            <a:r>
              <a:rPr kumimoji="0" lang="ja-JP" altLang="en-US" sz="27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㎜以上</a:t>
            </a:r>
            <a:r>
              <a:rPr lang="ja-JP" altLang="en-US" sz="2700" b="1" dirty="0">
                <a:ln w="9525">
                  <a:solidFill>
                    <a:prstClr val="white"/>
                  </a:solidFill>
                  <a:prstDash val="solid"/>
                </a:ln>
                <a:solidFill>
                  <a:srgbClr val="FF0000"/>
                </a:solidFill>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ばらつき大</a:t>
            </a:r>
            <a:endParaRPr kumimoji="0" lang="ja-JP" altLang="en-US" sz="27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sp>
        <p:nvSpPr>
          <p:cNvPr id="54" name="正方形/長方形 53"/>
          <p:cNvSpPr/>
          <p:nvPr/>
        </p:nvSpPr>
        <p:spPr>
          <a:xfrm>
            <a:off x="2404938" y="3584939"/>
            <a:ext cx="2880883" cy="326069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フリーフォーム: 図形 4">
            <a:extLst>
              <a:ext uri="{FF2B5EF4-FFF2-40B4-BE49-F238E27FC236}">
                <a16:creationId xmlns:a16="http://schemas.microsoft.com/office/drawing/2014/main" id="{CDE5D315-5910-05E6-260D-7BA3C5B8EAE5}"/>
              </a:ext>
            </a:extLst>
          </p:cNvPr>
          <p:cNvSpPr/>
          <p:nvPr/>
        </p:nvSpPr>
        <p:spPr>
          <a:xfrm>
            <a:off x="5441076" y="648604"/>
            <a:ext cx="6730355" cy="5099539"/>
          </a:xfrm>
          <a:custGeom>
            <a:avLst/>
            <a:gdLst>
              <a:gd name="connsiteX0" fmla="*/ 0 w 5673970"/>
              <a:gd name="connsiteY0" fmla="*/ 2965939 h 5099539"/>
              <a:gd name="connsiteX1" fmla="*/ 0 w 5673970"/>
              <a:gd name="connsiteY1" fmla="*/ 808892 h 5099539"/>
              <a:gd name="connsiteX2" fmla="*/ 3001108 w 5673970"/>
              <a:gd name="connsiteY2" fmla="*/ 808892 h 5099539"/>
              <a:gd name="connsiteX3" fmla="*/ 3001108 w 5673970"/>
              <a:gd name="connsiteY3" fmla="*/ 0 h 5099539"/>
              <a:gd name="connsiteX4" fmla="*/ 5673970 w 5673970"/>
              <a:gd name="connsiteY4" fmla="*/ 0 h 5099539"/>
              <a:gd name="connsiteX5" fmla="*/ 5673970 w 5673970"/>
              <a:gd name="connsiteY5" fmla="*/ 5099539 h 5099539"/>
              <a:gd name="connsiteX6" fmla="*/ 3012831 w 5673970"/>
              <a:gd name="connsiteY6" fmla="*/ 5099539 h 5099539"/>
              <a:gd name="connsiteX7" fmla="*/ 3012831 w 5673970"/>
              <a:gd name="connsiteY7" fmla="*/ 2965939 h 5099539"/>
              <a:gd name="connsiteX8" fmla="*/ 0 w 5673970"/>
              <a:gd name="connsiteY8" fmla="*/ 2965939 h 509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3970" h="5099539">
                <a:moveTo>
                  <a:pt x="0" y="2965939"/>
                </a:moveTo>
                <a:lnTo>
                  <a:pt x="0" y="808892"/>
                </a:lnTo>
                <a:lnTo>
                  <a:pt x="3001108" y="808892"/>
                </a:lnTo>
                <a:lnTo>
                  <a:pt x="3001108" y="0"/>
                </a:lnTo>
                <a:lnTo>
                  <a:pt x="5673970" y="0"/>
                </a:lnTo>
                <a:lnTo>
                  <a:pt x="5673970" y="5099539"/>
                </a:lnTo>
                <a:lnTo>
                  <a:pt x="3012831" y="5099539"/>
                </a:lnTo>
                <a:lnTo>
                  <a:pt x="3012831" y="2965939"/>
                </a:lnTo>
                <a:lnTo>
                  <a:pt x="0" y="2965939"/>
                </a:lnTo>
                <a:close/>
              </a:path>
            </a:pathLst>
          </a:custGeom>
          <a:solidFill>
            <a:schemeClr val="bg1">
              <a:lumMod val="75000"/>
              <a:alpha val="9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p:cNvSpPr/>
          <p:nvPr/>
        </p:nvSpPr>
        <p:spPr>
          <a:xfrm>
            <a:off x="5373518" y="3554061"/>
            <a:ext cx="3709869" cy="226648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32" name="グループ化 31">
            <a:extLst>
              <a:ext uri="{FF2B5EF4-FFF2-40B4-BE49-F238E27FC236}">
                <a16:creationId xmlns:a16="http://schemas.microsoft.com/office/drawing/2014/main" id="{1CD832E9-C448-8521-610B-73E0A7662955}"/>
              </a:ext>
            </a:extLst>
          </p:cNvPr>
          <p:cNvGrpSpPr/>
          <p:nvPr/>
        </p:nvGrpSpPr>
        <p:grpSpPr>
          <a:xfrm>
            <a:off x="5463796" y="1316438"/>
            <a:ext cx="4252934" cy="2237623"/>
            <a:chOff x="6470411" y="1300880"/>
            <a:chExt cx="4252934" cy="2237623"/>
          </a:xfrm>
        </p:grpSpPr>
        <p:pic>
          <p:nvPicPr>
            <p:cNvPr id="9" name="図 8">
              <a:extLst>
                <a:ext uri="{FF2B5EF4-FFF2-40B4-BE49-F238E27FC236}">
                  <a16:creationId xmlns:a16="http://schemas.microsoft.com/office/drawing/2014/main" id="{D6FB61A6-9E5A-4E9A-DA6C-A96FFC8BA122}"/>
                </a:ext>
              </a:extLst>
            </p:cNvPr>
            <p:cNvPicPr>
              <a:picLocks noChangeAspect="1"/>
            </p:cNvPicPr>
            <p:nvPr/>
          </p:nvPicPr>
          <p:blipFill>
            <a:blip r:embed="rId4"/>
            <a:stretch>
              <a:fillRect/>
            </a:stretch>
          </p:blipFill>
          <p:spPr>
            <a:xfrm>
              <a:off x="6470411" y="1300880"/>
              <a:ext cx="1797287" cy="2237623"/>
            </a:xfrm>
            <a:prstGeom prst="rect">
              <a:avLst/>
            </a:prstGeom>
          </p:spPr>
        </p:pic>
        <p:sp>
          <p:nvSpPr>
            <p:cNvPr id="11" name="吹き出し: 角を丸めた四角形 10">
              <a:extLst>
                <a:ext uri="{FF2B5EF4-FFF2-40B4-BE49-F238E27FC236}">
                  <a16:creationId xmlns:a16="http://schemas.microsoft.com/office/drawing/2014/main" id="{356F0985-EF04-BF32-FC77-FC93EC6BF9E0}"/>
                </a:ext>
              </a:extLst>
            </p:cNvPr>
            <p:cNvSpPr/>
            <p:nvPr/>
          </p:nvSpPr>
          <p:spPr>
            <a:xfrm>
              <a:off x="8422762" y="1785178"/>
              <a:ext cx="2300583" cy="1428402"/>
            </a:xfrm>
            <a:prstGeom prst="wedgeRoundRectCallout">
              <a:avLst>
                <a:gd name="adj1" fmla="val -79850"/>
                <a:gd name="adj2" fmla="val -11980"/>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kumimoji="1" lang="ja-JP" altLang="en-US" sz="2300" dirty="0">
                  <a:solidFill>
                    <a:srgbClr val="FF0000"/>
                  </a:solidFill>
                  <a:latin typeface="HGP創英角ﾎﾟｯﾌﾟ体" panose="040B0A00000000000000" pitchFamily="50" charset="-128"/>
                  <a:ea typeface="HGP創英角ﾎﾟｯﾌﾟ体" panose="040B0A00000000000000" pitchFamily="50" charset="-128"/>
                </a:rPr>
                <a:t>ヒストグラム</a:t>
              </a:r>
              <a:r>
                <a:rPr kumimoji="1" lang="ja-JP" altLang="en-US" sz="2300" dirty="0">
                  <a:solidFill>
                    <a:schemeClr val="tx1"/>
                  </a:solidFill>
                  <a:latin typeface="HGP創英角ﾎﾟｯﾌﾟ体" panose="040B0A00000000000000" pitchFamily="50" charset="-128"/>
                  <a:ea typeface="HGP創英角ﾎﾟｯﾌﾟ体" panose="040B0A00000000000000" pitchFamily="50" charset="-128"/>
                </a:rPr>
                <a:t>で</a:t>
              </a:r>
              <a:endParaRPr kumimoji="1" lang="en-US" altLang="ja-JP" sz="23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300" dirty="0">
                  <a:ln>
                    <a:solidFill>
                      <a:schemeClr val="tx1"/>
                    </a:solidFill>
                  </a:ln>
                  <a:solidFill>
                    <a:srgbClr val="FFFF00"/>
                  </a:solidFill>
                  <a:latin typeface="HGP創英角ﾎﾟｯﾌﾟ体" panose="040B0A00000000000000" pitchFamily="50" charset="-128"/>
                  <a:ea typeface="HGP創英角ﾎﾟｯﾌﾟ体" panose="040B0A00000000000000" pitchFamily="50" charset="-128"/>
                </a:rPr>
                <a:t>比較</a:t>
              </a:r>
              <a:r>
                <a:rPr kumimoji="1" lang="ja-JP" altLang="en-US" sz="2300" dirty="0">
                  <a:solidFill>
                    <a:schemeClr val="tx1"/>
                  </a:solidFill>
                  <a:latin typeface="HGP創英角ﾎﾟｯﾌﾟ体" panose="040B0A00000000000000" pitchFamily="50" charset="-128"/>
                  <a:ea typeface="HGP創英角ﾎﾟｯﾌﾟ体" panose="040B0A00000000000000" pitchFamily="50" charset="-128"/>
                </a:rPr>
                <a:t>すると</a:t>
              </a:r>
              <a:endParaRPr kumimoji="1" lang="en-US" altLang="ja-JP" sz="23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300" dirty="0">
                  <a:solidFill>
                    <a:srgbClr val="0070C0"/>
                  </a:solidFill>
                  <a:latin typeface="HGP創英角ﾎﾟｯﾌﾟ体" panose="040B0A00000000000000" pitchFamily="50" charset="-128"/>
                  <a:ea typeface="HGP創英角ﾎﾟｯﾌﾟ体" panose="040B0A00000000000000" pitchFamily="50" charset="-128"/>
                </a:rPr>
                <a:t>わかりやすいよ！</a:t>
              </a:r>
            </a:p>
          </p:txBody>
        </p:sp>
      </p:grpSp>
      <p:grpSp>
        <p:nvGrpSpPr>
          <p:cNvPr id="17" name="グループ化 16">
            <a:extLst>
              <a:ext uri="{FF2B5EF4-FFF2-40B4-BE49-F238E27FC236}">
                <a16:creationId xmlns:a16="http://schemas.microsoft.com/office/drawing/2014/main" id="{28EFEE6E-3C0E-73E7-C7DC-DE111D4DDCE6}"/>
              </a:ext>
            </a:extLst>
          </p:cNvPr>
          <p:cNvGrpSpPr/>
          <p:nvPr/>
        </p:nvGrpSpPr>
        <p:grpSpPr>
          <a:xfrm>
            <a:off x="9549342" y="3201101"/>
            <a:ext cx="2703900" cy="2535028"/>
            <a:chOff x="9549342" y="3201101"/>
            <a:chExt cx="2703900" cy="2535028"/>
          </a:xfrm>
        </p:grpSpPr>
        <p:sp>
          <p:nvSpPr>
            <p:cNvPr id="31" name="吹き出し: 角を丸めた四角形 30">
              <a:extLst>
                <a:ext uri="{FF2B5EF4-FFF2-40B4-BE49-F238E27FC236}">
                  <a16:creationId xmlns:a16="http://schemas.microsoft.com/office/drawing/2014/main" id="{94B8AA64-F4EE-6075-4A85-33FA27EF2E12}"/>
                </a:ext>
              </a:extLst>
            </p:cNvPr>
            <p:cNvSpPr/>
            <p:nvPr/>
          </p:nvSpPr>
          <p:spPr>
            <a:xfrm>
              <a:off x="9549342" y="3565644"/>
              <a:ext cx="775829" cy="2119856"/>
            </a:xfrm>
            <a:prstGeom prst="wedgeRoundRectCallout">
              <a:avLst>
                <a:gd name="adj1" fmla="val 127695"/>
                <a:gd name="adj2" fmla="val -14392"/>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2400" dirty="0">
                  <a:solidFill>
                    <a:schemeClr val="tx1"/>
                  </a:solidFill>
                  <a:latin typeface="HGP創英角ﾎﾟｯﾌﾟ体" panose="040B0A00000000000000" pitchFamily="50" charset="-128"/>
                  <a:ea typeface="HGP創英角ﾎﾟｯﾌﾟ体" panose="040B0A00000000000000" pitchFamily="50" charset="-128"/>
                </a:rPr>
                <a:t>作ってみます</a:t>
              </a:r>
            </a:p>
          </p:txBody>
        </p:sp>
        <p:pic>
          <p:nvPicPr>
            <p:cNvPr id="34" name="図 33">
              <a:extLst>
                <a:ext uri="{FF2B5EF4-FFF2-40B4-BE49-F238E27FC236}">
                  <a16:creationId xmlns:a16="http://schemas.microsoft.com/office/drawing/2014/main" id="{9A633840-8FF8-744D-A638-3B00C9D6DB35}"/>
                </a:ext>
              </a:extLst>
            </p:cNvPr>
            <p:cNvPicPr>
              <a:picLocks noChangeAspect="1"/>
            </p:cNvPicPr>
            <p:nvPr/>
          </p:nvPicPr>
          <p:blipFill rotWithShape="1">
            <a:blip r:embed="rId5"/>
            <a:srcRect b="5924"/>
            <a:stretch/>
          </p:blipFill>
          <p:spPr>
            <a:xfrm>
              <a:off x="10570600" y="3201101"/>
              <a:ext cx="1682642" cy="2535028"/>
            </a:xfrm>
            <a:prstGeom prst="rect">
              <a:avLst/>
            </a:prstGeom>
          </p:spPr>
        </p:pic>
      </p:grpSp>
      <p:grpSp>
        <p:nvGrpSpPr>
          <p:cNvPr id="13" name="グループ化 12">
            <a:extLst>
              <a:ext uri="{FF2B5EF4-FFF2-40B4-BE49-F238E27FC236}">
                <a16:creationId xmlns:a16="http://schemas.microsoft.com/office/drawing/2014/main" id="{57C5A5BF-91B8-4CCF-E6F6-83E62024363F}"/>
              </a:ext>
            </a:extLst>
          </p:cNvPr>
          <p:cNvGrpSpPr/>
          <p:nvPr/>
        </p:nvGrpSpPr>
        <p:grpSpPr>
          <a:xfrm>
            <a:off x="9033571" y="648029"/>
            <a:ext cx="3086138" cy="2208105"/>
            <a:chOff x="9033571" y="648029"/>
            <a:chExt cx="3086138" cy="2208105"/>
          </a:xfrm>
        </p:grpSpPr>
        <p:pic>
          <p:nvPicPr>
            <p:cNvPr id="7" name="図 6">
              <a:extLst>
                <a:ext uri="{FF2B5EF4-FFF2-40B4-BE49-F238E27FC236}">
                  <a16:creationId xmlns:a16="http://schemas.microsoft.com/office/drawing/2014/main" id="{E0D32CDD-7470-7F4E-90DC-224BC7D477F8}"/>
                </a:ext>
              </a:extLst>
            </p:cNvPr>
            <p:cNvPicPr>
              <a:picLocks noChangeAspect="1"/>
            </p:cNvPicPr>
            <p:nvPr/>
          </p:nvPicPr>
          <p:blipFill rotWithShape="1">
            <a:blip r:embed="rId6"/>
            <a:srcRect b="41671"/>
            <a:stretch/>
          </p:blipFill>
          <p:spPr>
            <a:xfrm flipH="1">
              <a:off x="10935993" y="714164"/>
              <a:ext cx="1183716" cy="2141970"/>
            </a:xfrm>
            <a:prstGeom prst="rect">
              <a:avLst/>
            </a:prstGeom>
          </p:spPr>
        </p:pic>
        <p:sp>
          <p:nvSpPr>
            <p:cNvPr id="12" name="吹き出し: 角を丸めた四角形 11">
              <a:extLst>
                <a:ext uri="{FF2B5EF4-FFF2-40B4-BE49-F238E27FC236}">
                  <a16:creationId xmlns:a16="http://schemas.microsoft.com/office/drawing/2014/main" id="{72601F79-AD9A-082E-6B70-558AEDD19947}"/>
                </a:ext>
              </a:extLst>
            </p:cNvPr>
            <p:cNvSpPr/>
            <p:nvPr/>
          </p:nvSpPr>
          <p:spPr>
            <a:xfrm>
              <a:off x="9033571" y="648029"/>
              <a:ext cx="2057426" cy="994407"/>
            </a:xfrm>
            <a:prstGeom prst="wedgeRoundRectCallout">
              <a:avLst>
                <a:gd name="adj1" fmla="val 57610"/>
                <a:gd name="adj2" fmla="val 6577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ベテランは</a:t>
              </a:r>
              <a:endParaRPr kumimoji="1" lang="en-US" altLang="ja-JP" sz="20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ばらついて</a:t>
              </a:r>
              <a:endParaRPr kumimoji="1" lang="en-US" altLang="ja-JP" sz="2000" dirty="0">
                <a:solidFill>
                  <a:schemeClr val="tx1"/>
                </a:solidFill>
                <a:latin typeface="HGP創英角ﾎﾟｯﾌﾟ体" panose="040B0A00000000000000" pitchFamily="50" charset="-128"/>
                <a:ea typeface="HGP創英角ﾎﾟｯﾌﾟ体" panose="040B0A00000000000000" pitchFamily="50" charset="-128"/>
              </a:endParaRPr>
            </a:p>
            <a:p>
              <a:pPr algn="ctr"/>
              <a:r>
                <a:rPr kumimoji="1" lang="ja-JP" altLang="en-US" sz="2000" dirty="0">
                  <a:solidFill>
                    <a:schemeClr val="tx1"/>
                  </a:solidFill>
                  <a:latin typeface="HGP創英角ﾎﾟｯﾌﾟ体" panose="040B0A00000000000000" pitchFamily="50" charset="-128"/>
                  <a:ea typeface="HGP創英角ﾎﾟｯﾌﾟ体" panose="040B0A00000000000000" pitchFamily="50" charset="-128"/>
                </a:rPr>
                <a:t>いるのかな？</a:t>
              </a:r>
            </a:p>
          </p:txBody>
        </p:sp>
      </p:grpSp>
      <p:pic>
        <p:nvPicPr>
          <p:cNvPr id="19" name="図 18">
            <a:extLst>
              <a:ext uri="{FF2B5EF4-FFF2-40B4-BE49-F238E27FC236}">
                <a16:creationId xmlns:a16="http://schemas.microsoft.com/office/drawing/2014/main" id="{35784960-671E-B5D2-8003-69CB81F4DB8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91874" y="43526"/>
            <a:ext cx="3781854" cy="459957"/>
          </a:xfrm>
          <a:prstGeom prst="rect">
            <a:avLst/>
          </a:prstGeom>
        </p:spPr>
      </p:pic>
      <p:sp>
        <p:nvSpPr>
          <p:cNvPr id="20" name="四角形: 角を丸くする 19">
            <a:extLst>
              <a:ext uri="{FF2B5EF4-FFF2-40B4-BE49-F238E27FC236}">
                <a16:creationId xmlns:a16="http://schemas.microsoft.com/office/drawing/2014/main" id="{24B4086C-2BE3-B3D5-2B1C-99C9B5C6B6B6}"/>
              </a:ext>
            </a:extLst>
          </p:cNvPr>
          <p:cNvSpPr/>
          <p:nvPr/>
        </p:nvSpPr>
        <p:spPr>
          <a:xfrm>
            <a:off x="11311573" y="36849"/>
            <a:ext cx="862823" cy="46929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en-US" altLang="ja-JP" dirty="0">
                <a:solidFill>
                  <a:schemeClr val="tx1"/>
                </a:solidFill>
                <a:latin typeface="HGP創英角ｺﾞｼｯｸUB" panose="020B0900000000000000" pitchFamily="50" charset="-128"/>
                <a:ea typeface="HGP創英角ｺﾞｼｯｸUB" panose="020B0900000000000000" pitchFamily="50" charset="-128"/>
              </a:rPr>
              <a:t>9/33</a:t>
            </a:r>
            <a:endParaRPr kumimoji="1" lang="ja-JP" altLang="en-US" dirty="0">
              <a:solidFill>
                <a:schemeClr val="tx1"/>
              </a:solidFill>
              <a:latin typeface="HGP創英角ｺﾞｼｯｸUB" panose="020B0900000000000000" pitchFamily="50" charset="-128"/>
              <a:ea typeface="HGP創英角ｺﾞｼｯｸUB" panose="020B0900000000000000" pitchFamily="50" charset="-128"/>
            </a:endParaRPr>
          </a:p>
        </p:txBody>
      </p:sp>
      <p:grpSp>
        <p:nvGrpSpPr>
          <p:cNvPr id="94" name="グループ化 93">
            <a:extLst>
              <a:ext uri="{FF2B5EF4-FFF2-40B4-BE49-F238E27FC236}">
                <a16:creationId xmlns:a16="http://schemas.microsoft.com/office/drawing/2014/main" id="{42257C66-5BF1-D914-B013-E8E4EB80D91B}"/>
              </a:ext>
            </a:extLst>
          </p:cNvPr>
          <p:cNvGrpSpPr/>
          <p:nvPr/>
        </p:nvGrpSpPr>
        <p:grpSpPr>
          <a:xfrm>
            <a:off x="11739" y="3518061"/>
            <a:ext cx="5254631" cy="3327279"/>
            <a:chOff x="11739" y="3518061"/>
            <a:chExt cx="5254631" cy="3327279"/>
          </a:xfrm>
        </p:grpSpPr>
        <p:grpSp>
          <p:nvGrpSpPr>
            <p:cNvPr id="18" name="グループ化 17">
              <a:extLst>
                <a:ext uri="{FF2B5EF4-FFF2-40B4-BE49-F238E27FC236}">
                  <a16:creationId xmlns:a16="http://schemas.microsoft.com/office/drawing/2014/main" id="{B2B18CDA-76F2-573D-10E0-9A2F35E97D31}"/>
                </a:ext>
              </a:extLst>
            </p:cNvPr>
            <p:cNvGrpSpPr/>
            <p:nvPr/>
          </p:nvGrpSpPr>
          <p:grpSpPr>
            <a:xfrm>
              <a:off x="11739" y="3518061"/>
              <a:ext cx="5254631" cy="3288185"/>
              <a:chOff x="11739" y="3518061"/>
              <a:chExt cx="5254631" cy="3288185"/>
            </a:xfrm>
          </p:grpSpPr>
          <p:grpSp>
            <p:nvGrpSpPr>
              <p:cNvPr id="3" name="グループ化 2"/>
              <p:cNvGrpSpPr/>
              <p:nvPr/>
            </p:nvGrpSpPr>
            <p:grpSpPr>
              <a:xfrm flipH="1">
                <a:off x="11739" y="3979105"/>
                <a:ext cx="1839583" cy="2814441"/>
                <a:chOff x="6379493" y="1007212"/>
                <a:chExt cx="2527301" cy="3073698"/>
              </a:xfrm>
            </p:grpSpPr>
            <p:grpSp>
              <p:nvGrpSpPr>
                <p:cNvPr id="14" name="グループ化 13"/>
                <p:cNvGrpSpPr/>
                <p:nvPr/>
              </p:nvGrpSpPr>
              <p:grpSpPr>
                <a:xfrm>
                  <a:off x="6715978" y="1007212"/>
                  <a:ext cx="1922399" cy="2778373"/>
                  <a:chOff x="488074" y="1271718"/>
                  <a:chExt cx="1637878" cy="2405961"/>
                </a:xfrm>
              </p:grpSpPr>
              <p:sp>
                <p:nvSpPr>
                  <p:cNvPr id="257" name="円柱 256"/>
                  <p:cNvSpPr/>
                  <p:nvPr/>
                </p:nvSpPr>
                <p:spPr>
                  <a:xfrm>
                    <a:off x="1664750" y="1271718"/>
                    <a:ext cx="261289" cy="1851819"/>
                  </a:xfrm>
                  <a:prstGeom prst="can">
                    <a:avLst>
                      <a:gd name="adj" fmla="val 11667"/>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8" name="正方形/長方形 257"/>
                  <p:cNvSpPr/>
                  <p:nvPr/>
                </p:nvSpPr>
                <p:spPr>
                  <a:xfrm>
                    <a:off x="602059" y="2862247"/>
                    <a:ext cx="887330" cy="234985"/>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59" name="グループ化 258"/>
                  <p:cNvGrpSpPr/>
                  <p:nvPr/>
                </p:nvGrpSpPr>
                <p:grpSpPr>
                  <a:xfrm>
                    <a:off x="1142169" y="1771366"/>
                    <a:ext cx="869792" cy="531349"/>
                    <a:chOff x="2414584" y="1615442"/>
                    <a:chExt cx="2381252" cy="1500193"/>
                  </a:xfrm>
                </p:grpSpPr>
                <p:sp>
                  <p:nvSpPr>
                    <p:cNvPr id="295" name="ホームベース 294"/>
                    <p:cNvSpPr/>
                    <p:nvPr/>
                  </p:nvSpPr>
                  <p:spPr>
                    <a:xfrm rot="5400000">
                      <a:off x="2319333" y="2472696"/>
                      <a:ext cx="1023939" cy="261939"/>
                    </a:xfrm>
                    <a:prstGeom prst="homePlate">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6" name="角丸四角形 295"/>
                    <p:cNvSpPr/>
                    <p:nvPr/>
                  </p:nvSpPr>
                  <p:spPr>
                    <a:xfrm>
                      <a:off x="2414584" y="2329817"/>
                      <a:ext cx="857248" cy="428624"/>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97" name="角丸四角形 296"/>
                    <p:cNvSpPr/>
                    <p:nvPr/>
                  </p:nvSpPr>
                  <p:spPr>
                    <a:xfrm>
                      <a:off x="3128960" y="1615442"/>
                      <a:ext cx="1666876" cy="1142997"/>
                    </a:xfrm>
                    <a:prstGeom prst="round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260" name="正方形/長方形 259"/>
                  <p:cNvSpPr/>
                  <p:nvPr/>
                </p:nvSpPr>
                <p:spPr>
                  <a:xfrm>
                    <a:off x="602059" y="2897320"/>
                    <a:ext cx="887330" cy="234985"/>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1" name="角丸四角形 260"/>
                  <p:cNvSpPr/>
                  <p:nvPr/>
                </p:nvSpPr>
                <p:spPr>
                  <a:xfrm>
                    <a:off x="488074" y="3097232"/>
                    <a:ext cx="1637878" cy="580447"/>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62" name="正方形/長方形 261"/>
                  <p:cNvSpPr/>
                  <p:nvPr/>
                </p:nvSpPr>
                <p:spPr>
                  <a:xfrm>
                    <a:off x="1204673" y="2302715"/>
                    <a:ext cx="165972" cy="560330"/>
                  </a:xfrm>
                  <a:prstGeom prst="rect">
                    <a:avLst/>
                  </a:prstGeom>
                  <a:pattFill prst="wdDnDiag">
                    <a:fgClr>
                      <a:schemeClr val="bg1">
                        <a:lumMod val="75000"/>
                      </a:schemeClr>
                    </a:fgClr>
                    <a:bgClr>
                      <a:schemeClr val="bg1"/>
                    </a:bgClr>
                  </a:pattFill>
                  <a:ln>
                    <a:solidFill>
                      <a:schemeClr val="tx1"/>
                    </a:solid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1" name="正方形/長方形 50"/>
                <p:cNvSpPr/>
                <p:nvPr/>
              </p:nvSpPr>
              <p:spPr>
                <a:xfrm>
                  <a:off x="6379493" y="3778647"/>
                  <a:ext cx="2527301" cy="302263"/>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5" name="正方形/長方形 84"/>
              <p:cNvSpPr/>
              <p:nvPr/>
            </p:nvSpPr>
            <p:spPr>
              <a:xfrm flipH="1">
                <a:off x="178992" y="3518061"/>
                <a:ext cx="1975221" cy="400110"/>
              </a:xfrm>
              <a:prstGeom prst="rect">
                <a:avLst/>
              </a:prstGeom>
              <a:noFill/>
              <a:ln w="381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a:t>
                </a:r>
                <a:r>
                  <a:rPr kumimoji="0" lang="en-US" altLang="ja-JP"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100</a:t>
                </a:r>
                <a:r>
                  <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㎜以下＞</a:t>
                </a:r>
              </a:p>
            </p:txBody>
          </p:sp>
          <p:grpSp>
            <p:nvGrpSpPr>
              <p:cNvPr id="2" name="グループ化 1"/>
              <p:cNvGrpSpPr/>
              <p:nvPr/>
            </p:nvGrpSpPr>
            <p:grpSpPr>
              <a:xfrm>
                <a:off x="2475738" y="3930871"/>
                <a:ext cx="1834544" cy="2875375"/>
                <a:chOff x="9461499" y="916595"/>
                <a:chExt cx="2240046" cy="3164315"/>
              </a:xfrm>
            </p:grpSpPr>
            <p:grpSp>
              <p:nvGrpSpPr>
                <p:cNvPr id="15" name="グループ化 14"/>
                <p:cNvGrpSpPr/>
                <p:nvPr/>
              </p:nvGrpSpPr>
              <p:grpSpPr>
                <a:xfrm>
                  <a:off x="9910085" y="916595"/>
                  <a:ext cx="1471901" cy="2877487"/>
                  <a:chOff x="3315999" y="1274457"/>
                  <a:chExt cx="1138971" cy="2226627"/>
                </a:xfrm>
              </p:grpSpPr>
              <p:sp>
                <p:nvSpPr>
                  <p:cNvPr id="145" name="正方形/長方形 144"/>
                  <p:cNvSpPr/>
                  <p:nvPr/>
                </p:nvSpPr>
                <p:spPr>
                  <a:xfrm>
                    <a:off x="3380393" y="2187042"/>
                    <a:ext cx="510122" cy="136837"/>
                  </a:xfrm>
                  <a:prstGeom prst="rect">
                    <a:avLst/>
                  </a:pr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46" name="グループ化 145"/>
                  <p:cNvGrpSpPr/>
                  <p:nvPr/>
                </p:nvGrpSpPr>
                <p:grpSpPr>
                  <a:xfrm>
                    <a:off x="3315999" y="1274457"/>
                    <a:ext cx="1138971" cy="1382460"/>
                    <a:chOff x="0" y="333377"/>
                    <a:chExt cx="5391152" cy="6543674"/>
                  </a:xfrm>
                </p:grpSpPr>
                <p:sp>
                  <p:nvSpPr>
                    <p:cNvPr id="250" name="円柱 249"/>
                    <p:cNvSpPr/>
                    <p:nvPr/>
                  </p:nvSpPr>
                  <p:spPr>
                    <a:xfrm>
                      <a:off x="3190875" y="333377"/>
                      <a:ext cx="709612" cy="5029200"/>
                    </a:xfrm>
                    <a:prstGeom prst="can">
                      <a:avLst>
                        <a:gd name="adj" fmla="val 11667"/>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51" name="グループ化 250"/>
                    <p:cNvGrpSpPr/>
                    <p:nvPr/>
                  </p:nvGrpSpPr>
                  <p:grpSpPr>
                    <a:xfrm flipH="1">
                      <a:off x="3024192" y="2076440"/>
                      <a:ext cx="2366960" cy="1443042"/>
                      <a:chOff x="3024183" y="2076440"/>
                      <a:chExt cx="2381252" cy="1500192"/>
                    </a:xfrm>
                  </p:grpSpPr>
                  <p:sp>
                    <p:nvSpPr>
                      <p:cNvPr id="254" name="ホームベース 253"/>
                      <p:cNvSpPr/>
                      <p:nvPr/>
                    </p:nvSpPr>
                    <p:spPr>
                      <a:xfrm rot="5400000">
                        <a:off x="2928933" y="2933693"/>
                        <a:ext cx="1023940" cy="261938"/>
                      </a:xfrm>
                      <a:prstGeom prst="homePlate">
                        <a:avLst/>
                      </a:prstGeom>
                      <a:solidFill>
                        <a:schemeClr val="tx1">
                          <a:lumMod val="50000"/>
                          <a:lumOff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5" name="角丸四角形 254"/>
                      <p:cNvSpPr/>
                      <p:nvPr/>
                    </p:nvSpPr>
                    <p:spPr>
                      <a:xfrm>
                        <a:off x="3024183" y="2790815"/>
                        <a:ext cx="857249" cy="428624"/>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sp>
                    <p:nvSpPr>
                      <p:cNvPr id="256" name="角丸四角形 255"/>
                      <p:cNvSpPr/>
                      <p:nvPr/>
                    </p:nvSpPr>
                    <p:spPr>
                      <a:xfrm>
                        <a:off x="3738560" y="2076440"/>
                        <a:ext cx="1666875" cy="1142999"/>
                      </a:xfrm>
                      <a:prstGeom prst="round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252" name="正方形/長方形 251"/>
                    <p:cNvSpPr/>
                    <p:nvPr/>
                  </p:nvSpPr>
                  <p:spPr>
                    <a:xfrm>
                      <a:off x="304800" y="4748213"/>
                      <a:ext cx="2414587" cy="638175"/>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3" name="角丸四角形 252"/>
                    <p:cNvSpPr/>
                    <p:nvPr/>
                  </p:nvSpPr>
                  <p:spPr>
                    <a:xfrm>
                      <a:off x="0" y="5300664"/>
                      <a:ext cx="4443413" cy="1576387"/>
                    </a:xfrm>
                    <a:prstGeom prst="round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sysClr val="windowText" lastClr="000000"/>
                        </a:solidFill>
                        <a:effectLst/>
                        <a:uLnTx/>
                        <a:uFillTx/>
                        <a:latin typeface="Calibri"/>
                        <a:ea typeface="ＭＳ Ｐゴシック" panose="020B0600070205080204" pitchFamily="50" charset="-128"/>
                        <a:cs typeface="+mn-cs"/>
                      </a:endParaRPr>
                    </a:p>
                  </p:txBody>
                </p:sp>
              </p:grpSp>
              <p:sp>
                <p:nvSpPr>
                  <p:cNvPr id="147" name="正方形/長方形 146"/>
                  <p:cNvSpPr/>
                  <p:nvPr/>
                </p:nvSpPr>
                <p:spPr>
                  <a:xfrm>
                    <a:off x="4305204" y="1960656"/>
                    <a:ext cx="124611" cy="1540427"/>
                  </a:xfrm>
                  <a:prstGeom prst="rect">
                    <a:avLst/>
                  </a:prstGeom>
                  <a:pattFill prst="wdDnDiag">
                    <a:fgClr>
                      <a:schemeClr val="bg1">
                        <a:lumMod val="75000"/>
                      </a:schemeClr>
                    </a:fgClr>
                    <a:bgClr>
                      <a:schemeClr val="bg1"/>
                    </a:bgClr>
                  </a:pattFill>
                  <a:ln>
                    <a:solidFill>
                      <a:schemeClr val="tx1"/>
                    </a:solidFill>
                  </a:ln>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49" name="グループ化 148"/>
                  <p:cNvGrpSpPr/>
                  <p:nvPr/>
                </p:nvGrpSpPr>
                <p:grpSpPr>
                  <a:xfrm>
                    <a:off x="3319430" y="2655737"/>
                    <a:ext cx="921275" cy="845347"/>
                    <a:chOff x="16238" y="6871464"/>
                    <a:chExt cx="2674574" cy="2539883"/>
                  </a:xfrm>
                </p:grpSpPr>
                <p:sp>
                  <p:nvSpPr>
                    <p:cNvPr id="241" name="フローチャート: 手作業 40"/>
                    <p:cNvSpPr/>
                    <p:nvPr/>
                  </p:nvSpPr>
                  <p:spPr>
                    <a:xfrm>
                      <a:off x="17397" y="6871464"/>
                      <a:ext cx="2673415" cy="2539883"/>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105"/>
                        <a:gd name="connsiteX1" fmla="*/ 10000 w 10000"/>
                        <a:gd name="connsiteY1" fmla="*/ 0 h 10105"/>
                        <a:gd name="connsiteX2" fmla="*/ 8000 w 10000"/>
                        <a:gd name="connsiteY2" fmla="*/ 10000 h 10105"/>
                        <a:gd name="connsiteX3" fmla="*/ 576 w 10000"/>
                        <a:gd name="connsiteY3" fmla="*/ 10105 h 10105"/>
                        <a:gd name="connsiteX4" fmla="*/ 0 w 10000"/>
                        <a:gd name="connsiteY4" fmla="*/ 0 h 10105"/>
                        <a:gd name="connsiteX0" fmla="*/ 0 w 10000"/>
                        <a:gd name="connsiteY0" fmla="*/ 0 h 10174"/>
                        <a:gd name="connsiteX1" fmla="*/ 10000 w 10000"/>
                        <a:gd name="connsiteY1" fmla="*/ 0 h 10174"/>
                        <a:gd name="connsiteX2" fmla="*/ 9618 w 10000"/>
                        <a:gd name="connsiteY2" fmla="*/ 10174 h 10174"/>
                        <a:gd name="connsiteX3" fmla="*/ 576 w 10000"/>
                        <a:gd name="connsiteY3" fmla="*/ 10105 h 10174"/>
                        <a:gd name="connsiteX4" fmla="*/ 0 w 10000"/>
                        <a:gd name="connsiteY4" fmla="*/ 0 h 10174"/>
                        <a:gd name="connsiteX0" fmla="*/ 0 w 10000"/>
                        <a:gd name="connsiteY0" fmla="*/ 0 h 10105"/>
                        <a:gd name="connsiteX1" fmla="*/ 10000 w 10000"/>
                        <a:gd name="connsiteY1" fmla="*/ 0 h 10105"/>
                        <a:gd name="connsiteX2" fmla="*/ 9618 w 10000"/>
                        <a:gd name="connsiteY2" fmla="*/ 10069 h 10105"/>
                        <a:gd name="connsiteX3" fmla="*/ 576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618 w 10000"/>
                        <a:gd name="connsiteY2" fmla="*/ 10069 h 10105"/>
                        <a:gd name="connsiteX3" fmla="*/ 447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618 w 10000"/>
                        <a:gd name="connsiteY2" fmla="*/ 10069 h 10105"/>
                        <a:gd name="connsiteX3" fmla="*/ 285 w 10000"/>
                        <a:gd name="connsiteY3" fmla="*/ 10105 h 10105"/>
                        <a:gd name="connsiteX4" fmla="*/ 0 w 10000"/>
                        <a:gd name="connsiteY4" fmla="*/ 0 h 10105"/>
                        <a:gd name="connsiteX0" fmla="*/ 0 w 10000"/>
                        <a:gd name="connsiteY0" fmla="*/ 0 h 10105"/>
                        <a:gd name="connsiteX1" fmla="*/ 10000 w 10000"/>
                        <a:gd name="connsiteY1" fmla="*/ 0 h 10105"/>
                        <a:gd name="connsiteX2" fmla="*/ 9828 w 10000"/>
                        <a:gd name="connsiteY2" fmla="*/ 10041 h 10105"/>
                        <a:gd name="connsiteX3" fmla="*/ 285 w 10000"/>
                        <a:gd name="connsiteY3" fmla="*/ 10105 h 10105"/>
                        <a:gd name="connsiteX4" fmla="*/ 0 w 10000"/>
                        <a:gd name="connsiteY4" fmla="*/ 0 h 10105"/>
                        <a:gd name="connsiteX0" fmla="*/ 0 w 9921"/>
                        <a:gd name="connsiteY0" fmla="*/ 0 h 10105"/>
                        <a:gd name="connsiteX1" fmla="*/ 9921 w 9921"/>
                        <a:gd name="connsiteY1" fmla="*/ 0 h 10105"/>
                        <a:gd name="connsiteX2" fmla="*/ 9828 w 9921"/>
                        <a:gd name="connsiteY2" fmla="*/ 10041 h 10105"/>
                        <a:gd name="connsiteX3" fmla="*/ 285 w 9921"/>
                        <a:gd name="connsiteY3" fmla="*/ 10105 h 10105"/>
                        <a:gd name="connsiteX4" fmla="*/ 0 w 9921"/>
                        <a:gd name="connsiteY4" fmla="*/ 0 h 10105"/>
                        <a:gd name="connsiteX0" fmla="*/ 69 w 10069"/>
                        <a:gd name="connsiteY0" fmla="*/ 0 h 10095"/>
                        <a:gd name="connsiteX1" fmla="*/ 10069 w 10069"/>
                        <a:gd name="connsiteY1" fmla="*/ 0 h 10095"/>
                        <a:gd name="connsiteX2" fmla="*/ 9975 w 10069"/>
                        <a:gd name="connsiteY2" fmla="*/ 9937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69 w 10295"/>
                        <a:gd name="connsiteY0" fmla="*/ 0 h 10127"/>
                        <a:gd name="connsiteX1" fmla="*/ 10069 w 10295"/>
                        <a:gd name="connsiteY1" fmla="*/ 0 h 10127"/>
                        <a:gd name="connsiteX2" fmla="*/ 10242 w 10295"/>
                        <a:gd name="connsiteY2" fmla="*/ 10127 h 10127"/>
                        <a:gd name="connsiteX3" fmla="*/ 0 w 10295"/>
                        <a:gd name="connsiteY3" fmla="*/ 10095 h 10127"/>
                        <a:gd name="connsiteX4" fmla="*/ 69 w 10295"/>
                        <a:gd name="connsiteY4" fmla="*/ 0 h 10127"/>
                        <a:gd name="connsiteX0" fmla="*/ 69 w 10242"/>
                        <a:gd name="connsiteY0" fmla="*/ 0 h 10127"/>
                        <a:gd name="connsiteX1" fmla="*/ 10069 w 10242"/>
                        <a:gd name="connsiteY1" fmla="*/ 0 h 10127"/>
                        <a:gd name="connsiteX2" fmla="*/ 10242 w 10242"/>
                        <a:gd name="connsiteY2" fmla="*/ 10127 h 10127"/>
                        <a:gd name="connsiteX3" fmla="*/ 0 w 10242"/>
                        <a:gd name="connsiteY3" fmla="*/ 10095 h 10127"/>
                        <a:gd name="connsiteX4" fmla="*/ 69 w 10242"/>
                        <a:gd name="connsiteY4" fmla="*/ 0 h 10127"/>
                        <a:gd name="connsiteX0" fmla="*/ 69 w 10153"/>
                        <a:gd name="connsiteY0" fmla="*/ 0 h 10095"/>
                        <a:gd name="connsiteX1" fmla="*/ 10069 w 10153"/>
                        <a:gd name="connsiteY1" fmla="*/ 0 h 10095"/>
                        <a:gd name="connsiteX2" fmla="*/ 10153 w 10153"/>
                        <a:gd name="connsiteY2" fmla="*/ 10032 h 10095"/>
                        <a:gd name="connsiteX3" fmla="*/ 0 w 10153"/>
                        <a:gd name="connsiteY3" fmla="*/ 10095 h 10095"/>
                        <a:gd name="connsiteX4" fmla="*/ 69 w 10153"/>
                        <a:gd name="connsiteY4" fmla="*/ 0 h 10095"/>
                        <a:gd name="connsiteX0" fmla="*/ 69 w 10182"/>
                        <a:gd name="connsiteY0" fmla="*/ 0 h 10095"/>
                        <a:gd name="connsiteX1" fmla="*/ 10069 w 10182"/>
                        <a:gd name="connsiteY1" fmla="*/ 0 h 10095"/>
                        <a:gd name="connsiteX2" fmla="*/ 10153 w 10182"/>
                        <a:gd name="connsiteY2" fmla="*/ 10032 h 10095"/>
                        <a:gd name="connsiteX3" fmla="*/ 0 w 10182"/>
                        <a:gd name="connsiteY3" fmla="*/ 10095 h 10095"/>
                        <a:gd name="connsiteX4" fmla="*/ 69 w 10182"/>
                        <a:gd name="connsiteY4" fmla="*/ 0 h 10095"/>
                        <a:gd name="connsiteX0" fmla="*/ 69 w 10069"/>
                        <a:gd name="connsiteY0" fmla="*/ 0 h 10095"/>
                        <a:gd name="connsiteX1" fmla="*/ 10069 w 10069"/>
                        <a:gd name="connsiteY1" fmla="*/ 0 h 10095"/>
                        <a:gd name="connsiteX2" fmla="*/ 9886 w 10069"/>
                        <a:gd name="connsiteY2" fmla="*/ 9937 h 10095"/>
                        <a:gd name="connsiteX3" fmla="*/ 0 w 10069"/>
                        <a:gd name="connsiteY3" fmla="*/ 10095 h 10095"/>
                        <a:gd name="connsiteX4" fmla="*/ 69 w 10069"/>
                        <a:gd name="connsiteY4" fmla="*/ 0 h 10095"/>
                        <a:gd name="connsiteX0" fmla="*/ 69 w 10069"/>
                        <a:gd name="connsiteY0" fmla="*/ 0 h 10095"/>
                        <a:gd name="connsiteX1" fmla="*/ 10069 w 10069"/>
                        <a:gd name="connsiteY1" fmla="*/ 0 h 10095"/>
                        <a:gd name="connsiteX2" fmla="*/ 9975 w 10069"/>
                        <a:gd name="connsiteY2" fmla="*/ 10032 h 10095"/>
                        <a:gd name="connsiteX3" fmla="*/ 0 w 10069"/>
                        <a:gd name="connsiteY3" fmla="*/ 10095 h 10095"/>
                        <a:gd name="connsiteX4" fmla="*/ 69 w 10069"/>
                        <a:gd name="connsiteY4" fmla="*/ 0 h 10095"/>
                        <a:gd name="connsiteX0" fmla="*/ 0 w 10000"/>
                        <a:gd name="connsiteY0" fmla="*/ 0 h 10095"/>
                        <a:gd name="connsiteX1" fmla="*/ 10000 w 10000"/>
                        <a:gd name="connsiteY1" fmla="*/ 0 h 10095"/>
                        <a:gd name="connsiteX2" fmla="*/ 9906 w 10000"/>
                        <a:gd name="connsiteY2" fmla="*/ 10032 h 10095"/>
                        <a:gd name="connsiteX3" fmla="*/ 109 w 10000"/>
                        <a:gd name="connsiteY3" fmla="*/ 10095 h 10095"/>
                        <a:gd name="connsiteX4" fmla="*/ 0 w 10000"/>
                        <a:gd name="connsiteY4" fmla="*/ 0 h 10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95">
                          <a:moveTo>
                            <a:pt x="0" y="0"/>
                          </a:moveTo>
                          <a:lnTo>
                            <a:pt x="10000" y="0"/>
                          </a:lnTo>
                          <a:cubicBezTo>
                            <a:pt x="9872" y="3356"/>
                            <a:pt x="10034" y="7150"/>
                            <a:pt x="9906" y="10032"/>
                          </a:cubicBezTo>
                          <a:lnTo>
                            <a:pt x="109" y="10095"/>
                          </a:lnTo>
                          <a:cubicBezTo>
                            <a:pt x="73" y="6730"/>
                            <a:pt x="36" y="3365"/>
                            <a:pt x="0" y="0"/>
                          </a:cubicBezTo>
                          <a:close/>
                        </a:path>
                      </a:pathLst>
                    </a:custGeom>
                    <a:solidFill>
                      <a:schemeClr val="bg1">
                        <a:lumMod val="6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2" name="正方形/長方形 241"/>
                    <p:cNvSpPr/>
                    <p:nvPr/>
                  </p:nvSpPr>
                  <p:spPr>
                    <a:xfrm>
                      <a:off x="671011" y="6873571"/>
                      <a:ext cx="410510" cy="2501890"/>
                    </a:xfrm>
                    <a:prstGeom prst="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3" name="楕円 242"/>
                    <p:cNvSpPr/>
                    <p:nvPr/>
                  </p:nvSpPr>
                  <p:spPr>
                    <a:xfrm>
                      <a:off x="1726416" y="8544671"/>
                      <a:ext cx="296305" cy="292916"/>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4" name="フリーフォーム 243"/>
                    <p:cNvSpPr/>
                    <p:nvPr/>
                  </p:nvSpPr>
                  <p:spPr>
                    <a:xfrm>
                      <a:off x="52260" y="7503864"/>
                      <a:ext cx="832481" cy="192292"/>
                    </a:xfrm>
                    <a:custGeom>
                      <a:avLst/>
                      <a:gdLst>
                        <a:gd name="connsiteX0" fmla="*/ 0 w 394138"/>
                        <a:gd name="connsiteY0" fmla="*/ 0 h 86218"/>
                        <a:gd name="connsiteX1" fmla="*/ 299709 w 394138"/>
                        <a:gd name="connsiteY1" fmla="*/ 0 h 86218"/>
                        <a:gd name="connsiteX2" fmla="*/ 394138 w 394138"/>
                        <a:gd name="connsiteY2" fmla="*/ 86218 h 86218"/>
                        <a:gd name="connsiteX3" fmla="*/ 12317 w 394138"/>
                        <a:gd name="connsiteY3" fmla="*/ 78006 h 86218"/>
                        <a:gd name="connsiteX4" fmla="*/ 0 w 394138"/>
                        <a:gd name="connsiteY4" fmla="*/ 0 h 86218"/>
                        <a:gd name="connsiteX0" fmla="*/ 0 w 394138"/>
                        <a:gd name="connsiteY0" fmla="*/ 0 h 94429"/>
                        <a:gd name="connsiteX1" fmla="*/ 299709 w 394138"/>
                        <a:gd name="connsiteY1" fmla="*/ 0 h 94429"/>
                        <a:gd name="connsiteX2" fmla="*/ 394138 w 394138"/>
                        <a:gd name="connsiteY2" fmla="*/ 86218 h 94429"/>
                        <a:gd name="connsiteX3" fmla="*/ 12317 w 394138"/>
                        <a:gd name="connsiteY3" fmla="*/ 94429 h 94429"/>
                        <a:gd name="connsiteX4" fmla="*/ 0 w 394138"/>
                        <a:gd name="connsiteY4" fmla="*/ 0 h 94429"/>
                        <a:gd name="connsiteX0" fmla="*/ 0 w 394138"/>
                        <a:gd name="connsiteY0" fmla="*/ 0 h 86218"/>
                        <a:gd name="connsiteX1" fmla="*/ 299709 w 394138"/>
                        <a:gd name="connsiteY1" fmla="*/ 0 h 86218"/>
                        <a:gd name="connsiteX2" fmla="*/ 394138 w 394138"/>
                        <a:gd name="connsiteY2" fmla="*/ 86218 h 86218"/>
                        <a:gd name="connsiteX3" fmla="*/ 12317 w 394138"/>
                        <a:gd name="connsiteY3" fmla="*/ 86218 h 86218"/>
                        <a:gd name="connsiteX4" fmla="*/ 0 w 394138"/>
                        <a:gd name="connsiteY4" fmla="*/ 0 h 86218"/>
                        <a:gd name="connsiteX0" fmla="*/ 0 w 398243"/>
                        <a:gd name="connsiteY0" fmla="*/ 0 h 98535"/>
                        <a:gd name="connsiteX1" fmla="*/ 299709 w 398243"/>
                        <a:gd name="connsiteY1" fmla="*/ 0 h 98535"/>
                        <a:gd name="connsiteX2" fmla="*/ 398243 w 398243"/>
                        <a:gd name="connsiteY2" fmla="*/ 98535 h 98535"/>
                        <a:gd name="connsiteX3" fmla="*/ 12317 w 398243"/>
                        <a:gd name="connsiteY3" fmla="*/ 86218 h 98535"/>
                        <a:gd name="connsiteX4" fmla="*/ 0 w 398243"/>
                        <a:gd name="connsiteY4" fmla="*/ 0 h 98535"/>
                        <a:gd name="connsiteX0" fmla="*/ 0 w 398243"/>
                        <a:gd name="connsiteY0" fmla="*/ 0 h 98535"/>
                        <a:gd name="connsiteX1" fmla="*/ 299709 w 398243"/>
                        <a:gd name="connsiteY1" fmla="*/ 0 h 98535"/>
                        <a:gd name="connsiteX2" fmla="*/ 398243 w 398243"/>
                        <a:gd name="connsiteY2" fmla="*/ 98535 h 98535"/>
                        <a:gd name="connsiteX3" fmla="*/ 12317 w 398243"/>
                        <a:gd name="connsiteY3" fmla="*/ 86218 h 98535"/>
                        <a:gd name="connsiteX4" fmla="*/ 0 w 398243"/>
                        <a:gd name="connsiteY4" fmla="*/ 0 h 98535"/>
                        <a:gd name="connsiteX0" fmla="*/ 0 w 394138"/>
                        <a:gd name="connsiteY0" fmla="*/ 0 h 86218"/>
                        <a:gd name="connsiteX1" fmla="*/ 299709 w 394138"/>
                        <a:gd name="connsiteY1" fmla="*/ 0 h 86218"/>
                        <a:gd name="connsiteX2" fmla="*/ 394138 w 394138"/>
                        <a:gd name="connsiteY2" fmla="*/ 82113 h 86218"/>
                        <a:gd name="connsiteX3" fmla="*/ 12317 w 394138"/>
                        <a:gd name="connsiteY3" fmla="*/ 86218 h 86218"/>
                        <a:gd name="connsiteX4" fmla="*/ 0 w 394138"/>
                        <a:gd name="connsiteY4" fmla="*/ 0 h 86218"/>
                        <a:gd name="connsiteX0" fmla="*/ 0 w 391757"/>
                        <a:gd name="connsiteY0" fmla="*/ 0 h 91638"/>
                        <a:gd name="connsiteX1" fmla="*/ 299709 w 391757"/>
                        <a:gd name="connsiteY1" fmla="*/ 0 h 91638"/>
                        <a:gd name="connsiteX2" fmla="*/ 391757 w 391757"/>
                        <a:gd name="connsiteY2" fmla="*/ 91638 h 91638"/>
                        <a:gd name="connsiteX3" fmla="*/ 12317 w 391757"/>
                        <a:gd name="connsiteY3" fmla="*/ 86218 h 91638"/>
                        <a:gd name="connsiteX4" fmla="*/ 0 w 391757"/>
                        <a:gd name="connsiteY4" fmla="*/ 0 h 91638"/>
                        <a:gd name="connsiteX0" fmla="*/ 9105 w 400862"/>
                        <a:gd name="connsiteY0" fmla="*/ 0 h 91638"/>
                        <a:gd name="connsiteX1" fmla="*/ 308814 w 400862"/>
                        <a:gd name="connsiteY1" fmla="*/ 0 h 91638"/>
                        <a:gd name="connsiteX2" fmla="*/ 400862 w 400862"/>
                        <a:gd name="connsiteY2" fmla="*/ 91638 h 91638"/>
                        <a:gd name="connsiteX3" fmla="*/ 0 w 400862"/>
                        <a:gd name="connsiteY3" fmla="*/ 90981 h 91638"/>
                        <a:gd name="connsiteX4" fmla="*/ 9105 w 400862"/>
                        <a:gd name="connsiteY4" fmla="*/ 0 h 91638"/>
                        <a:gd name="connsiteX0" fmla="*/ 0 w 391757"/>
                        <a:gd name="connsiteY0" fmla="*/ 0 h 91638"/>
                        <a:gd name="connsiteX1" fmla="*/ 299709 w 391757"/>
                        <a:gd name="connsiteY1" fmla="*/ 0 h 91638"/>
                        <a:gd name="connsiteX2" fmla="*/ 391757 w 391757"/>
                        <a:gd name="connsiteY2" fmla="*/ 91638 h 91638"/>
                        <a:gd name="connsiteX3" fmla="*/ 2796 w 391757"/>
                        <a:gd name="connsiteY3" fmla="*/ 90981 h 91638"/>
                        <a:gd name="connsiteX4" fmla="*/ 0 w 391757"/>
                        <a:gd name="connsiteY4" fmla="*/ 0 h 91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757" h="91638">
                          <a:moveTo>
                            <a:pt x="0" y="0"/>
                          </a:moveTo>
                          <a:lnTo>
                            <a:pt x="299709" y="0"/>
                          </a:lnTo>
                          <a:lnTo>
                            <a:pt x="391757" y="91638"/>
                          </a:lnTo>
                          <a:lnTo>
                            <a:pt x="2796" y="90981"/>
                          </a:lnTo>
                          <a:lnTo>
                            <a:pt x="0"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5" name="フリーフォーム 244"/>
                    <p:cNvSpPr/>
                    <p:nvPr/>
                  </p:nvSpPr>
                  <p:spPr>
                    <a:xfrm>
                      <a:off x="68042" y="7703639"/>
                      <a:ext cx="802676" cy="193027"/>
                    </a:xfrm>
                    <a:custGeom>
                      <a:avLst/>
                      <a:gdLst>
                        <a:gd name="connsiteX0" fmla="*/ 4105 w 385926"/>
                        <a:gd name="connsiteY0" fmla="*/ 98534 h 98534"/>
                        <a:gd name="connsiteX1" fmla="*/ 295603 w 385926"/>
                        <a:gd name="connsiteY1" fmla="*/ 94429 h 98534"/>
                        <a:gd name="connsiteX2" fmla="*/ 385926 w 385926"/>
                        <a:gd name="connsiteY2" fmla="*/ 4106 h 98534"/>
                        <a:gd name="connsiteX3" fmla="*/ 0 w 385926"/>
                        <a:gd name="connsiteY3" fmla="*/ 0 h 98534"/>
                        <a:gd name="connsiteX4" fmla="*/ 4105 w 385926"/>
                        <a:gd name="connsiteY4" fmla="*/ 98534 h 98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26" h="98534">
                          <a:moveTo>
                            <a:pt x="4105" y="98534"/>
                          </a:moveTo>
                          <a:lnTo>
                            <a:pt x="295603" y="94429"/>
                          </a:lnTo>
                          <a:lnTo>
                            <a:pt x="385926" y="4106"/>
                          </a:lnTo>
                          <a:lnTo>
                            <a:pt x="0" y="0"/>
                          </a:lnTo>
                          <a:lnTo>
                            <a:pt x="4105" y="98534"/>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6" name="フリーフォーム 245"/>
                    <p:cNvSpPr/>
                    <p:nvPr/>
                  </p:nvSpPr>
                  <p:spPr>
                    <a:xfrm>
                      <a:off x="886018" y="7495250"/>
                      <a:ext cx="1787450" cy="199530"/>
                    </a:xfrm>
                    <a:custGeom>
                      <a:avLst/>
                      <a:gdLst>
                        <a:gd name="connsiteX0" fmla="*/ 841649 w 841649"/>
                        <a:gd name="connsiteY0" fmla="*/ 0 h 94429"/>
                        <a:gd name="connsiteX1" fmla="*/ 61584 w 841649"/>
                        <a:gd name="connsiteY1" fmla="*/ 0 h 94429"/>
                        <a:gd name="connsiteX2" fmla="*/ 0 w 841649"/>
                        <a:gd name="connsiteY2" fmla="*/ 94429 h 94429"/>
                        <a:gd name="connsiteX3" fmla="*/ 841649 w 841649"/>
                        <a:gd name="connsiteY3" fmla="*/ 90324 h 94429"/>
                        <a:gd name="connsiteX4" fmla="*/ 841649 w 841649"/>
                        <a:gd name="connsiteY4" fmla="*/ 0 h 94429"/>
                        <a:gd name="connsiteX0" fmla="*/ 841649 w 841649"/>
                        <a:gd name="connsiteY0" fmla="*/ 0 h 95087"/>
                        <a:gd name="connsiteX1" fmla="*/ 61584 w 841649"/>
                        <a:gd name="connsiteY1" fmla="*/ 0 h 95087"/>
                        <a:gd name="connsiteX2" fmla="*/ 0 w 841649"/>
                        <a:gd name="connsiteY2" fmla="*/ 94429 h 95087"/>
                        <a:gd name="connsiteX3" fmla="*/ 841649 w 841649"/>
                        <a:gd name="connsiteY3" fmla="*/ 95087 h 95087"/>
                        <a:gd name="connsiteX4" fmla="*/ 841649 w 841649"/>
                        <a:gd name="connsiteY4" fmla="*/ 0 h 95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649" h="95087">
                          <a:moveTo>
                            <a:pt x="841649" y="0"/>
                          </a:moveTo>
                          <a:lnTo>
                            <a:pt x="61584" y="0"/>
                          </a:lnTo>
                          <a:lnTo>
                            <a:pt x="0" y="94429"/>
                          </a:lnTo>
                          <a:lnTo>
                            <a:pt x="841649" y="95087"/>
                          </a:lnTo>
                          <a:lnTo>
                            <a:pt x="841649" y="0"/>
                          </a:lnTo>
                          <a:close/>
                        </a:path>
                      </a:pathLst>
                    </a:cu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7" name="フリーフォーム 246"/>
                    <p:cNvSpPr/>
                    <p:nvPr/>
                  </p:nvSpPr>
                  <p:spPr>
                    <a:xfrm>
                      <a:off x="886018" y="7702013"/>
                      <a:ext cx="1778734" cy="175797"/>
                    </a:xfrm>
                    <a:custGeom>
                      <a:avLst/>
                      <a:gdLst>
                        <a:gd name="connsiteX0" fmla="*/ 837543 w 837543"/>
                        <a:gd name="connsiteY0" fmla="*/ 0 h 82112"/>
                        <a:gd name="connsiteX1" fmla="*/ 0 w 837543"/>
                        <a:gd name="connsiteY1" fmla="*/ 0 h 82112"/>
                        <a:gd name="connsiteX2" fmla="*/ 69795 w 837543"/>
                        <a:gd name="connsiteY2" fmla="*/ 82112 h 82112"/>
                        <a:gd name="connsiteX3" fmla="*/ 829332 w 837543"/>
                        <a:gd name="connsiteY3" fmla="*/ 78006 h 82112"/>
                        <a:gd name="connsiteX4" fmla="*/ 837543 w 837543"/>
                        <a:gd name="connsiteY4" fmla="*/ 0 h 82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43" h="82112">
                          <a:moveTo>
                            <a:pt x="837543" y="0"/>
                          </a:moveTo>
                          <a:lnTo>
                            <a:pt x="0" y="0"/>
                          </a:lnTo>
                          <a:lnTo>
                            <a:pt x="69795" y="82112"/>
                          </a:lnTo>
                          <a:lnTo>
                            <a:pt x="829332" y="78006"/>
                          </a:lnTo>
                          <a:lnTo>
                            <a:pt x="837543" y="0"/>
                          </a:lnTo>
                          <a:close/>
                        </a:path>
                      </a:pathLst>
                    </a:cu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48" name="直線コネクタ 247"/>
                    <p:cNvCxnSpPr>
                      <a:stCxn id="242" idx="0"/>
                      <a:endCxn id="242" idx="2"/>
                    </p:cNvCxnSpPr>
                    <p:nvPr/>
                  </p:nvCxnSpPr>
                  <p:spPr>
                    <a:xfrm>
                      <a:off x="876267" y="6873571"/>
                      <a:ext cx="0" cy="25018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直線コネクタ 248"/>
                    <p:cNvCxnSpPr>
                      <a:endCxn id="247" idx="0"/>
                    </p:cNvCxnSpPr>
                    <p:nvPr/>
                  </p:nvCxnSpPr>
                  <p:spPr>
                    <a:xfrm>
                      <a:off x="16238" y="7693569"/>
                      <a:ext cx="2648514" cy="84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9" name="正方形/長方形 48"/>
                <p:cNvSpPr/>
                <p:nvPr/>
              </p:nvSpPr>
              <p:spPr>
                <a:xfrm>
                  <a:off x="9461499" y="3778647"/>
                  <a:ext cx="2240046" cy="302263"/>
                </a:xfrm>
                <a:prstGeom prst="rect">
                  <a:avLst/>
                </a:prstGeom>
                <a:pattFill prst="pct30">
                  <a:fgClr>
                    <a:schemeClr val="accent2">
                      <a:lumMod val="20000"/>
                      <a:lumOff val="80000"/>
                    </a:schemeClr>
                  </a:fgClr>
                  <a:bgClr>
                    <a:schemeClr val="bg1">
                      <a:lumMod val="85000"/>
                    </a:schemeClr>
                  </a:bgClr>
                </a:patt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6" name="正方形/長方形 85"/>
              <p:cNvSpPr/>
              <p:nvPr/>
            </p:nvSpPr>
            <p:spPr>
              <a:xfrm>
                <a:off x="2864272" y="3531728"/>
                <a:ext cx="1975220" cy="377838"/>
              </a:xfrm>
              <a:prstGeom prst="rect">
                <a:avLst/>
              </a:prstGeom>
              <a:noFill/>
              <a:ln w="38100">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a:t>
                </a:r>
                <a:r>
                  <a:rPr kumimoji="0" lang="en-US" altLang="ja-JP"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150</a:t>
                </a:r>
                <a:r>
                  <a:rPr kumimoji="0" lang="ja-JP" altLang="en-US" sz="2000" b="1" i="0" u="none" strike="noStrike" kern="1200" cap="none" spc="0" normalizeH="0" baseline="0" noProof="0" dirty="0">
                    <a:ln w="9525">
                      <a:solidFill>
                        <a:prstClr val="white"/>
                      </a:solidFill>
                      <a:prstDash val="solid"/>
                    </a:ln>
                    <a:solidFill>
                      <a:prstClr val="black"/>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cs typeface="+mn-cs"/>
                  </a:rPr>
                  <a:t>㎜以上＞</a:t>
                </a:r>
              </a:p>
            </p:txBody>
          </p:sp>
          <p:sp>
            <p:nvSpPr>
              <p:cNvPr id="74" name="正方形/長方形 73"/>
              <p:cNvSpPr/>
              <p:nvPr/>
            </p:nvSpPr>
            <p:spPr>
              <a:xfrm>
                <a:off x="835662" y="3936798"/>
                <a:ext cx="1560042" cy="646331"/>
              </a:xfrm>
              <a:prstGeom prst="rect">
                <a:avLst/>
              </a:prstGeom>
              <a:noFill/>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専用台座上で</a:t>
                </a:r>
                <a:endParaRPr kumimoji="0" lang="en-US" altLang="ja-JP"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a:p>
                <a:pPr marL="0" marR="0" lvl="0" indent="0" defTabSz="914400" rtl="0" eaLnBrk="1" fontAlgn="auto" latinLnBrk="0" hangingPunct="1">
                  <a:lnSpc>
                    <a:spcPct val="100000"/>
                  </a:lnSpc>
                  <a:spcBef>
                    <a:spcPts val="0"/>
                  </a:spcBef>
                  <a:spcAft>
                    <a:spcPts val="0"/>
                  </a:spcAft>
                  <a:buClrTx/>
                  <a:buSzTx/>
                  <a:buFontTx/>
                  <a:buNone/>
                  <a:tabLst/>
                  <a:defRPr/>
                </a:pPr>
                <a:r>
                  <a:rPr lang="ja-JP" altLang="en-US" b="1" dirty="0">
                    <a:ln w="9525">
                      <a:solidFill>
                        <a:prstClr val="white"/>
                      </a:solidFill>
                      <a:prstDash val="solid"/>
                    </a:ln>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測定</a:t>
                </a:r>
                <a:endParaRPr kumimoji="0" lang="en-US" altLang="ja-JP"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cxnSp>
            <p:nvCxnSpPr>
              <p:cNvPr id="16" name="直線矢印コネクタ 15"/>
              <p:cNvCxnSpPr>
                <a:cxnSpLocks/>
              </p:cNvCxnSpPr>
              <p:nvPr/>
            </p:nvCxnSpPr>
            <p:spPr>
              <a:xfrm flipH="1">
                <a:off x="1053425" y="4671543"/>
                <a:ext cx="514528" cy="95227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4070209" y="5184038"/>
                <a:ext cx="1196161" cy="707886"/>
              </a:xfrm>
              <a:prstGeom prst="rect">
                <a:avLst/>
              </a:prstGeom>
              <a:noFill/>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000" b="1" i="0" u="none" strike="noStrike" kern="1200" cap="none" spc="0" normalizeH="0" baseline="0" noProof="0" dirty="0">
                    <a:ln w="9525">
                      <a:solidFill>
                        <a:prstClr val="white"/>
                      </a:solidFill>
                      <a:prstDash val="solid"/>
                    </a:ln>
                    <a:solidFill>
                      <a:srgbClr val="FF0000"/>
                    </a:solidFill>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定盤上</a:t>
                </a:r>
                <a:r>
                  <a:rPr lang="ja-JP" altLang="en-US" sz="2000" b="1" dirty="0">
                    <a:ln w="9525">
                      <a:solidFill>
                        <a:prstClr val="white"/>
                      </a:solidFill>
                      <a:prstDash val="solid"/>
                    </a:ln>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rPr>
                  <a:t>で</a:t>
                </a:r>
                <a:endParaRPr lang="en-US" altLang="ja-JP" sz="2000" b="1" dirty="0">
                  <a:ln w="9525">
                    <a:solidFill>
                      <a:prstClr val="white"/>
                    </a:solidFill>
                    <a:prstDash val="solid"/>
                  </a:ln>
                  <a:effectLst>
                    <a:outerShdw blurRad="12700" dist="38100" dir="2700000" algn="tl" rotWithShape="0">
                      <a:prstClr val="white">
                        <a:lumMod val="50000"/>
                      </a:prstClr>
                    </a:outerShdw>
                  </a:effectLst>
                  <a:latin typeface="HGP創英角ﾎﾟｯﾌﾟ体" panose="040B0A00000000000000" pitchFamily="50" charset="-128"/>
                  <a:ea typeface="HGP創英角ﾎﾟｯﾌﾟ体" panose="040B0A00000000000000" pitchFamily="50" charset="-128"/>
                </a:endParaRPr>
              </a:p>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sz="20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測定</a:t>
                </a:r>
                <a:endParaRPr kumimoji="0" lang="en-US" altLang="ja-JP" sz="2000"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cxnSp>
            <p:nvCxnSpPr>
              <p:cNvPr id="76" name="直線矢印コネクタ 75"/>
              <p:cNvCxnSpPr/>
              <p:nvPr/>
            </p:nvCxnSpPr>
            <p:spPr>
              <a:xfrm flipH="1">
                <a:off x="4048571" y="6010760"/>
                <a:ext cx="479237" cy="50601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1" name="正方形/長方形 20">
              <a:extLst>
                <a:ext uri="{FF2B5EF4-FFF2-40B4-BE49-F238E27FC236}">
                  <a16:creationId xmlns:a16="http://schemas.microsoft.com/office/drawing/2014/main" id="{DF781CEB-DEBE-A53F-CCB7-DA5AEDB0C9D6}"/>
                </a:ext>
              </a:extLst>
            </p:cNvPr>
            <p:cNvSpPr/>
            <p:nvPr/>
          </p:nvSpPr>
          <p:spPr>
            <a:xfrm>
              <a:off x="603598" y="6461372"/>
              <a:ext cx="649537" cy="369332"/>
            </a:xfrm>
            <a:prstGeom prst="rect">
              <a:avLst/>
            </a:prstGeom>
            <a:noFill/>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定盤</a:t>
              </a:r>
              <a:endParaRPr kumimoji="0" lang="en-US" altLang="ja-JP"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sp>
          <p:nvSpPr>
            <p:cNvPr id="93" name="正方形/長方形 92">
              <a:extLst>
                <a:ext uri="{FF2B5EF4-FFF2-40B4-BE49-F238E27FC236}">
                  <a16:creationId xmlns:a16="http://schemas.microsoft.com/office/drawing/2014/main" id="{245CDABF-0E40-051A-4F74-32B18CF76330}"/>
                </a:ext>
              </a:extLst>
            </p:cNvPr>
            <p:cNvSpPr/>
            <p:nvPr/>
          </p:nvSpPr>
          <p:spPr>
            <a:xfrm>
              <a:off x="3073144" y="6476008"/>
              <a:ext cx="649537" cy="369332"/>
            </a:xfrm>
            <a:prstGeom prst="rect">
              <a:avLst/>
            </a:prstGeom>
            <a:noFill/>
          </p:spPr>
          <p:txBody>
            <a:bodyPr wrap="none" lIns="91440" tIns="45720" rIns="91440" bIns="4572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altLang="en-US"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rPr>
                <a:t>定盤</a:t>
              </a:r>
              <a:endParaRPr kumimoji="0" lang="en-US" altLang="ja-JP" b="1" i="0" u="none" strike="noStrike" kern="1200" cap="none" spc="0" normalizeH="0" baseline="0" noProof="0" dirty="0">
                <a:ln w="9525">
                  <a:solidFill>
                    <a:prstClr val="white"/>
                  </a:solidFill>
                  <a:prstDash val="solid"/>
                </a:ln>
                <a:effectLst>
                  <a:outerShdw blurRad="12700" dist="38100" dir="2700000" algn="tl" rotWithShape="0">
                    <a:prstClr val="white">
                      <a:lumMod val="50000"/>
                    </a:prstClr>
                  </a:outerShdw>
                </a:effectLst>
                <a:uLnTx/>
                <a:uFillTx/>
                <a:latin typeface="HGP創英角ﾎﾟｯﾌﾟ体" panose="040B0A00000000000000" pitchFamily="50" charset="-128"/>
                <a:ea typeface="HGP創英角ﾎﾟｯﾌﾟ体" panose="040B0A00000000000000" pitchFamily="50" charset="-128"/>
              </a:endParaRPr>
            </a:p>
          </p:txBody>
        </p:sp>
      </p:grpSp>
    </p:spTree>
    <p:extLst>
      <p:ext uri="{BB962C8B-B14F-4D97-AF65-F5344CB8AC3E}">
        <p14:creationId xmlns:p14="http://schemas.microsoft.com/office/powerpoint/2010/main" val="3858732594"/>
      </p:ext>
    </p:extLst>
  </p:cSld>
  <p:clrMapOvr>
    <a:masterClrMapping/>
  </p:clrMapOvr>
  <mc:AlternateContent xmlns:mc="http://schemas.openxmlformats.org/markup-compatibility/2006" xmlns:p15="http://schemas.microsoft.com/office/powerpoint/2012/main">
    <mc:Choice Requires="p15">
      <p:transition spd="med">
        <p15:prstTrans prst="peelOff" invX="1"/>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8"/>
                                        </p:tgtEl>
                                        <p:attrNameLst>
                                          <p:attrName>style.visibility</p:attrName>
                                        </p:attrNameLst>
                                      </p:cBhvr>
                                      <p:to>
                                        <p:strVal val="visible"/>
                                      </p:to>
                                    </p:set>
                                    <p:animEffect transition="in" filter="wipe(down)">
                                      <p:cBhvr>
                                        <p:cTn id="11" dur="500"/>
                                        <p:tgtEl>
                                          <p:spTgt spid="6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4"/>
                                        </p:tgtEl>
                                        <p:attrNameLst>
                                          <p:attrName>style.visibility</p:attrName>
                                        </p:attrNameLst>
                                      </p:cBhvr>
                                      <p:to>
                                        <p:strVal val="visible"/>
                                      </p:to>
                                    </p:set>
                                    <p:animEffect transition="in" filter="fade">
                                      <p:cBhvr>
                                        <p:cTn id="24" dur="500"/>
                                        <p:tgtEl>
                                          <p:spTgt spid="9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childTnLst>
                          </p:cTn>
                        </p:par>
                        <p:par>
                          <p:cTn id="30" fill="hold">
                            <p:stCondLst>
                              <p:cond delay="500"/>
                            </p:stCondLst>
                            <p:childTnLst>
                              <p:par>
                                <p:cTn id="31" presetID="26" presetClass="emph" presetSubtype="0" repeatCount="2000" fill="hold" grpId="1" nodeType="afterEffect">
                                  <p:stCondLst>
                                    <p:cond delay="0"/>
                                  </p:stCondLst>
                                  <p:childTnLst>
                                    <p:animEffect transition="out" filter="fade">
                                      <p:cBhvr>
                                        <p:cTn id="32" dur="500" tmFilter="0, 0; .2, .5; .8, .5; 1, 0"/>
                                        <p:tgtEl>
                                          <p:spTgt spid="54"/>
                                        </p:tgtEl>
                                      </p:cBhvr>
                                    </p:animEffect>
                                    <p:animScale>
                                      <p:cBhvr>
                                        <p:cTn id="33" dur="250" autoRev="1" fill="hold"/>
                                        <p:tgtEl>
                                          <p:spTgt spid="54"/>
                                        </p:tgtEl>
                                      </p:cBhvr>
                                      <p:by x="105000" y="105000"/>
                                    </p:animScale>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up)">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13" presetClass="entr" presetSubtype="16"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plus(in)">
                                      <p:cBhvr>
                                        <p:cTn id="43" dur="500"/>
                                        <p:tgtEl>
                                          <p:spTgt spid="5"/>
                                        </p:tgtEl>
                                      </p:cBhvr>
                                    </p:animEffect>
                                  </p:childTnLst>
                                </p:cTn>
                              </p:par>
                            </p:childTnLst>
                          </p:cTn>
                        </p:par>
                        <p:par>
                          <p:cTn id="44" fill="hold">
                            <p:stCondLst>
                              <p:cond delay="500"/>
                            </p:stCondLst>
                            <p:childTnLst>
                              <p:par>
                                <p:cTn id="45" presetID="16" presetClass="entr" presetSubtype="21" fill="hold" grpId="0" nodeType="afterEffect">
                                  <p:stCondLst>
                                    <p:cond delay="0"/>
                                  </p:stCondLst>
                                  <p:childTnLst>
                                    <p:set>
                                      <p:cBhvr>
                                        <p:cTn id="46" dur="1" fill="hold">
                                          <p:stCondLst>
                                            <p:cond delay="0"/>
                                          </p:stCondLst>
                                        </p:cTn>
                                        <p:tgtEl>
                                          <p:spTgt spid="89"/>
                                        </p:tgtEl>
                                        <p:attrNameLst>
                                          <p:attrName>style.visibility</p:attrName>
                                        </p:attrNameLst>
                                      </p:cBhvr>
                                      <p:to>
                                        <p:strVal val="visible"/>
                                      </p:to>
                                    </p:set>
                                    <p:animEffect transition="in" filter="barn(inVertical)">
                                      <p:cBhvr>
                                        <p:cTn id="47" dur="500"/>
                                        <p:tgtEl>
                                          <p:spTgt spid="89"/>
                                        </p:tgtEl>
                                      </p:cBhvr>
                                    </p:animEffect>
                                  </p:childTnLst>
                                </p:cTn>
                              </p:par>
                            </p:childTnLst>
                          </p:cTn>
                        </p:par>
                        <p:par>
                          <p:cTn id="48" fill="hold">
                            <p:stCondLst>
                              <p:cond delay="1000"/>
                            </p:stCondLst>
                            <p:childTnLst>
                              <p:par>
                                <p:cTn id="49" presetID="26" presetClass="emph" presetSubtype="0" repeatCount="2000" fill="hold" grpId="1" nodeType="afterEffect">
                                  <p:stCondLst>
                                    <p:cond delay="0"/>
                                  </p:stCondLst>
                                  <p:childTnLst>
                                    <p:animEffect transition="out" filter="fade">
                                      <p:cBhvr>
                                        <p:cTn id="50" dur="500" tmFilter="0, 0; .2, .5; .8, .5; 1, 0"/>
                                        <p:tgtEl>
                                          <p:spTgt spid="89"/>
                                        </p:tgtEl>
                                      </p:cBhvr>
                                    </p:animEffect>
                                    <p:animScale>
                                      <p:cBhvr>
                                        <p:cTn id="51" dur="250" autoRev="1" fill="hold"/>
                                        <p:tgtEl>
                                          <p:spTgt spid="89"/>
                                        </p:tgtEl>
                                      </p:cBhvr>
                                      <p:by x="105000" y="105000"/>
                                    </p:animScale>
                                  </p:childTnLst>
                                </p:cTn>
                              </p:par>
                            </p:childTnLst>
                          </p:cTn>
                        </p:par>
                        <p:par>
                          <p:cTn id="52" fill="hold">
                            <p:stCondLst>
                              <p:cond delay="2000"/>
                            </p:stCondLst>
                            <p:childTnLst>
                              <p:par>
                                <p:cTn id="53" presetID="10" presetClass="entr" presetSubtype="0" fill="hold" grpId="0" nodeType="afterEffect">
                                  <p:stCondLst>
                                    <p:cond delay="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500"/>
                                        <p:tgtEl>
                                          <p:spTgt spid="7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500"/>
                                        <p:tgtEl>
                                          <p:spTgt spid="13"/>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wipe(left)">
                                      <p:cBhvr>
                                        <p:cTn id="65" dur="500"/>
                                        <p:tgtEl>
                                          <p:spTgt spid="32"/>
                                        </p:tgtEl>
                                      </p:cBhvr>
                                    </p:animEffect>
                                  </p:childTnLst>
                                </p:cTn>
                              </p:par>
                            </p:childTnLst>
                          </p:cTn>
                        </p:par>
                      </p:childTnLst>
                    </p:cTn>
                  </p:par>
                  <p:par>
                    <p:cTn id="66" fill="hold">
                      <p:stCondLst>
                        <p:cond delay="indefinite"/>
                      </p:stCondLst>
                      <p:childTnLst>
                        <p:par>
                          <p:cTn id="67" fill="hold">
                            <p:stCondLst>
                              <p:cond delay="0"/>
                            </p:stCondLst>
                            <p:childTnLst>
                              <p:par>
                                <p:cTn id="68" presetID="37" presetClass="entr" presetSubtype="0" fill="hold" nodeType="click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750"/>
                                        <p:tgtEl>
                                          <p:spTgt spid="17"/>
                                        </p:tgtEl>
                                      </p:cBhvr>
                                    </p:animEffect>
                                    <p:anim calcmode="lin" valueType="num">
                                      <p:cBhvr>
                                        <p:cTn id="71" dur="750" fill="hold"/>
                                        <p:tgtEl>
                                          <p:spTgt spid="17"/>
                                        </p:tgtEl>
                                        <p:attrNameLst>
                                          <p:attrName>ppt_x</p:attrName>
                                        </p:attrNameLst>
                                      </p:cBhvr>
                                      <p:tavLst>
                                        <p:tav tm="0">
                                          <p:val>
                                            <p:strVal val="#ppt_x"/>
                                          </p:val>
                                        </p:tav>
                                        <p:tav tm="100000">
                                          <p:val>
                                            <p:strVal val="#ppt_x"/>
                                          </p:val>
                                        </p:tav>
                                      </p:tavLst>
                                    </p:anim>
                                    <p:anim calcmode="lin" valueType="num">
                                      <p:cBhvr>
                                        <p:cTn id="72" dur="675" decel="100000" fill="hold"/>
                                        <p:tgtEl>
                                          <p:spTgt spid="17"/>
                                        </p:tgtEl>
                                        <p:attrNameLst>
                                          <p:attrName>ppt_y</p:attrName>
                                        </p:attrNameLst>
                                      </p:cBhvr>
                                      <p:tavLst>
                                        <p:tav tm="0">
                                          <p:val>
                                            <p:strVal val="#ppt_y+1"/>
                                          </p:val>
                                        </p:tav>
                                        <p:tav tm="100000">
                                          <p:val>
                                            <p:strVal val="#ppt_y-.03"/>
                                          </p:val>
                                        </p:tav>
                                      </p:tavLst>
                                    </p:anim>
                                    <p:anim calcmode="lin" valueType="num">
                                      <p:cBhvr>
                                        <p:cTn id="73" dur="75" accel="100000" fill="hold">
                                          <p:stCondLst>
                                            <p:cond delay="675"/>
                                          </p:stCondLst>
                                        </p:cTn>
                                        <p:tgtEl>
                                          <p:spTgt spid="1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72" grpId="0" animBg="1"/>
      <p:bldP spid="73" grpId="0" animBg="1"/>
      <p:bldP spid="54" grpId="0" animBg="1"/>
      <p:bldP spid="54" grpId="1" animBg="1"/>
      <p:bldP spid="5" grpId="0" animBg="1"/>
      <p:bldP spid="89" grpId="0" animBg="1"/>
      <p:bldP spid="89" grpId="1" animBg="1"/>
    </p:bldLst>
  </p:timing>
</p:sld>
</file>

<file path=ppt/theme/theme1.xml><?xml version="1.0" encoding="utf-8"?>
<a:theme xmlns:a="http://schemas.openxmlformats.org/drawingml/2006/main" name="HDOfficeLightV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ユーザー定義 4">
    <a:dk1>
      <a:sysClr val="windowText" lastClr="000000"/>
    </a:dk1>
    <a:lt1>
      <a:sysClr val="window" lastClr="FFFFFF"/>
    </a:lt1>
    <a:dk2>
      <a:srgbClr val="242852"/>
    </a:dk2>
    <a:lt2>
      <a:srgbClr val="ACCBF9"/>
    </a:lt2>
    <a:accent1>
      <a:srgbClr val="1098D2"/>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View">
    <a:maj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View">
    <a:fillStyleLst>
      <a:solidFill>
        <a:schemeClr val="phClr"/>
      </a:solidFill>
      <a:solidFill>
        <a:schemeClr val="phClr">
          <a:tint val="60000"/>
          <a:satMod val="120000"/>
        </a:schemeClr>
      </a:solidFill>
      <a:solidFill>
        <a:schemeClr val="phClr">
          <a:shade val="75000"/>
          <a:satMod val="160000"/>
        </a:schemeClr>
      </a:solidFill>
    </a:fillStyleLst>
    <a:lnStyleLst>
      <a:ln w="9525" cap="flat" cmpd="sng" algn="ctr">
        <a:solidFill>
          <a:schemeClr val="phClr"/>
        </a:solidFill>
        <a:prstDash val="solid"/>
      </a:ln>
      <a:ln w="13970" cap="flat" cmpd="sng" algn="ctr">
        <a:solidFill>
          <a:schemeClr val="phClr"/>
        </a:solidFill>
        <a:prstDash val="solid"/>
      </a:ln>
      <a:ln w="17145" cap="flat" cmpd="sng" algn="ctr">
        <a:solidFill>
          <a:schemeClr val="phClr">
            <a:shade val="95000"/>
            <a:alpha val="95000"/>
            <a:satMod val="150000"/>
          </a:schemeClr>
        </a:solidFill>
        <a:prstDash val="solid"/>
      </a:ln>
    </a:lnStyleLst>
    <a:effectStyleLst>
      <a:effectStyle>
        <a:effectLst/>
      </a:effectStyle>
      <a:effectStyle>
        <a:effectLst>
          <a:outerShdw blurRad="50800" dist="15240" dir="5400000" algn="tl" rotWithShape="0">
            <a:srgbClr val="000000">
              <a:alpha val="75000"/>
            </a:srgbClr>
          </a:outerShdw>
        </a:effectLst>
        <a:scene3d>
          <a:camera prst="orthographicFront">
            <a:rot lat="0" lon="0" rev="0"/>
          </a:camera>
          <a:lightRig rig="brightRoom" dir="tl"/>
        </a:scene3d>
        <a:sp3d contourW="9525" prstMaterial="flat">
          <a:bevelT w="0" h="0" prst="coolSlant"/>
          <a:contourClr>
            <a:schemeClr val="phClr">
              <a:shade val="35000"/>
              <a:satMod val="130000"/>
            </a:schemeClr>
          </a:contourClr>
        </a:sp3d>
      </a:effectStyle>
      <a:effectStyle>
        <a:effectLst>
          <a:outerShdw blurRad="76200" dist="25400" dir="5400000" algn="tl" rotWithShape="0">
            <a:srgbClr val="000000">
              <a:alpha val="55000"/>
            </a:srgbClr>
          </a:outerShdw>
        </a:effectLst>
        <a:scene3d>
          <a:camera prst="orthographicFront">
            <a:rot lat="0" lon="0" rev="0"/>
          </a:camera>
          <a:lightRig rig="brightRoom" dir="tl"/>
        </a:scene3d>
        <a:sp3d contourW="19050" prstMaterial="flat">
          <a:bevelT w="0" h="0" prst="coolSlant"/>
          <a:contourClr>
            <a:schemeClr val="phClr">
              <a:shade val="25000"/>
              <a:satMod val="140000"/>
            </a:schemeClr>
          </a:contourClr>
        </a:sp3d>
      </a:effectStyle>
    </a:effectStyleLst>
    <a:bgFillStyleLst>
      <a:solidFill>
        <a:schemeClr val="phClr"/>
      </a:solidFill>
      <a:solidFill>
        <a:schemeClr val="phClr">
          <a:tint val="95000"/>
          <a:satMod val="170000"/>
        </a:schemeClr>
      </a:solidFill>
      <a:gradFill rotWithShape="1">
        <a:gsLst>
          <a:gs pos="0">
            <a:schemeClr val="phClr">
              <a:tint val="94000"/>
              <a:shade val="98000"/>
              <a:satMod val="130000"/>
              <a:lumMod val="102000"/>
            </a:schemeClr>
          </a:gs>
          <a:gs pos="100000">
            <a:schemeClr val="phClr">
              <a:tint val="98000"/>
              <a:shade val="78000"/>
              <a:satMod val="140000"/>
            </a:schemeClr>
          </a:gs>
        </a:gsLst>
        <a:path path="circle">
          <a:fillToRect l="100000" t="100000" r="100000" b="100000"/>
        </a:path>
      </a:gradFill>
    </a:bgFillStyleLst>
  </a:fmtScheme>
</a:themeOverride>
</file>

<file path=ppt/theme/themeOverride2.xml><?xml version="1.0" encoding="utf-8"?>
<a:themeOverride xmlns:a="http://schemas.openxmlformats.org/drawingml/2006/main">
  <a:clrScheme name="ユーザー定義 4">
    <a:dk1>
      <a:sysClr val="windowText" lastClr="000000"/>
    </a:dk1>
    <a:lt1>
      <a:sysClr val="window" lastClr="FFFFFF"/>
    </a:lt1>
    <a:dk2>
      <a:srgbClr val="242852"/>
    </a:dk2>
    <a:lt2>
      <a:srgbClr val="ACCBF9"/>
    </a:lt2>
    <a:accent1>
      <a:srgbClr val="1098D2"/>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View">
    <a:maj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View">
    <a:fillStyleLst>
      <a:solidFill>
        <a:schemeClr val="phClr"/>
      </a:solidFill>
      <a:solidFill>
        <a:schemeClr val="phClr">
          <a:tint val="60000"/>
          <a:satMod val="120000"/>
        </a:schemeClr>
      </a:solidFill>
      <a:solidFill>
        <a:schemeClr val="phClr">
          <a:shade val="75000"/>
          <a:satMod val="160000"/>
        </a:schemeClr>
      </a:solidFill>
    </a:fillStyleLst>
    <a:lnStyleLst>
      <a:ln w="9525" cap="flat" cmpd="sng" algn="ctr">
        <a:solidFill>
          <a:schemeClr val="phClr"/>
        </a:solidFill>
        <a:prstDash val="solid"/>
      </a:ln>
      <a:ln w="13970" cap="flat" cmpd="sng" algn="ctr">
        <a:solidFill>
          <a:schemeClr val="phClr"/>
        </a:solidFill>
        <a:prstDash val="solid"/>
      </a:ln>
      <a:ln w="17145" cap="flat" cmpd="sng" algn="ctr">
        <a:solidFill>
          <a:schemeClr val="phClr">
            <a:shade val="95000"/>
            <a:alpha val="95000"/>
            <a:satMod val="150000"/>
          </a:schemeClr>
        </a:solidFill>
        <a:prstDash val="solid"/>
      </a:ln>
    </a:lnStyleLst>
    <a:effectStyleLst>
      <a:effectStyle>
        <a:effectLst/>
      </a:effectStyle>
      <a:effectStyle>
        <a:effectLst>
          <a:outerShdw blurRad="50800" dist="15240" dir="5400000" algn="tl" rotWithShape="0">
            <a:srgbClr val="000000">
              <a:alpha val="75000"/>
            </a:srgbClr>
          </a:outerShdw>
        </a:effectLst>
        <a:scene3d>
          <a:camera prst="orthographicFront">
            <a:rot lat="0" lon="0" rev="0"/>
          </a:camera>
          <a:lightRig rig="brightRoom" dir="tl"/>
        </a:scene3d>
        <a:sp3d contourW="9525" prstMaterial="flat">
          <a:bevelT w="0" h="0" prst="coolSlant"/>
          <a:contourClr>
            <a:schemeClr val="phClr">
              <a:shade val="35000"/>
              <a:satMod val="130000"/>
            </a:schemeClr>
          </a:contourClr>
        </a:sp3d>
      </a:effectStyle>
      <a:effectStyle>
        <a:effectLst>
          <a:outerShdw blurRad="76200" dist="25400" dir="5400000" algn="tl" rotWithShape="0">
            <a:srgbClr val="000000">
              <a:alpha val="55000"/>
            </a:srgbClr>
          </a:outerShdw>
        </a:effectLst>
        <a:scene3d>
          <a:camera prst="orthographicFront">
            <a:rot lat="0" lon="0" rev="0"/>
          </a:camera>
          <a:lightRig rig="brightRoom" dir="tl"/>
        </a:scene3d>
        <a:sp3d contourW="19050" prstMaterial="flat">
          <a:bevelT w="0" h="0" prst="coolSlant"/>
          <a:contourClr>
            <a:schemeClr val="phClr">
              <a:shade val="25000"/>
              <a:satMod val="140000"/>
            </a:schemeClr>
          </a:contourClr>
        </a:sp3d>
      </a:effectStyle>
    </a:effectStyleLst>
    <a:bgFillStyleLst>
      <a:solidFill>
        <a:schemeClr val="phClr"/>
      </a:solidFill>
      <a:solidFill>
        <a:schemeClr val="phClr">
          <a:tint val="95000"/>
          <a:satMod val="170000"/>
        </a:schemeClr>
      </a:solidFill>
      <a:gradFill rotWithShape="1">
        <a:gsLst>
          <a:gs pos="0">
            <a:schemeClr val="phClr">
              <a:tint val="94000"/>
              <a:shade val="98000"/>
              <a:satMod val="130000"/>
              <a:lumMod val="102000"/>
            </a:schemeClr>
          </a:gs>
          <a:gs pos="100000">
            <a:schemeClr val="phClr">
              <a:tint val="98000"/>
              <a:shade val="78000"/>
              <a:satMod val="140000"/>
            </a:schemeClr>
          </a:gs>
        </a:gsLst>
        <a:path path="circle">
          <a:fillToRect l="100000" t="100000" r="100000" b="100000"/>
        </a:path>
      </a:gradFill>
    </a:bgFillStyleLst>
  </a:fmtScheme>
</a:themeOverride>
</file>

<file path=ppt/theme/themeOverride3.xml><?xml version="1.0" encoding="utf-8"?>
<a:themeOverride xmlns:a="http://schemas.openxmlformats.org/drawingml/2006/main">
  <a:clrScheme name="ユーザー定義 4">
    <a:dk1>
      <a:sysClr val="windowText" lastClr="000000"/>
    </a:dk1>
    <a:lt1>
      <a:sysClr val="window" lastClr="FFFFFF"/>
    </a:lt1>
    <a:dk2>
      <a:srgbClr val="242852"/>
    </a:dk2>
    <a:lt2>
      <a:srgbClr val="ACCBF9"/>
    </a:lt2>
    <a:accent1>
      <a:srgbClr val="1098D2"/>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View">
    <a:maj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View">
    <a:fillStyleLst>
      <a:solidFill>
        <a:schemeClr val="phClr"/>
      </a:solidFill>
      <a:solidFill>
        <a:schemeClr val="phClr">
          <a:tint val="60000"/>
          <a:satMod val="120000"/>
        </a:schemeClr>
      </a:solidFill>
      <a:solidFill>
        <a:schemeClr val="phClr">
          <a:shade val="75000"/>
          <a:satMod val="160000"/>
        </a:schemeClr>
      </a:solidFill>
    </a:fillStyleLst>
    <a:lnStyleLst>
      <a:ln w="9525" cap="flat" cmpd="sng" algn="ctr">
        <a:solidFill>
          <a:schemeClr val="phClr"/>
        </a:solidFill>
        <a:prstDash val="solid"/>
      </a:ln>
      <a:ln w="13970" cap="flat" cmpd="sng" algn="ctr">
        <a:solidFill>
          <a:schemeClr val="phClr"/>
        </a:solidFill>
        <a:prstDash val="solid"/>
      </a:ln>
      <a:ln w="17145" cap="flat" cmpd="sng" algn="ctr">
        <a:solidFill>
          <a:schemeClr val="phClr">
            <a:shade val="95000"/>
            <a:alpha val="95000"/>
            <a:satMod val="150000"/>
          </a:schemeClr>
        </a:solidFill>
        <a:prstDash val="solid"/>
      </a:ln>
    </a:lnStyleLst>
    <a:effectStyleLst>
      <a:effectStyle>
        <a:effectLst/>
      </a:effectStyle>
      <a:effectStyle>
        <a:effectLst>
          <a:outerShdw blurRad="50800" dist="15240" dir="5400000" algn="tl" rotWithShape="0">
            <a:srgbClr val="000000">
              <a:alpha val="75000"/>
            </a:srgbClr>
          </a:outerShdw>
        </a:effectLst>
        <a:scene3d>
          <a:camera prst="orthographicFront">
            <a:rot lat="0" lon="0" rev="0"/>
          </a:camera>
          <a:lightRig rig="brightRoom" dir="tl"/>
        </a:scene3d>
        <a:sp3d contourW="9525" prstMaterial="flat">
          <a:bevelT w="0" h="0" prst="coolSlant"/>
          <a:contourClr>
            <a:schemeClr val="phClr">
              <a:shade val="35000"/>
              <a:satMod val="130000"/>
            </a:schemeClr>
          </a:contourClr>
        </a:sp3d>
      </a:effectStyle>
      <a:effectStyle>
        <a:effectLst>
          <a:outerShdw blurRad="76200" dist="25400" dir="5400000" algn="tl" rotWithShape="0">
            <a:srgbClr val="000000">
              <a:alpha val="55000"/>
            </a:srgbClr>
          </a:outerShdw>
        </a:effectLst>
        <a:scene3d>
          <a:camera prst="orthographicFront">
            <a:rot lat="0" lon="0" rev="0"/>
          </a:camera>
          <a:lightRig rig="brightRoom" dir="tl"/>
        </a:scene3d>
        <a:sp3d contourW="19050" prstMaterial="flat">
          <a:bevelT w="0" h="0" prst="coolSlant"/>
          <a:contourClr>
            <a:schemeClr val="phClr">
              <a:shade val="25000"/>
              <a:satMod val="140000"/>
            </a:schemeClr>
          </a:contourClr>
        </a:sp3d>
      </a:effectStyle>
    </a:effectStyleLst>
    <a:bgFillStyleLst>
      <a:solidFill>
        <a:schemeClr val="phClr"/>
      </a:solidFill>
      <a:solidFill>
        <a:schemeClr val="phClr">
          <a:tint val="95000"/>
          <a:satMod val="170000"/>
        </a:schemeClr>
      </a:solidFill>
      <a:gradFill rotWithShape="1">
        <a:gsLst>
          <a:gs pos="0">
            <a:schemeClr val="phClr">
              <a:tint val="94000"/>
              <a:shade val="98000"/>
              <a:satMod val="130000"/>
              <a:lumMod val="102000"/>
            </a:schemeClr>
          </a:gs>
          <a:gs pos="100000">
            <a:schemeClr val="phClr">
              <a:tint val="98000"/>
              <a:shade val="78000"/>
              <a:satMod val="140000"/>
            </a:schemeClr>
          </a:gs>
        </a:gsLst>
        <a:path path="circle">
          <a:fillToRect l="100000" t="100000" r="100000" b="10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19863</TotalTime>
  <Words>4823</Words>
  <Application>Microsoft Office PowerPoint</Application>
  <PresentationFormat>ワイド画面</PresentationFormat>
  <Paragraphs>1150</Paragraphs>
  <Slides>34</Slides>
  <Notes>34</Notes>
  <HiddenSlides>0</HiddenSlides>
  <MMClips>2</MMClips>
  <ScaleCrop>false</ScaleCrop>
  <HeadingPairs>
    <vt:vector size="6" baseType="variant">
      <vt:variant>
        <vt:lpstr>使用されているフォント</vt:lpstr>
      </vt:variant>
      <vt:variant>
        <vt:i4>14</vt:i4>
      </vt:variant>
      <vt:variant>
        <vt:lpstr>テーマ</vt:lpstr>
      </vt:variant>
      <vt:variant>
        <vt:i4>1</vt:i4>
      </vt:variant>
      <vt:variant>
        <vt:lpstr>スライド タイトル</vt:lpstr>
      </vt:variant>
      <vt:variant>
        <vt:i4>34</vt:i4>
      </vt:variant>
    </vt:vector>
  </HeadingPairs>
  <TitlesOfParts>
    <vt:vector size="49" baseType="lpstr">
      <vt:lpstr>HGP創英角ｺﾞｼｯｸUB</vt:lpstr>
      <vt:lpstr>HGP創英角ﾎﾟｯﾌﾟ体</vt:lpstr>
      <vt:lpstr>HGS創英角ｺﾞｼｯｸUB</vt:lpstr>
      <vt:lpstr>HGS創英角ﾎﾟｯﾌﾟ体</vt:lpstr>
      <vt:lpstr>HG創英角ﾎﾟｯﾌﾟ体</vt:lpstr>
      <vt:lpstr>ＭＳ Ｐゴシック</vt:lpstr>
      <vt:lpstr>ＭＳ ゴシック</vt:lpstr>
      <vt:lpstr>メイリオ</vt:lpstr>
      <vt:lpstr>游ゴシック</vt:lpstr>
      <vt:lpstr>Arial</vt:lpstr>
      <vt:lpstr>Calibri</vt:lpstr>
      <vt:lpstr>Calibri Light</vt:lpstr>
      <vt:lpstr>Century Schoolbook</vt:lpstr>
      <vt:lpstr>Wingdings 2</vt:lpstr>
      <vt:lpstr>HDOfficeLightV0</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トヨタ車体株式会社</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田中　裕人</dc:creator>
  <cp:lastModifiedBy>Tanaka,Yuuto / 田中  裕人</cp:lastModifiedBy>
  <cp:revision>802</cp:revision>
  <dcterms:created xsi:type="dcterms:W3CDTF">2023-02-27T02:29:25Z</dcterms:created>
  <dcterms:modified xsi:type="dcterms:W3CDTF">2024-09-13T01:56:23Z</dcterms:modified>
</cp:coreProperties>
</file>